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Lst>
  <p:notesMasterIdLst>
    <p:notesMasterId r:id="rId25"/>
  </p:notesMasterIdLst>
  <p:sldIdLst>
    <p:sldId id="256" r:id="rId2"/>
    <p:sldId id="257" r:id="rId3"/>
    <p:sldId id="399" r:id="rId4"/>
    <p:sldId id="400" r:id="rId5"/>
    <p:sldId id="416" r:id="rId6"/>
    <p:sldId id="385" r:id="rId7"/>
    <p:sldId id="417" r:id="rId8"/>
    <p:sldId id="418" r:id="rId9"/>
    <p:sldId id="419" r:id="rId10"/>
    <p:sldId id="403" r:id="rId11"/>
    <p:sldId id="402" r:id="rId12"/>
    <p:sldId id="404" r:id="rId13"/>
    <p:sldId id="406" r:id="rId14"/>
    <p:sldId id="413" r:id="rId15"/>
    <p:sldId id="414" r:id="rId16"/>
    <p:sldId id="405" r:id="rId17"/>
    <p:sldId id="415" r:id="rId18"/>
    <p:sldId id="410" r:id="rId19"/>
    <p:sldId id="409" r:id="rId20"/>
    <p:sldId id="411" r:id="rId21"/>
    <p:sldId id="412" r:id="rId22"/>
    <p:sldId id="401" r:id="rId23"/>
    <p:sldId id="271" r:id="rId24"/>
  </p:sldIdLst>
  <p:sldSz cx="9144000" cy="5143500" type="screen16x9"/>
  <p:notesSz cx="6858000" cy="9144000"/>
  <p:embeddedFontLst>
    <p:embeddedFont>
      <p:font typeface="Cabin" panose="020B0604020202020204" charset="0"/>
      <p:regular r:id="rId26"/>
      <p:bold r:id="rId27"/>
      <p:italic r:id="rId28"/>
      <p:boldItalic r:id="rId29"/>
    </p:embeddedFont>
    <p:embeddedFont>
      <p:font typeface="Capriola" panose="020B0604020202020204" charset="0"/>
      <p:regular r:id="rId30"/>
    </p:embeddedFont>
    <p:embeddedFont>
      <p:font typeface="Lato" panose="020F0502020204030203" pitchFamily="34" charset="0"/>
      <p:regular r:id="rId31"/>
      <p:bold r:id="rId32"/>
      <p:italic r:id="rId33"/>
      <p:boldItalic r:id="rId34"/>
    </p:embeddedFont>
    <p:embeddedFont>
      <p:font typeface="Roboto Condensed Light" panose="02000000000000000000" pitchFamily="2" charset="0"/>
      <p:regular r:id="rId35"/>
      <p:italic r:id="rId36"/>
    </p:embeddedFont>
    <p:embeddedFont>
      <p:font typeface="UVN Binh Duong" pitchFamily="2" charset="0"/>
      <p:regular r:id="rId37"/>
    </p:embeddedFont>
    <p:embeddedFont>
      <p:font typeface="UVN Con Thuy" panose="03020702040507040404" pitchFamily="66"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14E3E3-D4A4-4EBF-BF37-0A9C72ADA8E3}">
  <a:tblStyle styleId="{9514E3E3-D4A4-4EBF-BF37-0A9C72ADA8E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35" autoAdjust="0"/>
  </p:normalViewPr>
  <p:slideViewPr>
    <p:cSldViewPr snapToGrid="0">
      <p:cViewPr>
        <p:scale>
          <a:sx n="64" d="100"/>
          <a:sy n="64" d="100"/>
        </p:scale>
        <p:origin x="59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
        <p:cNvGrpSpPr/>
        <p:nvPr/>
      </p:nvGrpSpPr>
      <p:grpSpPr>
        <a:xfrm>
          <a:off x="0" y="0"/>
          <a:ext cx="0" cy="0"/>
          <a:chOff x="0" y="0"/>
          <a:chExt cx="0" cy="0"/>
        </a:xfrm>
      </p:grpSpPr>
      <p:sp>
        <p:nvSpPr>
          <p:cNvPr id="2428" name="Google Shape;2428;geb77a6cb1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9" name="Google Shape;2429;geb77a6cb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0"/>
        <p:cNvGrpSpPr/>
        <p:nvPr/>
      </p:nvGrpSpPr>
      <p:grpSpPr>
        <a:xfrm>
          <a:off x="0" y="0"/>
          <a:ext cx="0" cy="0"/>
          <a:chOff x="0" y="0"/>
          <a:chExt cx="0" cy="0"/>
        </a:xfrm>
      </p:grpSpPr>
      <p:sp>
        <p:nvSpPr>
          <p:cNvPr id="3521" name="Google Shape;3521;geb77a6cc84_0_39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2" name="Google Shape;3522;geb77a6cc84_0_39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4319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0"/>
        <p:cNvGrpSpPr/>
        <p:nvPr/>
      </p:nvGrpSpPr>
      <p:grpSpPr>
        <a:xfrm>
          <a:off x="0" y="0"/>
          <a:ext cx="0" cy="0"/>
          <a:chOff x="0" y="0"/>
          <a:chExt cx="0" cy="0"/>
        </a:xfrm>
      </p:grpSpPr>
      <p:sp>
        <p:nvSpPr>
          <p:cNvPr id="3521" name="Google Shape;3521;geb77a6cc84_0_39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2" name="Google Shape;3522;geb77a6cc84_0_39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5376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chọn 1 trong 2 clip cho HS xem</a:t>
            </a:r>
          </a:p>
          <a:p>
            <a:endParaRPr lang="en-US"/>
          </a:p>
        </p:txBody>
      </p:sp>
    </p:spTree>
    <p:extLst>
      <p:ext uri="{BB962C8B-B14F-4D97-AF65-F5344CB8AC3E}">
        <p14:creationId xmlns:p14="http://schemas.microsoft.com/office/powerpoint/2010/main" val="3582801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1"/>
        <p:cNvGrpSpPr/>
        <p:nvPr/>
      </p:nvGrpSpPr>
      <p:grpSpPr>
        <a:xfrm>
          <a:off x="0" y="0"/>
          <a:ext cx="0" cy="0"/>
          <a:chOff x="0" y="0"/>
          <a:chExt cx="0" cy="0"/>
        </a:xfrm>
      </p:grpSpPr>
      <p:sp>
        <p:nvSpPr>
          <p:cNvPr id="3232" name="Google Shape;3232;geb77a6cc84_0_39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3" name="Google Shape;3233;geb77a6cc84_0_39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1"/>
        <p:cNvGrpSpPr/>
        <p:nvPr/>
      </p:nvGrpSpPr>
      <p:grpSpPr>
        <a:xfrm>
          <a:off x="0" y="0"/>
          <a:ext cx="0" cy="0"/>
          <a:chOff x="0" y="0"/>
          <a:chExt cx="0" cy="0"/>
        </a:xfrm>
      </p:grpSpPr>
      <p:sp>
        <p:nvSpPr>
          <p:cNvPr id="2542" name="Google Shape;2542;geb49668dd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3" name="Google Shape;2543;geb49668dd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0"/>
        <p:cNvGrpSpPr/>
        <p:nvPr/>
      </p:nvGrpSpPr>
      <p:grpSpPr>
        <a:xfrm>
          <a:off x="0" y="0"/>
          <a:ext cx="0" cy="0"/>
          <a:chOff x="0" y="0"/>
          <a:chExt cx="0" cy="0"/>
        </a:xfrm>
      </p:grpSpPr>
      <p:sp>
        <p:nvSpPr>
          <p:cNvPr id="4021" name="Google Shape;4021;geb77a6cc84_0_3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2" name="Google Shape;4022;geb77a6cc84_0_3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170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2"/>
        <p:cNvGrpSpPr/>
        <p:nvPr/>
      </p:nvGrpSpPr>
      <p:grpSpPr>
        <a:xfrm>
          <a:off x="0" y="0"/>
          <a:ext cx="0" cy="0"/>
          <a:chOff x="0" y="0"/>
          <a:chExt cx="0" cy="0"/>
        </a:xfrm>
      </p:grpSpPr>
      <p:sp>
        <p:nvSpPr>
          <p:cNvPr id="3983" name="Google Shape;3983;geb77a6cc84_0_38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4" name="Google Shape;3984;geb77a6cc84_0_38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3299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
        <p:cNvGrpSpPr/>
        <p:nvPr/>
      </p:nvGrpSpPr>
      <p:grpSpPr>
        <a:xfrm>
          <a:off x="0" y="0"/>
          <a:ext cx="0" cy="0"/>
          <a:chOff x="0" y="0"/>
          <a:chExt cx="0" cy="0"/>
        </a:xfrm>
      </p:grpSpPr>
      <p:sp>
        <p:nvSpPr>
          <p:cNvPr id="2428" name="Google Shape;2428;geb77a6cb1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9" name="Google Shape;2429;geb77a6cb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591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0"/>
        <p:cNvGrpSpPr/>
        <p:nvPr/>
      </p:nvGrpSpPr>
      <p:grpSpPr>
        <a:xfrm>
          <a:off x="0" y="0"/>
          <a:ext cx="0" cy="0"/>
          <a:chOff x="0" y="0"/>
          <a:chExt cx="0" cy="0"/>
        </a:xfrm>
      </p:grpSpPr>
      <p:sp>
        <p:nvSpPr>
          <p:cNvPr id="3521" name="Google Shape;3521;geb77a6cc84_0_39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2" name="Google Shape;3522;geb77a6cc84_0_39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6895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0"/>
        <p:cNvGrpSpPr/>
        <p:nvPr/>
      </p:nvGrpSpPr>
      <p:grpSpPr>
        <a:xfrm>
          <a:off x="0" y="0"/>
          <a:ext cx="0" cy="0"/>
          <a:chOff x="0" y="0"/>
          <a:chExt cx="0" cy="0"/>
        </a:xfrm>
      </p:grpSpPr>
      <p:sp>
        <p:nvSpPr>
          <p:cNvPr id="3521" name="Google Shape;3521;geb77a6cc84_0_39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2" name="Google Shape;3522;geb77a6cc84_0_39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6293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0"/>
        <p:cNvGrpSpPr/>
        <p:nvPr/>
      </p:nvGrpSpPr>
      <p:grpSpPr>
        <a:xfrm>
          <a:off x="0" y="0"/>
          <a:ext cx="0" cy="0"/>
          <a:chOff x="0" y="0"/>
          <a:chExt cx="0" cy="0"/>
        </a:xfrm>
      </p:grpSpPr>
      <p:sp>
        <p:nvSpPr>
          <p:cNvPr id="4021" name="Google Shape;4021;geb77a6cc84_0_3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2" name="Google Shape;4022;geb77a6cc84_0_3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4435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0"/>
        <p:cNvGrpSpPr/>
        <p:nvPr/>
      </p:nvGrpSpPr>
      <p:grpSpPr>
        <a:xfrm>
          <a:off x="0" y="0"/>
          <a:ext cx="0" cy="0"/>
          <a:chOff x="0" y="0"/>
          <a:chExt cx="0" cy="0"/>
        </a:xfrm>
      </p:grpSpPr>
      <p:sp>
        <p:nvSpPr>
          <p:cNvPr id="3521" name="Google Shape;3521;geb77a6cc84_0_39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2" name="Google Shape;3522;geb77a6cc84_0_39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1418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flipH="1">
            <a:off x="6449975" y="346224"/>
            <a:ext cx="2317475" cy="763855"/>
          </a:xfrm>
          <a:custGeom>
            <a:avLst/>
            <a:gdLst/>
            <a:ahLst/>
            <a:cxnLst/>
            <a:rect l="l" t="t" r="r" b="b"/>
            <a:pathLst>
              <a:path w="73332" h="22317" extrusionOk="0">
                <a:moveTo>
                  <a:pt x="32444" y="0"/>
                </a:moveTo>
                <a:cubicBezTo>
                  <a:pt x="32270" y="0"/>
                  <a:pt x="32095" y="3"/>
                  <a:pt x="31920" y="8"/>
                </a:cubicBezTo>
                <a:cubicBezTo>
                  <a:pt x="25213" y="218"/>
                  <a:pt x="19284" y="4410"/>
                  <a:pt x="16829" y="10638"/>
                </a:cubicBezTo>
                <a:cubicBezTo>
                  <a:pt x="15251" y="9962"/>
                  <a:pt x="13638" y="9649"/>
                  <a:pt x="12066" y="9649"/>
                </a:cubicBezTo>
                <a:cubicBezTo>
                  <a:pt x="5701" y="9649"/>
                  <a:pt x="0" y="14783"/>
                  <a:pt x="0" y="21747"/>
                </a:cubicBezTo>
                <a:lnTo>
                  <a:pt x="0" y="22316"/>
                </a:lnTo>
                <a:lnTo>
                  <a:pt x="73332" y="22316"/>
                </a:lnTo>
                <a:cubicBezTo>
                  <a:pt x="71775" y="18034"/>
                  <a:pt x="67702" y="15219"/>
                  <a:pt x="63181" y="15219"/>
                </a:cubicBezTo>
                <a:lnTo>
                  <a:pt x="62552" y="15219"/>
                </a:lnTo>
                <a:cubicBezTo>
                  <a:pt x="61025" y="10915"/>
                  <a:pt x="57006" y="8337"/>
                  <a:pt x="52791" y="8337"/>
                </a:cubicBezTo>
                <a:cubicBezTo>
                  <a:pt x="51053" y="8337"/>
                  <a:pt x="49283" y="8775"/>
                  <a:pt x="47640" y="9710"/>
                </a:cubicBezTo>
                <a:cubicBezTo>
                  <a:pt x="44899" y="3790"/>
                  <a:pt x="38948" y="0"/>
                  <a:pt x="324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11725" y="537500"/>
            <a:ext cx="5290200" cy="2103000"/>
          </a:xfrm>
          <a:prstGeom prst="rect">
            <a:avLst/>
          </a:prstGeom>
        </p:spPr>
        <p:txBody>
          <a:bodyPr spcFirstLastPara="1" wrap="square" lIns="91425" tIns="91425" rIns="91425" bIns="91425" anchor="t" anchorCtr="0">
            <a:noAutofit/>
          </a:bodyPr>
          <a:lstStyle>
            <a:lvl1pPr lvl="0">
              <a:spcBef>
                <a:spcPts val="0"/>
              </a:spcBef>
              <a:spcAft>
                <a:spcPts val="0"/>
              </a:spcAft>
              <a:buSzPts val="5200"/>
              <a:buNone/>
              <a:defRPr sz="4300">
                <a:latin typeface="Capriola"/>
                <a:ea typeface="Capriola"/>
                <a:cs typeface="Capriola"/>
                <a:sym typeface="Capriol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1725" y="2608750"/>
            <a:ext cx="2707500" cy="652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800"/>
              <a:buNone/>
              <a:defRPr>
                <a:latin typeface="Cabin"/>
                <a:ea typeface="Cabin"/>
                <a:cs typeface="Cabin"/>
                <a:sym typeface="Cabin"/>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ctrTitle" idx="2"/>
          </p:nvPr>
        </p:nvSpPr>
        <p:spPr>
          <a:xfrm>
            <a:off x="7060025" y="464004"/>
            <a:ext cx="1332300" cy="55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900">
                <a:solidFill>
                  <a:schemeClr val="accent4"/>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 name="Google Shape;13;p2"/>
          <p:cNvSpPr/>
          <p:nvPr/>
        </p:nvSpPr>
        <p:spPr>
          <a:xfrm>
            <a:off x="1760575" y="4024425"/>
            <a:ext cx="1828167" cy="555615"/>
          </a:xfrm>
          <a:custGeom>
            <a:avLst/>
            <a:gdLst/>
            <a:ahLst/>
            <a:cxnLst/>
            <a:rect l="l" t="t" r="r" b="b"/>
            <a:pathLst>
              <a:path w="73332" h="22287" extrusionOk="0">
                <a:moveTo>
                  <a:pt x="32447" y="1"/>
                </a:moveTo>
                <a:cubicBezTo>
                  <a:pt x="32272" y="1"/>
                  <a:pt x="32096" y="4"/>
                  <a:pt x="31920" y="9"/>
                </a:cubicBezTo>
                <a:cubicBezTo>
                  <a:pt x="25212" y="219"/>
                  <a:pt x="19284" y="4381"/>
                  <a:pt x="16828" y="10639"/>
                </a:cubicBezTo>
                <a:cubicBezTo>
                  <a:pt x="15301" y="9980"/>
                  <a:pt x="13684" y="9651"/>
                  <a:pt x="12067" y="9651"/>
                </a:cubicBezTo>
                <a:cubicBezTo>
                  <a:pt x="5390" y="9651"/>
                  <a:pt x="0" y="15041"/>
                  <a:pt x="0" y="21718"/>
                </a:cubicBezTo>
                <a:lnTo>
                  <a:pt x="0" y="22287"/>
                </a:lnTo>
                <a:lnTo>
                  <a:pt x="73331" y="22287"/>
                </a:lnTo>
                <a:cubicBezTo>
                  <a:pt x="71744" y="18035"/>
                  <a:pt x="67702" y="15190"/>
                  <a:pt x="63151" y="15190"/>
                </a:cubicBezTo>
                <a:lnTo>
                  <a:pt x="62552" y="15190"/>
                </a:lnTo>
                <a:cubicBezTo>
                  <a:pt x="61004" y="10886"/>
                  <a:pt x="56978" y="8308"/>
                  <a:pt x="52772" y="8308"/>
                </a:cubicBezTo>
                <a:cubicBezTo>
                  <a:pt x="51038" y="8308"/>
                  <a:pt x="49274" y="8746"/>
                  <a:pt x="47640" y="9681"/>
                </a:cubicBezTo>
                <a:cubicBezTo>
                  <a:pt x="44870" y="3762"/>
                  <a:pt x="38949" y="1"/>
                  <a:pt x="324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90350" y="3590647"/>
            <a:ext cx="946311" cy="328405"/>
          </a:xfrm>
          <a:custGeom>
            <a:avLst/>
            <a:gdLst/>
            <a:ahLst/>
            <a:cxnLst/>
            <a:rect l="l" t="t" r="r" b="b"/>
            <a:pathLst>
              <a:path w="43831" h="15211" extrusionOk="0">
                <a:moveTo>
                  <a:pt x="21210" y="0"/>
                </a:moveTo>
                <a:cubicBezTo>
                  <a:pt x="20602" y="0"/>
                  <a:pt x="19988" y="49"/>
                  <a:pt x="19373" y="149"/>
                </a:cubicBezTo>
                <a:cubicBezTo>
                  <a:pt x="14373" y="927"/>
                  <a:pt x="10510" y="4910"/>
                  <a:pt x="9822" y="9910"/>
                </a:cubicBezTo>
                <a:cubicBezTo>
                  <a:pt x="9043" y="9671"/>
                  <a:pt x="8235" y="9521"/>
                  <a:pt x="7456" y="9521"/>
                </a:cubicBezTo>
                <a:cubicBezTo>
                  <a:pt x="3953" y="9521"/>
                  <a:pt x="928" y="11857"/>
                  <a:pt x="0" y="15210"/>
                </a:cubicBezTo>
                <a:lnTo>
                  <a:pt x="43717" y="15210"/>
                </a:lnTo>
                <a:cubicBezTo>
                  <a:pt x="43777" y="14791"/>
                  <a:pt x="43807" y="14342"/>
                  <a:pt x="43807" y="13923"/>
                </a:cubicBezTo>
                <a:cubicBezTo>
                  <a:pt x="43830" y="9014"/>
                  <a:pt x="39808" y="5466"/>
                  <a:pt x="35393" y="5466"/>
                </a:cubicBezTo>
                <a:cubicBezTo>
                  <a:pt x="34099" y="5466"/>
                  <a:pt x="32770" y="5771"/>
                  <a:pt x="31501" y="6437"/>
                </a:cubicBezTo>
                <a:cubicBezTo>
                  <a:pt x="29559" y="2448"/>
                  <a:pt x="25524" y="0"/>
                  <a:pt x="21210" y="0"/>
                </a:cubicBezTo>
                <a:close/>
              </a:path>
            </a:pathLst>
          </a:custGeom>
          <a:solidFill>
            <a:srgbClr val="2078A6">
              <a:alpha val="4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rot="857266">
            <a:off x="8164081" y="102447"/>
            <a:ext cx="1435618" cy="1081866"/>
            <a:chOff x="8178584" y="26922"/>
            <a:chExt cx="1435571" cy="1081831"/>
          </a:xfrm>
        </p:grpSpPr>
        <p:grpSp>
          <p:nvGrpSpPr>
            <p:cNvPr id="16" name="Google Shape;16;p2"/>
            <p:cNvGrpSpPr/>
            <p:nvPr/>
          </p:nvGrpSpPr>
          <p:grpSpPr>
            <a:xfrm>
              <a:off x="8279775" y="26922"/>
              <a:ext cx="1334380" cy="1081831"/>
              <a:chOff x="8279775" y="26922"/>
              <a:chExt cx="1334380" cy="1081831"/>
            </a:xfrm>
          </p:grpSpPr>
          <p:sp>
            <p:nvSpPr>
              <p:cNvPr id="17" name="Google Shape;17;p2"/>
              <p:cNvSpPr/>
              <p:nvPr/>
            </p:nvSpPr>
            <p:spPr>
              <a:xfrm rot="-3442409" flipH="1">
                <a:off x="8718023" y="-77795"/>
                <a:ext cx="457884" cy="1291265"/>
              </a:xfrm>
              <a:custGeom>
                <a:avLst/>
                <a:gdLst/>
                <a:ahLst/>
                <a:cxnLst/>
                <a:rect l="l" t="t" r="r" b="b"/>
                <a:pathLst>
                  <a:path w="13544" h="38195" extrusionOk="0">
                    <a:moveTo>
                      <a:pt x="1168" y="37327"/>
                    </a:moveTo>
                    <a:cubicBezTo>
                      <a:pt x="1268" y="38194"/>
                      <a:pt x="2536" y="38028"/>
                      <a:pt x="2469" y="37160"/>
                    </a:cubicBezTo>
                    <a:cubicBezTo>
                      <a:pt x="1335" y="25118"/>
                      <a:pt x="4971" y="9641"/>
                      <a:pt x="13310" y="534"/>
                    </a:cubicBezTo>
                    <a:cubicBezTo>
                      <a:pt x="13543" y="267"/>
                      <a:pt x="13310" y="0"/>
                      <a:pt x="13043" y="267"/>
                    </a:cubicBezTo>
                    <a:cubicBezTo>
                      <a:pt x="4670" y="9440"/>
                      <a:pt x="0" y="25118"/>
                      <a:pt x="1168" y="3732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3442409" flipH="1">
                <a:off x="9127786" y="604721"/>
                <a:ext cx="214304" cy="177082"/>
              </a:xfrm>
              <a:custGeom>
                <a:avLst/>
                <a:gdLst/>
                <a:ahLst/>
                <a:cxnLst/>
                <a:rect l="l" t="t" r="r" b="b"/>
                <a:pathLst>
                  <a:path w="6339" h="5238" extrusionOk="0">
                    <a:moveTo>
                      <a:pt x="5504" y="2168"/>
                    </a:moveTo>
                    <a:cubicBezTo>
                      <a:pt x="4670" y="0"/>
                      <a:pt x="667" y="2902"/>
                      <a:pt x="0" y="4236"/>
                    </a:cubicBezTo>
                    <a:cubicBezTo>
                      <a:pt x="2102" y="5237"/>
                      <a:pt x="6338" y="4303"/>
                      <a:pt x="5504" y="2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3442409" flipH="1">
                <a:off x="9249046" y="397070"/>
                <a:ext cx="209774" cy="184993"/>
              </a:xfrm>
              <a:custGeom>
                <a:avLst/>
                <a:gdLst/>
                <a:ahLst/>
                <a:cxnLst/>
                <a:rect l="l" t="t" r="r" b="b"/>
                <a:pathLst>
                  <a:path w="6205" h="5472" extrusionOk="0">
                    <a:moveTo>
                      <a:pt x="901" y="2136"/>
                    </a:moveTo>
                    <a:cubicBezTo>
                      <a:pt x="1835" y="1"/>
                      <a:pt x="5604" y="3170"/>
                      <a:pt x="6205" y="4537"/>
                    </a:cubicBezTo>
                    <a:cubicBezTo>
                      <a:pt x="4070" y="5471"/>
                      <a:pt x="0" y="4237"/>
                      <a:pt x="901" y="21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3442409" flipH="1">
                <a:off x="8971012" y="524034"/>
                <a:ext cx="196251" cy="155648"/>
              </a:xfrm>
              <a:custGeom>
                <a:avLst/>
                <a:gdLst/>
                <a:ahLst/>
                <a:cxnLst/>
                <a:rect l="l" t="t" r="r" b="b"/>
                <a:pathLst>
                  <a:path w="5805" h="4604" extrusionOk="0">
                    <a:moveTo>
                      <a:pt x="5137" y="2002"/>
                    </a:moveTo>
                    <a:cubicBezTo>
                      <a:pt x="4503" y="1"/>
                      <a:pt x="701" y="2369"/>
                      <a:pt x="0" y="3570"/>
                    </a:cubicBezTo>
                    <a:cubicBezTo>
                      <a:pt x="1868" y="4604"/>
                      <a:pt x="5804" y="4003"/>
                      <a:pt x="5137" y="20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3442409" flipH="1">
                <a:off x="9071492" y="324339"/>
                <a:ext cx="190605" cy="172552"/>
              </a:xfrm>
              <a:custGeom>
                <a:avLst/>
                <a:gdLst/>
                <a:ahLst/>
                <a:cxnLst/>
                <a:rect l="l" t="t" r="r" b="b"/>
                <a:pathLst>
                  <a:path w="5638" h="5104" extrusionOk="0">
                    <a:moveTo>
                      <a:pt x="934" y="1868"/>
                    </a:moveTo>
                    <a:cubicBezTo>
                      <a:pt x="1902" y="0"/>
                      <a:pt x="5137" y="3136"/>
                      <a:pt x="5638" y="4370"/>
                    </a:cubicBezTo>
                    <a:cubicBezTo>
                      <a:pt x="3636" y="5104"/>
                      <a:pt x="0" y="3736"/>
                      <a:pt x="934" y="18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3442409" flipH="1">
                <a:off x="8832836" y="468171"/>
                <a:ext cx="179347" cy="139860"/>
              </a:xfrm>
              <a:custGeom>
                <a:avLst/>
                <a:gdLst/>
                <a:ahLst/>
                <a:cxnLst/>
                <a:rect l="l" t="t" r="r" b="b"/>
                <a:pathLst>
                  <a:path w="5305" h="4137" extrusionOk="0">
                    <a:moveTo>
                      <a:pt x="4804" y="1901"/>
                    </a:moveTo>
                    <a:cubicBezTo>
                      <a:pt x="4337" y="0"/>
                      <a:pt x="701" y="2035"/>
                      <a:pt x="1" y="3102"/>
                    </a:cubicBezTo>
                    <a:cubicBezTo>
                      <a:pt x="1669" y="4136"/>
                      <a:pt x="5305" y="3769"/>
                      <a:pt x="4804" y="19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3442409" flipH="1">
                <a:off x="8913814" y="274858"/>
                <a:ext cx="174817" cy="161294"/>
              </a:xfrm>
              <a:custGeom>
                <a:avLst/>
                <a:gdLst/>
                <a:ahLst/>
                <a:cxnLst/>
                <a:rect l="l" t="t" r="r" b="b"/>
                <a:pathLst>
                  <a:path w="5171" h="4771" extrusionOk="0">
                    <a:moveTo>
                      <a:pt x="1001" y="1668"/>
                    </a:moveTo>
                    <a:cubicBezTo>
                      <a:pt x="1968" y="1"/>
                      <a:pt x="4804" y="3003"/>
                      <a:pt x="5171" y="4204"/>
                    </a:cubicBezTo>
                    <a:cubicBezTo>
                      <a:pt x="3303" y="4771"/>
                      <a:pt x="0" y="3370"/>
                      <a:pt x="1001" y="16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3442409" flipH="1">
                <a:off x="8696412" y="431876"/>
                <a:ext cx="155682" cy="115046"/>
              </a:xfrm>
              <a:custGeom>
                <a:avLst/>
                <a:gdLst/>
                <a:ahLst/>
                <a:cxnLst/>
                <a:rect l="l" t="t" r="r" b="b"/>
                <a:pathLst>
                  <a:path w="4605" h="3403" extrusionOk="0">
                    <a:moveTo>
                      <a:pt x="4337" y="1701"/>
                    </a:moveTo>
                    <a:cubicBezTo>
                      <a:pt x="4104" y="0"/>
                      <a:pt x="735" y="1435"/>
                      <a:pt x="1" y="2302"/>
                    </a:cubicBezTo>
                    <a:cubicBezTo>
                      <a:pt x="1369" y="3369"/>
                      <a:pt x="4604" y="3403"/>
                      <a:pt x="4337" y="1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3442409" flipH="1">
                <a:off x="8750501" y="246032"/>
                <a:ext cx="150036" cy="146656"/>
              </a:xfrm>
              <a:custGeom>
                <a:avLst/>
                <a:gdLst/>
                <a:ahLst/>
                <a:cxnLst/>
                <a:rect l="l" t="t" r="r" b="b"/>
                <a:pathLst>
                  <a:path w="4438" h="4338" extrusionOk="0">
                    <a:moveTo>
                      <a:pt x="1001" y="1402"/>
                    </a:moveTo>
                    <a:cubicBezTo>
                      <a:pt x="2035" y="1"/>
                      <a:pt x="4237" y="2936"/>
                      <a:pt x="4437" y="4037"/>
                    </a:cubicBezTo>
                    <a:cubicBezTo>
                      <a:pt x="2736" y="4337"/>
                      <a:pt x="1" y="2769"/>
                      <a:pt x="1001" y="14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3442409" flipH="1">
                <a:off x="8567250" y="410388"/>
                <a:ext cx="126337" cy="97027"/>
              </a:xfrm>
              <a:custGeom>
                <a:avLst/>
                <a:gdLst/>
                <a:ahLst/>
                <a:cxnLst/>
                <a:rect l="l" t="t" r="r" b="b"/>
                <a:pathLst>
                  <a:path w="3737" h="2870" extrusionOk="0">
                    <a:moveTo>
                      <a:pt x="3670" y="1435"/>
                    </a:moveTo>
                    <a:cubicBezTo>
                      <a:pt x="3637" y="0"/>
                      <a:pt x="668" y="834"/>
                      <a:pt x="1" y="1502"/>
                    </a:cubicBezTo>
                    <a:cubicBezTo>
                      <a:pt x="1002" y="2569"/>
                      <a:pt x="3737" y="2869"/>
                      <a:pt x="3670" y="14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3442409" flipH="1">
                <a:off x="8589663" y="244518"/>
                <a:ext cx="121841" cy="125222"/>
              </a:xfrm>
              <a:custGeom>
                <a:avLst/>
                <a:gdLst/>
                <a:ahLst/>
                <a:cxnLst/>
                <a:rect l="l" t="t" r="r" b="b"/>
                <a:pathLst>
                  <a:path w="3604" h="3704" extrusionOk="0">
                    <a:moveTo>
                      <a:pt x="968" y="1035"/>
                    </a:moveTo>
                    <a:cubicBezTo>
                      <a:pt x="1969" y="0"/>
                      <a:pt x="3537" y="2669"/>
                      <a:pt x="3603" y="3603"/>
                    </a:cubicBezTo>
                    <a:cubicBezTo>
                      <a:pt x="2136" y="3703"/>
                      <a:pt x="1" y="2102"/>
                      <a:pt x="968" y="10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3442409" flipH="1">
                <a:off x="8440024" y="400373"/>
                <a:ext cx="108318" cy="84619"/>
              </a:xfrm>
              <a:custGeom>
                <a:avLst/>
                <a:gdLst/>
                <a:ahLst/>
                <a:cxnLst/>
                <a:rect l="l" t="t" r="r" b="b"/>
                <a:pathLst>
                  <a:path w="3204" h="2503" extrusionOk="0">
                    <a:moveTo>
                      <a:pt x="3170" y="1235"/>
                    </a:moveTo>
                    <a:cubicBezTo>
                      <a:pt x="3136" y="0"/>
                      <a:pt x="568" y="734"/>
                      <a:pt x="1" y="1301"/>
                    </a:cubicBezTo>
                    <a:cubicBezTo>
                      <a:pt x="868" y="2202"/>
                      <a:pt x="3203" y="2502"/>
                      <a:pt x="3170" y="12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3442409" flipH="1">
                <a:off x="8452418" y="260139"/>
                <a:ext cx="97027" cy="113930"/>
              </a:xfrm>
              <a:custGeom>
                <a:avLst/>
                <a:gdLst/>
                <a:ahLst/>
                <a:cxnLst/>
                <a:rect l="l" t="t" r="r" b="b"/>
                <a:pathLst>
                  <a:path w="2870" h="3370" extrusionOk="0">
                    <a:moveTo>
                      <a:pt x="1102" y="634"/>
                    </a:moveTo>
                    <a:cubicBezTo>
                      <a:pt x="2169" y="0"/>
                      <a:pt x="2870" y="2569"/>
                      <a:pt x="2703" y="3369"/>
                    </a:cubicBezTo>
                    <a:cubicBezTo>
                      <a:pt x="1469" y="3136"/>
                      <a:pt x="1" y="1301"/>
                      <a:pt x="1102" y="6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3442409" flipH="1">
                <a:off x="8345686" y="418577"/>
                <a:ext cx="98142" cy="72212"/>
              </a:xfrm>
              <a:custGeom>
                <a:avLst/>
                <a:gdLst/>
                <a:ahLst/>
                <a:cxnLst/>
                <a:rect l="l" t="t" r="r" b="b"/>
                <a:pathLst>
                  <a:path w="2903" h="2136" extrusionOk="0">
                    <a:moveTo>
                      <a:pt x="2702" y="1068"/>
                    </a:moveTo>
                    <a:cubicBezTo>
                      <a:pt x="2903" y="1"/>
                      <a:pt x="601" y="134"/>
                      <a:pt x="1" y="501"/>
                    </a:cubicBezTo>
                    <a:cubicBezTo>
                      <a:pt x="568" y="1435"/>
                      <a:pt x="2469" y="2136"/>
                      <a:pt x="2702" y="10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3442409" flipH="1">
                <a:off x="8339693" y="282281"/>
                <a:ext cx="84619" cy="98142"/>
              </a:xfrm>
              <a:custGeom>
                <a:avLst/>
                <a:gdLst/>
                <a:ahLst/>
                <a:cxnLst/>
                <a:rect l="l" t="t" r="r" b="b"/>
                <a:pathLst>
                  <a:path w="2503" h="2903" extrusionOk="0">
                    <a:moveTo>
                      <a:pt x="902" y="601"/>
                    </a:moveTo>
                    <a:cubicBezTo>
                      <a:pt x="1802" y="0"/>
                      <a:pt x="2503" y="2202"/>
                      <a:pt x="2369" y="2902"/>
                    </a:cubicBezTo>
                    <a:cubicBezTo>
                      <a:pt x="1302" y="2736"/>
                      <a:pt x="1" y="1201"/>
                      <a:pt x="902" y="6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2"/>
            <p:cNvSpPr/>
            <p:nvPr/>
          </p:nvSpPr>
          <p:spPr>
            <a:xfrm rot="-3442409" flipH="1">
              <a:off x="8195025" y="378612"/>
              <a:ext cx="93612" cy="90265"/>
            </a:xfrm>
            <a:custGeom>
              <a:avLst/>
              <a:gdLst/>
              <a:ahLst/>
              <a:cxnLst/>
              <a:rect l="l" t="t" r="r" b="b"/>
              <a:pathLst>
                <a:path w="2769" h="2670" extrusionOk="0">
                  <a:moveTo>
                    <a:pt x="2002" y="735"/>
                  </a:moveTo>
                  <a:cubicBezTo>
                    <a:pt x="2769" y="1502"/>
                    <a:pt x="734" y="2636"/>
                    <a:pt x="33" y="2669"/>
                  </a:cubicBezTo>
                  <a:cubicBezTo>
                    <a:pt x="0" y="1602"/>
                    <a:pt x="1201" y="1"/>
                    <a:pt x="2002" y="7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2"/>
          <p:cNvGrpSpPr/>
          <p:nvPr/>
        </p:nvGrpSpPr>
        <p:grpSpPr>
          <a:xfrm>
            <a:off x="-663136" y="3738671"/>
            <a:ext cx="1727782" cy="1734665"/>
            <a:chOff x="-663136" y="3738671"/>
            <a:chExt cx="1727782" cy="1734665"/>
          </a:xfrm>
        </p:grpSpPr>
        <p:grpSp>
          <p:nvGrpSpPr>
            <p:cNvPr id="34" name="Google Shape;34;p2"/>
            <p:cNvGrpSpPr/>
            <p:nvPr/>
          </p:nvGrpSpPr>
          <p:grpSpPr>
            <a:xfrm flipH="1">
              <a:off x="-461706" y="4085459"/>
              <a:ext cx="1208344" cy="1244118"/>
              <a:chOff x="2994138" y="5245616"/>
              <a:chExt cx="932940" cy="960561"/>
            </a:xfrm>
          </p:grpSpPr>
          <p:sp>
            <p:nvSpPr>
              <p:cNvPr id="35" name="Google Shape;35;p2"/>
              <p:cNvSpPr/>
              <p:nvPr/>
            </p:nvSpPr>
            <p:spPr>
              <a:xfrm rot="2529747">
                <a:off x="3086451" y="5395133"/>
                <a:ext cx="647795" cy="524774"/>
              </a:xfrm>
              <a:custGeom>
                <a:avLst/>
                <a:gdLst/>
                <a:ahLst/>
                <a:cxnLst/>
                <a:rect l="l" t="t" r="r" b="b"/>
                <a:pathLst>
                  <a:path w="31826" h="25782" extrusionOk="0">
                    <a:moveTo>
                      <a:pt x="5285" y="0"/>
                    </a:moveTo>
                    <a:cubicBezTo>
                      <a:pt x="4278" y="0"/>
                      <a:pt x="3340" y="338"/>
                      <a:pt x="2725" y="1261"/>
                    </a:cubicBezTo>
                    <a:cubicBezTo>
                      <a:pt x="1378" y="3297"/>
                      <a:pt x="3683" y="5393"/>
                      <a:pt x="5300" y="6291"/>
                    </a:cubicBezTo>
                    <a:cubicBezTo>
                      <a:pt x="6408" y="6890"/>
                      <a:pt x="7636" y="7309"/>
                      <a:pt x="8893" y="7459"/>
                    </a:cubicBezTo>
                    <a:cubicBezTo>
                      <a:pt x="9259" y="7511"/>
                      <a:pt x="9624" y="7543"/>
                      <a:pt x="9995" y="7543"/>
                    </a:cubicBezTo>
                    <a:cubicBezTo>
                      <a:pt x="10263" y="7543"/>
                      <a:pt x="10534" y="7527"/>
                      <a:pt x="10810" y="7489"/>
                    </a:cubicBezTo>
                    <a:cubicBezTo>
                      <a:pt x="11109" y="7429"/>
                      <a:pt x="11379" y="7369"/>
                      <a:pt x="11708" y="7339"/>
                    </a:cubicBezTo>
                    <a:cubicBezTo>
                      <a:pt x="12876" y="7399"/>
                      <a:pt x="13774" y="8866"/>
                      <a:pt x="14403" y="9735"/>
                    </a:cubicBezTo>
                    <a:cubicBezTo>
                      <a:pt x="15181" y="10753"/>
                      <a:pt x="15870" y="11831"/>
                      <a:pt x="16469" y="12969"/>
                    </a:cubicBezTo>
                    <a:cubicBezTo>
                      <a:pt x="16798" y="13627"/>
                      <a:pt x="17158" y="14286"/>
                      <a:pt x="17487" y="14945"/>
                    </a:cubicBezTo>
                    <a:cubicBezTo>
                      <a:pt x="16319" y="14286"/>
                      <a:pt x="15092" y="13687"/>
                      <a:pt x="13834" y="13208"/>
                    </a:cubicBezTo>
                    <a:cubicBezTo>
                      <a:pt x="13085" y="12909"/>
                      <a:pt x="12337" y="12699"/>
                      <a:pt x="11528" y="12579"/>
                    </a:cubicBezTo>
                    <a:cubicBezTo>
                      <a:pt x="11199" y="12579"/>
                      <a:pt x="10870" y="12489"/>
                      <a:pt x="10600" y="12340"/>
                    </a:cubicBezTo>
                    <a:cubicBezTo>
                      <a:pt x="10301" y="12100"/>
                      <a:pt x="10061" y="11801"/>
                      <a:pt x="9792" y="11591"/>
                    </a:cubicBezTo>
                    <a:cubicBezTo>
                      <a:pt x="9253" y="11142"/>
                      <a:pt x="8684" y="10753"/>
                      <a:pt x="8115" y="10363"/>
                    </a:cubicBezTo>
                    <a:cubicBezTo>
                      <a:pt x="6977" y="9585"/>
                      <a:pt x="5719" y="9046"/>
                      <a:pt x="4372" y="8746"/>
                    </a:cubicBezTo>
                    <a:cubicBezTo>
                      <a:pt x="4052" y="8679"/>
                      <a:pt x="3710" y="8643"/>
                      <a:pt x="3363" y="8643"/>
                    </a:cubicBezTo>
                    <a:cubicBezTo>
                      <a:pt x="1857" y="8643"/>
                      <a:pt x="272" y="9318"/>
                      <a:pt x="150" y="11022"/>
                    </a:cubicBezTo>
                    <a:cubicBezTo>
                      <a:pt x="0" y="12879"/>
                      <a:pt x="1887" y="14166"/>
                      <a:pt x="3533" y="14466"/>
                    </a:cubicBezTo>
                    <a:cubicBezTo>
                      <a:pt x="3938" y="14533"/>
                      <a:pt x="4346" y="14567"/>
                      <a:pt x="4756" y="14567"/>
                    </a:cubicBezTo>
                    <a:cubicBezTo>
                      <a:pt x="5438" y="14567"/>
                      <a:pt x="6124" y="14473"/>
                      <a:pt x="6797" y="14286"/>
                    </a:cubicBezTo>
                    <a:cubicBezTo>
                      <a:pt x="8264" y="13963"/>
                      <a:pt x="9854" y="13330"/>
                      <a:pt x="11414" y="13330"/>
                    </a:cubicBezTo>
                    <a:cubicBezTo>
                      <a:pt x="11734" y="13330"/>
                      <a:pt x="12051" y="13357"/>
                      <a:pt x="12367" y="13418"/>
                    </a:cubicBezTo>
                    <a:cubicBezTo>
                      <a:pt x="12996" y="13537"/>
                      <a:pt x="13594" y="13717"/>
                      <a:pt x="14193" y="13927"/>
                    </a:cubicBezTo>
                    <a:cubicBezTo>
                      <a:pt x="15481" y="14466"/>
                      <a:pt x="16709" y="15124"/>
                      <a:pt x="17876" y="15873"/>
                    </a:cubicBezTo>
                    <a:cubicBezTo>
                      <a:pt x="17936" y="15903"/>
                      <a:pt x="17966" y="15933"/>
                      <a:pt x="18026" y="15963"/>
                    </a:cubicBezTo>
                    <a:cubicBezTo>
                      <a:pt x="18595" y="17011"/>
                      <a:pt x="19254" y="17999"/>
                      <a:pt x="20002" y="18957"/>
                    </a:cubicBezTo>
                    <a:cubicBezTo>
                      <a:pt x="20871" y="19975"/>
                      <a:pt x="21829" y="20874"/>
                      <a:pt x="22907" y="21682"/>
                    </a:cubicBezTo>
                    <a:cubicBezTo>
                      <a:pt x="22188" y="21532"/>
                      <a:pt x="21470" y="21442"/>
                      <a:pt x="20781" y="21353"/>
                    </a:cubicBezTo>
                    <a:cubicBezTo>
                      <a:pt x="20152" y="21263"/>
                      <a:pt x="19493" y="21233"/>
                      <a:pt x="18864" y="21233"/>
                    </a:cubicBezTo>
                    <a:cubicBezTo>
                      <a:pt x="18540" y="21251"/>
                      <a:pt x="18139" y="21345"/>
                      <a:pt x="17767" y="21345"/>
                    </a:cubicBezTo>
                    <a:cubicBezTo>
                      <a:pt x="17521" y="21345"/>
                      <a:pt x="17288" y="21304"/>
                      <a:pt x="17098" y="21173"/>
                    </a:cubicBezTo>
                    <a:cubicBezTo>
                      <a:pt x="16589" y="20814"/>
                      <a:pt x="16140" y="20365"/>
                      <a:pt x="15571" y="20035"/>
                    </a:cubicBezTo>
                    <a:cubicBezTo>
                      <a:pt x="14445" y="19284"/>
                      <a:pt x="13152" y="18896"/>
                      <a:pt x="11826" y="18896"/>
                    </a:cubicBezTo>
                    <a:cubicBezTo>
                      <a:pt x="11777" y="18896"/>
                      <a:pt x="11727" y="18896"/>
                      <a:pt x="11678" y="18897"/>
                    </a:cubicBezTo>
                    <a:cubicBezTo>
                      <a:pt x="9941" y="18987"/>
                      <a:pt x="7845" y="20095"/>
                      <a:pt x="7576" y="21981"/>
                    </a:cubicBezTo>
                    <a:cubicBezTo>
                      <a:pt x="7336" y="23718"/>
                      <a:pt x="9941" y="24796"/>
                      <a:pt x="11409" y="24796"/>
                    </a:cubicBezTo>
                    <a:cubicBezTo>
                      <a:pt x="12397" y="24766"/>
                      <a:pt x="13385" y="24257"/>
                      <a:pt x="14253" y="23808"/>
                    </a:cubicBezTo>
                    <a:cubicBezTo>
                      <a:pt x="15301" y="23299"/>
                      <a:pt x="16259" y="22700"/>
                      <a:pt x="17277" y="22161"/>
                    </a:cubicBezTo>
                    <a:cubicBezTo>
                      <a:pt x="17697" y="21922"/>
                      <a:pt x="18196" y="21882"/>
                      <a:pt x="18686" y="21882"/>
                    </a:cubicBezTo>
                    <a:cubicBezTo>
                      <a:pt x="18931" y="21882"/>
                      <a:pt x="19174" y="21892"/>
                      <a:pt x="19403" y="21892"/>
                    </a:cubicBezTo>
                    <a:cubicBezTo>
                      <a:pt x="19554" y="21886"/>
                      <a:pt x="19704" y="21883"/>
                      <a:pt x="19854" y="21883"/>
                    </a:cubicBezTo>
                    <a:cubicBezTo>
                      <a:pt x="21350" y="21883"/>
                      <a:pt x="22839" y="22153"/>
                      <a:pt x="24254" y="22670"/>
                    </a:cubicBezTo>
                    <a:lnTo>
                      <a:pt x="24434" y="22760"/>
                    </a:lnTo>
                    <a:cubicBezTo>
                      <a:pt x="26530" y="24077"/>
                      <a:pt x="28806" y="25066"/>
                      <a:pt x="31171" y="25754"/>
                    </a:cubicBezTo>
                    <a:cubicBezTo>
                      <a:pt x="31242" y="25773"/>
                      <a:pt x="31304" y="25781"/>
                      <a:pt x="31357" y="25781"/>
                    </a:cubicBezTo>
                    <a:cubicBezTo>
                      <a:pt x="31825" y="25781"/>
                      <a:pt x="31655" y="25140"/>
                      <a:pt x="31171" y="25006"/>
                    </a:cubicBezTo>
                    <a:cubicBezTo>
                      <a:pt x="28955" y="24347"/>
                      <a:pt x="26859" y="23419"/>
                      <a:pt x="24913" y="22221"/>
                    </a:cubicBezTo>
                    <a:cubicBezTo>
                      <a:pt x="24494" y="21023"/>
                      <a:pt x="24194" y="19826"/>
                      <a:pt x="24015" y="18568"/>
                    </a:cubicBezTo>
                    <a:cubicBezTo>
                      <a:pt x="23925" y="17999"/>
                      <a:pt x="23985" y="17400"/>
                      <a:pt x="23895" y="16831"/>
                    </a:cubicBezTo>
                    <a:cubicBezTo>
                      <a:pt x="23775" y="16412"/>
                      <a:pt x="23805" y="15963"/>
                      <a:pt x="23985" y="15574"/>
                    </a:cubicBezTo>
                    <a:cubicBezTo>
                      <a:pt x="24434" y="14795"/>
                      <a:pt x="25242" y="14286"/>
                      <a:pt x="25931" y="13777"/>
                    </a:cubicBezTo>
                    <a:cubicBezTo>
                      <a:pt x="27069" y="12969"/>
                      <a:pt x="28267" y="12190"/>
                      <a:pt x="29015" y="10962"/>
                    </a:cubicBezTo>
                    <a:cubicBezTo>
                      <a:pt x="29854" y="9555"/>
                      <a:pt x="29315" y="7878"/>
                      <a:pt x="27638" y="7519"/>
                    </a:cubicBezTo>
                    <a:cubicBezTo>
                      <a:pt x="27400" y="7462"/>
                      <a:pt x="27162" y="7436"/>
                      <a:pt x="26928" y="7436"/>
                    </a:cubicBezTo>
                    <a:cubicBezTo>
                      <a:pt x="25426" y="7436"/>
                      <a:pt x="24047" y="8529"/>
                      <a:pt x="23296" y="9824"/>
                    </a:cubicBezTo>
                    <a:cubicBezTo>
                      <a:pt x="22548" y="11202"/>
                      <a:pt x="22248" y="12789"/>
                      <a:pt x="22518" y="14346"/>
                    </a:cubicBezTo>
                    <a:cubicBezTo>
                      <a:pt x="22607" y="15094"/>
                      <a:pt x="22847" y="15813"/>
                      <a:pt x="22937" y="16562"/>
                    </a:cubicBezTo>
                    <a:cubicBezTo>
                      <a:pt x="23057" y="17310"/>
                      <a:pt x="23116" y="18059"/>
                      <a:pt x="23236" y="18807"/>
                    </a:cubicBezTo>
                    <a:cubicBezTo>
                      <a:pt x="23386" y="19736"/>
                      <a:pt x="23596" y="20634"/>
                      <a:pt x="23895" y="21532"/>
                    </a:cubicBezTo>
                    <a:cubicBezTo>
                      <a:pt x="22158" y="20275"/>
                      <a:pt x="20661" y="18718"/>
                      <a:pt x="19493" y="16921"/>
                    </a:cubicBezTo>
                    <a:cubicBezTo>
                      <a:pt x="19074" y="16262"/>
                      <a:pt x="18715" y="15633"/>
                      <a:pt x="18326" y="14975"/>
                    </a:cubicBezTo>
                    <a:cubicBezTo>
                      <a:pt x="18026" y="13927"/>
                      <a:pt x="17906" y="12819"/>
                      <a:pt x="17966" y="11741"/>
                    </a:cubicBezTo>
                    <a:cubicBezTo>
                      <a:pt x="17936" y="11411"/>
                      <a:pt x="17966" y="11082"/>
                      <a:pt x="17996" y="10783"/>
                    </a:cubicBezTo>
                    <a:cubicBezTo>
                      <a:pt x="18116" y="10513"/>
                      <a:pt x="18296" y="10274"/>
                      <a:pt x="18505" y="10094"/>
                    </a:cubicBezTo>
                    <a:cubicBezTo>
                      <a:pt x="18924" y="9645"/>
                      <a:pt x="19344" y="9166"/>
                      <a:pt x="19733" y="8687"/>
                    </a:cubicBezTo>
                    <a:cubicBezTo>
                      <a:pt x="20541" y="7698"/>
                      <a:pt x="21020" y="6531"/>
                      <a:pt x="21110" y="5273"/>
                    </a:cubicBezTo>
                    <a:cubicBezTo>
                      <a:pt x="21170" y="3866"/>
                      <a:pt x="20541" y="2279"/>
                      <a:pt x="19074" y="1830"/>
                    </a:cubicBezTo>
                    <a:cubicBezTo>
                      <a:pt x="18860" y="1768"/>
                      <a:pt x="18652" y="1740"/>
                      <a:pt x="18452" y="1740"/>
                    </a:cubicBezTo>
                    <a:cubicBezTo>
                      <a:pt x="17285" y="1740"/>
                      <a:pt x="16400" y="2719"/>
                      <a:pt x="16170" y="3896"/>
                    </a:cubicBezTo>
                    <a:cubicBezTo>
                      <a:pt x="16020" y="4974"/>
                      <a:pt x="16110" y="6052"/>
                      <a:pt x="16439" y="7100"/>
                    </a:cubicBezTo>
                    <a:cubicBezTo>
                      <a:pt x="16589" y="7609"/>
                      <a:pt x="16768" y="8088"/>
                      <a:pt x="17008" y="8567"/>
                    </a:cubicBezTo>
                    <a:cubicBezTo>
                      <a:pt x="17277" y="9016"/>
                      <a:pt x="17337" y="9525"/>
                      <a:pt x="17218" y="10004"/>
                    </a:cubicBezTo>
                    <a:cubicBezTo>
                      <a:pt x="17128" y="10663"/>
                      <a:pt x="17098" y="11322"/>
                      <a:pt x="17128" y="11980"/>
                    </a:cubicBezTo>
                    <a:cubicBezTo>
                      <a:pt x="17128" y="12280"/>
                      <a:pt x="17128" y="12579"/>
                      <a:pt x="17128" y="12879"/>
                    </a:cubicBezTo>
                    <a:cubicBezTo>
                      <a:pt x="16349" y="11441"/>
                      <a:pt x="15451" y="10094"/>
                      <a:pt x="14433" y="8836"/>
                    </a:cubicBezTo>
                    <a:cubicBezTo>
                      <a:pt x="14163" y="8507"/>
                      <a:pt x="13894" y="8208"/>
                      <a:pt x="13624" y="7908"/>
                    </a:cubicBezTo>
                    <a:cubicBezTo>
                      <a:pt x="13355" y="7698"/>
                      <a:pt x="13085" y="7459"/>
                      <a:pt x="12876" y="7219"/>
                    </a:cubicBezTo>
                    <a:cubicBezTo>
                      <a:pt x="12546" y="6740"/>
                      <a:pt x="12696" y="6082"/>
                      <a:pt x="12606" y="5543"/>
                    </a:cubicBezTo>
                    <a:cubicBezTo>
                      <a:pt x="12457" y="4914"/>
                      <a:pt x="12217" y="4285"/>
                      <a:pt x="11828" y="3746"/>
                    </a:cubicBezTo>
                    <a:cubicBezTo>
                      <a:pt x="11049" y="2638"/>
                      <a:pt x="10031" y="1740"/>
                      <a:pt x="8863" y="1081"/>
                    </a:cubicBezTo>
                    <a:cubicBezTo>
                      <a:pt x="7886" y="518"/>
                      <a:pt x="6533" y="0"/>
                      <a:pt x="5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2529747">
                <a:off x="3147867" y="5699628"/>
                <a:ext cx="128008" cy="64645"/>
              </a:xfrm>
              <a:custGeom>
                <a:avLst/>
                <a:gdLst/>
                <a:ahLst/>
                <a:cxnLst/>
                <a:rect l="l" t="t" r="r" b="b"/>
                <a:pathLst>
                  <a:path w="6289" h="3176" extrusionOk="0">
                    <a:moveTo>
                      <a:pt x="3500" y="0"/>
                    </a:moveTo>
                    <a:cubicBezTo>
                      <a:pt x="3371" y="0"/>
                      <a:pt x="3242" y="5"/>
                      <a:pt x="3114" y="15"/>
                    </a:cubicBezTo>
                    <a:cubicBezTo>
                      <a:pt x="2066" y="105"/>
                      <a:pt x="0" y="913"/>
                      <a:pt x="958" y="2291"/>
                    </a:cubicBezTo>
                    <a:cubicBezTo>
                      <a:pt x="1288" y="2740"/>
                      <a:pt x="1827" y="3039"/>
                      <a:pt x="2366" y="3099"/>
                    </a:cubicBezTo>
                    <a:cubicBezTo>
                      <a:pt x="2628" y="3151"/>
                      <a:pt x="2893" y="3176"/>
                      <a:pt x="3155" y="3176"/>
                    </a:cubicBezTo>
                    <a:cubicBezTo>
                      <a:pt x="4117" y="3176"/>
                      <a:pt x="5050" y="2836"/>
                      <a:pt x="5779" y="2201"/>
                    </a:cubicBezTo>
                    <a:cubicBezTo>
                      <a:pt x="6079" y="2021"/>
                      <a:pt x="6258" y="1722"/>
                      <a:pt x="6288" y="1363"/>
                    </a:cubicBezTo>
                    <a:cubicBezTo>
                      <a:pt x="6288" y="913"/>
                      <a:pt x="5839" y="584"/>
                      <a:pt x="5420" y="404"/>
                    </a:cubicBezTo>
                    <a:cubicBezTo>
                      <a:pt x="4819" y="129"/>
                      <a:pt x="4156" y="0"/>
                      <a:pt x="3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2529747">
                <a:off x="3183637" y="5435653"/>
                <a:ext cx="109730" cy="74313"/>
              </a:xfrm>
              <a:custGeom>
                <a:avLst/>
                <a:gdLst/>
                <a:ahLst/>
                <a:cxnLst/>
                <a:rect l="l" t="t" r="r" b="b"/>
                <a:pathLst>
                  <a:path w="5391" h="3651" extrusionOk="0">
                    <a:moveTo>
                      <a:pt x="1234" y="0"/>
                    </a:moveTo>
                    <a:cubicBezTo>
                      <a:pt x="1008" y="0"/>
                      <a:pt x="789" y="59"/>
                      <a:pt x="569" y="238"/>
                    </a:cubicBezTo>
                    <a:cubicBezTo>
                      <a:pt x="210" y="537"/>
                      <a:pt x="0" y="1016"/>
                      <a:pt x="90" y="1495"/>
                    </a:cubicBezTo>
                    <a:cubicBezTo>
                      <a:pt x="240" y="2753"/>
                      <a:pt x="1827" y="3472"/>
                      <a:pt x="2935" y="3621"/>
                    </a:cubicBezTo>
                    <a:cubicBezTo>
                      <a:pt x="3077" y="3640"/>
                      <a:pt x="3219" y="3650"/>
                      <a:pt x="3361" y="3650"/>
                    </a:cubicBezTo>
                    <a:cubicBezTo>
                      <a:pt x="3666" y="3650"/>
                      <a:pt x="3966" y="3604"/>
                      <a:pt x="4252" y="3501"/>
                    </a:cubicBezTo>
                    <a:cubicBezTo>
                      <a:pt x="5091" y="3262"/>
                      <a:pt x="5390" y="2214"/>
                      <a:pt x="4791" y="1555"/>
                    </a:cubicBezTo>
                    <a:cubicBezTo>
                      <a:pt x="4582" y="1316"/>
                      <a:pt x="4312" y="1076"/>
                      <a:pt x="3983" y="896"/>
                    </a:cubicBezTo>
                    <a:cubicBezTo>
                      <a:pt x="3384" y="567"/>
                      <a:pt x="2755" y="327"/>
                      <a:pt x="2067" y="148"/>
                    </a:cubicBezTo>
                    <a:cubicBezTo>
                      <a:pt x="1774" y="83"/>
                      <a:pt x="1500" y="0"/>
                      <a:pt x="1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2529747">
                <a:off x="3330283" y="5332016"/>
                <a:ext cx="129840" cy="83473"/>
              </a:xfrm>
              <a:custGeom>
                <a:avLst/>
                <a:gdLst/>
                <a:ahLst/>
                <a:cxnLst/>
                <a:rect l="l" t="t" r="r" b="b"/>
                <a:pathLst>
                  <a:path w="6379" h="4101" extrusionOk="0">
                    <a:moveTo>
                      <a:pt x="2623" y="1"/>
                    </a:moveTo>
                    <a:cubicBezTo>
                      <a:pt x="1852" y="1"/>
                      <a:pt x="1107" y="326"/>
                      <a:pt x="600" y="913"/>
                    </a:cubicBezTo>
                    <a:cubicBezTo>
                      <a:pt x="1" y="1662"/>
                      <a:pt x="450" y="2590"/>
                      <a:pt x="1109" y="3129"/>
                    </a:cubicBezTo>
                    <a:cubicBezTo>
                      <a:pt x="1738" y="3578"/>
                      <a:pt x="2486" y="3878"/>
                      <a:pt x="3235" y="3968"/>
                    </a:cubicBezTo>
                    <a:cubicBezTo>
                      <a:pt x="3556" y="4039"/>
                      <a:pt x="3966" y="4101"/>
                      <a:pt x="4378" y="4101"/>
                    </a:cubicBezTo>
                    <a:cubicBezTo>
                      <a:pt x="5005" y="4101"/>
                      <a:pt x="5635" y="3958"/>
                      <a:pt x="5960" y="3489"/>
                    </a:cubicBezTo>
                    <a:cubicBezTo>
                      <a:pt x="6379" y="2920"/>
                      <a:pt x="5960" y="2081"/>
                      <a:pt x="5570" y="1602"/>
                    </a:cubicBezTo>
                    <a:cubicBezTo>
                      <a:pt x="4941" y="734"/>
                      <a:pt x="3983" y="165"/>
                      <a:pt x="2905" y="15"/>
                    </a:cubicBezTo>
                    <a:cubicBezTo>
                      <a:pt x="2811" y="5"/>
                      <a:pt x="2717" y="1"/>
                      <a:pt x="2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2529747">
                <a:off x="3524767" y="5524049"/>
                <a:ext cx="53654" cy="86770"/>
              </a:xfrm>
              <a:custGeom>
                <a:avLst/>
                <a:gdLst/>
                <a:ahLst/>
                <a:cxnLst/>
                <a:rect l="l" t="t" r="r" b="b"/>
                <a:pathLst>
                  <a:path w="2636" h="4263" extrusionOk="0">
                    <a:moveTo>
                      <a:pt x="1283" y="0"/>
                    </a:moveTo>
                    <a:cubicBezTo>
                      <a:pt x="763" y="0"/>
                      <a:pt x="267" y="376"/>
                      <a:pt x="150" y="1075"/>
                    </a:cubicBezTo>
                    <a:cubicBezTo>
                      <a:pt x="0" y="1943"/>
                      <a:pt x="150" y="2841"/>
                      <a:pt x="629" y="3590"/>
                    </a:cubicBezTo>
                    <a:cubicBezTo>
                      <a:pt x="817" y="3938"/>
                      <a:pt x="1196" y="4263"/>
                      <a:pt x="1531" y="4263"/>
                    </a:cubicBezTo>
                    <a:cubicBezTo>
                      <a:pt x="1571" y="4263"/>
                      <a:pt x="1610" y="4258"/>
                      <a:pt x="1647" y="4249"/>
                    </a:cubicBezTo>
                    <a:cubicBezTo>
                      <a:pt x="2037" y="4159"/>
                      <a:pt x="2246" y="3800"/>
                      <a:pt x="2366" y="3410"/>
                    </a:cubicBezTo>
                    <a:cubicBezTo>
                      <a:pt x="2546" y="2961"/>
                      <a:pt x="2606" y="2452"/>
                      <a:pt x="2635" y="1973"/>
                    </a:cubicBezTo>
                    <a:cubicBezTo>
                      <a:pt x="2635" y="1554"/>
                      <a:pt x="2576" y="1135"/>
                      <a:pt x="2396" y="745"/>
                    </a:cubicBezTo>
                    <a:cubicBezTo>
                      <a:pt x="2130" y="240"/>
                      <a:pt x="1699"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2529747">
                <a:off x="3436491" y="5533904"/>
                <a:ext cx="325485" cy="617406"/>
              </a:xfrm>
              <a:custGeom>
                <a:avLst/>
                <a:gdLst/>
                <a:ahLst/>
                <a:cxnLst/>
                <a:rect l="l" t="t" r="r" b="b"/>
                <a:pathLst>
                  <a:path w="15991" h="30333" extrusionOk="0">
                    <a:moveTo>
                      <a:pt x="1468" y="0"/>
                    </a:moveTo>
                    <a:cubicBezTo>
                      <a:pt x="1468" y="0"/>
                      <a:pt x="1468" y="1"/>
                      <a:pt x="1468" y="1"/>
                    </a:cubicBezTo>
                    <a:lnTo>
                      <a:pt x="1468" y="1"/>
                    </a:lnTo>
                    <a:cubicBezTo>
                      <a:pt x="1468" y="1"/>
                      <a:pt x="1468" y="0"/>
                      <a:pt x="1468" y="0"/>
                    </a:cubicBezTo>
                    <a:close/>
                    <a:moveTo>
                      <a:pt x="1468" y="1"/>
                    </a:moveTo>
                    <a:cubicBezTo>
                      <a:pt x="150" y="5360"/>
                      <a:pt x="1" y="11139"/>
                      <a:pt x="1857" y="16320"/>
                    </a:cubicBezTo>
                    <a:cubicBezTo>
                      <a:pt x="3025" y="19673"/>
                      <a:pt x="5001" y="22218"/>
                      <a:pt x="7427" y="24704"/>
                    </a:cubicBezTo>
                    <a:cubicBezTo>
                      <a:pt x="8355" y="25752"/>
                      <a:pt x="9463" y="26650"/>
                      <a:pt x="10690" y="27339"/>
                    </a:cubicBezTo>
                    <a:lnTo>
                      <a:pt x="15987" y="30331"/>
                    </a:lnTo>
                    <a:lnTo>
                      <a:pt x="15987" y="30331"/>
                    </a:lnTo>
                    <a:cubicBezTo>
                      <a:pt x="15840" y="30224"/>
                      <a:pt x="15811" y="26557"/>
                      <a:pt x="15781" y="26141"/>
                    </a:cubicBezTo>
                    <a:cubicBezTo>
                      <a:pt x="15691" y="24464"/>
                      <a:pt x="15511" y="22787"/>
                      <a:pt x="15242" y="21140"/>
                    </a:cubicBezTo>
                    <a:cubicBezTo>
                      <a:pt x="14823" y="17966"/>
                      <a:pt x="13864" y="14852"/>
                      <a:pt x="12457" y="11978"/>
                    </a:cubicBezTo>
                    <a:cubicBezTo>
                      <a:pt x="11379" y="9852"/>
                      <a:pt x="9253" y="7726"/>
                      <a:pt x="7636" y="5929"/>
                    </a:cubicBezTo>
                    <a:cubicBezTo>
                      <a:pt x="6648" y="4821"/>
                      <a:pt x="5600" y="3743"/>
                      <a:pt x="4522" y="2695"/>
                    </a:cubicBezTo>
                    <a:cubicBezTo>
                      <a:pt x="4223" y="2396"/>
                      <a:pt x="1410" y="241"/>
                      <a:pt x="1468" y="1"/>
                    </a:cubicBezTo>
                    <a:close/>
                    <a:moveTo>
                      <a:pt x="15987" y="30331"/>
                    </a:moveTo>
                    <a:cubicBezTo>
                      <a:pt x="15988" y="30332"/>
                      <a:pt x="15989" y="30333"/>
                      <a:pt x="15990" y="30333"/>
                    </a:cubicBezTo>
                    <a:lnTo>
                      <a:pt x="15987" y="3033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529747">
                <a:off x="3061619" y="5854847"/>
                <a:ext cx="546105" cy="193020"/>
              </a:xfrm>
              <a:custGeom>
                <a:avLst/>
                <a:gdLst/>
                <a:ahLst/>
                <a:cxnLst/>
                <a:rect l="l" t="t" r="r" b="b"/>
                <a:pathLst>
                  <a:path w="26830" h="9483" extrusionOk="0">
                    <a:moveTo>
                      <a:pt x="12033" y="1"/>
                    </a:moveTo>
                    <a:cubicBezTo>
                      <a:pt x="10295" y="1"/>
                      <a:pt x="8330" y="437"/>
                      <a:pt x="6678" y="695"/>
                    </a:cubicBezTo>
                    <a:cubicBezTo>
                      <a:pt x="5510" y="875"/>
                      <a:pt x="4312" y="1115"/>
                      <a:pt x="3144" y="1414"/>
                    </a:cubicBezTo>
                    <a:cubicBezTo>
                      <a:pt x="2838" y="1470"/>
                      <a:pt x="513" y="2328"/>
                      <a:pt x="67" y="2328"/>
                    </a:cubicBezTo>
                    <a:cubicBezTo>
                      <a:pt x="34" y="2328"/>
                      <a:pt x="11" y="2323"/>
                      <a:pt x="0" y="2312"/>
                    </a:cubicBezTo>
                    <a:lnTo>
                      <a:pt x="0" y="2312"/>
                    </a:lnTo>
                    <a:cubicBezTo>
                      <a:pt x="3055" y="5516"/>
                      <a:pt x="6917" y="8121"/>
                      <a:pt x="11229" y="9109"/>
                    </a:cubicBezTo>
                    <a:cubicBezTo>
                      <a:pt x="12374" y="9371"/>
                      <a:pt x="13488" y="9482"/>
                      <a:pt x="14597" y="9482"/>
                    </a:cubicBezTo>
                    <a:cubicBezTo>
                      <a:pt x="16156" y="9482"/>
                      <a:pt x="17704" y="9262"/>
                      <a:pt x="19314" y="8930"/>
                    </a:cubicBezTo>
                    <a:cubicBezTo>
                      <a:pt x="20422" y="8750"/>
                      <a:pt x="21500" y="8391"/>
                      <a:pt x="22518" y="7882"/>
                    </a:cubicBezTo>
                    <a:lnTo>
                      <a:pt x="26830" y="5576"/>
                    </a:lnTo>
                    <a:lnTo>
                      <a:pt x="26830" y="5576"/>
                    </a:lnTo>
                    <a:cubicBezTo>
                      <a:pt x="26827" y="5577"/>
                      <a:pt x="26823" y="5578"/>
                      <a:pt x="26819" y="5578"/>
                    </a:cubicBezTo>
                    <a:cubicBezTo>
                      <a:pt x="26587" y="5578"/>
                      <a:pt x="24188" y="4076"/>
                      <a:pt x="23865" y="3899"/>
                    </a:cubicBezTo>
                    <a:cubicBezTo>
                      <a:pt x="22697" y="3241"/>
                      <a:pt x="21500" y="2642"/>
                      <a:pt x="20272" y="2103"/>
                    </a:cubicBezTo>
                    <a:cubicBezTo>
                      <a:pt x="17906" y="1025"/>
                      <a:pt x="15421" y="336"/>
                      <a:pt x="12846" y="37"/>
                    </a:cubicBezTo>
                    <a:cubicBezTo>
                      <a:pt x="12582" y="12"/>
                      <a:pt x="12311" y="1"/>
                      <a:pt x="12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rot="-370633">
              <a:off x="-582919" y="3818422"/>
              <a:ext cx="1567348" cy="1575163"/>
              <a:chOff x="626063" y="3227249"/>
              <a:chExt cx="1377883" cy="1451490"/>
            </a:xfrm>
          </p:grpSpPr>
          <p:sp>
            <p:nvSpPr>
              <p:cNvPr id="43" name="Google Shape;43;p2"/>
              <p:cNvSpPr/>
              <p:nvPr/>
            </p:nvSpPr>
            <p:spPr>
              <a:xfrm rot="5272073">
                <a:off x="1686392" y="4514064"/>
                <a:ext cx="187630" cy="136760"/>
              </a:xfrm>
              <a:custGeom>
                <a:avLst/>
                <a:gdLst/>
                <a:ahLst/>
                <a:cxnLst/>
                <a:rect l="l" t="t" r="r" b="b"/>
                <a:pathLst>
                  <a:path w="7506" h="5471" extrusionOk="0">
                    <a:moveTo>
                      <a:pt x="0" y="3803"/>
                    </a:moveTo>
                    <a:cubicBezTo>
                      <a:pt x="3570" y="5471"/>
                      <a:pt x="7506" y="3236"/>
                      <a:pt x="7206" y="1602"/>
                    </a:cubicBezTo>
                    <a:cubicBezTo>
                      <a:pt x="6905" y="0"/>
                      <a:pt x="2902" y="1735"/>
                      <a:pt x="0" y="38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5272073">
                <a:off x="1783584" y="4352722"/>
                <a:ext cx="98414" cy="169307"/>
              </a:xfrm>
              <a:custGeom>
                <a:avLst/>
                <a:gdLst/>
                <a:ahLst/>
                <a:cxnLst/>
                <a:rect l="l" t="t" r="r" b="b"/>
                <a:pathLst>
                  <a:path w="3937" h="6773" extrusionOk="0">
                    <a:moveTo>
                      <a:pt x="3936" y="6772"/>
                    </a:moveTo>
                    <a:cubicBezTo>
                      <a:pt x="3303" y="3370"/>
                      <a:pt x="3002" y="1"/>
                      <a:pt x="1501" y="634"/>
                    </a:cubicBezTo>
                    <a:cubicBezTo>
                      <a:pt x="0" y="1302"/>
                      <a:pt x="667" y="4804"/>
                      <a:pt x="3936" y="67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5272073">
                <a:off x="1678015" y="4260406"/>
                <a:ext cx="114263" cy="196804"/>
              </a:xfrm>
              <a:custGeom>
                <a:avLst/>
                <a:gdLst/>
                <a:ahLst/>
                <a:cxnLst/>
                <a:rect l="l" t="t" r="r" b="b"/>
                <a:pathLst>
                  <a:path w="4571" h="7873" extrusionOk="0">
                    <a:moveTo>
                      <a:pt x="4571" y="7873"/>
                    </a:moveTo>
                    <a:cubicBezTo>
                      <a:pt x="3837" y="3936"/>
                      <a:pt x="3503" y="0"/>
                      <a:pt x="1769" y="767"/>
                    </a:cubicBezTo>
                    <a:cubicBezTo>
                      <a:pt x="1" y="1535"/>
                      <a:pt x="801" y="5571"/>
                      <a:pt x="4571" y="78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5272073">
                <a:off x="1538754" y="4468490"/>
                <a:ext cx="240999" cy="141785"/>
              </a:xfrm>
              <a:custGeom>
                <a:avLst/>
                <a:gdLst/>
                <a:ahLst/>
                <a:cxnLst/>
                <a:rect l="l" t="t" r="r" b="b"/>
                <a:pathLst>
                  <a:path w="9641" h="5672" extrusionOk="0">
                    <a:moveTo>
                      <a:pt x="1" y="3470"/>
                    </a:moveTo>
                    <a:cubicBezTo>
                      <a:pt x="3803" y="2235"/>
                      <a:pt x="9274" y="0"/>
                      <a:pt x="9441" y="1902"/>
                    </a:cubicBezTo>
                    <a:cubicBezTo>
                      <a:pt x="9641" y="3803"/>
                      <a:pt x="3803" y="5671"/>
                      <a:pt x="1" y="34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5272073">
                <a:off x="1591582" y="4136994"/>
                <a:ext cx="126761" cy="260172"/>
              </a:xfrm>
              <a:custGeom>
                <a:avLst/>
                <a:gdLst/>
                <a:ahLst/>
                <a:cxnLst/>
                <a:rect l="l" t="t" r="r" b="b"/>
                <a:pathLst>
                  <a:path w="5071" h="10408" extrusionOk="0">
                    <a:moveTo>
                      <a:pt x="5071" y="10408"/>
                    </a:moveTo>
                    <a:cubicBezTo>
                      <a:pt x="4537" y="5871"/>
                      <a:pt x="4137" y="1"/>
                      <a:pt x="2069" y="701"/>
                    </a:cubicBezTo>
                    <a:cubicBezTo>
                      <a:pt x="0" y="1402"/>
                      <a:pt x="934" y="7506"/>
                      <a:pt x="5071" y="104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5272073">
                <a:off x="1418394" y="4376590"/>
                <a:ext cx="219326" cy="136760"/>
              </a:xfrm>
              <a:custGeom>
                <a:avLst/>
                <a:gdLst/>
                <a:ahLst/>
                <a:cxnLst/>
                <a:rect l="l" t="t" r="r" b="b"/>
                <a:pathLst>
                  <a:path w="8774" h="5471" extrusionOk="0">
                    <a:moveTo>
                      <a:pt x="1" y="2602"/>
                    </a:moveTo>
                    <a:cubicBezTo>
                      <a:pt x="4437" y="1535"/>
                      <a:pt x="8674" y="0"/>
                      <a:pt x="8707" y="2202"/>
                    </a:cubicBezTo>
                    <a:cubicBezTo>
                      <a:pt x="8774" y="4403"/>
                      <a:pt x="4170" y="5471"/>
                      <a:pt x="1" y="26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5272073">
                <a:off x="1466215" y="4070541"/>
                <a:ext cx="114263" cy="226826"/>
              </a:xfrm>
              <a:custGeom>
                <a:avLst/>
                <a:gdLst/>
                <a:ahLst/>
                <a:cxnLst/>
                <a:rect l="l" t="t" r="r" b="b"/>
                <a:pathLst>
                  <a:path w="4571" h="9074" extrusionOk="0">
                    <a:moveTo>
                      <a:pt x="4570" y="9074"/>
                    </a:moveTo>
                    <a:cubicBezTo>
                      <a:pt x="4137" y="4504"/>
                      <a:pt x="4170" y="1"/>
                      <a:pt x="2069" y="701"/>
                    </a:cubicBezTo>
                    <a:cubicBezTo>
                      <a:pt x="0" y="1368"/>
                      <a:pt x="501" y="6072"/>
                      <a:pt x="4570" y="90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5272073">
                <a:off x="1301957" y="4287070"/>
                <a:ext cx="218476" cy="135085"/>
              </a:xfrm>
              <a:custGeom>
                <a:avLst/>
                <a:gdLst/>
                <a:ahLst/>
                <a:cxnLst/>
                <a:rect l="l" t="t" r="r" b="b"/>
                <a:pathLst>
                  <a:path w="8740" h="5404" extrusionOk="0">
                    <a:moveTo>
                      <a:pt x="0" y="2502"/>
                    </a:moveTo>
                    <a:cubicBezTo>
                      <a:pt x="4470" y="1501"/>
                      <a:pt x="8740" y="0"/>
                      <a:pt x="8740" y="2202"/>
                    </a:cubicBezTo>
                    <a:cubicBezTo>
                      <a:pt x="8740" y="4403"/>
                      <a:pt x="4137" y="5404"/>
                      <a:pt x="0" y="25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5272073">
                <a:off x="1347949" y="4087638"/>
                <a:ext cx="377759" cy="468649"/>
              </a:xfrm>
              <a:custGeom>
                <a:avLst/>
                <a:gdLst/>
                <a:ahLst/>
                <a:cxnLst/>
                <a:rect l="l" t="t" r="r" b="b"/>
                <a:pathLst>
                  <a:path w="15112" h="18748" extrusionOk="0">
                    <a:moveTo>
                      <a:pt x="501" y="17079"/>
                    </a:moveTo>
                    <a:cubicBezTo>
                      <a:pt x="0" y="17580"/>
                      <a:pt x="167" y="18747"/>
                      <a:pt x="1568" y="17913"/>
                    </a:cubicBezTo>
                    <a:cubicBezTo>
                      <a:pt x="3736" y="16579"/>
                      <a:pt x="14277" y="2769"/>
                      <a:pt x="14911" y="868"/>
                    </a:cubicBezTo>
                    <a:cubicBezTo>
                      <a:pt x="15111" y="234"/>
                      <a:pt x="14711" y="0"/>
                      <a:pt x="14444" y="634"/>
                    </a:cubicBezTo>
                    <a:cubicBezTo>
                      <a:pt x="13543" y="2702"/>
                      <a:pt x="3069" y="15511"/>
                      <a:pt x="501" y="170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5272073">
                <a:off x="1794560" y="4427875"/>
                <a:ext cx="164307" cy="248523"/>
              </a:xfrm>
              <a:custGeom>
                <a:avLst/>
                <a:gdLst/>
                <a:ahLst/>
                <a:cxnLst/>
                <a:rect l="l" t="t" r="r" b="b"/>
                <a:pathLst>
                  <a:path w="6573" h="9942" extrusionOk="0">
                    <a:moveTo>
                      <a:pt x="601" y="9941"/>
                    </a:moveTo>
                    <a:cubicBezTo>
                      <a:pt x="3704" y="7706"/>
                      <a:pt x="6572" y="1535"/>
                      <a:pt x="5105" y="768"/>
                    </a:cubicBezTo>
                    <a:cubicBezTo>
                      <a:pt x="3637" y="1"/>
                      <a:pt x="1" y="6539"/>
                      <a:pt x="601" y="99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5272073">
                <a:off x="574357" y="3428897"/>
                <a:ext cx="821336" cy="433603"/>
              </a:xfrm>
              <a:custGeom>
                <a:avLst/>
                <a:gdLst/>
                <a:ahLst/>
                <a:cxnLst/>
                <a:rect l="l" t="t" r="r" b="b"/>
                <a:pathLst>
                  <a:path w="32857" h="17346" extrusionOk="0">
                    <a:moveTo>
                      <a:pt x="32857" y="0"/>
                    </a:moveTo>
                    <a:cubicBezTo>
                      <a:pt x="23650" y="6004"/>
                      <a:pt x="12776" y="6605"/>
                      <a:pt x="5404" y="8139"/>
                    </a:cubicBezTo>
                    <a:cubicBezTo>
                      <a:pt x="1568" y="8940"/>
                      <a:pt x="0" y="11475"/>
                      <a:pt x="500" y="13577"/>
                    </a:cubicBezTo>
                    <a:cubicBezTo>
                      <a:pt x="1001" y="15678"/>
                      <a:pt x="3636" y="17346"/>
                      <a:pt x="8239" y="16212"/>
                    </a:cubicBezTo>
                    <a:cubicBezTo>
                      <a:pt x="17479" y="14010"/>
                      <a:pt x="28587" y="7873"/>
                      <a:pt x="328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5272073">
                <a:off x="517090" y="3373723"/>
                <a:ext cx="808838" cy="561190"/>
              </a:xfrm>
              <a:custGeom>
                <a:avLst/>
                <a:gdLst/>
                <a:ahLst/>
                <a:cxnLst/>
                <a:rect l="l" t="t" r="r" b="b"/>
                <a:pathLst>
                  <a:path w="32357" h="22450" extrusionOk="0">
                    <a:moveTo>
                      <a:pt x="32357" y="0"/>
                    </a:moveTo>
                    <a:cubicBezTo>
                      <a:pt x="24385" y="7906"/>
                      <a:pt x="9307" y="15411"/>
                      <a:pt x="0" y="13577"/>
                    </a:cubicBezTo>
                    <a:cubicBezTo>
                      <a:pt x="3503" y="22450"/>
                      <a:pt x="22850" y="15611"/>
                      <a:pt x="32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5272073">
                <a:off x="671758" y="3548118"/>
                <a:ext cx="833860" cy="473649"/>
              </a:xfrm>
              <a:custGeom>
                <a:avLst/>
                <a:gdLst/>
                <a:ahLst/>
                <a:cxnLst/>
                <a:rect l="l" t="t" r="r" b="b"/>
                <a:pathLst>
                  <a:path w="33358" h="18948" extrusionOk="0">
                    <a:moveTo>
                      <a:pt x="30122" y="1635"/>
                    </a:moveTo>
                    <a:cubicBezTo>
                      <a:pt x="26786" y="5071"/>
                      <a:pt x="16813" y="14678"/>
                      <a:pt x="701" y="18414"/>
                    </a:cubicBezTo>
                    <a:cubicBezTo>
                      <a:pt x="134" y="18547"/>
                      <a:pt x="1" y="18947"/>
                      <a:pt x="901" y="18781"/>
                    </a:cubicBezTo>
                    <a:cubicBezTo>
                      <a:pt x="14177" y="16245"/>
                      <a:pt x="26319" y="7039"/>
                      <a:pt x="31323" y="2769"/>
                    </a:cubicBezTo>
                    <a:cubicBezTo>
                      <a:pt x="33358" y="1068"/>
                      <a:pt x="31757" y="0"/>
                      <a:pt x="30122" y="16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5272073">
                <a:off x="1087792" y="3937180"/>
                <a:ext cx="126761" cy="360236"/>
              </a:xfrm>
              <a:custGeom>
                <a:avLst/>
                <a:gdLst/>
                <a:ahLst/>
                <a:cxnLst/>
                <a:rect l="l" t="t" r="r" b="b"/>
                <a:pathLst>
                  <a:path w="5071" h="14411" extrusionOk="0">
                    <a:moveTo>
                      <a:pt x="4037" y="601"/>
                    </a:moveTo>
                    <a:cubicBezTo>
                      <a:pt x="4203" y="0"/>
                      <a:pt x="5071" y="167"/>
                      <a:pt x="5004" y="768"/>
                    </a:cubicBezTo>
                    <a:cubicBezTo>
                      <a:pt x="4604" y="2969"/>
                      <a:pt x="1168" y="12376"/>
                      <a:pt x="667" y="13844"/>
                    </a:cubicBezTo>
                    <a:cubicBezTo>
                      <a:pt x="434" y="14411"/>
                      <a:pt x="0" y="14211"/>
                      <a:pt x="234" y="13610"/>
                    </a:cubicBezTo>
                    <a:cubicBezTo>
                      <a:pt x="734" y="12176"/>
                      <a:pt x="3636" y="2769"/>
                      <a:pt x="4037" y="6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5272073">
                <a:off x="826453" y="3969899"/>
                <a:ext cx="277695" cy="195979"/>
              </a:xfrm>
              <a:custGeom>
                <a:avLst/>
                <a:gdLst/>
                <a:ahLst/>
                <a:cxnLst/>
                <a:rect l="l" t="t" r="r" b="b"/>
                <a:pathLst>
                  <a:path w="11109" h="7840" extrusionOk="0">
                    <a:moveTo>
                      <a:pt x="4871" y="2636"/>
                    </a:moveTo>
                    <a:cubicBezTo>
                      <a:pt x="3170" y="3336"/>
                      <a:pt x="535" y="3803"/>
                      <a:pt x="334" y="2302"/>
                    </a:cubicBezTo>
                    <a:cubicBezTo>
                      <a:pt x="1" y="0"/>
                      <a:pt x="5938" y="1034"/>
                      <a:pt x="6506" y="1401"/>
                    </a:cubicBezTo>
                    <a:cubicBezTo>
                      <a:pt x="7073" y="1768"/>
                      <a:pt x="11109" y="6038"/>
                      <a:pt x="9074" y="7105"/>
                    </a:cubicBezTo>
                    <a:cubicBezTo>
                      <a:pt x="7706" y="7839"/>
                      <a:pt x="6706" y="5304"/>
                      <a:pt x="6339" y="3436"/>
                    </a:cubicBezTo>
                    <a:cubicBezTo>
                      <a:pt x="5938" y="5271"/>
                      <a:pt x="4804" y="7672"/>
                      <a:pt x="3470" y="6972"/>
                    </a:cubicBezTo>
                    <a:cubicBezTo>
                      <a:pt x="2102" y="6305"/>
                      <a:pt x="3570" y="4003"/>
                      <a:pt x="4871" y="26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5272073">
                <a:off x="945782" y="4028941"/>
                <a:ext cx="116762" cy="102589"/>
              </a:xfrm>
              <a:custGeom>
                <a:avLst/>
                <a:gdLst/>
                <a:ahLst/>
                <a:cxnLst/>
                <a:rect l="l" t="t" r="r" b="b"/>
                <a:pathLst>
                  <a:path w="4671" h="4104" extrusionOk="0">
                    <a:moveTo>
                      <a:pt x="1802" y="1302"/>
                    </a:moveTo>
                    <a:cubicBezTo>
                      <a:pt x="1068" y="1635"/>
                      <a:pt x="0" y="1402"/>
                      <a:pt x="0" y="768"/>
                    </a:cubicBezTo>
                    <a:cubicBezTo>
                      <a:pt x="0" y="1"/>
                      <a:pt x="2402" y="535"/>
                      <a:pt x="2635" y="701"/>
                    </a:cubicBezTo>
                    <a:cubicBezTo>
                      <a:pt x="2902" y="835"/>
                      <a:pt x="4670" y="2336"/>
                      <a:pt x="4137" y="2870"/>
                    </a:cubicBezTo>
                    <a:cubicBezTo>
                      <a:pt x="3670" y="3303"/>
                      <a:pt x="2836" y="2603"/>
                      <a:pt x="2669" y="1802"/>
                    </a:cubicBezTo>
                    <a:cubicBezTo>
                      <a:pt x="2235" y="4104"/>
                      <a:pt x="134" y="3170"/>
                      <a:pt x="1802" y="130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5272073">
                <a:off x="1290991" y="4041570"/>
                <a:ext cx="295193" cy="260197"/>
              </a:xfrm>
              <a:custGeom>
                <a:avLst/>
                <a:gdLst/>
                <a:ahLst/>
                <a:cxnLst/>
                <a:rect l="l" t="t" r="r" b="b"/>
                <a:pathLst>
                  <a:path w="11809" h="10409" extrusionOk="0">
                    <a:moveTo>
                      <a:pt x="5137" y="10408"/>
                    </a:moveTo>
                    <a:cubicBezTo>
                      <a:pt x="0" y="6939"/>
                      <a:pt x="801" y="1"/>
                      <a:pt x="6238" y="701"/>
                    </a:cubicBezTo>
                    <a:cubicBezTo>
                      <a:pt x="11809" y="1435"/>
                      <a:pt x="10941" y="7739"/>
                      <a:pt x="5137" y="104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5272073">
                <a:off x="1114124" y="3896482"/>
                <a:ext cx="262697" cy="263522"/>
              </a:xfrm>
              <a:custGeom>
                <a:avLst/>
                <a:gdLst/>
                <a:ahLst/>
                <a:cxnLst/>
                <a:rect l="l" t="t" r="r" b="b"/>
                <a:pathLst>
                  <a:path w="10509" h="10542" extrusionOk="0">
                    <a:moveTo>
                      <a:pt x="10508" y="2969"/>
                    </a:moveTo>
                    <a:cubicBezTo>
                      <a:pt x="9140" y="9274"/>
                      <a:pt x="2402" y="10541"/>
                      <a:pt x="1201" y="6371"/>
                    </a:cubicBezTo>
                    <a:cubicBezTo>
                      <a:pt x="1" y="2068"/>
                      <a:pt x="5905" y="0"/>
                      <a:pt x="10508" y="29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5272073">
                <a:off x="1148915" y="4161423"/>
                <a:ext cx="238499" cy="233500"/>
              </a:xfrm>
              <a:custGeom>
                <a:avLst/>
                <a:gdLst/>
                <a:ahLst/>
                <a:cxnLst/>
                <a:rect l="l" t="t" r="r" b="b"/>
                <a:pathLst>
                  <a:path w="9541" h="9341" extrusionOk="0">
                    <a:moveTo>
                      <a:pt x="0" y="2903"/>
                    </a:moveTo>
                    <a:cubicBezTo>
                      <a:pt x="6171" y="1"/>
                      <a:pt x="9540" y="3003"/>
                      <a:pt x="7772" y="6472"/>
                    </a:cubicBezTo>
                    <a:cubicBezTo>
                      <a:pt x="6305" y="9341"/>
                      <a:pt x="767" y="9107"/>
                      <a:pt x="0" y="29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5272073">
                <a:off x="1273755" y="4115586"/>
                <a:ext cx="72567" cy="87566"/>
              </a:xfrm>
              <a:custGeom>
                <a:avLst/>
                <a:gdLst/>
                <a:ahLst/>
                <a:cxnLst/>
                <a:rect l="l" t="t" r="r" b="b"/>
                <a:pathLst>
                  <a:path w="2903" h="3503" extrusionOk="0">
                    <a:moveTo>
                      <a:pt x="2469" y="2602"/>
                    </a:moveTo>
                    <a:cubicBezTo>
                      <a:pt x="1702" y="3503"/>
                      <a:pt x="234" y="3069"/>
                      <a:pt x="134" y="1902"/>
                    </a:cubicBezTo>
                    <a:cubicBezTo>
                      <a:pt x="0" y="734"/>
                      <a:pt x="1335" y="0"/>
                      <a:pt x="2269" y="734"/>
                    </a:cubicBezTo>
                    <a:cubicBezTo>
                      <a:pt x="2836" y="1201"/>
                      <a:pt x="2903" y="2035"/>
                      <a:pt x="2469" y="26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 name="Google Shape;63;p2"/>
          <p:cNvSpPr/>
          <p:nvPr/>
        </p:nvSpPr>
        <p:spPr>
          <a:xfrm>
            <a:off x="7343554" y="1888898"/>
            <a:ext cx="1080547" cy="328399"/>
          </a:xfrm>
          <a:custGeom>
            <a:avLst/>
            <a:gdLst/>
            <a:ahLst/>
            <a:cxnLst/>
            <a:rect l="l" t="t" r="r" b="b"/>
            <a:pathLst>
              <a:path w="73332" h="22287" extrusionOk="0">
                <a:moveTo>
                  <a:pt x="32447" y="1"/>
                </a:moveTo>
                <a:cubicBezTo>
                  <a:pt x="32272" y="1"/>
                  <a:pt x="32096" y="4"/>
                  <a:pt x="31920" y="9"/>
                </a:cubicBezTo>
                <a:cubicBezTo>
                  <a:pt x="25212" y="219"/>
                  <a:pt x="19284" y="4381"/>
                  <a:pt x="16828" y="10639"/>
                </a:cubicBezTo>
                <a:cubicBezTo>
                  <a:pt x="15301" y="9980"/>
                  <a:pt x="13684" y="9651"/>
                  <a:pt x="12067" y="9651"/>
                </a:cubicBezTo>
                <a:cubicBezTo>
                  <a:pt x="5390" y="9651"/>
                  <a:pt x="0" y="15041"/>
                  <a:pt x="0" y="21718"/>
                </a:cubicBezTo>
                <a:lnTo>
                  <a:pt x="0" y="22287"/>
                </a:lnTo>
                <a:lnTo>
                  <a:pt x="73331" y="22287"/>
                </a:lnTo>
                <a:cubicBezTo>
                  <a:pt x="71744" y="18035"/>
                  <a:pt x="67702" y="15190"/>
                  <a:pt x="63151" y="15190"/>
                </a:cubicBezTo>
                <a:lnTo>
                  <a:pt x="62552" y="15190"/>
                </a:lnTo>
                <a:cubicBezTo>
                  <a:pt x="61004" y="10886"/>
                  <a:pt x="56978" y="8308"/>
                  <a:pt x="52772" y="8308"/>
                </a:cubicBezTo>
                <a:cubicBezTo>
                  <a:pt x="51038" y="8308"/>
                  <a:pt x="49274" y="8746"/>
                  <a:pt x="47640" y="9681"/>
                </a:cubicBezTo>
                <a:cubicBezTo>
                  <a:pt x="44870" y="3762"/>
                  <a:pt x="38949" y="1"/>
                  <a:pt x="324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684425" y="1742923"/>
            <a:ext cx="630195" cy="218682"/>
          </a:xfrm>
          <a:custGeom>
            <a:avLst/>
            <a:gdLst/>
            <a:ahLst/>
            <a:cxnLst/>
            <a:rect l="l" t="t" r="r" b="b"/>
            <a:pathLst>
              <a:path w="43832" h="15210" extrusionOk="0">
                <a:moveTo>
                  <a:pt x="21205" y="0"/>
                </a:moveTo>
                <a:cubicBezTo>
                  <a:pt x="20600" y="0"/>
                  <a:pt x="19988" y="49"/>
                  <a:pt x="19374" y="148"/>
                </a:cubicBezTo>
                <a:cubicBezTo>
                  <a:pt x="14404" y="956"/>
                  <a:pt x="10511" y="4909"/>
                  <a:pt x="9822" y="9909"/>
                </a:cubicBezTo>
                <a:cubicBezTo>
                  <a:pt x="9030" y="9655"/>
                  <a:pt x="8228" y="9534"/>
                  <a:pt x="7440" y="9534"/>
                </a:cubicBezTo>
                <a:cubicBezTo>
                  <a:pt x="4061" y="9534"/>
                  <a:pt x="948" y="11761"/>
                  <a:pt x="1" y="15209"/>
                </a:cubicBezTo>
                <a:lnTo>
                  <a:pt x="43718" y="15209"/>
                </a:lnTo>
                <a:cubicBezTo>
                  <a:pt x="43778" y="14790"/>
                  <a:pt x="43808" y="14341"/>
                  <a:pt x="43808" y="13922"/>
                </a:cubicBezTo>
                <a:cubicBezTo>
                  <a:pt x="43831" y="9032"/>
                  <a:pt x="39800" y="5469"/>
                  <a:pt x="35381" y="5469"/>
                </a:cubicBezTo>
                <a:cubicBezTo>
                  <a:pt x="34090" y="5469"/>
                  <a:pt x="32767" y="5773"/>
                  <a:pt x="31501" y="6436"/>
                </a:cubicBezTo>
                <a:cubicBezTo>
                  <a:pt x="29557" y="2469"/>
                  <a:pt x="25539" y="0"/>
                  <a:pt x="21205" y="0"/>
                </a:cubicBezTo>
                <a:close/>
              </a:path>
            </a:pathLst>
          </a:custGeom>
          <a:solidFill>
            <a:srgbClr val="2078A6">
              <a:alpha val="3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flipH="1">
            <a:off x="3156950" y="2982595"/>
            <a:ext cx="946202" cy="328405"/>
          </a:xfrm>
          <a:custGeom>
            <a:avLst/>
            <a:gdLst/>
            <a:ahLst/>
            <a:cxnLst/>
            <a:rect l="l" t="t" r="r" b="b"/>
            <a:pathLst>
              <a:path w="43831" h="15211" extrusionOk="0">
                <a:moveTo>
                  <a:pt x="21210" y="0"/>
                </a:moveTo>
                <a:cubicBezTo>
                  <a:pt x="20602" y="0"/>
                  <a:pt x="19988" y="49"/>
                  <a:pt x="19373" y="149"/>
                </a:cubicBezTo>
                <a:cubicBezTo>
                  <a:pt x="14373" y="927"/>
                  <a:pt x="10510" y="4910"/>
                  <a:pt x="9822" y="9910"/>
                </a:cubicBezTo>
                <a:cubicBezTo>
                  <a:pt x="9043" y="9671"/>
                  <a:pt x="8235" y="9521"/>
                  <a:pt x="7456" y="9521"/>
                </a:cubicBezTo>
                <a:cubicBezTo>
                  <a:pt x="3953" y="9521"/>
                  <a:pt x="928" y="11857"/>
                  <a:pt x="0" y="15210"/>
                </a:cubicBezTo>
                <a:lnTo>
                  <a:pt x="43717" y="15210"/>
                </a:lnTo>
                <a:cubicBezTo>
                  <a:pt x="43777" y="14791"/>
                  <a:pt x="43807" y="14342"/>
                  <a:pt x="43807" y="13923"/>
                </a:cubicBezTo>
                <a:cubicBezTo>
                  <a:pt x="43830" y="9014"/>
                  <a:pt x="39808" y="5466"/>
                  <a:pt x="35393" y="5466"/>
                </a:cubicBezTo>
                <a:cubicBezTo>
                  <a:pt x="34099" y="5466"/>
                  <a:pt x="32770" y="5771"/>
                  <a:pt x="31501" y="6437"/>
                </a:cubicBezTo>
                <a:cubicBezTo>
                  <a:pt x="29559" y="2448"/>
                  <a:pt x="25524" y="0"/>
                  <a:pt x="21210" y="0"/>
                </a:cubicBezTo>
                <a:close/>
              </a:path>
            </a:pathLst>
          </a:custGeom>
          <a:solidFill>
            <a:srgbClr val="2078A6">
              <a:alpha val="4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Picture 65">
            <a:extLst>
              <a:ext uri="{FF2B5EF4-FFF2-40B4-BE49-F238E27FC236}">
                <a16:creationId xmlns:a16="http://schemas.microsoft.com/office/drawing/2014/main" id="{00F700FA-ADE3-468D-8818-354831464294}"/>
              </a:ext>
            </a:extLst>
          </p:cNvPr>
          <p:cNvPicPr>
            <a:picLocks noChangeAspect="1"/>
          </p:cNvPicPr>
          <p:nvPr userDrawn="1"/>
        </p:nvPicPr>
        <p:blipFill>
          <a:blip r:embed="rId2">
            <a:clrChange>
              <a:clrFrom>
                <a:srgbClr val="FFE1E3"/>
              </a:clrFrom>
              <a:clrTo>
                <a:srgbClr val="FFE1E3">
                  <a:alpha val="0"/>
                </a:srgbClr>
              </a:clrTo>
            </a:clrChange>
            <a:extLst>
              <a:ext uri="{28A0092B-C50C-407E-A947-70E740481C1C}">
                <a14:useLocalDpi xmlns:a14="http://schemas.microsoft.com/office/drawing/2010/main" val="0"/>
              </a:ext>
            </a:extLst>
          </a:blip>
          <a:stretch>
            <a:fillRect/>
          </a:stretch>
        </p:blipFill>
        <p:spPr>
          <a:xfrm>
            <a:off x="-2866812" y="-285608"/>
            <a:ext cx="1395687" cy="1395687"/>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_1">
    <p:spTree>
      <p:nvGrpSpPr>
        <p:cNvPr id="1" name="Shape 2371"/>
        <p:cNvGrpSpPr/>
        <p:nvPr/>
      </p:nvGrpSpPr>
      <p:grpSpPr>
        <a:xfrm>
          <a:off x="0" y="0"/>
          <a:ext cx="0" cy="0"/>
          <a:chOff x="0" y="0"/>
          <a:chExt cx="0" cy="0"/>
        </a:xfrm>
      </p:grpSpPr>
      <p:sp>
        <p:nvSpPr>
          <p:cNvPr id="2372" name="Google Shape;2372;p44"/>
          <p:cNvSpPr/>
          <p:nvPr/>
        </p:nvSpPr>
        <p:spPr>
          <a:xfrm>
            <a:off x="537652" y="453276"/>
            <a:ext cx="1772467" cy="538174"/>
          </a:xfrm>
          <a:custGeom>
            <a:avLst/>
            <a:gdLst/>
            <a:ahLst/>
            <a:cxnLst/>
            <a:rect l="l" t="t" r="r" b="b"/>
            <a:pathLst>
              <a:path w="73303" h="22257" extrusionOk="0">
                <a:moveTo>
                  <a:pt x="32445" y="1"/>
                </a:moveTo>
                <a:cubicBezTo>
                  <a:pt x="32271" y="1"/>
                  <a:pt x="32096" y="4"/>
                  <a:pt x="31920" y="9"/>
                </a:cubicBezTo>
                <a:cubicBezTo>
                  <a:pt x="25213" y="219"/>
                  <a:pt x="19254" y="4381"/>
                  <a:pt x="16799" y="10609"/>
                </a:cubicBezTo>
                <a:cubicBezTo>
                  <a:pt x="15221" y="9933"/>
                  <a:pt x="13610" y="9620"/>
                  <a:pt x="12040" y="9620"/>
                </a:cubicBezTo>
                <a:cubicBezTo>
                  <a:pt x="5682" y="9620"/>
                  <a:pt x="1" y="14754"/>
                  <a:pt x="1" y="21718"/>
                </a:cubicBezTo>
                <a:lnTo>
                  <a:pt x="1" y="22257"/>
                </a:lnTo>
                <a:lnTo>
                  <a:pt x="73302" y="22257"/>
                </a:lnTo>
                <a:cubicBezTo>
                  <a:pt x="71745" y="18005"/>
                  <a:pt x="67673" y="15190"/>
                  <a:pt x="63151" y="15190"/>
                </a:cubicBezTo>
                <a:lnTo>
                  <a:pt x="62522" y="15190"/>
                </a:lnTo>
                <a:cubicBezTo>
                  <a:pt x="60995" y="10884"/>
                  <a:pt x="56958" y="8321"/>
                  <a:pt x="52743" y="8321"/>
                </a:cubicBezTo>
                <a:cubicBezTo>
                  <a:pt x="51008" y="8321"/>
                  <a:pt x="49243" y="8755"/>
                  <a:pt x="47611" y="9681"/>
                </a:cubicBezTo>
                <a:cubicBezTo>
                  <a:pt x="44870" y="3762"/>
                  <a:pt x="38921" y="1"/>
                  <a:pt x="32445" y="1"/>
                </a:cubicBezTo>
                <a:close/>
              </a:path>
            </a:pathLst>
          </a:custGeom>
          <a:solidFill>
            <a:srgbClr val="2078A6">
              <a:alpha val="3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4"/>
          <p:cNvSpPr/>
          <p:nvPr/>
        </p:nvSpPr>
        <p:spPr>
          <a:xfrm flipH="1">
            <a:off x="463656" y="2228489"/>
            <a:ext cx="636221" cy="220826"/>
          </a:xfrm>
          <a:custGeom>
            <a:avLst/>
            <a:gdLst/>
            <a:ahLst/>
            <a:cxnLst/>
            <a:rect l="l" t="t" r="r" b="b"/>
            <a:pathLst>
              <a:path w="43832" h="15211" extrusionOk="0">
                <a:moveTo>
                  <a:pt x="21219" y="0"/>
                </a:moveTo>
                <a:cubicBezTo>
                  <a:pt x="20609" y="0"/>
                  <a:pt x="19992" y="49"/>
                  <a:pt x="19374" y="149"/>
                </a:cubicBezTo>
                <a:cubicBezTo>
                  <a:pt x="14404" y="927"/>
                  <a:pt x="10511" y="4880"/>
                  <a:pt x="9822" y="9880"/>
                </a:cubicBezTo>
                <a:cubicBezTo>
                  <a:pt x="9036" y="9627"/>
                  <a:pt x="8239" y="9507"/>
                  <a:pt x="7457" y="9507"/>
                </a:cubicBezTo>
                <a:cubicBezTo>
                  <a:pt x="4072" y="9507"/>
                  <a:pt x="949" y="11756"/>
                  <a:pt x="1" y="15210"/>
                </a:cubicBezTo>
                <a:lnTo>
                  <a:pt x="43718" y="15210"/>
                </a:lnTo>
                <a:cubicBezTo>
                  <a:pt x="43778" y="14761"/>
                  <a:pt x="43808" y="14342"/>
                  <a:pt x="43808" y="13923"/>
                </a:cubicBezTo>
                <a:cubicBezTo>
                  <a:pt x="43831" y="9014"/>
                  <a:pt x="39826" y="5466"/>
                  <a:pt x="35406" y="5466"/>
                </a:cubicBezTo>
                <a:cubicBezTo>
                  <a:pt x="34110" y="5466"/>
                  <a:pt x="32778" y="5771"/>
                  <a:pt x="31501" y="6437"/>
                </a:cubicBezTo>
                <a:cubicBezTo>
                  <a:pt x="29559" y="2448"/>
                  <a:pt x="25548" y="0"/>
                  <a:pt x="21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4"/>
          <p:cNvSpPr/>
          <p:nvPr/>
        </p:nvSpPr>
        <p:spPr>
          <a:xfrm flipH="1">
            <a:off x="2489614" y="4381059"/>
            <a:ext cx="1481637" cy="449870"/>
          </a:xfrm>
          <a:custGeom>
            <a:avLst/>
            <a:gdLst/>
            <a:ahLst/>
            <a:cxnLst/>
            <a:rect l="l" t="t" r="r" b="b"/>
            <a:pathLst>
              <a:path w="73303" h="22257" extrusionOk="0">
                <a:moveTo>
                  <a:pt x="32445" y="1"/>
                </a:moveTo>
                <a:cubicBezTo>
                  <a:pt x="32271" y="1"/>
                  <a:pt x="32096" y="4"/>
                  <a:pt x="31920" y="9"/>
                </a:cubicBezTo>
                <a:cubicBezTo>
                  <a:pt x="25213" y="219"/>
                  <a:pt x="19254" y="4381"/>
                  <a:pt x="16799" y="10609"/>
                </a:cubicBezTo>
                <a:cubicBezTo>
                  <a:pt x="15221" y="9933"/>
                  <a:pt x="13610" y="9620"/>
                  <a:pt x="12040" y="9620"/>
                </a:cubicBezTo>
                <a:cubicBezTo>
                  <a:pt x="5682" y="9620"/>
                  <a:pt x="1" y="14754"/>
                  <a:pt x="1" y="21718"/>
                </a:cubicBezTo>
                <a:lnTo>
                  <a:pt x="1" y="22257"/>
                </a:lnTo>
                <a:lnTo>
                  <a:pt x="73302" y="22257"/>
                </a:lnTo>
                <a:cubicBezTo>
                  <a:pt x="71745" y="18005"/>
                  <a:pt x="67673" y="15190"/>
                  <a:pt x="63151" y="15190"/>
                </a:cubicBezTo>
                <a:lnTo>
                  <a:pt x="62522" y="15190"/>
                </a:lnTo>
                <a:cubicBezTo>
                  <a:pt x="60995" y="10884"/>
                  <a:pt x="56958" y="8321"/>
                  <a:pt x="52743" y="8321"/>
                </a:cubicBezTo>
                <a:cubicBezTo>
                  <a:pt x="51008" y="8321"/>
                  <a:pt x="49243" y="8755"/>
                  <a:pt x="47611" y="9681"/>
                </a:cubicBezTo>
                <a:cubicBezTo>
                  <a:pt x="44870" y="3762"/>
                  <a:pt x="38921" y="1"/>
                  <a:pt x="32445" y="1"/>
                </a:cubicBezTo>
                <a:close/>
              </a:path>
            </a:pathLst>
          </a:custGeom>
          <a:solidFill>
            <a:srgbClr val="2078A6">
              <a:alpha val="3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4"/>
          <p:cNvSpPr/>
          <p:nvPr/>
        </p:nvSpPr>
        <p:spPr>
          <a:xfrm>
            <a:off x="7126976" y="848775"/>
            <a:ext cx="946158" cy="287282"/>
          </a:xfrm>
          <a:custGeom>
            <a:avLst/>
            <a:gdLst/>
            <a:ahLst/>
            <a:cxnLst/>
            <a:rect l="l" t="t" r="r" b="b"/>
            <a:pathLst>
              <a:path w="73303" h="22257" extrusionOk="0">
                <a:moveTo>
                  <a:pt x="32445" y="1"/>
                </a:moveTo>
                <a:cubicBezTo>
                  <a:pt x="32271" y="1"/>
                  <a:pt x="32096" y="4"/>
                  <a:pt x="31920" y="9"/>
                </a:cubicBezTo>
                <a:cubicBezTo>
                  <a:pt x="25213" y="219"/>
                  <a:pt x="19254" y="4381"/>
                  <a:pt x="16799" y="10609"/>
                </a:cubicBezTo>
                <a:cubicBezTo>
                  <a:pt x="15221" y="9933"/>
                  <a:pt x="13610" y="9620"/>
                  <a:pt x="12040" y="9620"/>
                </a:cubicBezTo>
                <a:cubicBezTo>
                  <a:pt x="5682" y="9620"/>
                  <a:pt x="1" y="14754"/>
                  <a:pt x="1" y="21718"/>
                </a:cubicBezTo>
                <a:lnTo>
                  <a:pt x="1" y="22257"/>
                </a:lnTo>
                <a:lnTo>
                  <a:pt x="73302" y="22257"/>
                </a:lnTo>
                <a:cubicBezTo>
                  <a:pt x="71745" y="18005"/>
                  <a:pt x="67673" y="15190"/>
                  <a:pt x="63151" y="15190"/>
                </a:cubicBezTo>
                <a:lnTo>
                  <a:pt x="62522" y="15190"/>
                </a:lnTo>
                <a:cubicBezTo>
                  <a:pt x="60995" y="10884"/>
                  <a:pt x="56958" y="8321"/>
                  <a:pt x="52743" y="8321"/>
                </a:cubicBezTo>
                <a:cubicBezTo>
                  <a:pt x="51008" y="8321"/>
                  <a:pt x="49243" y="8755"/>
                  <a:pt x="47611" y="9681"/>
                </a:cubicBezTo>
                <a:cubicBezTo>
                  <a:pt x="44870" y="3762"/>
                  <a:pt x="38921" y="1"/>
                  <a:pt x="32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4"/>
          <p:cNvSpPr/>
          <p:nvPr/>
        </p:nvSpPr>
        <p:spPr>
          <a:xfrm>
            <a:off x="7225176" y="4043275"/>
            <a:ext cx="946158" cy="287282"/>
          </a:xfrm>
          <a:custGeom>
            <a:avLst/>
            <a:gdLst/>
            <a:ahLst/>
            <a:cxnLst/>
            <a:rect l="l" t="t" r="r" b="b"/>
            <a:pathLst>
              <a:path w="73303" h="22257" extrusionOk="0">
                <a:moveTo>
                  <a:pt x="32445" y="1"/>
                </a:moveTo>
                <a:cubicBezTo>
                  <a:pt x="32271" y="1"/>
                  <a:pt x="32096" y="4"/>
                  <a:pt x="31920" y="9"/>
                </a:cubicBezTo>
                <a:cubicBezTo>
                  <a:pt x="25213" y="219"/>
                  <a:pt x="19254" y="4381"/>
                  <a:pt x="16799" y="10609"/>
                </a:cubicBezTo>
                <a:cubicBezTo>
                  <a:pt x="15221" y="9933"/>
                  <a:pt x="13610" y="9620"/>
                  <a:pt x="12040" y="9620"/>
                </a:cubicBezTo>
                <a:cubicBezTo>
                  <a:pt x="5682" y="9620"/>
                  <a:pt x="1" y="14754"/>
                  <a:pt x="1" y="21718"/>
                </a:cubicBezTo>
                <a:lnTo>
                  <a:pt x="1" y="22257"/>
                </a:lnTo>
                <a:lnTo>
                  <a:pt x="73302" y="22257"/>
                </a:lnTo>
                <a:cubicBezTo>
                  <a:pt x="71745" y="18005"/>
                  <a:pt x="67673" y="15190"/>
                  <a:pt x="63151" y="15190"/>
                </a:cubicBezTo>
                <a:lnTo>
                  <a:pt x="62522" y="15190"/>
                </a:lnTo>
                <a:cubicBezTo>
                  <a:pt x="60995" y="10884"/>
                  <a:pt x="56958" y="8321"/>
                  <a:pt x="52743" y="8321"/>
                </a:cubicBezTo>
                <a:cubicBezTo>
                  <a:pt x="51008" y="8321"/>
                  <a:pt x="49243" y="8755"/>
                  <a:pt x="47611" y="9681"/>
                </a:cubicBezTo>
                <a:cubicBezTo>
                  <a:pt x="44870" y="3762"/>
                  <a:pt x="38921" y="1"/>
                  <a:pt x="32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8_1_1_1">
    <p:spTree>
      <p:nvGrpSpPr>
        <p:cNvPr id="1" name="Shape 2377"/>
        <p:cNvGrpSpPr/>
        <p:nvPr/>
      </p:nvGrpSpPr>
      <p:grpSpPr>
        <a:xfrm>
          <a:off x="0" y="0"/>
          <a:ext cx="0" cy="0"/>
          <a:chOff x="0" y="0"/>
          <a:chExt cx="0" cy="0"/>
        </a:xfrm>
      </p:grpSpPr>
      <p:sp>
        <p:nvSpPr>
          <p:cNvPr id="2378" name="Google Shape;2378;p45"/>
          <p:cNvSpPr/>
          <p:nvPr/>
        </p:nvSpPr>
        <p:spPr>
          <a:xfrm flipH="1">
            <a:off x="4879204" y="4066548"/>
            <a:ext cx="2044054" cy="620636"/>
          </a:xfrm>
          <a:custGeom>
            <a:avLst/>
            <a:gdLst/>
            <a:ahLst/>
            <a:cxnLst/>
            <a:rect l="l" t="t" r="r" b="b"/>
            <a:pathLst>
              <a:path w="73303" h="22257" extrusionOk="0">
                <a:moveTo>
                  <a:pt x="32445" y="1"/>
                </a:moveTo>
                <a:cubicBezTo>
                  <a:pt x="32271" y="1"/>
                  <a:pt x="32096" y="4"/>
                  <a:pt x="31920" y="9"/>
                </a:cubicBezTo>
                <a:cubicBezTo>
                  <a:pt x="25213" y="219"/>
                  <a:pt x="19254" y="4381"/>
                  <a:pt x="16799" y="10609"/>
                </a:cubicBezTo>
                <a:cubicBezTo>
                  <a:pt x="15221" y="9933"/>
                  <a:pt x="13610" y="9620"/>
                  <a:pt x="12040" y="9620"/>
                </a:cubicBezTo>
                <a:cubicBezTo>
                  <a:pt x="5682" y="9620"/>
                  <a:pt x="1" y="14754"/>
                  <a:pt x="1" y="21718"/>
                </a:cubicBezTo>
                <a:lnTo>
                  <a:pt x="1" y="22257"/>
                </a:lnTo>
                <a:lnTo>
                  <a:pt x="73302" y="22257"/>
                </a:lnTo>
                <a:cubicBezTo>
                  <a:pt x="71745" y="18005"/>
                  <a:pt x="67673" y="15190"/>
                  <a:pt x="63151" y="15190"/>
                </a:cubicBezTo>
                <a:lnTo>
                  <a:pt x="62522" y="15190"/>
                </a:lnTo>
                <a:cubicBezTo>
                  <a:pt x="60995" y="10884"/>
                  <a:pt x="56958" y="8321"/>
                  <a:pt x="52743" y="8321"/>
                </a:cubicBezTo>
                <a:cubicBezTo>
                  <a:pt x="51008" y="8321"/>
                  <a:pt x="49243" y="8755"/>
                  <a:pt x="47611" y="9681"/>
                </a:cubicBezTo>
                <a:cubicBezTo>
                  <a:pt x="44870" y="3762"/>
                  <a:pt x="38921" y="1"/>
                  <a:pt x="32445" y="1"/>
                </a:cubicBezTo>
                <a:close/>
              </a:path>
            </a:pathLst>
          </a:custGeom>
          <a:solidFill>
            <a:srgbClr val="2078A6">
              <a:alpha val="3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5"/>
          <p:cNvSpPr/>
          <p:nvPr/>
        </p:nvSpPr>
        <p:spPr>
          <a:xfrm>
            <a:off x="7636647" y="2743041"/>
            <a:ext cx="915322" cy="317644"/>
          </a:xfrm>
          <a:custGeom>
            <a:avLst/>
            <a:gdLst/>
            <a:ahLst/>
            <a:cxnLst/>
            <a:rect l="l" t="t" r="r" b="b"/>
            <a:pathLst>
              <a:path w="43832" h="15211" extrusionOk="0">
                <a:moveTo>
                  <a:pt x="21219" y="0"/>
                </a:moveTo>
                <a:cubicBezTo>
                  <a:pt x="20609" y="0"/>
                  <a:pt x="19992" y="49"/>
                  <a:pt x="19374" y="149"/>
                </a:cubicBezTo>
                <a:cubicBezTo>
                  <a:pt x="14404" y="927"/>
                  <a:pt x="10511" y="4880"/>
                  <a:pt x="9822" y="9880"/>
                </a:cubicBezTo>
                <a:cubicBezTo>
                  <a:pt x="9036" y="9627"/>
                  <a:pt x="8239" y="9507"/>
                  <a:pt x="7457" y="9507"/>
                </a:cubicBezTo>
                <a:cubicBezTo>
                  <a:pt x="4072" y="9507"/>
                  <a:pt x="949" y="11756"/>
                  <a:pt x="1" y="15210"/>
                </a:cubicBezTo>
                <a:lnTo>
                  <a:pt x="43718" y="15210"/>
                </a:lnTo>
                <a:cubicBezTo>
                  <a:pt x="43778" y="14761"/>
                  <a:pt x="43808" y="14342"/>
                  <a:pt x="43808" y="13923"/>
                </a:cubicBezTo>
                <a:cubicBezTo>
                  <a:pt x="43831" y="9014"/>
                  <a:pt x="39826" y="5466"/>
                  <a:pt x="35406" y="5466"/>
                </a:cubicBezTo>
                <a:cubicBezTo>
                  <a:pt x="34110" y="5466"/>
                  <a:pt x="32778" y="5771"/>
                  <a:pt x="31501" y="6437"/>
                </a:cubicBezTo>
                <a:cubicBezTo>
                  <a:pt x="29559" y="2448"/>
                  <a:pt x="25548" y="0"/>
                  <a:pt x="21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5"/>
          <p:cNvSpPr/>
          <p:nvPr/>
        </p:nvSpPr>
        <p:spPr>
          <a:xfrm>
            <a:off x="711727" y="744821"/>
            <a:ext cx="1481637" cy="449870"/>
          </a:xfrm>
          <a:custGeom>
            <a:avLst/>
            <a:gdLst/>
            <a:ahLst/>
            <a:cxnLst/>
            <a:rect l="l" t="t" r="r" b="b"/>
            <a:pathLst>
              <a:path w="73303" h="22257" extrusionOk="0">
                <a:moveTo>
                  <a:pt x="32445" y="1"/>
                </a:moveTo>
                <a:cubicBezTo>
                  <a:pt x="32271" y="1"/>
                  <a:pt x="32096" y="4"/>
                  <a:pt x="31920" y="9"/>
                </a:cubicBezTo>
                <a:cubicBezTo>
                  <a:pt x="25213" y="219"/>
                  <a:pt x="19254" y="4381"/>
                  <a:pt x="16799" y="10609"/>
                </a:cubicBezTo>
                <a:cubicBezTo>
                  <a:pt x="15221" y="9933"/>
                  <a:pt x="13610" y="9620"/>
                  <a:pt x="12040" y="9620"/>
                </a:cubicBezTo>
                <a:cubicBezTo>
                  <a:pt x="5682" y="9620"/>
                  <a:pt x="1" y="14754"/>
                  <a:pt x="1" y="21718"/>
                </a:cubicBezTo>
                <a:lnTo>
                  <a:pt x="1" y="22257"/>
                </a:lnTo>
                <a:lnTo>
                  <a:pt x="73302" y="22257"/>
                </a:lnTo>
                <a:cubicBezTo>
                  <a:pt x="71745" y="18005"/>
                  <a:pt x="67673" y="15190"/>
                  <a:pt x="63151" y="15190"/>
                </a:cubicBezTo>
                <a:lnTo>
                  <a:pt x="62522" y="15190"/>
                </a:lnTo>
                <a:cubicBezTo>
                  <a:pt x="60995" y="10884"/>
                  <a:pt x="56958" y="8321"/>
                  <a:pt x="52743" y="8321"/>
                </a:cubicBezTo>
                <a:cubicBezTo>
                  <a:pt x="51008" y="8321"/>
                  <a:pt x="49243" y="8755"/>
                  <a:pt x="47611" y="9681"/>
                </a:cubicBezTo>
                <a:cubicBezTo>
                  <a:pt x="44870" y="3762"/>
                  <a:pt x="38921" y="1"/>
                  <a:pt x="32445" y="1"/>
                </a:cubicBezTo>
                <a:close/>
              </a:path>
            </a:pathLst>
          </a:custGeom>
          <a:solidFill>
            <a:srgbClr val="2078A6">
              <a:alpha val="3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1" name="Google Shape;2381;p45"/>
          <p:cNvGrpSpPr/>
          <p:nvPr/>
        </p:nvGrpSpPr>
        <p:grpSpPr>
          <a:xfrm rot="489070">
            <a:off x="7333790" y="-68958"/>
            <a:ext cx="2196967" cy="1212761"/>
            <a:chOff x="5859925" y="744811"/>
            <a:chExt cx="2196740" cy="1212635"/>
          </a:xfrm>
        </p:grpSpPr>
        <p:sp>
          <p:nvSpPr>
            <p:cNvPr id="2382" name="Google Shape;2382;p45"/>
            <p:cNvSpPr/>
            <p:nvPr/>
          </p:nvSpPr>
          <p:spPr>
            <a:xfrm rot="-3040985">
              <a:off x="7205365" y="1007256"/>
              <a:ext cx="633433" cy="863274"/>
            </a:xfrm>
            <a:custGeom>
              <a:avLst/>
              <a:gdLst/>
              <a:ahLst/>
              <a:cxnLst/>
              <a:rect l="l" t="t" r="r" b="b"/>
              <a:pathLst>
                <a:path w="20582" h="33758" extrusionOk="0">
                  <a:moveTo>
                    <a:pt x="5538" y="0"/>
                  </a:moveTo>
                  <a:cubicBezTo>
                    <a:pt x="9207" y="2302"/>
                    <a:pt x="20582" y="20582"/>
                    <a:pt x="10141" y="33758"/>
                  </a:cubicBezTo>
                  <a:cubicBezTo>
                    <a:pt x="1" y="25085"/>
                    <a:pt x="5638" y="8540"/>
                    <a:pt x="5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5"/>
            <p:cNvSpPr/>
            <p:nvPr/>
          </p:nvSpPr>
          <p:spPr>
            <a:xfrm rot="-3040985">
              <a:off x="7235455" y="1070793"/>
              <a:ext cx="469181" cy="863274"/>
            </a:xfrm>
            <a:custGeom>
              <a:avLst/>
              <a:gdLst/>
              <a:ahLst/>
              <a:cxnLst/>
              <a:rect l="l" t="t" r="r" b="b"/>
              <a:pathLst>
                <a:path w="15245" h="33758" extrusionOk="0">
                  <a:moveTo>
                    <a:pt x="5538" y="0"/>
                  </a:moveTo>
                  <a:cubicBezTo>
                    <a:pt x="6138" y="1701"/>
                    <a:pt x="15245" y="19548"/>
                    <a:pt x="10141" y="33758"/>
                  </a:cubicBezTo>
                  <a:cubicBezTo>
                    <a:pt x="1" y="25085"/>
                    <a:pt x="5638" y="8540"/>
                    <a:pt x="5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5"/>
            <p:cNvSpPr/>
            <p:nvPr/>
          </p:nvSpPr>
          <p:spPr>
            <a:xfrm rot="-3040985">
              <a:off x="7316137" y="1019977"/>
              <a:ext cx="272060" cy="821489"/>
            </a:xfrm>
            <a:custGeom>
              <a:avLst/>
              <a:gdLst/>
              <a:ahLst/>
              <a:cxnLst/>
              <a:rect l="l" t="t" r="r" b="b"/>
              <a:pathLst>
                <a:path w="8840" h="32124" extrusionOk="0">
                  <a:moveTo>
                    <a:pt x="734" y="2869"/>
                  </a:moveTo>
                  <a:cubicBezTo>
                    <a:pt x="4604" y="10841"/>
                    <a:pt x="7873" y="25218"/>
                    <a:pt x="6071" y="31223"/>
                  </a:cubicBezTo>
                  <a:cubicBezTo>
                    <a:pt x="5871" y="31890"/>
                    <a:pt x="6205" y="32123"/>
                    <a:pt x="6505" y="31456"/>
                  </a:cubicBezTo>
                  <a:cubicBezTo>
                    <a:pt x="8840" y="25885"/>
                    <a:pt x="6338" y="11408"/>
                    <a:pt x="2102" y="2335"/>
                  </a:cubicBezTo>
                  <a:cubicBezTo>
                    <a:pt x="968" y="0"/>
                    <a:pt x="0" y="1535"/>
                    <a:pt x="734" y="28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5"/>
            <p:cNvSpPr/>
            <p:nvPr/>
          </p:nvSpPr>
          <p:spPr>
            <a:xfrm rot="-3040985">
              <a:off x="7211586" y="1005791"/>
              <a:ext cx="568742" cy="710581"/>
            </a:xfrm>
            <a:custGeom>
              <a:avLst/>
              <a:gdLst/>
              <a:ahLst/>
              <a:cxnLst/>
              <a:rect l="l" t="t" r="r" b="b"/>
              <a:pathLst>
                <a:path w="18480" h="27787" extrusionOk="0">
                  <a:moveTo>
                    <a:pt x="4503" y="0"/>
                  </a:moveTo>
                  <a:cubicBezTo>
                    <a:pt x="0" y="13877"/>
                    <a:pt x="11575" y="13576"/>
                    <a:pt x="18480" y="27787"/>
                  </a:cubicBezTo>
                  <a:cubicBezTo>
                    <a:pt x="18146" y="15645"/>
                    <a:pt x="13043" y="6938"/>
                    <a:pt x="4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5"/>
            <p:cNvSpPr/>
            <p:nvPr/>
          </p:nvSpPr>
          <p:spPr>
            <a:xfrm rot="-3040985">
              <a:off x="7235553" y="961379"/>
              <a:ext cx="466103" cy="669665"/>
            </a:xfrm>
            <a:custGeom>
              <a:avLst/>
              <a:gdLst/>
              <a:ahLst/>
              <a:cxnLst/>
              <a:rect l="l" t="t" r="r" b="b"/>
              <a:pathLst>
                <a:path w="15145" h="26187" extrusionOk="0">
                  <a:moveTo>
                    <a:pt x="934" y="2069"/>
                  </a:moveTo>
                  <a:cubicBezTo>
                    <a:pt x="5738" y="8340"/>
                    <a:pt x="11509" y="19448"/>
                    <a:pt x="14444" y="25552"/>
                  </a:cubicBezTo>
                  <a:cubicBezTo>
                    <a:pt x="14744" y="26186"/>
                    <a:pt x="15144" y="26153"/>
                    <a:pt x="14844" y="25419"/>
                  </a:cubicBezTo>
                  <a:cubicBezTo>
                    <a:pt x="13176" y="20682"/>
                    <a:pt x="7973" y="9174"/>
                    <a:pt x="2035" y="1101"/>
                  </a:cubicBezTo>
                  <a:cubicBezTo>
                    <a:pt x="1201" y="1"/>
                    <a:pt x="0" y="901"/>
                    <a:pt x="934" y="20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5"/>
            <p:cNvSpPr/>
            <p:nvPr/>
          </p:nvSpPr>
          <p:spPr>
            <a:xfrm rot="-3040985">
              <a:off x="6326199" y="874081"/>
              <a:ext cx="688891" cy="806989"/>
            </a:xfrm>
            <a:custGeom>
              <a:avLst/>
              <a:gdLst/>
              <a:ahLst/>
              <a:cxnLst/>
              <a:rect l="l" t="t" r="r" b="b"/>
              <a:pathLst>
                <a:path w="22384" h="31557" extrusionOk="0">
                  <a:moveTo>
                    <a:pt x="21983" y="29622"/>
                  </a:moveTo>
                  <a:cubicBezTo>
                    <a:pt x="22383" y="30923"/>
                    <a:pt x="20415" y="31556"/>
                    <a:pt x="19982" y="30255"/>
                  </a:cubicBezTo>
                  <a:cubicBezTo>
                    <a:pt x="16779" y="20182"/>
                    <a:pt x="9574" y="7939"/>
                    <a:pt x="1101" y="1468"/>
                  </a:cubicBezTo>
                  <a:cubicBezTo>
                    <a:pt x="1" y="634"/>
                    <a:pt x="968" y="0"/>
                    <a:pt x="2035" y="834"/>
                  </a:cubicBezTo>
                  <a:cubicBezTo>
                    <a:pt x="10842" y="7572"/>
                    <a:pt x="18647" y="19147"/>
                    <a:pt x="21983" y="2962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5"/>
            <p:cNvSpPr/>
            <p:nvPr/>
          </p:nvSpPr>
          <p:spPr>
            <a:xfrm rot="-3040985">
              <a:off x="6586808" y="869394"/>
              <a:ext cx="181733" cy="387294"/>
            </a:xfrm>
            <a:custGeom>
              <a:avLst/>
              <a:gdLst/>
              <a:ahLst/>
              <a:cxnLst/>
              <a:rect l="l" t="t" r="r" b="b"/>
              <a:pathLst>
                <a:path w="5905" h="15145" extrusionOk="0">
                  <a:moveTo>
                    <a:pt x="2035" y="15145"/>
                  </a:moveTo>
                  <a:cubicBezTo>
                    <a:pt x="0" y="13077"/>
                    <a:pt x="267" y="1"/>
                    <a:pt x="3069" y="301"/>
                  </a:cubicBezTo>
                  <a:cubicBezTo>
                    <a:pt x="5904" y="601"/>
                    <a:pt x="4103" y="13610"/>
                    <a:pt x="2035" y="151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5"/>
            <p:cNvSpPr/>
            <p:nvPr/>
          </p:nvSpPr>
          <p:spPr>
            <a:xfrm rot="-3040985">
              <a:off x="6268632" y="1209922"/>
              <a:ext cx="458933" cy="229513"/>
            </a:xfrm>
            <a:custGeom>
              <a:avLst/>
              <a:gdLst/>
              <a:ahLst/>
              <a:cxnLst/>
              <a:rect l="l" t="t" r="r" b="b"/>
              <a:pathLst>
                <a:path w="14912" h="8975" extrusionOk="0">
                  <a:moveTo>
                    <a:pt x="14912" y="7673"/>
                  </a:moveTo>
                  <a:cubicBezTo>
                    <a:pt x="13811" y="5005"/>
                    <a:pt x="1736" y="1"/>
                    <a:pt x="868" y="2736"/>
                  </a:cubicBezTo>
                  <a:cubicBezTo>
                    <a:pt x="1" y="5438"/>
                    <a:pt x="12643" y="8974"/>
                    <a:pt x="14912" y="76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5"/>
            <p:cNvSpPr/>
            <p:nvPr/>
          </p:nvSpPr>
          <p:spPr>
            <a:xfrm rot="-3040985">
              <a:off x="6087580" y="1210030"/>
              <a:ext cx="383993" cy="214987"/>
            </a:xfrm>
            <a:custGeom>
              <a:avLst/>
              <a:gdLst/>
              <a:ahLst/>
              <a:cxnLst/>
              <a:rect l="l" t="t" r="r" b="b"/>
              <a:pathLst>
                <a:path w="12477" h="8407" extrusionOk="0">
                  <a:moveTo>
                    <a:pt x="12476" y="7439"/>
                  </a:moveTo>
                  <a:cubicBezTo>
                    <a:pt x="11742" y="5104"/>
                    <a:pt x="1835" y="0"/>
                    <a:pt x="935" y="2235"/>
                  </a:cubicBezTo>
                  <a:cubicBezTo>
                    <a:pt x="1" y="4470"/>
                    <a:pt x="10508" y="8406"/>
                    <a:pt x="12476" y="74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5"/>
            <p:cNvSpPr/>
            <p:nvPr/>
          </p:nvSpPr>
          <p:spPr>
            <a:xfrm rot="-3040985">
              <a:off x="6153193" y="1005071"/>
              <a:ext cx="186872" cy="302854"/>
            </a:xfrm>
            <a:custGeom>
              <a:avLst/>
              <a:gdLst/>
              <a:ahLst/>
              <a:cxnLst/>
              <a:rect l="l" t="t" r="r" b="b"/>
              <a:pathLst>
                <a:path w="6072" h="11843" extrusionOk="0">
                  <a:moveTo>
                    <a:pt x="4870" y="11842"/>
                  </a:moveTo>
                  <a:cubicBezTo>
                    <a:pt x="2869" y="10775"/>
                    <a:pt x="0" y="868"/>
                    <a:pt x="2202" y="434"/>
                  </a:cubicBezTo>
                  <a:cubicBezTo>
                    <a:pt x="4403" y="0"/>
                    <a:pt x="6071" y="10208"/>
                    <a:pt x="4870" y="118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5"/>
            <p:cNvSpPr/>
            <p:nvPr/>
          </p:nvSpPr>
          <p:spPr>
            <a:xfrm rot="-3040985">
              <a:off x="5892970" y="1188634"/>
              <a:ext cx="320348" cy="237159"/>
            </a:xfrm>
            <a:custGeom>
              <a:avLst/>
              <a:gdLst/>
              <a:ahLst/>
              <a:cxnLst/>
              <a:rect l="l" t="t" r="r" b="b"/>
              <a:pathLst>
                <a:path w="10409" h="9274" extrusionOk="0">
                  <a:moveTo>
                    <a:pt x="10408" y="8907"/>
                  </a:moveTo>
                  <a:cubicBezTo>
                    <a:pt x="10241" y="6672"/>
                    <a:pt x="2603" y="1"/>
                    <a:pt x="1302" y="1768"/>
                  </a:cubicBezTo>
                  <a:cubicBezTo>
                    <a:pt x="1" y="3536"/>
                    <a:pt x="8407" y="9274"/>
                    <a:pt x="10408" y="89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5"/>
            <p:cNvSpPr/>
            <p:nvPr/>
          </p:nvSpPr>
          <p:spPr>
            <a:xfrm rot="-3040985">
              <a:off x="6866239" y="1029625"/>
              <a:ext cx="183795" cy="337837"/>
            </a:xfrm>
            <a:custGeom>
              <a:avLst/>
              <a:gdLst/>
              <a:ahLst/>
              <a:cxnLst/>
              <a:rect l="l" t="t" r="r" b="b"/>
              <a:pathLst>
                <a:path w="5972" h="13211" extrusionOk="0">
                  <a:moveTo>
                    <a:pt x="2936" y="13177"/>
                  </a:moveTo>
                  <a:cubicBezTo>
                    <a:pt x="4737" y="13210"/>
                    <a:pt x="5971" y="1"/>
                    <a:pt x="2969" y="168"/>
                  </a:cubicBezTo>
                  <a:cubicBezTo>
                    <a:pt x="0" y="301"/>
                    <a:pt x="1168" y="13144"/>
                    <a:pt x="2936" y="1317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5"/>
            <p:cNvSpPr/>
            <p:nvPr/>
          </p:nvSpPr>
          <p:spPr>
            <a:xfrm rot="-3040985">
              <a:off x="6873938" y="915898"/>
              <a:ext cx="386055" cy="357451"/>
            </a:xfrm>
            <a:custGeom>
              <a:avLst/>
              <a:gdLst/>
              <a:ahLst/>
              <a:cxnLst/>
              <a:rect l="l" t="t" r="r" b="b"/>
              <a:pathLst>
                <a:path w="12544" h="13978" extrusionOk="0">
                  <a:moveTo>
                    <a:pt x="1369" y="12843"/>
                  </a:moveTo>
                  <a:cubicBezTo>
                    <a:pt x="2770" y="13977"/>
                    <a:pt x="12543" y="4170"/>
                    <a:pt x="9808" y="2102"/>
                  </a:cubicBezTo>
                  <a:cubicBezTo>
                    <a:pt x="7039" y="0"/>
                    <a:pt x="1" y="11709"/>
                    <a:pt x="1369" y="128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5"/>
            <p:cNvSpPr/>
            <p:nvPr/>
          </p:nvSpPr>
          <p:spPr>
            <a:xfrm rot="-3040985">
              <a:off x="6835446" y="867766"/>
              <a:ext cx="333674" cy="439334"/>
            </a:xfrm>
            <a:custGeom>
              <a:avLst/>
              <a:gdLst/>
              <a:ahLst/>
              <a:cxnLst/>
              <a:rect l="l" t="t" r="r" b="b"/>
              <a:pathLst>
                <a:path w="10842" h="17180" extrusionOk="0">
                  <a:moveTo>
                    <a:pt x="1669" y="16579"/>
                  </a:moveTo>
                  <a:cubicBezTo>
                    <a:pt x="3336" y="17179"/>
                    <a:pt x="10842" y="2402"/>
                    <a:pt x="7139" y="1201"/>
                  </a:cubicBezTo>
                  <a:cubicBezTo>
                    <a:pt x="3470" y="0"/>
                    <a:pt x="1" y="15978"/>
                    <a:pt x="1669" y="1657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5"/>
            <p:cNvSpPr/>
            <p:nvPr/>
          </p:nvSpPr>
          <p:spPr>
            <a:xfrm rot="-3040985">
              <a:off x="6985215" y="1070478"/>
              <a:ext cx="348047" cy="168931"/>
            </a:xfrm>
            <a:custGeom>
              <a:avLst/>
              <a:gdLst/>
              <a:ahLst/>
              <a:cxnLst/>
              <a:rect l="l" t="t" r="r" b="b"/>
              <a:pathLst>
                <a:path w="11309" h="6606" extrusionOk="0">
                  <a:moveTo>
                    <a:pt x="368" y="4871"/>
                  </a:moveTo>
                  <a:cubicBezTo>
                    <a:pt x="768" y="6605"/>
                    <a:pt x="11309" y="5038"/>
                    <a:pt x="10908" y="2536"/>
                  </a:cubicBezTo>
                  <a:cubicBezTo>
                    <a:pt x="10475" y="1"/>
                    <a:pt x="1" y="3136"/>
                    <a:pt x="368" y="487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5"/>
            <p:cNvSpPr/>
            <p:nvPr/>
          </p:nvSpPr>
          <p:spPr>
            <a:xfrm rot="-3040985">
              <a:off x="6876453" y="880633"/>
              <a:ext cx="510267" cy="336124"/>
            </a:xfrm>
            <a:custGeom>
              <a:avLst/>
              <a:gdLst/>
              <a:ahLst/>
              <a:cxnLst/>
              <a:rect l="l" t="t" r="r" b="b"/>
              <a:pathLst>
                <a:path w="16580" h="13144" extrusionOk="0">
                  <a:moveTo>
                    <a:pt x="902" y="11609"/>
                  </a:moveTo>
                  <a:cubicBezTo>
                    <a:pt x="1836" y="13143"/>
                    <a:pt x="16579" y="6305"/>
                    <a:pt x="14611" y="3136"/>
                  </a:cubicBezTo>
                  <a:cubicBezTo>
                    <a:pt x="12610" y="1"/>
                    <a:pt x="1" y="10108"/>
                    <a:pt x="902" y="11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5"/>
            <p:cNvSpPr/>
            <p:nvPr/>
          </p:nvSpPr>
          <p:spPr>
            <a:xfrm rot="-3040985">
              <a:off x="7030344" y="1032108"/>
              <a:ext cx="488693" cy="239716"/>
            </a:xfrm>
            <a:custGeom>
              <a:avLst/>
              <a:gdLst/>
              <a:ahLst/>
              <a:cxnLst/>
              <a:rect l="l" t="t" r="r" b="b"/>
              <a:pathLst>
                <a:path w="15879" h="9374" extrusionOk="0">
                  <a:moveTo>
                    <a:pt x="201" y="2836"/>
                  </a:moveTo>
                  <a:cubicBezTo>
                    <a:pt x="0" y="4604"/>
                    <a:pt x="14878" y="9374"/>
                    <a:pt x="15378" y="4671"/>
                  </a:cubicBezTo>
                  <a:cubicBezTo>
                    <a:pt x="15878" y="1"/>
                    <a:pt x="434" y="1068"/>
                    <a:pt x="201" y="283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5"/>
            <p:cNvSpPr/>
            <p:nvPr/>
          </p:nvSpPr>
          <p:spPr>
            <a:xfrm rot="-3040985">
              <a:off x="7062971" y="1073005"/>
              <a:ext cx="453793" cy="273011"/>
            </a:xfrm>
            <a:custGeom>
              <a:avLst/>
              <a:gdLst/>
              <a:ahLst/>
              <a:cxnLst/>
              <a:rect l="l" t="t" r="r" b="b"/>
              <a:pathLst>
                <a:path w="14745" h="10676" extrusionOk="0">
                  <a:moveTo>
                    <a:pt x="768" y="1602"/>
                  </a:moveTo>
                  <a:cubicBezTo>
                    <a:pt x="0" y="3203"/>
                    <a:pt x="11775" y="10675"/>
                    <a:pt x="13277" y="7906"/>
                  </a:cubicBezTo>
                  <a:cubicBezTo>
                    <a:pt x="14744" y="5171"/>
                    <a:pt x="1568" y="1"/>
                    <a:pt x="768" y="16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5"/>
            <p:cNvSpPr/>
            <p:nvPr/>
          </p:nvSpPr>
          <p:spPr>
            <a:xfrm rot="-3040985">
              <a:off x="6995048" y="1121196"/>
              <a:ext cx="227958" cy="243987"/>
            </a:xfrm>
            <a:custGeom>
              <a:avLst/>
              <a:gdLst/>
              <a:ahLst/>
              <a:cxnLst/>
              <a:rect l="l" t="t" r="r" b="b"/>
              <a:pathLst>
                <a:path w="7407" h="9541" extrusionOk="0">
                  <a:moveTo>
                    <a:pt x="2936" y="4770"/>
                  </a:moveTo>
                  <a:cubicBezTo>
                    <a:pt x="4004" y="3202"/>
                    <a:pt x="2302" y="0"/>
                    <a:pt x="1502" y="3469"/>
                  </a:cubicBezTo>
                  <a:cubicBezTo>
                    <a:pt x="1202" y="1968"/>
                    <a:pt x="434" y="467"/>
                    <a:pt x="201" y="434"/>
                  </a:cubicBezTo>
                  <a:cubicBezTo>
                    <a:pt x="1" y="367"/>
                    <a:pt x="34" y="1601"/>
                    <a:pt x="368" y="3169"/>
                  </a:cubicBezTo>
                  <a:cubicBezTo>
                    <a:pt x="901" y="5971"/>
                    <a:pt x="1235" y="6505"/>
                    <a:pt x="3570" y="8106"/>
                  </a:cubicBezTo>
                  <a:cubicBezTo>
                    <a:pt x="4871" y="9007"/>
                    <a:pt x="5972" y="9540"/>
                    <a:pt x="6005" y="9307"/>
                  </a:cubicBezTo>
                  <a:cubicBezTo>
                    <a:pt x="6138" y="8673"/>
                    <a:pt x="5104" y="7139"/>
                    <a:pt x="3904" y="6972"/>
                  </a:cubicBezTo>
                  <a:cubicBezTo>
                    <a:pt x="7406" y="6872"/>
                    <a:pt x="4337" y="3503"/>
                    <a:pt x="2936" y="477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1" name="Google Shape;2401;p45"/>
          <p:cNvGrpSpPr/>
          <p:nvPr/>
        </p:nvGrpSpPr>
        <p:grpSpPr>
          <a:xfrm rot="-1439498">
            <a:off x="-206507" y="3858682"/>
            <a:ext cx="1567303" cy="1575131"/>
            <a:chOff x="626063" y="3227249"/>
            <a:chExt cx="1377883" cy="1451490"/>
          </a:xfrm>
        </p:grpSpPr>
        <p:sp>
          <p:nvSpPr>
            <p:cNvPr id="2402" name="Google Shape;2402;p45"/>
            <p:cNvSpPr/>
            <p:nvPr/>
          </p:nvSpPr>
          <p:spPr>
            <a:xfrm rot="5272073">
              <a:off x="1686392" y="4514064"/>
              <a:ext cx="187630" cy="136760"/>
            </a:xfrm>
            <a:custGeom>
              <a:avLst/>
              <a:gdLst/>
              <a:ahLst/>
              <a:cxnLst/>
              <a:rect l="l" t="t" r="r" b="b"/>
              <a:pathLst>
                <a:path w="7506" h="5471" extrusionOk="0">
                  <a:moveTo>
                    <a:pt x="0" y="3803"/>
                  </a:moveTo>
                  <a:cubicBezTo>
                    <a:pt x="3570" y="5471"/>
                    <a:pt x="7506" y="3236"/>
                    <a:pt x="7206" y="1602"/>
                  </a:cubicBezTo>
                  <a:cubicBezTo>
                    <a:pt x="6905" y="0"/>
                    <a:pt x="2902" y="1735"/>
                    <a:pt x="0" y="38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5"/>
            <p:cNvSpPr/>
            <p:nvPr/>
          </p:nvSpPr>
          <p:spPr>
            <a:xfrm rot="5272073">
              <a:off x="1783584" y="4352722"/>
              <a:ext cx="98414" cy="169307"/>
            </a:xfrm>
            <a:custGeom>
              <a:avLst/>
              <a:gdLst/>
              <a:ahLst/>
              <a:cxnLst/>
              <a:rect l="l" t="t" r="r" b="b"/>
              <a:pathLst>
                <a:path w="3937" h="6773" extrusionOk="0">
                  <a:moveTo>
                    <a:pt x="3936" y="6772"/>
                  </a:moveTo>
                  <a:cubicBezTo>
                    <a:pt x="3303" y="3370"/>
                    <a:pt x="3002" y="1"/>
                    <a:pt x="1501" y="634"/>
                  </a:cubicBezTo>
                  <a:cubicBezTo>
                    <a:pt x="0" y="1302"/>
                    <a:pt x="667" y="4804"/>
                    <a:pt x="3936" y="67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5"/>
            <p:cNvSpPr/>
            <p:nvPr/>
          </p:nvSpPr>
          <p:spPr>
            <a:xfrm rot="5272073">
              <a:off x="1678015" y="4260406"/>
              <a:ext cx="114263" cy="196804"/>
            </a:xfrm>
            <a:custGeom>
              <a:avLst/>
              <a:gdLst/>
              <a:ahLst/>
              <a:cxnLst/>
              <a:rect l="l" t="t" r="r" b="b"/>
              <a:pathLst>
                <a:path w="4571" h="7873" extrusionOk="0">
                  <a:moveTo>
                    <a:pt x="4571" y="7873"/>
                  </a:moveTo>
                  <a:cubicBezTo>
                    <a:pt x="3837" y="3936"/>
                    <a:pt x="3503" y="0"/>
                    <a:pt x="1769" y="767"/>
                  </a:cubicBezTo>
                  <a:cubicBezTo>
                    <a:pt x="1" y="1535"/>
                    <a:pt x="801" y="5571"/>
                    <a:pt x="4571" y="78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5"/>
            <p:cNvSpPr/>
            <p:nvPr/>
          </p:nvSpPr>
          <p:spPr>
            <a:xfrm rot="5272073">
              <a:off x="1538754" y="4468490"/>
              <a:ext cx="240999" cy="141785"/>
            </a:xfrm>
            <a:custGeom>
              <a:avLst/>
              <a:gdLst/>
              <a:ahLst/>
              <a:cxnLst/>
              <a:rect l="l" t="t" r="r" b="b"/>
              <a:pathLst>
                <a:path w="9641" h="5672" extrusionOk="0">
                  <a:moveTo>
                    <a:pt x="1" y="3470"/>
                  </a:moveTo>
                  <a:cubicBezTo>
                    <a:pt x="3803" y="2235"/>
                    <a:pt x="9274" y="0"/>
                    <a:pt x="9441" y="1902"/>
                  </a:cubicBezTo>
                  <a:cubicBezTo>
                    <a:pt x="9641" y="3803"/>
                    <a:pt x="3803" y="5671"/>
                    <a:pt x="1" y="34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5"/>
            <p:cNvSpPr/>
            <p:nvPr/>
          </p:nvSpPr>
          <p:spPr>
            <a:xfrm rot="5272073">
              <a:off x="1591582" y="4136994"/>
              <a:ext cx="126761" cy="260172"/>
            </a:xfrm>
            <a:custGeom>
              <a:avLst/>
              <a:gdLst/>
              <a:ahLst/>
              <a:cxnLst/>
              <a:rect l="l" t="t" r="r" b="b"/>
              <a:pathLst>
                <a:path w="5071" h="10408" extrusionOk="0">
                  <a:moveTo>
                    <a:pt x="5071" y="10408"/>
                  </a:moveTo>
                  <a:cubicBezTo>
                    <a:pt x="4537" y="5871"/>
                    <a:pt x="4137" y="1"/>
                    <a:pt x="2069" y="701"/>
                  </a:cubicBezTo>
                  <a:cubicBezTo>
                    <a:pt x="0" y="1402"/>
                    <a:pt x="934" y="7506"/>
                    <a:pt x="5071" y="104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5"/>
            <p:cNvSpPr/>
            <p:nvPr/>
          </p:nvSpPr>
          <p:spPr>
            <a:xfrm rot="5272073">
              <a:off x="1418394" y="4376590"/>
              <a:ext cx="219326" cy="136760"/>
            </a:xfrm>
            <a:custGeom>
              <a:avLst/>
              <a:gdLst/>
              <a:ahLst/>
              <a:cxnLst/>
              <a:rect l="l" t="t" r="r" b="b"/>
              <a:pathLst>
                <a:path w="8774" h="5471" extrusionOk="0">
                  <a:moveTo>
                    <a:pt x="1" y="2602"/>
                  </a:moveTo>
                  <a:cubicBezTo>
                    <a:pt x="4437" y="1535"/>
                    <a:pt x="8674" y="0"/>
                    <a:pt x="8707" y="2202"/>
                  </a:cubicBezTo>
                  <a:cubicBezTo>
                    <a:pt x="8774" y="4403"/>
                    <a:pt x="4170" y="5471"/>
                    <a:pt x="1" y="26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5"/>
            <p:cNvSpPr/>
            <p:nvPr/>
          </p:nvSpPr>
          <p:spPr>
            <a:xfrm rot="5272073">
              <a:off x="1466215" y="4070541"/>
              <a:ext cx="114263" cy="226826"/>
            </a:xfrm>
            <a:custGeom>
              <a:avLst/>
              <a:gdLst/>
              <a:ahLst/>
              <a:cxnLst/>
              <a:rect l="l" t="t" r="r" b="b"/>
              <a:pathLst>
                <a:path w="4571" h="9074" extrusionOk="0">
                  <a:moveTo>
                    <a:pt x="4570" y="9074"/>
                  </a:moveTo>
                  <a:cubicBezTo>
                    <a:pt x="4137" y="4504"/>
                    <a:pt x="4170" y="1"/>
                    <a:pt x="2069" y="701"/>
                  </a:cubicBezTo>
                  <a:cubicBezTo>
                    <a:pt x="0" y="1368"/>
                    <a:pt x="501" y="6072"/>
                    <a:pt x="4570" y="90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5"/>
            <p:cNvSpPr/>
            <p:nvPr/>
          </p:nvSpPr>
          <p:spPr>
            <a:xfrm rot="5272073">
              <a:off x="1301957" y="4287070"/>
              <a:ext cx="218476" cy="135085"/>
            </a:xfrm>
            <a:custGeom>
              <a:avLst/>
              <a:gdLst/>
              <a:ahLst/>
              <a:cxnLst/>
              <a:rect l="l" t="t" r="r" b="b"/>
              <a:pathLst>
                <a:path w="8740" h="5404" extrusionOk="0">
                  <a:moveTo>
                    <a:pt x="0" y="2502"/>
                  </a:moveTo>
                  <a:cubicBezTo>
                    <a:pt x="4470" y="1501"/>
                    <a:pt x="8740" y="0"/>
                    <a:pt x="8740" y="2202"/>
                  </a:cubicBezTo>
                  <a:cubicBezTo>
                    <a:pt x="8740" y="4403"/>
                    <a:pt x="4137" y="5404"/>
                    <a:pt x="0" y="25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5"/>
            <p:cNvSpPr/>
            <p:nvPr/>
          </p:nvSpPr>
          <p:spPr>
            <a:xfrm rot="5272073">
              <a:off x="1347949" y="4087638"/>
              <a:ext cx="377759" cy="468649"/>
            </a:xfrm>
            <a:custGeom>
              <a:avLst/>
              <a:gdLst/>
              <a:ahLst/>
              <a:cxnLst/>
              <a:rect l="l" t="t" r="r" b="b"/>
              <a:pathLst>
                <a:path w="15112" h="18748" extrusionOk="0">
                  <a:moveTo>
                    <a:pt x="501" y="17079"/>
                  </a:moveTo>
                  <a:cubicBezTo>
                    <a:pt x="0" y="17580"/>
                    <a:pt x="167" y="18747"/>
                    <a:pt x="1568" y="17913"/>
                  </a:cubicBezTo>
                  <a:cubicBezTo>
                    <a:pt x="3736" y="16579"/>
                    <a:pt x="14277" y="2769"/>
                    <a:pt x="14911" y="868"/>
                  </a:cubicBezTo>
                  <a:cubicBezTo>
                    <a:pt x="15111" y="234"/>
                    <a:pt x="14711" y="0"/>
                    <a:pt x="14444" y="634"/>
                  </a:cubicBezTo>
                  <a:cubicBezTo>
                    <a:pt x="13543" y="2702"/>
                    <a:pt x="3069" y="15511"/>
                    <a:pt x="501" y="170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5"/>
            <p:cNvSpPr/>
            <p:nvPr/>
          </p:nvSpPr>
          <p:spPr>
            <a:xfrm rot="5272073">
              <a:off x="1794560" y="4427875"/>
              <a:ext cx="164307" cy="248523"/>
            </a:xfrm>
            <a:custGeom>
              <a:avLst/>
              <a:gdLst/>
              <a:ahLst/>
              <a:cxnLst/>
              <a:rect l="l" t="t" r="r" b="b"/>
              <a:pathLst>
                <a:path w="6573" h="9942" extrusionOk="0">
                  <a:moveTo>
                    <a:pt x="601" y="9941"/>
                  </a:moveTo>
                  <a:cubicBezTo>
                    <a:pt x="3704" y="7706"/>
                    <a:pt x="6572" y="1535"/>
                    <a:pt x="5105" y="768"/>
                  </a:cubicBezTo>
                  <a:cubicBezTo>
                    <a:pt x="3637" y="1"/>
                    <a:pt x="1" y="6539"/>
                    <a:pt x="601" y="99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5"/>
            <p:cNvSpPr/>
            <p:nvPr/>
          </p:nvSpPr>
          <p:spPr>
            <a:xfrm rot="5272073">
              <a:off x="574357" y="3428897"/>
              <a:ext cx="821336" cy="433603"/>
            </a:xfrm>
            <a:custGeom>
              <a:avLst/>
              <a:gdLst/>
              <a:ahLst/>
              <a:cxnLst/>
              <a:rect l="l" t="t" r="r" b="b"/>
              <a:pathLst>
                <a:path w="32857" h="17346" extrusionOk="0">
                  <a:moveTo>
                    <a:pt x="32857" y="0"/>
                  </a:moveTo>
                  <a:cubicBezTo>
                    <a:pt x="23650" y="6004"/>
                    <a:pt x="12776" y="6605"/>
                    <a:pt x="5404" y="8139"/>
                  </a:cubicBezTo>
                  <a:cubicBezTo>
                    <a:pt x="1568" y="8940"/>
                    <a:pt x="0" y="11475"/>
                    <a:pt x="500" y="13577"/>
                  </a:cubicBezTo>
                  <a:cubicBezTo>
                    <a:pt x="1001" y="15678"/>
                    <a:pt x="3636" y="17346"/>
                    <a:pt x="8239" y="16212"/>
                  </a:cubicBezTo>
                  <a:cubicBezTo>
                    <a:pt x="17479" y="14010"/>
                    <a:pt x="28587" y="7873"/>
                    <a:pt x="328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5"/>
            <p:cNvSpPr/>
            <p:nvPr/>
          </p:nvSpPr>
          <p:spPr>
            <a:xfrm rot="5272073">
              <a:off x="517090" y="3373723"/>
              <a:ext cx="808838" cy="561190"/>
            </a:xfrm>
            <a:custGeom>
              <a:avLst/>
              <a:gdLst/>
              <a:ahLst/>
              <a:cxnLst/>
              <a:rect l="l" t="t" r="r" b="b"/>
              <a:pathLst>
                <a:path w="32357" h="22450" extrusionOk="0">
                  <a:moveTo>
                    <a:pt x="32357" y="0"/>
                  </a:moveTo>
                  <a:cubicBezTo>
                    <a:pt x="24385" y="7906"/>
                    <a:pt x="9307" y="15411"/>
                    <a:pt x="0" y="13577"/>
                  </a:cubicBezTo>
                  <a:cubicBezTo>
                    <a:pt x="3503" y="22450"/>
                    <a:pt x="22850" y="15611"/>
                    <a:pt x="32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5"/>
            <p:cNvSpPr/>
            <p:nvPr/>
          </p:nvSpPr>
          <p:spPr>
            <a:xfrm rot="5272073">
              <a:off x="671758" y="3548118"/>
              <a:ext cx="833860" cy="473649"/>
            </a:xfrm>
            <a:custGeom>
              <a:avLst/>
              <a:gdLst/>
              <a:ahLst/>
              <a:cxnLst/>
              <a:rect l="l" t="t" r="r" b="b"/>
              <a:pathLst>
                <a:path w="33358" h="18948" extrusionOk="0">
                  <a:moveTo>
                    <a:pt x="30122" y="1635"/>
                  </a:moveTo>
                  <a:cubicBezTo>
                    <a:pt x="26786" y="5071"/>
                    <a:pt x="16813" y="14678"/>
                    <a:pt x="701" y="18414"/>
                  </a:cubicBezTo>
                  <a:cubicBezTo>
                    <a:pt x="134" y="18547"/>
                    <a:pt x="1" y="18947"/>
                    <a:pt x="901" y="18781"/>
                  </a:cubicBezTo>
                  <a:cubicBezTo>
                    <a:pt x="14177" y="16245"/>
                    <a:pt x="26319" y="7039"/>
                    <a:pt x="31323" y="2769"/>
                  </a:cubicBezTo>
                  <a:cubicBezTo>
                    <a:pt x="33358" y="1068"/>
                    <a:pt x="31757" y="0"/>
                    <a:pt x="30122" y="16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5"/>
            <p:cNvSpPr/>
            <p:nvPr/>
          </p:nvSpPr>
          <p:spPr>
            <a:xfrm rot="5272073">
              <a:off x="1087792" y="3937180"/>
              <a:ext cx="126761" cy="360236"/>
            </a:xfrm>
            <a:custGeom>
              <a:avLst/>
              <a:gdLst/>
              <a:ahLst/>
              <a:cxnLst/>
              <a:rect l="l" t="t" r="r" b="b"/>
              <a:pathLst>
                <a:path w="5071" h="14411" extrusionOk="0">
                  <a:moveTo>
                    <a:pt x="4037" y="601"/>
                  </a:moveTo>
                  <a:cubicBezTo>
                    <a:pt x="4203" y="0"/>
                    <a:pt x="5071" y="167"/>
                    <a:pt x="5004" y="768"/>
                  </a:cubicBezTo>
                  <a:cubicBezTo>
                    <a:pt x="4604" y="2969"/>
                    <a:pt x="1168" y="12376"/>
                    <a:pt x="667" y="13844"/>
                  </a:cubicBezTo>
                  <a:cubicBezTo>
                    <a:pt x="434" y="14411"/>
                    <a:pt x="0" y="14211"/>
                    <a:pt x="234" y="13610"/>
                  </a:cubicBezTo>
                  <a:cubicBezTo>
                    <a:pt x="734" y="12176"/>
                    <a:pt x="3636" y="2769"/>
                    <a:pt x="4037" y="6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5"/>
            <p:cNvSpPr/>
            <p:nvPr/>
          </p:nvSpPr>
          <p:spPr>
            <a:xfrm rot="5272073">
              <a:off x="826453" y="3969899"/>
              <a:ext cx="277695" cy="195979"/>
            </a:xfrm>
            <a:custGeom>
              <a:avLst/>
              <a:gdLst/>
              <a:ahLst/>
              <a:cxnLst/>
              <a:rect l="l" t="t" r="r" b="b"/>
              <a:pathLst>
                <a:path w="11109" h="7840" extrusionOk="0">
                  <a:moveTo>
                    <a:pt x="4871" y="2636"/>
                  </a:moveTo>
                  <a:cubicBezTo>
                    <a:pt x="3170" y="3336"/>
                    <a:pt x="535" y="3803"/>
                    <a:pt x="334" y="2302"/>
                  </a:cubicBezTo>
                  <a:cubicBezTo>
                    <a:pt x="1" y="0"/>
                    <a:pt x="5938" y="1034"/>
                    <a:pt x="6506" y="1401"/>
                  </a:cubicBezTo>
                  <a:cubicBezTo>
                    <a:pt x="7073" y="1768"/>
                    <a:pt x="11109" y="6038"/>
                    <a:pt x="9074" y="7105"/>
                  </a:cubicBezTo>
                  <a:cubicBezTo>
                    <a:pt x="7706" y="7839"/>
                    <a:pt x="6706" y="5304"/>
                    <a:pt x="6339" y="3436"/>
                  </a:cubicBezTo>
                  <a:cubicBezTo>
                    <a:pt x="5938" y="5271"/>
                    <a:pt x="4804" y="7672"/>
                    <a:pt x="3470" y="6972"/>
                  </a:cubicBezTo>
                  <a:cubicBezTo>
                    <a:pt x="2102" y="6305"/>
                    <a:pt x="3570" y="4003"/>
                    <a:pt x="4871" y="26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5"/>
            <p:cNvSpPr/>
            <p:nvPr/>
          </p:nvSpPr>
          <p:spPr>
            <a:xfrm rot="5272073">
              <a:off x="945782" y="4028941"/>
              <a:ext cx="116762" cy="102589"/>
            </a:xfrm>
            <a:custGeom>
              <a:avLst/>
              <a:gdLst/>
              <a:ahLst/>
              <a:cxnLst/>
              <a:rect l="l" t="t" r="r" b="b"/>
              <a:pathLst>
                <a:path w="4671" h="4104" extrusionOk="0">
                  <a:moveTo>
                    <a:pt x="1802" y="1302"/>
                  </a:moveTo>
                  <a:cubicBezTo>
                    <a:pt x="1068" y="1635"/>
                    <a:pt x="0" y="1402"/>
                    <a:pt x="0" y="768"/>
                  </a:cubicBezTo>
                  <a:cubicBezTo>
                    <a:pt x="0" y="1"/>
                    <a:pt x="2402" y="535"/>
                    <a:pt x="2635" y="701"/>
                  </a:cubicBezTo>
                  <a:cubicBezTo>
                    <a:pt x="2902" y="835"/>
                    <a:pt x="4670" y="2336"/>
                    <a:pt x="4137" y="2870"/>
                  </a:cubicBezTo>
                  <a:cubicBezTo>
                    <a:pt x="3670" y="3303"/>
                    <a:pt x="2836" y="2603"/>
                    <a:pt x="2669" y="1802"/>
                  </a:cubicBezTo>
                  <a:cubicBezTo>
                    <a:pt x="2235" y="4104"/>
                    <a:pt x="134" y="3170"/>
                    <a:pt x="1802" y="130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5"/>
            <p:cNvSpPr/>
            <p:nvPr/>
          </p:nvSpPr>
          <p:spPr>
            <a:xfrm rot="5272073">
              <a:off x="1290991" y="4041570"/>
              <a:ext cx="295193" cy="260197"/>
            </a:xfrm>
            <a:custGeom>
              <a:avLst/>
              <a:gdLst/>
              <a:ahLst/>
              <a:cxnLst/>
              <a:rect l="l" t="t" r="r" b="b"/>
              <a:pathLst>
                <a:path w="11809" h="10409" extrusionOk="0">
                  <a:moveTo>
                    <a:pt x="5137" y="10408"/>
                  </a:moveTo>
                  <a:cubicBezTo>
                    <a:pt x="0" y="6939"/>
                    <a:pt x="801" y="1"/>
                    <a:pt x="6238" y="701"/>
                  </a:cubicBezTo>
                  <a:cubicBezTo>
                    <a:pt x="11809" y="1435"/>
                    <a:pt x="10941" y="7739"/>
                    <a:pt x="5137" y="104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5"/>
            <p:cNvSpPr/>
            <p:nvPr/>
          </p:nvSpPr>
          <p:spPr>
            <a:xfrm rot="5272073">
              <a:off x="1114124" y="3896482"/>
              <a:ext cx="262697" cy="263522"/>
            </a:xfrm>
            <a:custGeom>
              <a:avLst/>
              <a:gdLst/>
              <a:ahLst/>
              <a:cxnLst/>
              <a:rect l="l" t="t" r="r" b="b"/>
              <a:pathLst>
                <a:path w="10509" h="10542" extrusionOk="0">
                  <a:moveTo>
                    <a:pt x="10508" y="2969"/>
                  </a:moveTo>
                  <a:cubicBezTo>
                    <a:pt x="9140" y="9274"/>
                    <a:pt x="2402" y="10541"/>
                    <a:pt x="1201" y="6371"/>
                  </a:cubicBezTo>
                  <a:cubicBezTo>
                    <a:pt x="1" y="2068"/>
                    <a:pt x="5905" y="0"/>
                    <a:pt x="10508" y="29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5"/>
            <p:cNvSpPr/>
            <p:nvPr/>
          </p:nvSpPr>
          <p:spPr>
            <a:xfrm rot="5272073">
              <a:off x="1148915" y="4161423"/>
              <a:ext cx="238499" cy="233500"/>
            </a:xfrm>
            <a:custGeom>
              <a:avLst/>
              <a:gdLst/>
              <a:ahLst/>
              <a:cxnLst/>
              <a:rect l="l" t="t" r="r" b="b"/>
              <a:pathLst>
                <a:path w="9541" h="9341" extrusionOk="0">
                  <a:moveTo>
                    <a:pt x="0" y="2903"/>
                  </a:moveTo>
                  <a:cubicBezTo>
                    <a:pt x="6171" y="1"/>
                    <a:pt x="9540" y="3003"/>
                    <a:pt x="7772" y="6472"/>
                  </a:cubicBezTo>
                  <a:cubicBezTo>
                    <a:pt x="6305" y="9341"/>
                    <a:pt x="767" y="9107"/>
                    <a:pt x="0" y="29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5"/>
            <p:cNvSpPr/>
            <p:nvPr/>
          </p:nvSpPr>
          <p:spPr>
            <a:xfrm rot="5272073">
              <a:off x="1273755" y="4115586"/>
              <a:ext cx="72567" cy="87566"/>
            </a:xfrm>
            <a:custGeom>
              <a:avLst/>
              <a:gdLst/>
              <a:ahLst/>
              <a:cxnLst/>
              <a:rect l="l" t="t" r="r" b="b"/>
              <a:pathLst>
                <a:path w="2903" h="3503" extrusionOk="0">
                  <a:moveTo>
                    <a:pt x="2469" y="2602"/>
                  </a:moveTo>
                  <a:cubicBezTo>
                    <a:pt x="1702" y="3503"/>
                    <a:pt x="234" y="3069"/>
                    <a:pt x="134" y="1902"/>
                  </a:cubicBezTo>
                  <a:cubicBezTo>
                    <a:pt x="0" y="734"/>
                    <a:pt x="1335" y="0"/>
                    <a:pt x="2269" y="734"/>
                  </a:cubicBezTo>
                  <a:cubicBezTo>
                    <a:pt x="2836" y="1201"/>
                    <a:pt x="2903" y="2035"/>
                    <a:pt x="2469" y="26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2" name="Google Shape;2422;p45"/>
          <p:cNvSpPr/>
          <p:nvPr/>
        </p:nvSpPr>
        <p:spPr>
          <a:xfrm flipH="1">
            <a:off x="667218" y="4117400"/>
            <a:ext cx="946158" cy="287282"/>
          </a:xfrm>
          <a:custGeom>
            <a:avLst/>
            <a:gdLst/>
            <a:ahLst/>
            <a:cxnLst/>
            <a:rect l="l" t="t" r="r" b="b"/>
            <a:pathLst>
              <a:path w="73303" h="22257" extrusionOk="0">
                <a:moveTo>
                  <a:pt x="32445" y="1"/>
                </a:moveTo>
                <a:cubicBezTo>
                  <a:pt x="32271" y="1"/>
                  <a:pt x="32096" y="4"/>
                  <a:pt x="31920" y="9"/>
                </a:cubicBezTo>
                <a:cubicBezTo>
                  <a:pt x="25213" y="219"/>
                  <a:pt x="19254" y="4381"/>
                  <a:pt x="16799" y="10609"/>
                </a:cubicBezTo>
                <a:cubicBezTo>
                  <a:pt x="15221" y="9933"/>
                  <a:pt x="13610" y="9620"/>
                  <a:pt x="12040" y="9620"/>
                </a:cubicBezTo>
                <a:cubicBezTo>
                  <a:pt x="5682" y="9620"/>
                  <a:pt x="1" y="14754"/>
                  <a:pt x="1" y="21718"/>
                </a:cubicBezTo>
                <a:lnTo>
                  <a:pt x="1" y="22257"/>
                </a:lnTo>
                <a:lnTo>
                  <a:pt x="73302" y="22257"/>
                </a:lnTo>
                <a:cubicBezTo>
                  <a:pt x="71745" y="18005"/>
                  <a:pt x="67673" y="15190"/>
                  <a:pt x="63151" y="15190"/>
                </a:cubicBezTo>
                <a:lnTo>
                  <a:pt x="62522" y="15190"/>
                </a:lnTo>
                <a:cubicBezTo>
                  <a:pt x="60995" y="10884"/>
                  <a:pt x="56958" y="8321"/>
                  <a:pt x="52743" y="8321"/>
                </a:cubicBezTo>
                <a:cubicBezTo>
                  <a:pt x="51008" y="8321"/>
                  <a:pt x="49243" y="8755"/>
                  <a:pt x="47611" y="9681"/>
                </a:cubicBezTo>
                <a:cubicBezTo>
                  <a:pt x="44870" y="3762"/>
                  <a:pt x="38921" y="1"/>
                  <a:pt x="32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721B93-A393-4859-A4FD-71017C3C79D5}"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4B571-5EA4-4C6A-A3F3-BF14DF823174}" type="slidenum">
              <a:rPr lang="en-US" smtClean="0"/>
              <a:t>‹#›</a:t>
            </a:fld>
            <a:endParaRPr lang="en-US"/>
          </a:p>
        </p:txBody>
      </p:sp>
    </p:spTree>
    <p:extLst>
      <p:ext uri="{BB962C8B-B14F-4D97-AF65-F5344CB8AC3E}">
        <p14:creationId xmlns:p14="http://schemas.microsoft.com/office/powerpoint/2010/main" val="3470627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2"/>
        <p:cNvGrpSpPr/>
        <p:nvPr/>
      </p:nvGrpSpPr>
      <p:grpSpPr>
        <a:xfrm>
          <a:off x="0" y="0"/>
          <a:ext cx="0" cy="0"/>
          <a:chOff x="0" y="0"/>
          <a:chExt cx="0" cy="0"/>
        </a:xfrm>
      </p:grpSpPr>
      <p:sp>
        <p:nvSpPr>
          <p:cNvPr id="123" name="Google Shape;123;p4"/>
          <p:cNvSpPr txBox="1">
            <a:spLocks noGrp="1"/>
          </p:cNvSpPr>
          <p:nvPr>
            <p:ph type="body" idx="1"/>
          </p:nvPr>
        </p:nvSpPr>
        <p:spPr>
          <a:xfrm>
            <a:off x="711725" y="1152475"/>
            <a:ext cx="77205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AutoNum type="arabicPeriod"/>
              <a:defRPr sz="125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124" name="Google Shape;124;p4"/>
          <p:cNvSpPr txBox="1">
            <a:spLocks noGrp="1"/>
          </p:cNvSpPr>
          <p:nvPr>
            <p:ph type="title"/>
          </p:nvPr>
        </p:nvSpPr>
        <p:spPr>
          <a:xfrm>
            <a:off x="711750" y="368675"/>
            <a:ext cx="7720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4"/>
          <p:cNvSpPr/>
          <p:nvPr/>
        </p:nvSpPr>
        <p:spPr>
          <a:xfrm>
            <a:off x="7823521" y="1036652"/>
            <a:ext cx="1046034" cy="317607"/>
          </a:xfrm>
          <a:custGeom>
            <a:avLst/>
            <a:gdLst/>
            <a:ahLst/>
            <a:cxnLst/>
            <a:rect l="l" t="t" r="r" b="b"/>
            <a:pathLst>
              <a:path w="73303" h="22257" extrusionOk="0">
                <a:moveTo>
                  <a:pt x="32445" y="1"/>
                </a:moveTo>
                <a:cubicBezTo>
                  <a:pt x="32271" y="1"/>
                  <a:pt x="32096" y="4"/>
                  <a:pt x="31920" y="9"/>
                </a:cubicBezTo>
                <a:cubicBezTo>
                  <a:pt x="25213" y="219"/>
                  <a:pt x="19254" y="4381"/>
                  <a:pt x="16799" y="10609"/>
                </a:cubicBezTo>
                <a:cubicBezTo>
                  <a:pt x="15221" y="9933"/>
                  <a:pt x="13610" y="9620"/>
                  <a:pt x="12040" y="9620"/>
                </a:cubicBezTo>
                <a:cubicBezTo>
                  <a:pt x="5682" y="9620"/>
                  <a:pt x="1" y="14754"/>
                  <a:pt x="1" y="21718"/>
                </a:cubicBezTo>
                <a:lnTo>
                  <a:pt x="1" y="22257"/>
                </a:lnTo>
                <a:lnTo>
                  <a:pt x="73302" y="22257"/>
                </a:lnTo>
                <a:cubicBezTo>
                  <a:pt x="71745" y="18005"/>
                  <a:pt x="67673" y="15190"/>
                  <a:pt x="63151" y="15190"/>
                </a:cubicBezTo>
                <a:lnTo>
                  <a:pt x="62522" y="15190"/>
                </a:lnTo>
                <a:cubicBezTo>
                  <a:pt x="60995" y="10884"/>
                  <a:pt x="56958" y="8321"/>
                  <a:pt x="52743" y="8321"/>
                </a:cubicBezTo>
                <a:cubicBezTo>
                  <a:pt x="51008" y="8321"/>
                  <a:pt x="49243" y="8755"/>
                  <a:pt x="47611" y="9681"/>
                </a:cubicBezTo>
                <a:cubicBezTo>
                  <a:pt x="44870" y="3762"/>
                  <a:pt x="38921" y="1"/>
                  <a:pt x="32445" y="1"/>
                </a:cubicBezTo>
                <a:close/>
              </a:path>
            </a:pathLst>
          </a:custGeom>
          <a:solidFill>
            <a:srgbClr val="2078A6">
              <a:alpha val="3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7164802" y="4474901"/>
            <a:ext cx="755554" cy="262200"/>
          </a:xfrm>
          <a:custGeom>
            <a:avLst/>
            <a:gdLst/>
            <a:ahLst/>
            <a:cxnLst/>
            <a:rect l="l" t="t" r="r" b="b"/>
            <a:pathLst>
              <a:path w="43832" h="15211" extrusionOk="0">
                <a:moveTo>
                  <a:pt x="21219" y="0"/>
                </a:moveTo>
                <a:cubicBezTo>
                  <a:pt x="20609" y="0"/>
                  <a:pt x="19992" y="49"/>
                  <a:pt x="19374" y="149"/>
                </a:cubicBezTo>
                <a:cubicBezTo>
                  <a:pt x="14404" y="927"/>
                  <a:pt x="10511" y="4880"/>
                  <a:pt x="9822" y="9880"/>
                </a:cubicBezTo>
                <a:cubicBezTo>
                  <a:pt x="9036" y="9627"/>
                  <a:pt x="8239" y="9507"/>
                  <a:pt x="7457" y="9507"/>
                </a:cubicBezTo>
                <a:cubicBezTo>
                  <a:pt x="4072" y="9507"/>
                  <a:pt x="949" y="11756"/>
                  <a:pt x="1" y="15210"/>
                </a:cubicBezTo>
                <a:lnTo>
                  <a:pt x="43718" y="15210"/>
                </a:lnTo>
                <a:cubicBezTo>
                  <a:pt x="43778" y="14761"/>
                  <a:pt x="43808" y="14342"/>
                  <a:pt x="43808" y="13923"/>
                </a:cubicBezTo>
                <a:cubicBezTo>
                  <a:pt x="43831" y="9014"/>
                  <a:pt x="39826" y="5466"/>
                  <a:pt x="35406" y="5466"/>
                </a:cubicBezTo>
                <a:cubicBezTo>
                  <a:pt x="34110" y="5466"/>
                  <a:pt x="32778" y="5771"/>
                  <a:pt x="31501" y="6437"/>
                </a:cubicBezTo>
                <a:cubicBezTo>
                  <a:pt x="29559" y="2448"/>
                  <a:pt x="25548" y="0"/>
                  <a:pt x="21219" y="0"/>
                </a:cubicBezTo>
                <a:close/>
              </a:path>
            </a:pathLst>
          </a:custGeom>
          <a:solidFill>
            <a:srgbClr val="2078A6">
              <a:alpha val="3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7051413" y="2523124"/>
            <a:ext cx="1530750" cy="464782"/>
          </a:xfrm>
          <a:custGeom>
            <a:avLst/>
            <a:gdLst/>
            <a:ahLst/>
            <a:cxnLst/>
            <a:rect l="l" t="t" r="r" b="b"/>
            <a:pathLst>
              <a:path w="73303" h="22257" extrusionOk="0">
                <a:moveTo>
                  <a:pt x="32445" y="1"/>
                </a:moveTo>
                <a:cubicBezTo>
                  <a:pt x="32271" y="1"/>
                  <a:pt x="32096" y="4"/>
                  <a:pt x="31920" y="9"/>
                </a:cubicBezTo>
                <a:cubicBezTo>
                  <a:pt x="25213" y="219"/>
                  <a:pt x="19254" y="4381"/>
                  <a:pt x="16799" y="10609"/>
                </a:cubicBezTo>
                <a:cubicBezTo>
                  <a:pt x="15221" y="9933"/>
                  <a:pt x="13610" y="9620"/>
                  <a:pt x="12040" y="9620"/>
                </a:cubicBezTo>
                <a:cubicBezTo>
                  <a:pt x="5682" y="9620"/>
                  <a:pt x="1" y="14754"/>
                  <a:pt x="1" y="21718"/>
                </a:cubicBezTo>
                <a:lnTo>
                  <a:pt x="1" y="22257"/>
                </a:lnTo>
                <a:lnTo>
                  <a:pt x="73302" y="22257"/>
                </a:lnTo>
                <a:cubicBezTo>
                  <a:pt x="71745" y="18005"/>
                  <a:pt x="67673" y="15190"/>
                  <a:pt x="63151" y="15190"/>
                </a:cubicBezTo>
                <a:lnTo>
                  <a:pt x="62522" y="15190"/>
                </a:lnTo>
                <a:cubicBezTo>
                  <a:pt x="60995" y="10884"/>
                  <a:pt x="56958" y="8321"/>
                  <a:pt x="52743" y="8321"/>
                </a:cubicBezTo>
                <a:cubicBezTo>
                  <a:pt x="51008" y="8321"/>
                  <a:pt x="49243" y="8755"/>
                  <a:pt x="47611" y="9681"/>
                </a:cubicBezTo>
                <a:cubicBezTo>
                  <a:pt x="44870" y="3762"/>
                  <a:pt x="38921" y="1"/>
                  <a:pt x="32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254072" y="3726841"/>
            <a:ext cx="915322" cy="317644"/>
          </a:xfrm>
          <a:custGeom>
            <a:avLst/>
            <a:gdLst/>
            <a:ahLst/>
            <a:cxnLst/>
            <a:rect l="l" t="t" r="r" b="b"/>
            <a:pathLst>
              <a:path w="43832" h="15211" extrusionOk="0">
                <a:moveTo>
                  <a:pt x="21219" y="0"/>
                </a:moveTo>
                <a:cubicBezTo>
                  <a:pt x="20609" y="0"/>
                  <a:pt x="19992" y="49"/>
                  <a:pt x="19374" y="149"/>
                </a:cubicBezTo>
                <a:cubicBezTo>
                  <a:pt x="14404" y="927"/>
                  <a:pt x="10511" y="4880"/>
                  <a:pt x="9822" y="9880"/>
                </a:cubicBezTo>
                <a:cubicBezTo>
                  <a:pt x="9036" y="9627"/>
                  <a:pt x="8239" y="9507"/>
                  <a:pt x="7457" y="9507"/>
                </a:cubicBezTo>
                <a:cubicBezTo>
                  <a:pt x="4072" y="9507"/>
                  <a:pt x="949" y="11756"/>
                  <a:pt x="1" y="15210"/>
                </a:cubicBezTo>
                <a:lnTo>
                  <a:pt x="43718" y="15210"/>
                </a:lnTo>
                <a:cubicBezTo>
                  <a:pt x="43778" y="14761"/>
                  <a:pt x="43808" y="14342"/>
                  <a:pt x="43808" y="13923"/>
                </a:cubicBezTo>
                <a:cubicBezTo>
                  <a:pt x="43831" y="9014"/>
                  <a:pt x="39826" y="5466"/>
                  <a:pt x="35406" y="5466"/>
                </a:cubicBezTo>
                <a:cubicBezTo>
                  <a:pt x="34110" y="5466"/>
                  <a:pt x="32778" y="5771"/>
                  <a:pt x="31501" y="6437"/>
                </a:cubicBezTo>
                <a:cubicBezTo>
                  <a:pt x="29559" y="2448"/>
                  <a:pt x="25548" y="0"/>
                  <a:pt x="21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4"/>
          <p:cNvGrpSpPr/>
          <p:nvPr/>
        </p:nvGrpSpPr>
        <p:grpSpPr>
          <a:xfrm>
            <a:off x="7484234" y="3591524"/>
            <a:ext cx="2148078" cy="2139617"/>
            <a:chOff x="7484234" y="3591524"/>
            <a:chExt cx="2148078" cy="2139617"/>
          </a:xfrm>
        </p:grpSpPr>
        <p:grpSp>
          <p:nvGrpSpPr>
            <p:cNvPr id="130" name="Google Shape;130;p4"/>
            <p:cNvGrpSpPr/>
            <p:nvPr/>
          </p:nvGrpSpPr>
          <p:grpSpPr>
            <a:xfrm rot="-5400000" flipH="1">
              <a:off x="7822674" y="4076648"/>
              <a:ext cx="1671874" cy="1490022"/>
              <a:chOff x="2994138" y="5245616"/>
              <a:chExt cx="1042446" cy="929057"/>
            </a:xfrm>
          </p:grpSpPr>
          <p:sp>
            <p:nvSpPr>
              <p:cNvPr id="131" name="Google Shape;131;p4"/>
              <p:cNvSpPr/>
              <p:nvPr/>
            </p:nvSpPr>
            <p:spPr>
              <a:xfrm rot="2529747">
                <a:off x="3086451" y="5395133"/>
                <a:ext cx="647795" cy="524774"/>
              </a:xfrm>
              <a:custGeom>
                <a:avLst/>
                <a:gdLst/>
                <a:ahLst/>
                <a:cxnLst/>
                <a:rect l="l" t="t" r="r" b="b"/>
                <a:pathLst>
                  <a:path w="31826" h="25782" extrusionOk="0">
                    <a:moveTo>
                      <a:pt x="5285" y="0"/>
                    </a:moveTo>
                    <a:cubicBezTo>
                      <a:pt x="4278" y="0"/>
                      <a:pt x="3340" y="338"/>
                      <a:pt x="2725" y="1261"/>
                    </a:cubicBezTo>
                    <a:cubicBezTo>
                      <a:pt x="1378" y="3297"/>
                      <a:pt x="3683" y="5393"/>
                      <a:pt x="5300" y="6291"/>
                    </a:cubicBezTo>
                    <a:cubicBezTo>
                      <a:pt x="6408" y="6890"/>
                      <a:pt x="7636" y="7309"/>
                      <a:pt x="8893" y="7459"/>
                    </a:cubicBezTo>
                    <a:cubicBezTo>
                      <a:pt x="9259" y="7511"/>
                      <a:pt x="9624" y="7543"/>
                      <a:pt x="9995" y="7543"/>
                    </a:cubicBezTo>
                    <a:cubicBezTo>
                      <a:pt x="10263" y="7543"/>
                      <a:pt x="10534" y="7527"/>
                      <a:pt x="10810" y="7489"/>
                    </a:cubicBezTo>
                    <a:cubicBezTo>
                      <a:pt x="11109" y="7429"/>
                      <a:pt x="11379" y="7369"/>
                      <a:pt x="11708" y="7339"/>
                    </a:cubicBezTo>
                    <a:cubicBezTo>
                      <a:pt x="12876" y="7399"/>
                      <a:pt x="13774" y="8866"/>
                      <a:pt x="14403" y="9735"/>
                    </a:cubicBezTo>
                    <a:cubicBezTo>
                      <a:pt x="15181" y="10753"/>
                      <a:pt x="15870" y="11831"/>
                      <a:pt x="16469" y="12969"/>
                    </a:cubicBezTo>
                    <a:cubicBezTo>
                      <a:pt x="16798" y="13627"/>
                      <a:pt x="17158" y="14286"/>
                      <a:pt x="17487" y="14945"/>
                    </a:cubicBezTo>
                    <a:cubicBezTo>
                      <a:pt x="16319" y="14286"/>
                      <a:pt x="15092" y="13687"/>
                      <a:pt x="13834" y="13208"/>
                    </a:cubicBezTo>
                    <a:cubicBezTo>
                      <a:pt x="13085" y="12909"/>
                      <a:pt x="12337" y="12699"/>
                      <a:pt x="11528" y="12579"/>
                    </a:cubicBezTo>
                    <a:cubicBezTo>
                      <a:pt x="11199" y="12579"/>
                      <a:pt x="10870" y="12489"/>
                      <a:pt x="10600" y="12340"/>
                    </a:cubicBezTo>
                    <a:cubicBezTo>
                      <a:pt x="10301" y="12100"/>
                      <a:pt x="10061" y="11801"/>
                      <a:pt x="9792" y="11591"/>
                    </a:cubicBezTo>
                    <a:cubicBezTo>
                      <a:pt x="9253" y="11142"/>
                      <a:pt x="8684" y="10753"/>
                      <a:pt x="8115" y="10363"/>
                    </a:cubicBezTo>
                    <a:cubicBezTo>
                      <a:pt x="6977" y="9585"/>
                      <a:pt x="5719" y="9046"/>
                      <a:pt x="4372" y="8746"/>
                    </a:cubicBezTo>
                    <a:cubicBezTo>
                      <a:pt x="4052" y="8679"/>
                      <a:pt x="3710" y="8643"/>
                      <a:pt x="3363" y="8643"/>
                    </a:cubicBezTo>
                    <a:cubicBezTo>
                      <a:pt x="1857" y="8643"/>
                      <a:pt x="272" y="9318"/>
                      <a:pt x="150" y="11022"/>
                    </a:cubicBezTo>
                    <a:cubicBezTo>
                      <a:pt x="0" y="12879"/>
                      <a:pt x="1887" y="14166"/>
                      <a:pt x="3533" y="14466"/>
                    </a:cubicBezTo>
                    <a:cubicBezTo>
                      <a:pt x="3938" y="14533"/>
                      <a:pt x="4346" y="14567"/>
                      <a:pt x="4756" y="14567"/>
                    </a:cubicBezTo>
                    <a:cubicBezTo>
                      <a:pt x="5438" y="14567"/>
                      <a:pt x="6124" y="14473"/>
                      <a:pt x="6797" y="14286"/>
                    </a:cubicBezTo>
                    <a:cubicBezTo>
                      <a:pt x="8264" y="13963"/>
                      <a:pt x="9854" y="13330"/>
                      <a:pt x="11414" y="13330"/>
                    </a:cubicBezTo>
                    <a:cubicBezTo>
                      <a:pt x="11734" y="13330"/>
                      <a:pt x="12051" y="13357"/>
                      <a:pt x="12367" y="13418"/>
                    </a:cubicBezTo>
                    <a:cubicBezTo>
                      <a:pt x="12996" y="13537"/>
                      <a:pt x="13594" y="13717"/>
                      <a:pt x="14193" y="13927"/>
                    </a:cubicBezTo>
                    <a:cubicBezTo>
                      <a:pt x="15481" y="14466"/>
                      <a:pt x="16709" y="15124"/>
                      <a:pt x="17876" y="15873"/>
                    </a:cubicBezTo>
                    <a:cubicBezTo>
                      <a:pt x="17936" y="15903"/>
                      <a:pt x="17966" y="15933"/>
                      <a:pt x="18026" y="15963"/>
                    </a:cubicBezTo>
                    <a:cubicBezTo>
                      <a:pt x="18595" y="17011"/>
                      <a:pt x="19254" y="17999"/>
                      <a:pt x="20002" y="18957"/>
                    </a:cubicBezTo>
                    <a:cubicBezTo>
                      <a:pt x="20871" y="19975"/>
                      <a:pt x="21829" y="20874"/>
                      <a:pt x="22907" y="21682"/>
                    </a:cubicBezTo>
                    <a:cubicBezTo>
                      <a:pt x="22188" y="21532"/>
                      <a:pt x="21470" y="21442"/>
                      <a:pt x="20781" y="21353"/>
                    </a:cubicBezTo>
                    <a:cubicBezTo>
                      <a:pt x="20152" y="21263"/>
                      <a:pt x="19493" y="21233"/>
                      <a:pt x="18864" y="21233"/>
                    </a:cubicBezTo>
                    <a:cubicBezTo>
                      <a:pt x="18540" y="21251"/>
                      <a:pt x="18139" y="21345"/>
                      <a:pt x="17767" y="21345"/>
                    </a:cubicBezTo>
                    <a:cubicBezTo>
                      <a:pt x="17521" y="21345"/>
                      <a:pt x="17288" y="21304"/>
                      <a:pt x="17098" y="21173"/>
                    </a:cubicBezTo>
                    <a:cubicBezTo>
                      <a:pt x="16589" y="20814"/>
                      <a:pt x="16140" y="20365"/>
                      <a:pt x="15571" y="20035"/>
                    </a:cubicBezTo>
                    <a:cubicBezTo>
                      <a:pt x="14445" y="19284"/>
                      <a:pt x="13152" y="18896"/>
                      <a:pt x="11826" y="18896"/>
                    </a:cubicBezTo>
                    <a:cubicBezTo>
                      <a:pt x="11777" y="18896"/>
                      <a:pt x="11727" y="18896"/>
                      <a:pt x="11678" y="18897"/>
                    </a:cubicBezTo>
                    <a:cubicBezTo>
                      <a:pt x="9941" y="18987"/>
                      <a:pt x="7845" y="20095"/>
                      <a:pt x="7576" y="21981"/>
                    </a:cubicBezTo>
                    <a:cubicBezTo>
                      <a:pt x="7336" y="23718"/>
                      <a:pt x="9941" y="24796"/>
                      <a:pt x="11409" y="24796"/>
                    </a:cubicBezTo>
                    <a:cubicBezTo>
                      <a:pt x="12397" y="24766"/>
                      <a:pt x="13385" y="24257"/>
                      <a:pt x="14253" y="23808"/>
                    </a:cubicBezTo>
                    <a:cubicBezTo>
                      <a:pt x="15301" y="23299"/>
                      <a:pt x="16259" y="22700"/>
                      <a:pt x="17277" y="22161"/>
                    </a:cubicBezTo>
                    <a:cubicBezTo>
                      <a:pt x="17697" y="21922"/>
                      <a:pt x="18196" y="21882"/>
                      <a:pt x="18686" y="21882"/>
                    </a:cubicBezTo>
                    <a:cubicBezTo>
                      <a:pt x="18931" y="21882"/>
                      <a:pt x="19174" y="21892"/>
                      <a:pt x="19403" y="21892"/>
                    </a:cubicBezTo>
                    <a:cubicBezTo>
                      <a:pt x="19554" y="21886"/>
                      <a:pt x="19704" y="21883"/>
                      <a:pt x="19854" y="21883"/>
                    </a:cubicBezTo>
                    <a:cubicBezTo>
                      <a:pt x="21350" y="21883"/>
                      <a:pt x="22839" y="22153"/>
                      <a:pt x="24254" y="22670"/>
                    </a:cubicBezTo>
                    <a:lnTo>
                      <a:pt x="24434" y="22760"/>
                    </a:lnTo>
                    <a:cubicBezTo>
                      <a:pt x="26530" y="24077"/>
                      <a:pt x="28806" y="25066"/>
                      <a:pt x="31171" y="25754"/>
                    </a:cubicBezTo>
                    <a:cubicBezTo>
                      <a:pt x="31242" y="25773"/>
                      <a:pt x="31304" y="25781"/>
                      <a:pt x="31357" y="25781"/>
                    </a:cubicBezTo>
                    <a:cubicBezTo>
                      <a:pt x="31825" y="25781"/>
                      <a:pt x="31655" y="25140"/>
                      <a:pt x="31171" y="25006"/>
                    </a:cubicBezTo>
                    <a:cubicBezTo>
                      <a:pt x="28955" y="24347"/>
                      <a:pt x="26859" y="23419"/>
                      <a:pt x="24913" y="22221"/>
                    </a:cubicBezTo>
                    <a:cubicBezTo>
                      <a:pt x="24494" y="21023"/>
                      <a:pt x="24194" y="19826"/>
                      <a:pt x="24015" y="18568"/>
                    </a:cubicBezTo>
                    <a:cubicBezTo>
                      <a:pt x="23925" y="17999"/>
                      <a:pt x="23985" y="17400"/>
                      <a:pt x="23895" y="16831"/>
                    </a:cubicBezTo>
                    <a:cubicBezTo>
                      <a:pt x="23775" y="16412"/>
                      <a:pt x="23805" y="15963"/>
                      <a:pt x="23985" y="15574"/>
                    </a:cubicBezTo>
                    <a:cubicBezTo>
                      <a:pt x="24434" y="14795"/>
                      <a:pt x="25242" y="14286"/>
                      <a:pt x="25931" y="13777"/>
                    </a:cubicBezTo>
                    <a:cubicBezTo>
                      <a:pt x="27069" y="12969"/>
                      <a:pt x="28267" y="12190"/>
                      <a:pt x="29015" y="10962"/>
                    </a:cubicBezTo>
                    <a:cubicBezTo>
                      <a:pt x="29854" y="9555"/>
                      <a:pt x="29315" y="7878"/>
                      <a:pt x="27638" y="7519"/>
                    </a:cubicBezTo>
                    <a:cubicBezTo>
                      <a:pt x="27400" y="7462"/>
                      <a:pt x="27162" y="7436"/>
                      <a:pt x="26928" y="7436"/>
                    </a:cubicBezTo>
                    <a:cubicBezTo>
                      <a:pt x="25426" y="7436"/>
                      <a:pt x="24047" y="8529"/>
                      <a:pt x="23296" y="9824"/>
                    </a:cubicBezTo>
                    <a:cubicBezTo>
                      <a:pt x="22548" y="11202"/>
                      <a:pt x="22248" y="12789"/>
                      <a:pt x="22518" y="14346"/>
                    </a:cubicBezTo>
                    <a:cubicBezTo>
                      <a:pt x="22607" y="15094"/>
                      <a:pt x="22847" y="15813"/>
                      <a:pt x="22937" y="16562"/>
                    </a:cubicBezTo>
                    <a:cubicBezTo>
                      <a:pt x="23057" y="17310"/>
                      <a:pt x="23116" y="18059"/>
                      <a:pt x="23236" y="18807"/>
                    </a:cubicBezTo>
                    <a:cubicBezTo>
                      <a:pt x="23386" y="19736"/>
                      <a:pt x="23596" y="20634"/>
                      <a:pt x="23895" y="21532"/>
                    </a:cubicBezTo>
                    <a:cubicBezTo>
                      <a:pt x="22158" y="20275"/>
                      <a:pt x="20661" y="18718"/>
                      <a:pt x="19493" y="16921"/>
                    </a:cubicBezTo>
                    <a:cubicBezTo>
                      <a:pt x="19074" y="16262"/>
                      <a:pt x="18715" y="15633"/>
                      <a:pt x="18326" y="14975"/>
                    </a:cubicBezTo>
                    <a:cubicBezTo>
                      <a:pt x="18026" y="13927"/>
                      <a:pt x="17906" y="12819"/>
                      <a:pt x="17966" y="11741"/>
                    </a:cubicBezTo>
                    <a:cubicBezTo>
                      <a:pt x="17936" y="11411"/>
                      <a:pt x="17966" y="11082"/>
                      <a:pt x="17996" y="10783"/>
                    </a:cubicBezTo>
                    <a:cubicBezTo>
                      <a:pt x="18116" y="10513"/>
                      <a:pt x="18296" y="10274"/>
                      <a:pt x="18505" y="10094"/>
                    </a:cubicBezTo>
                    <a:cubicBezTo>
                      <a:pt x="18924" y="9645"/>
                      <a:pt x="19344" y="9166"/>
                      <a:pt x="19733" y="8687"/>
                    </a:cubicBezTo>
                    <a:cubicBezTo>
                      <a:pt x="20541" y="7698"/>
                      <a:pt x="21020" y="6531"/>
                      <a:pt x="21110" y="5273"/>
                    </a:cubicBezTo>
                    <a:cubicBezTo>
                      <a:pt x="21170" y="3866"/>
                      <a:pt x="20541" y="2279"/>
                      <a:pt x="19074" y="1830"/>
                    </a:cubicBezTo>
                    <a:cubicBezTo>
                      <a:pt x="18860" y="1768"/>
                      <a:pt x="18652" y="1740"/>
                      <a:pt x="18452" y="1740"/>
                    </a:cubicBezTo>
                    <a:cubicBezTo>
                      <a:pt x="17285" y="1740"/>
                      <a:pt x="16400" y="2719"/>
                      <a:pt x="16170" y="3896"/>
                    </a:cubicBezTo>
                    <a:cubicBezTo>
                      <a:pt x="16020" y="4974"/>
                      <a:pt x="16110" y="6052"/>
                      <a:pt x="16439" y="7100"/>
                    </a:cubicBezTo>
                    <a:cubicBezTo>
                      <a:pt x="16589" y="7609"/>
                      <a:pt x="16768" y="8088"/>
                      <a:pt x="17008" y="8567"/>
                    </a:cubicBezTo>
                    <a:cubicBezTo>
                      <a:pt x="17277" y="9016"/>
                      <a:pt x="17337" y="9525"/>
                      <a:pt x="17218" y="10004"/>
                    </a:cubicBezTo>
                    <a:cubicBezTo>
                      <a:pt x="17128" y="10663"/>
                      <a:pt x="17098" y="11322"/>
                      <a:pt x="17128" y="11980"/>
                    </a:cubicBezTo>
                    <a:cubicBezTo>
                      <a:pt x="17128" y="12280"/>
                      <a:pt x="17128" y="12579"/>
                      <a:pt x="17128" y="12879"/>
                    </a:cubicBezTo>
                    <a:cubicBezTo>
                      <a:pt x="16349" y="11441"/>
                      <a:pt x="15451" y="10094"/>
                      <a:pt x="14433" y="8836"/>
                    </a:cubicBezTo>
                    <a:cubicBezTo>
                      <a:pt x="14163" y="8507"/>
                      <a:pt x="13894" y="8208"/>
                      <a:pt x="13624" y="7908"/>
                    </a:cubicBezTo>
                    <a:cubicBezTo>
                      <a:pt x="13355" y="7698"/>
                      <a:pt x="13085" y="7459"/>
                      <a:pt x="12876" y="7219"/>
                    </a:cubicBezTo>
                    <a:cubicBezTo>
                      <a:pt x="12546" y="6740"/>
                      <a:pt x="12696" y="6082"/>
                      <a:pt x="12606" y="5543"/>
                    </a:cubicBezTo>
                    <a:cubicBezTo>
                      <a:pt x="12457" y="4914"/>
                      <a:pt x="12217" y="4285"/>
                      <a:pt x="11828" y="3746"/>
                    </a:cubicBezTo>
                    <a:cubicBezTo>
                      <a:pt x="11049" y="2638"/>
                      <a:pt x="10031" y="1740"/>
                      <a:pt x="8863" y="1081"/>
                    </a:cubicBezTo>
                    <a:cubicBezTo>
                      <a:pt x="7886" y="518"/>
                      <a:pt x="6533" y="0"/>
                      <a:pt x="5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2529747">
                <a:off x="3147867" y="5699628"/>
                <a:ext cx="128008" cy="64645"/>
              </a:xfrm>
              <a:custGeom>
                <a:avLst/>
                <a:gdLst/>
                <a:ahLst/>
                <a:cxnLst/>
                <a:rect l="l" t="t" r="r" b="b"/>
                <a:pathLst>
                  <a:path w="6289" h="3176" extrusionOk="0">
                    <a:moveTo>
                      <a:pt x="3500" y="0"/>
                    </a:moveTo>
                    <a:cubicBezTo>
                      <a:pt x="3371" y="0"/>
                      <a:pt x="3242" y="5"/>
                      <a:pt x="3114" y="15"/>
                    </a:cubicBezTo>
                    <a:cubicBezTo>
                      <a:pt x="2066" y="105"/>
                      <a:pt x="0" y="913"/>
                      <a:pt x="958" y="2291"/>
                    </a:cubicBezTo>
                    <a:cubicBezTo>
                      <a:pt x="1288" y="2740"/>
                      <a:pt x="1827" y="3039"/>
                      <a:pt x="2366" y="3099"/>
                    </a:cubicBezTo>
                    <a:cubicBezTo>
                      <a:pt x="2628" y="3151"/>
                      <a:pt x="2893" y="3176"/>
                      <a:pt x="3155" y="3176"/>
                    </a:cubicBezTo>
                    <a:cubicBezTo>
                      <a:pt x="4117" y="3176"/>
                      <a:pt x="5050" y="2836"/>
                      <a:pt x="5779" y="2201"/>
                    </a:cubicBezTo>
                    <a:cubicBezTo>
                      <a:pt x="6079" y="2021"/>
                      <a:pt x="6258" y="1722"/>
                      <a:pt x="6288" y="1363"/>
                    </a:cubicBezTo>
                    <a:cubicBezTo>
                      <a:pt x="6288" y="913"/>
                      <a:pt x="5839" y="584"/>
                      <a:pt x="5420" y="404"/>
                    </a:cubicBezTo>
                    <a:cubicBezTo>
                      <a:pt x="4819" y="129"/>
                      <a:pt x="4156" y="0"/>
                      <a:pt x="3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2529747">
                <a:off x="3183637" y="5435653"/>
                <a:ext cx="109730" cy="74313"/>
              </a:xfrm>
              <a:custGeom>
                <a:avLst/>
                <a:gdLst/>
                <a:ahLst/>
                <a:cxnLst/>
                <a:rect l="l" t="t" r="r" b="b"/>
                <a:pathLst>
                  <a:path w="5391" h="3651" extrusionOk="0">
                    <a:moveTo>
                      <a:pt x="1234" y="0"/>
                    </a:moveTo>
                    <a:cubicBezTo>
                      <a:pt x="1008" y="0"/>
                      <a:pt x="789" y="59"/>
                      <a:pt x="569" y="238"/>
                    </a:cubicBezTo>
                    <a:cubicBezTo>
                      <a:pt x="210" y="537"/>
                      <a:pt x="0" y="1016"/>
                      <a:pt x="90" y="1495"/>
                    </a:cubicBezTo>
                    <a:cubicBezTo>
                      <a:pt x="240" y="2753"/>
                      <a:pt x="1827" y="3472"/>
                      <a:pt x="2935" y="3621"/>
                    </a:cubicBezTo>
                    <a:cubicBezTo>
                      <a:pt x="3077" y="3640"/>
                      <a:pt x="3219" y="3650"/>
                      <a:pt x="3361" y="3650"/>
                    </a:cubicBezTo>
                    <a:cubicBezTo>
                      <a:pt x="3666" y="3650"/>
                      <a:pt x="3966" y="3604"/>
                      <a:pt x="4252" y="3501"/>
                    </a:cubicBezTo>
                    <a:cubicBezTo>
                      <a:pt x="5091" y="3262"/>
                      <a:pt x="5390" y="2214"/>
                      <a:pt x="4791" y="1555"/>
                    </a:cubicBezTo>
                    <a:cubicBezTo>
                      <a:pt x="4582" y="1316"/>
                      <a:pt x="4312" y="1076"/>
                      <a:pt x="3983" y="896"/>
                    </a:cubicBezTo>
                    <a:cubicBezTo>
                      <a:pt x="3384" y="567"/>
                      <a:pt x="2755" y="327"/>
                      <a:pt x="2067" y="148"/>
                    </a:cubicBezTo>
                    <a:cubicBezTo>
                      <a:pt x="1774" y="83"/>
                      <a:pt x="1500" y="0"/>
                      <a:pt x="1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2529747">
                <a:off x="3330283" y="5332016"/>
                <a:ext cx="129840" cy="83473"/>
              </a:xfrm>
              <a:custGeom>
                <a:avLst/>
                <a:gdLst/>
                <a:ahLst/>
                <a:cxnLst/>
                <a:rect l="l" t="t" r="r" b="b"/>
                <a:pathLst>
                  <a:path w="6379" h="4101" extrusionOk="0">
                    <a:moveTo>
                      <a:pt x="2623" y="1"/>
                    </a:moveTo>
                    <a:cubicBezTo>
                      <a:pt x="1852" y="1"/>
                      <a:pt x="1107" y="326"/>
                      <a:pt x="600" y="913"/>
                    </a:cubicBezTo>
                    <a:cubicBezTo>
                      <a:pt x="1" y="1662"/>
                      <a:pt x="450" y="2590"/>
                      <a:pt x="1109" y="3129"/>
                    </a:cubicBezTo>
                    <a:cubicBezTo>
                      <a:pt x="1738" y="3578"/>
                      <a:pt x="2486" y="3878"/>
                      <a:pt x="3235" y="3968"/>
                    </a:cubicBezTo>
                    <a:cubicBezTo>
                      <a:pt x="3556" y="4039"/>
                      <a:pt x="3966" y="4101"/>
                      <a:pt x="4378" y="4101"/>
                    </a:cubicBezTo>
                    <a:cubicBezTo>
                      <a:pt x="5005" y="4101"/>
                      <a:pt x="5635" y="3958"/>
                      <a:pt x="5960" y="3489"/>
                    </a:cubicBezTo>
                    <a:cubicBezTo>
                      <a:pt x="6379" y="2920"/>
                      <a:pt x="5960" y="2081"/>
                      <a:pt x="5570" y="1602"/>
                    </a:cubicBezTo>
                    <a:cubicBezTo>
                      <a:pt x="4941" y="734"/>
                      <a:pt x="3983" y="165"/>
                      <a:pt x="2905" y="15"/>
                    </a:cubicBezTo>
                    <a:cubicBezTo>
                      <a:pt x="2811" y="5"/>
                      <a:pt x="2717" y="1"/>
                      <a:pt x="2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2529747">
                <a:off x="3524767" y="5524049"/>
                <a:ext cx="53654" cy="86770"/>
              </a:xfrm>
              <a:custGeom>
                <a:avLst/>
                <a:gdLst/>
                <a:ahLst/>
                <a:cxnLst/>
                <a:rect l="l" t="t" r="r" b="b"/>
                <a:pathLst>
                  <a:path w="2636" h="4263" extrusionOk="0">
                    <a:moveTo>
                      <a:pt x="1283" y="0"/>
                    </a:moveTo>
                    <a:cubicBezTo>
                      <a:pt x="763" y="0"/>
                      <a:pt x="267" y="376"/>
                      <a:pt x="150" y="1075"/>
                    </a:cubicBezTo>
                    <a:cubicBezTo>
                      <a:pt x="0" y="1943"/>
                      <a:pt x="150" y="2841"/>
                      <a:pt x="629" y="3590"/>
                    </a:cubicBezTo>
                    <a:cubicBezTo>
                      <a:pt x="817" y="3938"/>
                      <a:pt x="1196" y="4263"/>
                      <a:pt x="1531" y="4263"/>
                    </a:cubicBezTo>
                    <a:cubicBezTo>
                      <a:pt x="1571" y="4263"/>
                      <a:pt x="1610" y="4258"/>
                      <a:pt x="1647" y="4249"/>
                    </a:cubicBezTo>
                    <a:cubicBezTo>
                      <a:pt x="2037" y="4159"/>
                      <a:pt x="2246" y="3800"/>
                      <a:pt x="2366" y="3410"/>
                    </a:cubicBezTo>
                    <a:cubicBezTo>
                      <a:pt x="2546" y="2961"/>
                      <a:pt x="2606" y="2452"/>
                      <a:pt x="2635" y="1973"/>
                    </a:cubicBezTo>
                    <a:cubicBezTo>
                      <a:pt x="2635" y="1554"/>
                      <a:pt x="2576" y="1135"/>
                      <a:pt x="2396" y="745"/>
                    </a:cubicBezTo>
                    <a:cubicBezTo>
                      <a:pt x="2130" y="240"/>
                      <a:pt x="1699"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2529747">
                <a:off x="3545996" y="5525284"/>
                <a:ext cx="325485" cy="617406"/>
              </a:xfrm>
              <a:custGeom>
                <a:avLst/>
                <a:gdLst/>
                <a:ahLst/>
                <a:cxnLst/>
                <a:rect l="l" t="t" r="r" b="b"/>
                <a:pathLst>
                  <a:path w="15991" h="30333" extrusionOk="0">
                    <a:moveTo>
                      <a:pt x="1468" y="0"/>
                    </a:moveTo>
                    <a:cubicBezTo>
                      <a:pt x="1468" y="0"/>
                      <a:pt x="1468" y="1"/>
                      <a:pt x="1468" y="1"/>
                    </a:cubicBezTo>
                    <a:lnTo>
                      <a:pt x="1468" y="1"/>
                    </a:lnTo>
                    <a:cubicBezTo>
                      <a:pt x="1468" y="1"/>
                      <a:pt x="1468" y="0"/>
                      <a:pt x="1468" y="0"/>
                    </a:cubicBezTo>
                    <a:close/>
                    <a:moveTo>
                      <a:pt x="1468" y="1"/>
                    </a:moveTo>
                    <a:cubicBezTo>
                      <a:pt x="150" y="5360"/>
                      <a:pt x="1" y="11139"/>
                      <a:pt x="1857" y="16320"/>
                    </a:cubicBezTo>
                    <a:cubicBezTo>
                      <a:pt x="3025" y="19673"/>
                      <a:pt x="5001" y="22218"/>
                      <a:pt x="7427" y="24704"/>
                    </a:cubicBezTo>
                    <a:cubicBezTo>
                      <a:pt x="8355" y="25752"/>
                      <a:pt x="9463" y="26650"/>
                      <a:pt x="10690" y="27339"/>
                    </a:cubicBezTo>
                    <a:lnTo>
                      <a:pt x="15987" y="30331"/>
                    </a:lnTo>
                    <a:lnTo>
                      <a:pt x="15987" y="30331"/>
                    </a:lnTo>
                    <a:cubicBezTo>
                      <a:pt x="15840" y="30224"/>
                      <a:pt x="15811" y="26557"/>
                      <a:pt x="15781" y="26141"/>
                    </a:cubicBezTo>
                    <a:cubicBezTo>
                      <a:pt x="15691" y="24464"/>
                      <a:pt x="15511" y="22787"/>
                      <a:pt x="15242" y="21140"/>
                    </a:cubicBezTo>
                    <a:cubicBezTo>
                      <a:pt x="14823" y="17966"/>
                      <a:pt x="13864" y="14852"/>
                      <a:pt x="12457" y="11978"/>
                    </a:cubicBezTo>
                    <a:cubicBezTo>
                      <a:pt x="11379" y="9852"/>
                      <a:pt x="9253" y="7726"/>
                      <a:pt x="7636" y="5929"/>
                    </a:cubicBezTo>
                    <a:cubicBezTo>
                      <a:pt x="6648" y="4821"/>
                      <a:pt x="5600" y="3743"/>
                      <a:pt x="4522" y="2695"/>
                    </a:cubicBezTo>
                    <a:cubicBezTo>
                      <a:pt x="4223" y="2396"/>
                      <a:pt x="1410" y="241"/>
                      <a:pt x="1468" y="1"/>
                    </a:cubicBezTo>
                    <a:close/>
                    <a:moveTo>
                      <a:pt x="15987" y="30331"/>
                    </a:moveTo>
                    <a:cubicBezTo>
                      <a:pt x="15988" y="30332"/>
                      <a:pt x="15989" y="30333"/>
                      <a:pt x="15990" y="30333"/>
                    </a:cubicBezTo>
                    <a:lnTo>
                      <a:pt x="15987" y="3033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2529747">
                <a:off x="3142341" y="5823343"/>
                <a:ext cx="546105" cy="193020"/>
              </a:xfrm>
              <a:custGeom>
                <a:avLst/>
                <a:gdLst/>
                <a:ahLst/>
                <a:cxnLst/>
                <a:rect l="l" t="t" r="r" b="b"/>
                <a:pathLst>
                  <a:path w="26830" h="9483" extrusionOk="0">
                    <a:moveTo>
                      <a:pt x="12033" y="1"/>
                    </a:moveTo>
                    <a:cubicBezTo>
                      <a:pt x="10295" y="1"/>
                      <a:pt x="8330" y="437"/>
                      <a:pt x="6678" y="695"/>
                    </a:cubicBezTo>
                    <a:cubicBezTo>
                      <a:pt x="5510" y="875"/>
                      <a:pt x="4312" y="1115"/>
                      <a:pt x="3144" y="1414"/>
                    </a:cubicBezTo>
                    <a:cubicBezTo>
                      <a:pt x="2838" y="1470"/>
                      <a:pt x="513" y="2328"/>
                      <a:pt x="67" y="2328"/>
                    </a:cubicBezTo>
                    <a:cubicBezTo>
                      <a:pt x="34" y="2328"/>
                      <a:pt x="11" y="2323"/>
                      <a:pt x="0" y="2312"/>
                    </a:cubicBezTo>
                    <a:lnTo>
                      <a:pt x="0" y="2312"/>
                    </a:lnTo>
                    <a:cubicBezTo>
                      <a:pt x="3055" y="5516"/>
                      <a:pt x="6917" y="8121"/>
                      <a:pt x="11229" y="9109"/>
                    </a:cubicBezTo>
                    <a:cubicBezTo>
                      <a:pt x="12374" y="9371"/>
                      <a:pt x="13488" y="9482"/>
                      <a:pt x="14597" y="9482"/>
                    </a:cubicBezTo>
                    <a:cubicBezTo>
                      <a:pt x="16156" y="9482"/>
                      <a:pt x="17704" y="9262"/>
                      <a:pt x="19314" y="8930"/>
                    </a:cubicBezTo>
                    <a:cubicBezTo>
                      <a:pt x="20422" y="8750"/>
                      <a:pt x="21500" y="8391"/>
                      <a:pt x="22518" y="7882"/>
                    </a:cubicBezTo>
                    <a:lnTo>
                      <a:pt x="26830" y="5576"/>
                    </a:lnTo>
                    <a:lnTo>
                      <a:pt x="26830" y="5576"/>
                    </a:lnTo>
                    <a:cubicBezTo>
                      <a:pt x="26827" y="5577"/>
                      <a:pt x="26823" y="5578"/>
                      <a:pt x="26819" y="5578"/>
                    </a:cubicBezTo>
                    <a:cubicBezTo>
                      <a:pt x="26587" y="5578"/>
                      <a:pt x="24188" y="4076"/>
                      <a:pt x="23865" y="3899"/>
                    </a:cubicBezTo>
                    <a:cubicBezTo>
                      <a:pt x="22697" y="3241"/>
                      <a:pt x="21500" y="2642"/>
                      <a:pt x="20272" y="2103"/>
                    </a:cubicBezTo>
                    <a:cubicBezTo>
                      <a:pt x="17906" y="1025"/>
                      <a:pt x="15421" y="336"/>
                      <a:pt x="12846" y="37"/>
                    </a:cubicBezTo>
                    <a:cubicBezTo>
                      <a:pt x="12582" y="12"/>
                      <a:pt x="12311" y="1"/>
                      <a:pt x="12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4"/>
            <p:cNvGrpSpPr/>
            <p:nvPr/>
          </p:nvGrpSpPr>
          <p:grpSpPr>
            <a:xfrm rot="-5770709">
              <a:off x="7587842" y="3686067"/>
              <a:ext cx="1940860" cy="1950531"/>
              <a:chOff x="626063" y="3227249"/>
              <a:chExt cx="1377883" cy="1451490"/>
            </a:xfrm>
          </p:grpSpPr>
          <p:sp>
            <p:nvSpPr>
              <p:cNvPr id="139" name="Google Shape;139;p4"/>
              <p:cNvSpPr/>
              <p:nvPr/>
            </p:nvSpPr>
            <p:spPr>
              <a:xfrm rot="5272073">
                <a:off x="1686392" y="4514064"/>
                <a:ext cx="187630" cy="136760"/>
              </a:xfrm>
              <a:custGeom>
                <a:avLst/>
                <a:gdLst/>
                <a:ahLst/>
                <a:cxnLst/>
                <a:rect l="l" t="t" r="r" b="b"/>
                <a:pathLst>
                  <a:path w="7506" h="5471" extrusionOk="0">
                    <a:moveTo>
                      <a:pt x="0" y="3803"/>
                    </a:moveTo>
                    <a:cubicBezTo>
                      <a:pt x="3570" y="5471"/>
                      <a:pt x="7506" y="3236"/>
                      <a:pt x="7206" y="1602"/>
                    </a:cubicBezTo>
                    <a:cubicBezTo>
                      <a:pt x="6905" y="0"/>
                      <a:pt x="2902" y="1735"/>
                      <a:pt x="0" y="38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5272073">
                <a:off x="1783584" y="4352722"/>
                <a:ext cx="98414" cy="169307"/>
              </a:xfrm>
              <a:custGeom>
                <a:avLst/>
                <a:gdLst/>
                <a:ahLst/>
                <a:cxnLst/>
                <a:rect l="l" t="t" r="r" b="b"/>
                <a:pathLst>
                  <a:path w="3937" h="6773" extrusionOk="0">
                    <a:moveTo>
                      <a:pt x="3936" y="6772"/>
                    </a:moveTo>
                    <a:cubicBezTo>
                      <a:pt x="3303" y="3370"/>
                      <a:pt x="3002" y="1"/>
                      <a:pt x="1501" y="634"/>
                    </a:cubicBezTo>
                    <a:cubicBezTo>
                      <a:pt x="0" y="1302"/>
                      <a:pt x="667" y="4804"/>
                      <a:pt x="3936" y="67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5272073">
                <a:off x="1678015" y="4260406"/>
                <a:ext cx="114263" cy="196804"/>
              </a:xfrm>
              <a:custGeom>
                <a:avLst/>
                <a:gdLst/>
                <a:ahLst/>
                <a:cxnLst/>
                <a:rect l="l" t="t" r="r" b="b"/>
                <a:pathLst>
                  <a:path w="4571" h="7873" extrusionOk="0">
                    <a:moveTo>
                      <a:pt x="4571" y="7873"/>
                    </a:moveTo>
                    <a:cubicBezTo>
                      <a:pt x="3837" y="3936"/>
                      <a:pt x="3503" y="0"/>
                      <a:pt x="1769" y="767"/>
                    </a:cubicBezTo>
                    <a:cubicBezTo>
                      <a:pt x="1" y="1535"/>
                      <a:pt x="801" y="5571"/>
                      <a:pt x="4571" y="78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5272073">
                <a:off x="1538754" y="4468490"/>
                <a:ext cx="240999" cy="141785"/>
              </a:xfrm>
              <a:custGeom>
                <a:avLst/>
                <a:gdLst/>
                <a:ahLst/>
                <a:cxnLst/>
                <a:rect l="l" t="t" r="r" b="b"/>
                <a:pathLst>
                  <a:path w="9641" h="5672" extrusionOk="0">
                    <a:moveTo>
                      <a:pt x="1" y="3470"/>
                    </a:moveTo>
                    <a:cubicBezTo>
                      <a:pt x="3803" y="2235"/>
                      <a:pt x="9274" y="0"/>
                      <a:pt x="9441" y="1902"/>
                    </a:cubicBezTo>
                    <a:cubicBezTo>
                      <a:pt x="9641" y="3803"/>
                      <a:pt x="3803" y="5671"/>
                      <a:pt x="1" y="34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5272073">
                <a:off x="1591582" y="4136994"/>
                <a:ext cx="126761" cy="260172"/>
              </a:xfrm>
              <a:custGeom>
                <a:avLst/>
                <a:gdLst/>
                <a:ahLst/>
                <a:cxnLst/>
                <a:rect l="l" t="t" r="r" b="b"/>
                <a:pathLst>
                  <a:path w="5071" h="10408" extrusionOk="0">
                    <a:moveTo>
                      <a:pt x="5071" y="10408"/>
                    </a:moveTo>
                    <a:cubicBezTo>
                      <a:pt x="4537" y="5871"/>
                      <a:pt x="4137" y="1"/>
                      <a:pt x="2069" y="701"/>
                    </a:cubicBezTo>
                    <a:cubicBezTo>
                      <a:pt x="0" y="1402"/>
                      <a:pt x="934" y="7506"/>
                      <a:pt x="5071" y="104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5272073">
                <a:off x="1418394" y="4376590"/>
                <a:ext cx="219326" cy="136760"/>
              </a:xfrm>
              <a:custGeom>
                <a:avLst/>
                <a:gdLst/>
                <a:ahLst/>
                <a:cxnLst/>
                <a:rect l="l" t="t" r="r" b="b"/>
                <a:pathLst>
                  <a:path w="8774" h="5471" extrusionOk="0">
                    <a:moveTo>
                      <a:pt x="1" y="2602"/>
                    </a:moveTo>
                    <a:cubicBezTo>
                      <a:pt x="4437" y="1535"/>
                      <a:pt x="8674" y="0"/>
                      <a:pt x="8707" y="2202"/>
                    </a:cubicBezTo>
                    <a:cubicBezTo>
                      <a:pt x="8774" y="4403"/>
                      <a:pt x="4170" y="5471"/>
                      <a:pt x="1" y="26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5272073">
                <a:off x="1466215" y="4070541"/>
                <a:ext cx="114263" cy="226826"/>
              </a:xfrm>
              <a:custGeom>
                <a:avLst/>
                <a:gdLst/>
                <a:ahLst/>
                <a:cxnLst/>
                <a:rect l="l" t="t" r="r" b="b"/>
                <a:pathLst>
                  <a:path w="4571" h="9074" extrusionOk="0">
                    <a:moveTo>
                      <a:pt x="4570" y="9074"/>
                    </a:moveTo>
                    <a:cubicBezTo>
                      <a:pt x="4137" y="4504"/>
                      <a:pt x="4170" y="1"/>
                      <a:pt x="2069" y="701"/>
                    </a:cubicBezTo>
                    <a:cubicBezTo>
                      <a:pt x="0" y="1368"/>
                      <a:pt x="501" y="6072"/>
                      <a:pt x="4570" y="90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5272073">
                <a:off x="1301957" y="4287070"/>
                <a:ext cx="218476" cy="135085"/>
              </a:xfrm>
              <a:custGeom>
                <a:avLst/>
                <a:gdLst/>
                <a:ahLst/>
                <a:cxnLst/>
                <a:rect l="l" t="t" r="r" b="b"/>
                <a:pathLst>
                  <a:path w="8740" h="5404" extrusionOk="0">
                    <a:moveTo>
                      <a:pt x="0" y="2502"/>
                    </a:moveTo>
                    <a:cubicBezTo>
                      <a:pt x="4470" y="1501"/>
                      <a:pt x="8740" y="0"/>
                      <a:pt x="8740" y="2202"/>
                    </a:cubicBezTo>
                    <a:cubicBezTo>
                      <a:pt x="8740" y="4403"/>
                      <a:pt x="4137" y="5404"/>
                      <a:pt x="0" y="25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5272073">
                <a:off x="1347949" y="4087638"/>
                <a:ext cx="377759" cy="468649"/>
              </a:xfrm>
              <a:custGeom>
                <a:avLst/>
                <a:gdLst/>
                <a:ahLst/>
                <a:cxnLst/>
                <a:rect l="l" t="t" r="r" b="b"/>
                <a:pathLst>
                  <a:path w="15112" h="18748" extrusionOk="0">
                    <a:moveTo>
                      <a:pt x="501" y="17079"/>
                    </a:moveTo>
                    <a:cubicBezTo>
                      <a:pt x="0" y="17580"/>
                      <a:pt x="167" y="18747"/>
                      <a:pt x="1568" y="17913"/>
                    </a:cubicBezTo>
                    <a:cubicBezTo>
                      <a:pt x="3736" y="16579"/>
                      <a:pt x="14277" y="2769"/>
                      <a:pt x="14911" y="868"/>
                    </a:cubicBezTo>
                    <a:cubicBezTo>
                      <a:pt x="15111" y="234"/>
                      <a:pt x="14711" y="0"/>
                      <a:pt x="14444" y="634"/>
                    </a:cubicBezTo>
                    <a:cubicBezTo>
                      <a:pt x="13543" y="2702"/>
                      <a:pt x="3069" y="15511"/>
                      <a:pt x="501" y="170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5272073">
                <a:off x="1794560" y="4427875"/>
                <a:ext cx="164307" cy="248523"/>
              </a:xfrm>
              <a:custGeom>
                <a:avLst/>
                <a:gdLst/>
                <a:ahLst/>
                <a:cxnLst/>
                <a:rect l="l" t="t" r="r" b="b"/>
                <a:pathLst>
                  <a:path w="6573" h="9942" extrusionOk="0">
                    <a:moveTo>
                      <a:pt x="601" y="9941"/>
                    </a:moveTo>
                    <a:cubicBezTo>
                      <a:pt x="3704" y="7706"/>
                      <a:pt x="6572" y="1535"/>
                      <a:pt x="5105" y="768"/>
                    </a:cubicBezTo>
                    <a:cubicBezTo>
                      <a:pt x="3637" y="1"/>
                      <a:pt x="1" y="6539"/>
                      <a:pt x="601" y="99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5272073">
                <a:off x="574357" y="3428897"/>
                <a:ext cx="821336" cy="433603"/>
              </a:xfrm>
              <a:custGeom>
                <a:avLst/>
                <a:gdLst/>
                <a:ahLst/>
                <a:cxnLst/>
                <a:rect l="l" t="t" r="r" b="b"/>
                <a:pathLst>
                  <a:path w="32857" h="17346" extrusionOk="0">
                    <a:moveTo>
                      <a:pt x="32857" y="0"/>
                    </a:moveTo>
                    <a:cubicBezTo>
                      <a:pt x="23650" y="6004"/>
                      <a:pt x="12776" y="6605"/>
                      <a:pt x="5404" y="8139"/>
                    </a:cubicBezTo>
                    <a:cubicBezTo>
                      <a:pt x="1568" y="8940"/>
                      <a:pt x="0" y="11475"/>
                      <a:pt x="500" y="13577"/>
                    </a:cubicBezTo>
                    <a:cubicBezTo>
                      <a:pt x="1001" y="15678"/>
                      <a:pt x="3636" y="17346"/>
                      <a:pt x="8239" y="16212"/>
                    </a:cubicBezTo>
                    <a:cubicBezTo>
                      <a:pt x="17479" y="14010"/>
                      <a:pt x="28587" y="7873"/>
                      <a:pt x="328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5272073">
                <a:off x="517090" y="3373723"/>
                <a:ext cx="808838" cy="561190"/>
              </a:xfrm>
              <a:custGeom>
                <a:avLst/>
                <a:gdLst/>
                <a:ahLst/>
                <a:cxnLst/>
                <a:rect l="l" t="t" r="r" b="b"/>
                <a:pathLst>
                  <a:path w="32357" h="22450" extrusionOk="0">
                    <a:moveTo>
                      <a:pt x="32357" y="0"/>
                    </a:moveTo>
                    <a:cubicBezTo>
                      <a:pt x="24385" y="7906"/>
                      <a:pt x="9307" y="15411"/>
                      <a:pt x="0" y="13577"/>
                    </a:cubicBezTo>
                    <a:cubicBezTo>
                      <a:pt x="3503" y="22450"/>
                      <a:pt x="22850" y="15611"/>
                      <a:pt x="32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5272073">
                <a:off x="671758" y="3548118"/>
                <a:ext cx="833860" cy="473649"/>
              </a:xfrm>
              <a:custGeom>
                <a:avLst/>
                <a:gdLst/>
                <a:ahLst/>
                <a:cxnLst/>
                <a:rect l="l" t="t" r="r" b="b"/>
                <a:pathLst>
                  <a:path w="33358" h="18948" extrusionOk="0">
                    <a:moveTo>
                      <a:pt x="30122" y="1635"/>
                    </a:moveTo>
                    <a:cubicBezTo>
                      <a:pt x="26786" y="5071"/>
                      <a:pt x="16813" y="14678"/>
                      <a:pt x="701" y="18414"/>
                    </a:cubicBezTo>
                    <a:cubicBezTo>
                      <a:pt x="134" y="18547"/>
                      <a:pt x="1" y="18947"/>
                      <a:pt x="901" y="18781"/>
                    </a:cubicBezTo>
                    <a:cubicBezTo>
                      <a:pt x="14177" y="16245"/>
                      <a:pt x="26319" y="7039"/>
                      <a:pt x="31323" y="2769"/>
                    </a:cubicBezTo>
                    <a:cubicBezTo>
                      <a:pt x="33358" y="1068"/>
                      <a:pt x="31757" y="0"/>
                      <a:pt x="30122" y="16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5272073">
                <a:off x="1087792" y="3937180"/>
                <a:ext cx="126761" cy="360236"/>
              </a:xfrm>
              <a:custGeom>
                <a:avLst/>
                <a:gdLst/>
                <a:ahLst/>
                <a:cxnLst/>
                <a:rect l="l" t="t" r="r" b="b"/>
                <a:pathLst>
                  <a:path w="5071" h="14411" extrusionOk="0">
                    <a:moveTo>
                      <a:pt x="4037" y="601"/>
                    </a:moveTo>
                    <a:cubicBezTo>
                      <a:pt x="4203" y="0"/>
                      <a:pt x="5071" y="167"/>
                      <a:pt x="5004" y="768"/>
                    </a:cubicBezTo>
                    <a:cubicBezTo>
                      <a:pt x="4604" y="2969"/>
                      <a:pt x="1168" y="12376"/>
                      <a:pt x="667" y="13844"/>
                    </a:cubicBezTo>
                    <a:cubicBezTo>
                      <a:pt x="434" y="14411"/>
                      <a:pt x="0" y="14211"/>
                      <a:pt x="234" y="13610"/>
                    </a:cubicBezTo>
                    <a:cubicBezTo>
                      <a:pt x="734" y="12176"/>
                      <a:pt x="3636" y="2769"/>
                      <a:pt x="4037" y="6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rot="5272073">
                <a:off x="826453" y="3969899"/>
                <a:ext cx="277695" cy="195979"/>
              </a:xfrm>
              <a:custGeom>
                <a:avLst/>
                <a:gdLst/>
                <a:ahLst/>
                <a:cxnLst/>
                <a:rect l="l" t="t" r="r" b="b"/>
                <a:pathLst>
                  <a:path w="11109" h="7840" extrusionOk="0">
                    <a:moveTo>
                      <a:pt x="4871" y="2636"/>
                    </a:moveTo>
                    <a:cubicBezTo>
                      <a:pt x="3170" y="3336"/>
                      <a:pt x="535" y="3803"/>
                      <a:pt x="334" y="2302"/>
                    </a:cubicBezTo>
                    <a:cubicBezTo>
                      <a:pt x="1" y="0"/>
                      <a:pt x="5938" y="1034"/>
                      <a:pt x="6506" y="1401"/>
                    </a:cubicBezTo>
                    <a:cubicBezTo>
                      <a:pt x="7073" y="1768"/>
                      <a:pt x="11109" y="6038"/>
                      <a:pt x="9074" y="7105"/>
                    </a:cubicBezTo>
                    <a:cubicBezTo>
                      <a:pt x="7706" y="7839"/>
                      <a:pt x="6706" y="5304"/>
                      <a:pt x="6339" y="3436"/>
                    </a:cubicBezTo>
                    <a:cubicBezTo>
                      <a:pt x="5938" y="5271"/>
                      <a:pt x="4804" y="7672"/>
                      <a:pt x="3470" y="6972"/>
                    </a:cubicBezTo>
                    <a:cubicBezTo>
                      <a:pt x="2102" y="6305"/>
                      <a:pt x="3570" y="4003"/>
                      <a:pt x="4871" y="26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rot="5272073">
                <a:off x="945782" y="4028941"/>
                <a:ext cx="116762" cy="102589"/>
              </a:xfrm>
              <a:custGeom>
                <a:avLst/>
                <a:gdLst/>
                <a:ahLst/>
                <a:cxnLst/>
                <a:rect l="l" t="t" r="r" b="b"/>
                <a:pathLst>
                  <a:path w="4671" h="4104" extrusionOk="0">
                    <a:moveTo>
                      <a:pt x="1802" y="1302"/>
                    </a:moveTo>
                    <a:cubicBezTo>
                      <a:pt x="1068" y="1635"/>
                      <a:pt x="0" y="1402"/>
                      <a:pt x="0" y="768"/>
                    </a:cubicBezTo>
                    <a:cubicBezTo>
                      <a:pt x="0" y="1"/>
                      <a:pt x="2402" y="535"/>
                      <a:pt x="2635" y="701"/>
                    </a:cubicBezTo>
                    <a:cubicBezTo>
                      <a:pt x="2902" y="835"/>
                      <a:pt x="4670" y="2336"/>
                      <a:pt x="4137" y="2870"/>
                    </a:cubicBezTo>
                    <a:cubicBezTo>
                      <a:pt x="3670" y="3303"/>
                      <a:pt x="2836" y="2603"/>
                      <a:pt x="2669" y="1802"/>
                    </a:cubicBezTo>
                    <a:cubicBezTo>
                      <a:pt x="2235" y="4104"/>
                      <a:pt x="134" y="3170"/>
                      <a:pt x="1802" y="130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rot="5272073">
                <a:off x="1290991" y="4041570"/>
                <a:ext cx="295193" cy="260197"/>
              </a:xfrm>
              <a:custGeom>
                <a:avLst/>
                <a:gdLst/>
                <a:ahLst/>
                <a:cxnLst/>
                <a:rect l="l" t="t" r="r" b="b"/>
                <a:pathLst>
                  <a:path w="11809" h="10409" extrusionOk="0">
                    <a:moveTo>
                      <a:pt x="5137" y="10408"/>
                    </a:moveTo>
                    <a:cubicBezTo>
                      <a:pt x="0" y="6939"/>
                      <a:pt x="801" y="1"/>
                      <a:pt x="6238" y="701"/>
                    </a:cubicBezTo>
                    <a:cubicBezTo>
                      <a:pt x="11809" y="1435"/>
                      <a:pt x="10941" y="7739"/>
                      <a:pt x="5137" y="104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rot="5272073">
                <a:off x="1114124" y="3896482"/>
                <a:ext cx="262697" cy="263522"/>
              </a:xfrm>
              <a:custGeom>
                <a:avLst/>
                <a:gdLst/>
                <a:ahLst/>
                <a:cxnLst/>
                <a:rect l="l" t="t" r="r" b="b"/>
                <a:pathLst>
                  <a:path w="10509" h="10542" extrusionOk="0">
                    <a:moveTo>
                      <a:pt x="10508" y="2969"/>
                    </a:moveTo>
                    <a:cubicBezTo>
                      <a:pt x="9140" y="9274"/>
                      <a:pt x="2402" y="10541"/>
                      <a:pt x="1201" y="6371"/>
                    </a:cubicBezTo>
                    <a:cubicBezTo>
                      <a:pt x="1" y="2068"/>
                      <a:pt x="5905" y="0"/>
                      <a:pt x="10508" y="29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rot="5272073">
                <a:off x="1148915" y="4161423"/>
                <a:ext cx="238499" cy="233500"/>
              </a:xfrm>
              <a:custGeom>
                <a:avLst/>
                <a:gdLst/>
                <a:ahLst/>
                <a:cxnLst/>
                <a:rect l="l" t="t" r="r" b="b"/>
                <a:pathLst>
                  <a:path w="9541" h="9341" extrusionOk="0">
                    <a:moveTo>
                      <a:pt x="0" y="2903"/>
                    </a:moveTo>
                    <a:cubicBezTo>
                      <a:pt x="6171" y="1"/>
                      <a:pt x="9540" y="3003"/>
                      <a:pt x="7772" y="6472"/>
                    </a:cubicBezTo>
                    <a:cubicBezTo>
                      <a:pt x="6305" y="9341"/>
                      <a:pt x="767" y="9107"/>
                      <a:pt x="0" y="29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rot="5272073">
                <a:off x="1273755" y="4115586"/>
                <a:ext cx="72567" cy="87566"/>
              </a:xfrm>
              <a:custGeom>
                <a:avLst/>
                <a:gdLst/>
                <a:ahLst/>
                <a:cxnLst/>
                <a:rect l="l" t="t" r="r" b="b"/>
                <a:pathLst>
                  <a:path w="2903" h="3503" extrusionOk="0">
                    <a:moveTo>
                      <a:pt x="2469" y="2602"/>
                    </a:moveTo>
                    <a:cubicBezTo>
                      <a:pt x="1702" y="3503"/>
                      <a:pt x="234" y="3069"/>
                      <a:pt x="134" y="1902"/>
                    </a:cubicBezTo>
                    <a:cubicBezTo>
                      <a:pt x="0" y="734"/>
                      <a:pt x="1335" y="0"/>
                      <a:pt x="2269" y="734"/>
                    </a:cubicBezTo>
                    <a:cubicBezTo>
                      <a:pt x="2836" y="1201"/>
                      <a:pt x="2903" y="2035"/>
                      <a:pt x="2469" y="26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9" name="Google Shape;159;p4"/>
          <p:cNvGrpSpPr/>
          <p:nvPr/>
        </p:nvGrpSpPr>
        <p:grpSpPr>
          <a:xfrm rot="-3562220">
            <a:off x="-138375" y="-178075"/>
            <a:ext cx="1435608" cy="1081858"/>
            <a:chOff x="8178584" y="26922"/>
            <a:chExt cx="1435571" cy="1081831"/>
          </a:xfrm>
        </p:grpSpPr>
        <p:grpSp>
          <p:nvGrpSpPr>
            <p:cNvPr id="160" name="Google Shape;160;p4"/>
            <p:cNvGrpSpPr/>
            <p:nvPr/>
          </p:nvGrpSpPr>
          <p:grpSpPr>
            <a:xfrm>
              <a:off x="8279775" y="26922"/>
              <a:ext cx="1334380" cy="1081831"/>
              <a:chOff x="8279775" y="26922"/>
              <a:chExt cx="1334380" cy="1081831"/>
            </a:xfrm>
          </p:grpSpPr>
          <p:sp>
            <p:nvSpPr>
              <p:cNvPr id="161" name="Google Shape;161;p4"/>
              <p:cNvSpPr/>
              <p:nvPr/>
            </p:nvSpPr>
            <p:spPr>
              <a:xfrm rot="-3442409" flipH="1">
                <a:off x="8718023" y="-77795"/>
                <a:ext cx="457884" cy="1291265"/>
              </a:xfrm>
              <a:custGeom>
                <a:avLst/>
                <a:gdLst/>
                <a:ahLst/>
                <a:cxnLst/>
                <a:rect l="l" t="t" r="r" b="b"/>
                <a:pathLst>
                  <a:path w="13544" h="38195" extrusionOk="0">
                    <a:moveTo>
                      <a:pt x="1168" y="37327"/>
                    </a:moveTo>
                    <a:cubicBezTo>
                      <a:pt x="1268" y="38194"/>
                      <a:pt x="2536" y="38028"/>
                      <a:pt x="2469" y="37160"/>
                    </a:cubicBezTo>
                    <a:cubicBezTo>
                      <a:pt x="1335" y="25118"/>
                      <a:pt x="4971" y="9641"/>
                      <a:pt x="13310" y="534"/>
                    </a:cubicBezTo>
                    <a:cubicBezTo>
                      <a:pt x="13543" y="267"/>
                      <a:pt x="13310" y="0"/>
                      <a:pt x="13043" y="267"/>
                    </a:cubicBezTo>
                    <a:cubicBezTo>
                      <a:pt x="4670" y="9440"/>
                      <a:pt x="0" y="25118"/>
                      <a:pt x="1168" y="3732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rot="-3442409" flipH="1">
                <a:off x="9127786" y="604721"/>
                <a:ext cx="214304" cy="177082"/>
              </a:xfrm>
              <a:custGeom>
                <a:avLst/>
                <a:gdLst/>
                <a:ahLst/>
                <a:cxnLst/>
                <a:rect l="l" t="t" r="r" b="b"/>
                <a:pathLst>
                  <a:path w="6339" h="5238" extrusionOk="0">
                    <a:moveTo>
                      <a:pt x="5504" y="2168"/>
                    </a:moveTo>
                    <a:cubicBezTo>
                      <a:pt x="4670" y="0"/>
                      <a:pt x="667" y="2902"/>
                      <a:pt x="0" y="4236"/>
                    </a:cubicBezTo>
                    <a:cubicBezTo>
                      <a:pt x="2102" y="5237"/>
                      <a:pt x="6338" y="4303"/>
                      <a:pt x="5504" y="2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rot="-3442409" flipH="1">
                <a:off x="9249046" y="397070"/>
                <a:ext cx="209774" cy="184993"/>
              </a:xfrm>
              <a:custGeom>
                <a:avLst/>
                <a:gdLst/>
                <a:ahLst/>
                <a:cxnLst/>
                <a:rect l="l" t="t" r="r" b="b"/>
                <a:pathLst>
                  <a:path w="6205" h="5472" extrusionOk="0">
                    <a:moveTo>
                      <a:pt x="901" y="2136"/>
                    </a:moveTo>
                    <a:cubicBezTo>
                      <a:pt x="1835" y="1"/>
                      <a:pt x="5604" y="3170"/>
                      <a:pt x="6205" y="4537"/>
                    </a:cubicBezTo>
                    <a:cubicBezTo>
                      <a:pt x="4070" y="5471"/>
                      <a:pt x="0" y="4237"/>
                      <a:pt x="901" y="21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rot="-3442409" flipH="1">
                <a:off x="8971012" y="524034"/>
                <a:ext cx="196251" cy="155648"/>
              </a:xfrm>
              <a:custGeom>
                <a:avLst/>
                <a:gdLst/>
                <a:ahLst/>
                <a:cxnLst/>
                <a:rect l="l" t="t" r="r" b="b"/>
                <a:pathLst>
                  <a:path w="5805" h="4604" extrusionOk="0">
                    <a:moveTo>
                      <a:pt x="5137" y="2002"/>
                    </a:moveTo>
                    <a:cubicBezTo>
                      <a:pt x="4503" y="1"/>
                      <a:pt x="701" y="2369"/>
                      <a:pt x="0" y="3570"/>
                    </a:cubicBezTo>
                    <a:cubicBezTo>
                      <a:pt x="1868" y="4604"/>
                      <a:pt x="5804" y="4003"/>
                      <a:pt x="5137" y="20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rot="-3442409" flipH="1">
                <a:off x="9071492" y="324339"/>
                <a:ext cx="190605" cy="172552"/>
              </a:xfrm>
              <a:custGeom>
                <a:avLst/>
                <a:gdLst/>
                <a:ahLst/>
                <a:cxnLst/>
                <a:rect l="l" t="t" r="r" b="b"/>
                <a:pathLst>
                  <a:path w="5638" h="5104" extrusionOk="0">
                    <a:moveTo>
                      <a:pt x="934" y="1868"/>
                    </a:moveTo>
                    <a:cubicBezTo>
                      <a:pt x="1902" y="0"/>
                      <a:pt x="5137" y="3136"/>
                      <a:pt x="5638" y="4370"/>
                    </a:cubicBezTo>
                    <a:cubicBezTo>
                      <a:pt x="3636" y="5104"/>
                      <a:pt x="0" y="3736"/>
                      <a:pt x="934" y="18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rot="-3442409" flipH="1">
                <a:off x="8832836" y="468171"/>
                <a:ext cx="179347" cy="139860"/>
              </a:xfrm>
              <a:custGeom>
                <a:avLst/>
                <a:gdLst/>
                <a:ahLst/>
                <a:cxnLst/>
                <a:rect l="l" t="t" r="r" b="b"/>
                <a:pathLst>
                  <a:path w="5305" h="4137" extrusionOk="0">
                    <a:moveTo>
                      <a:pt x="4804" y="1901"/>
                    </a:moveTo>
                    <a:cubicBezTo>
                      <a:pt x="4337" y="0"/>
                      <a:pt x="701" y="2035"/>
                      <a:pt x="1" y="3102"/>
                    </a:cubicBezTo>
                    <a:cubicBezTo>
                      <a:pt x="1669" y="4136"/>
                      <a:pt x="5305" y="3769"/>
                      <a:pt x="4804" y="19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rot="-3442409" flipH="1">
                <a:off x="8913814" y="274858"/>
                <a:ext cx="174817" cy="161294"/>
              </a:xfrm>
              <a:custGeom>
                <a:avLst/>
                <a:gdLst/>
                <a:ahLst/>
                <a:cxnLst/>
                <a:rect l="l" t="t" r="r" b="b"/>
                <a:pathLst>
                  <a:path w="5171" h="4771" extrusionOk="0">
                    <a:moveTo>
                      <a:pt x="1001" y="1668"/>
                    </a:moveTo>
                    <a:cubicBezTo>
                      <a:pt x="1968" y="1"/>
                      <a:pt x="4804" y="3003"/>
                      <a:pt x="5171" y="4204"/>
                    </a:cubicBezTo>
                    <a:cubicBezTo>
                      <a:pt x="3303" y="4771"/>
                      <a:pt x="0" y="3370"/>
                      <a:pt x="1001" y="16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rot="-3442409" flipH="1">
                <a:off x="8696412" y="431876"/>
                <a:ext cx="155682" cy="115046"/>
              </a:xfrm>
              <a:custGeom>
                <a:avLst/>
                <a:gdLst/>
                <a:ahLst/>
                <a:cxnLst/>
                <a:rect l="l" t="t" r="r" b="b"/>
                <a:pathLst>
                  <a:path w="4605" h="3403" extrusionOk="0">
                    <a:moveTo>
                      <a:pt x="4337" y="1701"/>
                    </a:moveTo>
                    <a:cubicBezTo>
                      <a:pt x="4104" y="0"/>
                      <a:pt x="735" y="1435"/>
                      <a:pt x="1" y="2302"/>
                    </a:cubicBezTo>
                    <a:cubicBezTo>
                      <a:pt x="1369" y="3369"/>
                      <a:pt x="4604" y="3403"/>
                      <a:pt x="4337" y="1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rot="-3442409" flipH="1">
                <a:off x="8750501" y="246032"/>
                <a:ext cx="150036" cy="146656"/>
              </a:xfrm>
              <a:custGeom>
                <a:avLst/>
                <a:gdLst/>
                <a:ahLst/>
                <a:cxnLst/>
                <a:rect l="l" t="t" r="r" b="b"/>
                <a:pathLst>
                  <a:path w="4438" h="4338" extrusionOk="0">
                    <a:moveTo>
                      <a:pt x="1001" y="1402"/>
                    </a:moveTo>
                    <a:cubicBezTo>
                      <a:pt x="2035" y="1"/>
                      <a:pt x="4237" y="2936"/>
                      <a:pt x="4437" y="4037"/>
                    </a:cubicBezTo>
                    <a:cubicBezTo>
                      <a:pt x="2736" y="4337"/>
                      <a:pt x="1" y="2769"/>
                      <a:pt x="1001" y="14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rot="-3442409" flipH="1">
                <a:off x="8567250" y="410388"/>
                <a:ext cx="126337" cy="97027"/>
              </a:xfrm>
              <a:custGeom>
                <a:avLst/>
                <a:gdLst/>
                <a:ahLst/>
                <a:cxnLst/>
                <a:rect l="l" t="t" r="r" b="b"/>
                <a:pathLst>
                  <a:path w="3737" h="2870" extrusionOk="0">
                    <a:moveTo>
                      <a:pt x="3670" y="1435"/>
                    </a:moveTo>
                    <a:cubicBezTo>
                      <a:pt x="3637" y="0"/>
                      <a:pt x="668" y="834"/>
                      <a:pt x="1" y="1502"/>
                    </a:cubicBezTo>
                    <a:cubicBezTo>
                      <a:pt x="1002" y="2569"/>
                      <a:pt x="3737" y="2869"/>
                      <a:pt x="3670" y="14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rot="-3442409" flipH="1">
                <a:off x="8589663" y="244518"/>
                <a:ext cx="121841" cy="125222"/>
              </a:xfrm>
              <a:custGeom>
                <a:avLst/>
                <a:gdLst/>
                <a:ahLst/>
                <a:cxnLst/>
                <a:rect l="l" t="t" r="r" b="b"/>
                <a:pathLst>
                  <a:path w="3604" h="3704" extrusionOk="0">
                    <a:moveTo>
                      <a:pt x="968" y="1035"/>
                    </a:moveTo>
                    <a:cubicBezTo>
                      <a:pt x="1969" y="0"/>
                      <a:pt x="3537" y="2669"/>
                      <a:pt x="3603" y="3603"/>
                    </a:cubicBezTo>
                    <a:cubicBezTo>
                      <a:pt x="2136" y="3703"/>
                      <a:pt x="1" y="2102"/>
                      <a:pt x="968" y="10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rot="-3442409" flipH="1">
                <a:off x="8440024" y="400373"/>
                <a:ext cx="108318" cy="84619"/>
              </a:xfrm>
              <a:custGeom>
                <a:avLst/>
                <a:gdLst/>
                <a:ahLst/>
                <a:cxnLst/>
                <a:rect l="l" t="t" r="r" b="b"/>
                <a:pathLst>
                  <a:path w="3204" h="2503" extrusionOk="0">
                    <a:moveTo>
                      <a:pt x="3170" y="1235"/>
                    </a:moveTo>
                    <a:cubicBezTo>
                      <a:pt x="3136" y="0"/>
                      <a:pt x="568" y="734"/>
                      <a:pt x="1" y="1301"/>
                    </a:cubicBezTo>
                    <a:cubicBezTo>
                      <a:pt x="868" y="2202"/>
                      <a:pt x="3203" y="2502"/>
                      <a:pt x="3170" y="12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rot="-3442409" flipH="1">
                <a:off x="8452418" y="260139"/>
                <a:ext cx="97027" cy="113930"/>
              </a:xfrm>
              <a:custGeom>
                <a:avLst/>
                <a:gdLst/>
                <a:ahLst/>
                <a:cxnLst/>
                <a:rect l="l" t="t" r="r" b="b"/>
                <a:pathLst>
                  <a:path w="2870" h="3370" extrusionOk="0">
                    <a:moveTo>
                      <a:pt x="1102" y="634"/>
                    </a:moveTo>
                    <a:cubicBezTo>
                      <a:pt x="2169" y="0"/>
                      <a:pt x="2870" y="2569"/>
                      <a:pt x="2703" y="3369"/>
                    </a:cubicBezTo>
                    <a:cubicBezTo>
                      <a:pt x="1469" y="3136"/>
                      <a:pt x="1" y="1301"/>
                      <a:pt x="1102" y="6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rot="-3442409" flipH="1">
                <a:off x="8345686" y="418577"/>
                <a:ext cx="98142" cy="72212"/>
              </a:xfrm>
              <a:custGeom>
                <a:avLst/>
                <a:gdLst/>
                <a:ahLst/>
                <a:cxnLst/>
                <a:rect l="l" t="t" r="r" b="b"/>
                <a:pathLst>
                  <a:path w="2903" h="2136" extrusionOk="0">
                    <a:moveTo>
                      <a:pt x="2702" y="1068"/>
                    </a:moveTo>
                    <a:cubicBezTo>
                      <a:pt x="2903" y="1"/>
                      <a:pt x="601" y="134"/>
                      <a:pt x="1" y="501"/>
                    </a:cubicBezTo>
                    <a:cubicBezTo>
                      <a:pt x="568" y="1435"/>
                      <a:pt x="2469" y="2136"/>
                      <a:pt x="2702" y="10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rot="-3442409" flipH="1">
                <a:off x="8339693" y="282281"/>
                <a:ext cx="84619" cy="98142"/>
              </a:xfrm>
              <a:custGeom>
                <a:avLst/>
                <a:gdLst/>
                <a:ahLst/>
                <a:cxnLst/>
                <a:rect l="l" t="t" r="r" b="b"/>
                <a:pathLst>
                  <a:path w="2503" h="2903" extrusionOk="0">
                    <a:moveTo>
                      <a:pt x="902" y="601"/>
                    </a:moveTo>
                    <a:cubicBezTo>
                      <a:pt x="1802" y="0"/>
                      <a:pt x="2503" y="2202"/>
                      <a:pt x="2369" y="2902"/>
                    </a:cubicBezTo>
                    <a:cubicBezTo>
                      <a:pt x="1302" y="2736"/>
                      <a:pt x="1" y="1201"/>
                      <a:pt x="902" y="6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4"/>
            <p:cNvSpPr/>
            <p:nvPr/>
          </p:nvSpPr>
          <p:spPr>
            <a:xfrm rot="-3442409" flipH="1">
              <a:off x="8195025" y="378612"/>
              <a:ext cx="93612" cy="90265"/>
            </a:xfrm>
            <a:custGeom>
              <a:avLst/>
              <a:gdLst/>
              <a:ahLst/>
              <a:cxnLst/>
              <a:rect l="l" t="t" r="r" b="b"/>
              <a:pathLst>
                <a:path w="2769" h="2670" extrusionOk="0">
                  <a:moveTo>
                    <a:pt x="2002" y="735"/>
                  </a:moveTo>
                  <a:cubicBezTo>
                    <a:pt x="2769" y="1502"/>
                    <a:pt x="734" y="2636"/>
                    <a:pt x="33" y="2669"/>
                  </a:cubicBezTo>
                  <a:cubicBezTo>
                    <a:pt x="0" y="1602"/>
                    <a:pt x="1201" y="1"/>
                    <a:pt x="2002" y="7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3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3">
  <p:cSld name="CUSTOM_9_1_1">
    <p:spTree>
      <p:nvGrpSpPr>
        <p:cNvPr id="1" name="Shape 1217"/>
        <p:cNvGrpSpPr/>
        <p:nvPr/>
      </p:nvGrpSpPr>
      <p:grpSpPr>
        <a:xfrm>
          <a:off x="0" y="0"/>
          <a:ext cx="0" cy="0"/>
          <a:chOff x="0" y="0"/>
          <a:chExt cx="0" cy="0"/>
        </a:xfrm>
      </p:grpSpPr>
      <p:sp>
        <p:nvSpPr>
          <p:cNvPr id="1218" name="Google Shape;1218;p23"/>
          <p:cNvSpPr txBox="1">
            <a:spLocks noGrp="1"/>
          </p:cNvSpPr>
          <p:nvPr>
            <p:ph type="title"/>
          </p:nvPr>
        </p:nvSpPr>
        <p:spPr>
          <a:xfrm>
            <a:off x="4118125" y="642825"/>
            <a:ext cx="4204500" cy="1182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4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219" name="Google Shape;1219;p23"/>
          <p:cNvSpPr txBox="1">
            <a:spLocks noGrp="1"/>
          </p:cNvSpPr>
          <p:nvPr>
            <p:ph type="title" idx="2" hasCustomPrompt="1"/>
          </p:nvPr>
        </p:nvSpPr>
        <p:spPr>
          <a:xfrm>
            <a:off x="940325" y="504075"/>
            <a:ext cx="3005400" cy="160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6300">
                <a:solidFill>
                  <a:schemeClr val="lt1"/>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r>
              <a:t>xx%</a:t>
            </a:r>
          </a:p>
        </p:txBody>
      </p:sp>
      <p:sp>
        <p:nvSpPr>
          <p:cNvPr id="1220" name="Google Shape;1220;p23"/>
          <p:cNvSpPr txBox="1">
            <a:spLocks noGrp="1"/>
          </p:cNvSpPr>
          <p:nvPr>
            <p:ph type="subTitle" idx="1"/>
          </p:nvPr>
        </p:nvSpPr>
        <p:spPr>
          <a:xfrm>
            <a:off x="4118125" y="1948000"/>
            <a:ext cx="3789300" cy="37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221" name="Google Shape;1221;p23"/>
          <p:cNvSpPr/>
          <p:nvPr/>
        </p:nvSpPr>
        <p:spPr>
          <a:xfrm flipH="1">
            <a:off x="797047" y="2771500"/>
            <a:ext cx="1225260" cy="372026"/>
          </a:xfrm>
          <a:custGeom>
            <a:avLst/>
            <a:gdLst/>
            <a:ahLst/>
            <a:cxnLst/>
            <a:rect l="l" t="t" r="r" b="b"/>
            <a:pathLst>
              <a:path w="73303" h="22257" extrusionOk="0">
                <a:moveTo>
                  <a:pt x="32445" y="1"/>
                </a:moveTo>
                <a:cubicBezTo>
                  <a:pt x="32271" y="1"/>
                  <a:pt x="32096" y="4"/>
                  <a:pt x="31920" y="9"/>
                </a:cubicBezTo>
                <a:cubicBezTo>
                  <a:pt x="25213" y="219"/>
                  <a:pt x="19254" y="4381"/>
                  <a:pt x="16799" y="10609"/>
                </a:cubicBezTo>
                <a:cubicBezTo>
                  <a:pt x="15221" y="9933"/>
                  <a:pt x="13610" y="9620"/>
                  <a:pt x="12040" y="9620"/>
                </a:cubicBezTo>
                <a:cubicBezTo>
                  <a:pt x="5682" y="9620"/>
                  <a:pt x="1" y="14754"/>
                  <a:pt x="1" y="21718"/>
                </a:cubicBezTo>
                <a:lnTo>
                  <a:pt x="1" y="22257"/>
                </a:lnTo>
                <a:lnTo>
                  <a:pt x="73302" y="22257"/>
                </a:lnTo>
                <a:cubicBezTo>
                  <a:pt x="71745" y="18005"/>
                  <a:pt x="67673" y="15190"/>
                  <a:pt x="63151" y="15190"/>
                </a:cubicBezTo>
                <a:lnTo>
                  <a:pt x="62522" y="15190"/>
                </a:lnTo>
                <a:cubicBezTo>
                  <a:pt x="60995" y="10884"/>
                  <a:pt x="56958" y="8321"/>
                  <a:pt x="52743" y="8321"/>
                </a:cubicBezTo>
                <a:cubicBezTo>
                  <a:pt x="51008" y="8321"/>
                  <a:pt x="49243" y="8755"/>
                  <a:pt x="47611" y="9681"/>
                </a:cubicBezTo>
                <a:cubicBezTo>
                  <a:pt x="44870" y="3762"/>
                  <a:pt x="38921" y="1"/>
                  <a:pt x="32445" y="1"/>
                </a:cubicBezTo>
                <a:close/>
              </a:path>
            </a:pathLst>
          </a:custGeom>
          <a:solidFill>
            <a:srgbClr val="2078A6">
              <a:alpha val="3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3"/>
          <p:cNvSpPr/>
          <p:nvPr/>
        </p:nvSpPr>
        <p:spPr>
          <a:xfrm>
            <a:off x="7635897" y="2470078"/>
            <a:ext cx="915322" cy="317644"/>
          </a:xfrm>
          <a:custGeom>
            <a:avLst/>
            <a:gdLst/>
            <a:ahLst/>
            <a:cxnLst/>
            <a:rect l="l" t="t" r="r" b="b"/>
            <a:pathLst>
              <a:path w="43832" h="15211" extrusionOk="0">
                <a:moveTo>
                  <a:pt x="21219" y="0"/>
                </a:moveTo>
                <a:cubicBezTo>
                  <a:pt x="20609" y="0"/>
                  <a:pt x="19992" y="49"/>
                  <a:pt x="19374" y="149"/>
                </a:cubicBezTo>
                <a:cubicBezTo>
                  <a:pt x="14404" y="927"/>
                  <a:pt x="10511" y="4880"/>
                  <a:pt x="9822" y="9880"/>
                </a:cubicBezTo>
                <a:cubicBezTo>
                  <a:pt x="9036" y="9627"/>
                  <a:pt x="8239" y="9507"/>
                  <a:pt x="7457" y="9507"/>
                </a:cubicBezTo>
                <a:cubicBezTo>
                  <a:pt x="4072" y="9507"/>
                  <a:pt x="949" y="11756"/>
                  <a:pt x="1" y="15210"/>
                </a:cubicBezTo>
                <a:lnTo>
                  <a:pt x="43718" y="15210"/>
                </a:lnTo>
                <a:cubicBezTo>
                  <a:pt x="43778" y="14761"/>
                  <a:pt x="43808" y="14342"/>
                  <a:pt x="43808" y="13923"/>
                </a:cubicBezTo>
                <a:cubicBezTo>
                  <a:pt x="43831" y="9014"/>
                  <a:pt x="39826" y="5466"/>
                  <a:pt x="35406" y="5466"/>
                </a:cubicBezTo>
                <a:cubicBezTo>
                  <a:pt x="34110" y="5466"/>
                  <a:pt x="32778" y="5771"/>
                  <a:pt x="31501" y="6437"/>
                </a:cubicBezTo>
                <a:cubicBezTo>
                  <a:pt x="29559" y="2448"/>
                  <a:pt x="25548" y="0"/>
                  <a:pt x="21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3"/>
          <p:cNvSpPr/>
          <p:nvPr/>
        </p:nvSpPr>
        <p:spPr>
          <a:xfrm>
            <a:off x="7262152" y="3775046"/>
            <a:ext cx="1481637" cy="449870"/>
          </a:xfrm>
          <a:custGeom>
            <a:avLst/>
            <a:gdLst/>
            <a:ahLst/>
            <a:cxnLst/>
            <a:rect l="l" t="t" r="r" b="b"/>
            <a:pathLst>
              <a:path w="73303" h="22257" extrusionOk="0">
                <a:moveTo>
                  <a:pt x="32445" y="1"/>
                </a:moveTo>
                <a:cubicBezTo>
                  <a:pt x="32271" y="1"/>
                  <a:pt x="32096" y="4"/>
                  <a:pt x="31920" y="9"/>
                </a:cubicBezTo>
                <a:cubicBezTo>
                  <a:pt x="25213" y="219"/>
                  <a:pt x="19254" y="4381"/>
                  <a:pt x="16799" y="10609"/>
                </a:cubicBezTo>
                <a:cubicBezTo>
                  <a:pt x="15221" y="9933"/>
                  <a:pt x="13610" y="9620"/>
                  <a:pt x="12040" y="9620"/>
                </a:cubicBezTo>
                <a:cubicBezTo>
                  <a:pt x="5682" y="9620"/>
                  <a:pt x="1" y="14754"/>
                  <a:pt x="1" y="21718"/>
                </a:cubicBezTo>
                <a:lnTo>
                  <a:pt x="1" y="22257"/>
                </a:lnTo>
                <a:lnTo>
                  <a:pt x="73302" y="22257"/>
                </a:lnTo>
                <a:cubicBezTo>
                  <a:pt x="71745" y="18005"/>
                  <a:pt x="67673" y="15190"/>
                  <a:pt x="63151" y="15190"/>
                </a:cubicBezTo>
                <a:lnTo>
                  <a:pt x="62522" y="15190"/>
                </a:lnTo>
                <a:cubicBezTo>
                  <a:pt x="60995" y="10884"/>
                  <a:pt x="56958" y="8321"/>
                  <a:pt x="52743" y="8321"/>
                </a:cubicBezTo>
                <a:cubicBezTo>
                  <a:pt x="51008" y="8321"/>
                  <a:pt x="49243" y="8755"/>
                  <a:pt x="47611" y="9681"/>
                </a:cubicBezTo>
                <a:cubicBezTo>
                  <a:pt x="44870" y="3762"/>
                  <a:pt x="38921" y="1"/>
                  <a:pt x="32445" y="1"/>
                </a:cubicBezTo>
                <a:close/>
              </a:path>
            </a:pathLst>
          </a:custGeom>
          <a:solidFill>
            <a:srgbClr val="2078A6">
              <a:alpha val="3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3"/>
          <p:cNvSpPr/>
          <p:nvPr/>
        </p:nvSpPr>
        <p:spPr>
          <a:xfrm flipH="1">
            <a:off x="711718" y="4015950"/>
            <a:ext cx="946158" cy="287282"/>
          </a:xfrm>
          <a:custGeom>
            <a:avLst/>
            <a:gdLst/>
            <a:ahLst/>
            <a:cxnLst/>
            <a:rect l="l" t="t" r="r" b="b"/>
            <a:pathLst>
              <a:path w="73303" h="22257" extrusionOk="0">
                <a:moveTo>
                  <a:pt x="32445" y="1"/>
                </a:moveTo>
                <a:cubicBezTo>
                  <a:pt x="32271" y="1"/>
                  <a:pt x="32096" y="4"/>
                  <a:pt x="31920" y="9"/>
                </a:cubicBezTo>
                <a:cubicBezTo>
                  <a:pt x="25213" y="219"/>
                  <a:pt x="19254" y="4381"/>
                  <a:pt x="16799" y="10609"/>
                </a:cubicBezTo>
                <a:cubicBezTo>
                  <a:pt x="15221" y="9933"/>
                  <a:pt x="13610" y="9620"/>
                  <a:pt x="12040" y="9620"/>
                </a:cubicBezTo>
                <a:cubicBezTo>
                  <a:pt x="5682" y="9620"/>
                  <a:pt x="1" y="14754"/>
                  <a:pt x="1" y="21718"/>
                </a:cubicBezTo>
                <a:lnTo>
                  <a:pt x="1" y="22257"/>
                </a:lnTo>
                <a:lnTo>
                  <a:pt x="73302" y="22257"/>
                </a:lnTo>
                <a:cubicBezTo>
                  <a:pt x="71745" y="18005"/>
                  <a:pt x="67673" y="15190"/>
                  <a:pt x="63151" y="15190"/>
                </a:cubicBezTo>
                <a:lnTo>
                  <a:pt x="62522" y="15190"/>
                </a:lnTo>
                <a:cubicBezTo>
                  <a:pt x="60995" y="10884"/>
                  <a:pt x="56958" y="8321"/>
                  <a:pt x="52743" y="8321"/>
                </a:cubicBezTo>
                <a:cubicBezTo>
                  <a:pt x="51008" y="8321"/>
                  <a:pt x="49243" y="8755"/>
                  <a:pt x="47611" y="9681"/>
                </a:cubicBezTo>
                <a:cubicBezTo>
                  <a:pt x="44870" y="3762"/>
                  <a:pt x="38921" y="1"/>
                  <a:pt x="32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5" name="Google Shape;1225;p23"/>
          <p:cNvGrpSpPr/>
          <p:nvPr/>
        </p:nvGrpSpPr>
        <p:grpSpPr>
          <a:xfrm rot="-7237780" flipH="1">
            <a:off x="-138375" y="4296961"/>
            <a:ext cx="1435608" cy="1081858"/>
            <a:chOff x="8178584" y="26922"/>
            <a:chExt cx="1435571" cy="1081831"/>
          </a:xfrm>
        </p:grpSpPr>
        <p:grpSp>
          <p:nvGrpSpPr>
            <p:cNvPr id="1226" name="Google Shape;1226;p23"/>
            <p:cNvGrpSpPr/>
            <p:nvPr/>
          </p:nvGrpSpPr>
          <p:grpSpPr>
            <a:xfrm>
              <a:off x="8279775" y="26922"/>
              <a:ext cx="1334380" cy="1081831"/>
              <a:chOff x="8279775" y="26922"/>
              <a:chExt cx="1334380" cy="1081831"/>
            </a:xfrm>
          </p:grpSpPr>
          <p:sp>
            <p:nvSpPr>
              <p:cNvPr id="1227" name="Google Shape;1227;p23"/>
              <p:cNvSpPr/>
              <p:nvPr/>
            </p:nvSpPr>
            <p:spPr>
              <a:xfrm rot="-3442409" flipH="1">
                <a:off x="8718023" y="-77795"/>
                <a:ext cx="457884" cy="1291265"/>
              </a:xfrm>
              <a:custGeom>
                <a:avLst/>
                <a:gdLst/>
                <a:ahLst/>
                <a:cxnLst/>
                <a:rect l="l" t="t" r="r" b="b"/>
                <a:pathLst>
                  <a:path w="13544" h="38195" extrusionOk="0">
                    <a:moveTo>
                      <a:pt x="1168" y="37327"/>
                    </a:moveTo>
                    <a:cubicBezTo>
                      <a:pt x="1268" y="38194"/>
                      <a:pt x="2536" y="38028"/>
                      <a:pt x="2469" y="37160"/>
                    </a:cubicBezTo>
                    <a:cubicBezTo>
                      <a:pt x="1335" y="25118"/>
                      <a:pt x="4971" y="9641"/>
                      <a:pt x="13310" y="534"/>
                    </a:cubicBezTo>
                    <a:cubicBezTo>
                      <a:pt x="13543" y="267"/>
                      <a:pt x="13310" y="0"/>
                      <a:pt x="13043" y="267"/>
                    </a:cubicBezTo>
                    <a:cubicBezTo>
                      <a:pt x="4670" y="9440"/>
                      <a:pt x="0" y="25118"/>
                      <a:pt x="1168" y="3732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3"/>
              <p:cNvSpPr/>
              <p:nvPr/>
            </p:nvSpPr>
            <p:spPr>
              <a:xfrm rot="-3442409" flipH="1">
                <a:off x="9127786" y="604721"/>
                <a:ext cx="214304" cy="177082"/>
              </a:xfrm>
              <a:custGeom>
                <a:avLst/>
                <a:gdLst/>
                <a:ahLst/>
                <a:cxnLst/>
                <a:rect l="l" t="t" r="r" b="b"/>
                <a:pathLst>
                  <a:path w="6339" h="5238" extrusionOk="0">
                    <a:moveTo>
                      <a:pt x="5504" y="2168"/>
                    </a:moveTo>
                    <a:cubicBezTo>
                      <a:pt x="4670" y="0"/>
                      <a:pt x="667" y="2902"/>
                      <a:pt x="0" y="4236"/>
                    </a:cubicBezTo>
                    <a:cubicBezTo>
                      <a:pt x="2102" y="5237"/>
                      <a:pt x="6338" y="4303"/>
                      <a:pt x="5504" y="2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3"/>
              <p:cNvSpPr/>
              <p:nvPr/>
            </p:nvSpPr>
            <p:spPr>
              <a:xfrm rot="-3442409" flipH="1">
                <a:off x="9249046" y="397070"/>
                <a:ext cx="209774" cy="184993"/>
              </a:xfrm>
              <a:custGeom>
                <a:avLst/>
                <a:gdLst/>
                <a:ahLst/>
                <a:cxnLst/>
                <a:rect l="l" t="t" r="r" b="b"/>
                <a:pathLst>
                  <a:path w="6205" h="5472" extrusionOk="0">
                    <a:moveTo>
                      <a:pt x="901" y="2136"/>
                    </a:moveTo>
                    <a:cubicBezTo>
                      <a:pt x="1835" y="1"/>
                      <a:pt x="5604" y="3170"/>
                      <a:pt x="6205" y="4537"/>
                    </a:cubicBezTo>
                    <a:cubicBezTo>
                      <a:pt x="4070" y="5471"/>
                      <a:pt x="0" y="4237"/>
                      <a:pt x="901" y="21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3"/>
              <p:cNvSpPr/>
              <p:nvPr/>
            </p:nvSpPr>
            <p:spPr>
              <a:xfrm rot="-3442409" flipH="1">
                <a:off x="8971012" y="524034"/>
                <a:ext cx="196251" cy="155648"/>
              </a:xfrm>
              <a:custGeom>
                <a:avLst/>
                <a:gdLst/>
                <a:ahLst/>
                <a:cxnLst/>
                <a:rect l="l" t="t" r="r" b="b"/>
                <a:pathLst>
                  <a:path w="5805" h="4604" extrusionOk="0">
                    <a:moveTo>
                      <a:pt x="5137" y="2002"/>
                    </a:moveTo>
                    <a:cubicBezTo>
                      <a:pt x="4503" y="1"/>
                      <a:pt x="701" y="2369"/>
                      <a:pt x="0" y="3570"/>
                    </a:cubicBezTo>
                    <a:cubicBezTo>
                      <a:pt x="1868" y="4604"/>
                      <a:pt x="5804" y="4003"/>
                      <a:pt x="5137" y="20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3"/>
              <p:cNvSpPr/>
              <p:nvPr/>
            </p:nvSpPr>
            <p:spPr>
              <a:xfrm rot="-3442409" flipH="1">
                <a:off x="9071492" y="324339"/>
                <a:ext cx="190605" cy="172552"/>
              </a:xfrm>
              <a:custGeom>
                <a:avLst/>
                <a:gdLst/>
                <a:ahLst/>
                <a:cxnLst/>
                <a:rect l="l" t="t" r="r" b="b"/>
                <a:pathLst>
                  <a:path w="5638" h="5104" extrusionOk="0">
                    <a:moveTo>
                      <a:pt x="934" y="1868"/>
                    </a:moveTo>
                    <a:cubicBezTo>
                      <a:pt x="1902" y="0"/>
                      <a:pt x="5137" y="3136"/>
                      <a:pt x="5638" y="4370"/>
                    </a:cubicBezTo>
                    <a:cubicBezTo>
                      <a:pt x="3636" y="5104"/>
                      <a:pt x="0" y="3736"/>
                      <a:pt x="934" y="18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3"/>
              <p:cNvSpPr/>
              <p:nvPr/>
            </p:nvSpPr>
            <p:spPr>
              <a:xfrm rot="-3442409" flipH="1">
                <a:off x="8832836" y="468171"/>
                <a:ext cx="179347" cy="139860"/>
              </a:xfrm>
              <a:custGeom>
                <a:avLst/>
                <a:gdLst/>
                <a:ahLst/>
                <a:cxnLst/>
                <a:rect l="l" t="t" r="r" b="b"/>
                <a:pathLst>
                  <a:path w="5305" h="4137" extrusionOk="0">
                    <a:moveTo>
                      <a:pt x="4804" y="1901"/>
                    </a:moveTo>
                    <a:cubicBezTo>
                      <a:pt x="4337" y="0"/>
                      <a:pt x="701" y="2035"/>
                      <a:pt x="1" y="3102"/>
                    </a:cubicBezTo>
                    <a:cubicBezTo>
                      <a:pt x="1669" y="4136"/>
                      <a:pt x="5305" y="3769"/>
                      <a:pt x="4804" y="19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3"/>
              <p:cNvSpPr/>
              <p:nvPr/>
            </p:nvSpPr>
            <p:spPr>
              <a:xfrm rot="-3442409" flipH="1">
                <a:off x="8913814" y="274858"/>
                <a:ext cx="174817" cy="161294"/>
              </a:xfrm>
              <a:custGeom>
                <a:avLst/>
                <a:gdLst/>
                <a:ahLst/>
                <a:cxnLst/>
                <a:rect l="l" t="t" r="r" b="b"/>
                <a:pathLst>
                  <a:path w="5171" h="4771" extrusionOk="0">
                    <a:moveTo>
                      <a:pt x="1001" y="1668"/>
                    </a:moveTo>
                    <a:cubicBezTo>
                      <a:pt x="1968" y="1"/>
                      <a:pt x="4804" y="3003"/>
                      <a:pt x="5171" y="4204"/>
                    </a:cubicBezTo>
                    <a:cubicBezTo>
                      <a:pt x="3303" y="4771"/>
                      <a:pt x="0" y="3370"/>
                      <a:pt x="1001" y="16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3"/>
              <p:cNvSpPr/>
              <p:nvPr/>
            </p:nvSpPr>
            <p:spPr>
              <a:xfrm rot="-3442409" flipH="1">
                <a:off x="8696412" y="431876"/>
                <a:ext cx="155682" cy="115046"/>
              </a:xfrm>
              <a:custGeom>
                <a:avLst/>
                <a:gdLst/>
                <a:ahLst/>
                <a:cxnLst/>
                <a:rect l="l" t="t" r="r" b="b"/>
                <a:pathLst>
                  <a:path w="4605" h="3403" extrusionOk="0">
                    <a:moveTo>
                      <a:pt x="4337" y="1701"/>
                    </a:moveTo>
                    <a:cubicBezTo>
                      <a:pt x="4104" y="0"/>
                      <a:pt x="735" y="1435"/>
                      <a:pt x="1" y="2302"/>
                    </a:cubicBezTo>
                    <a:cubicBezTo>
                      <a:pt x="1369" y="3369"/>
                      <a:pt x="4604" y="3403"/>
                      <a:pt x="4337" y="1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3"/>
              <p:cNvSpPr/>
              <p:nvPr/>
            </p:nvSpPr>
            <p:spPr>
              <a:xfrm rot="-3442409" flipH="1">
                <a:off x="8750501" y="246032"/>
                <a:ext cx="150036" cy="146656"/>
              </a:xfrm>
              <a:custGeom>
                <a:avLst/>
                <a:gdLst/>
                <a:ahLst/>
                <a:cxnLst/>
                <a:rect l="l" t="t" r="r" b="b"/>
                <a:pathLst>
                  <a:path w="4438" h="4338" extrusionOk="0">
                    <a:moveTo>
                      <a:pt x="1001" y="1402"/>
                    </a:moveTo>
                    <a:cubicBezTo>
                      <a:pt x="2035" y="1"/>
                      <a:pt x="4237" y="2936"/>
                      <a:pt x="4437" y="4037"/>
                    </a:cubicBezTo>
                    <a:cubicBezTo>
                      <a:pt x="2736" y="4337"/>
                      <a:pt x="1" y="2769"/>
                      <a:pt x="1001" y="14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3"/>
              <p:cNvSpPr/>
              <p:nvPr/>
            </p:nvSpPr>
            <p:spPr>
              <a:xfrm rot="-3442409" flipH="1">
                <a:off x="8567250" y="410388"/>
                <a:ext cx="126337" cy="97027"/>
              </a:xfrm>
              <a:custGeom>
                <a:avLst/>
                <a:gdLst/>
                <a:ahLst/>
                <a:cxnLst/>
                <a:rect l="l" t="t" r="r" b="b"/>
                <a:pathLst>
                  <a:path w="3737" h="2870" extrusionOk="0">
                    <a:moveTo>
                      <a:pt x="3670" y="1435"/>
                    </a:moveTo>
                    <a:cubicBezTo>
                      <a:pt x="3637" y="0"/>
                      <a:pt x="668" y="834"/>
                      <a:pt x="1" y="1502"/>
                    </a:cubicBezTo>
                    <a:cubicBezTo>
                      <a:pt x="1002" y="2569"/>
                      <a:pt x="3737" y="2869"/>
                      <a:pt x="3670" y="14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3"/>
              <p:cNvSpPr/>
              <p:nvPr/>
            </p:nvSpPr>
            <p:spPr>
              <a:xfrm rot="-3442409" flipH="1">
                <a:off x="8589663" y="244518"/>
                <a:ext cx="121841" cy="125222"/>
              </a:xfrm>
              <a:custGeom>
                <a:avLst/>
                <a:gdLst/>
                <a:ahLst/>
                <a:cxnLst/>
                <a:rect l="l" t="t" r="r" b="b"/>
                <a:pathLst>
                  <a:path w="3604" h="3704" extrusionOk="0">
                    <a:moveTo>
                      <a:pt x="968" y="1035"/>
                    </a:moveTo>
                    <a:cubicBezTo>
                      <a:pt x="1969" y="0"/>
                      <a:pt x="3537" y="2669"/>
                      <a:pt x="3603" y="3603"/>
                    </a:cubicBezTo>
                    <a:cubicBezTo>
                      <a:pt x="2136" y="3703"/>
                      <a:pt x="1" y="2102"/>
                      <a:pt x="968" y="10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3"/>
              <p:cNvSpPr/>
              <p:nvPr/>
            </p:nvSpPr>
            <p:spPr>
              <a:xfrm rot="-3442409" flipH="1">
                <a:off x="8440024" y="400373"/>
                <a:ext cx="108318" cy="84619"/>
              </a:xfrm>
              <a:custGeom>
                <a:avLst/>
                <a:gdLst/>
                <a:ahLst/>
                <a:cxnLst/>
                <a:rect l="l" t="t" r="r" b="b"/>
                <a:pathLst>
                  <a:path w="3204" h="2503" extrusionOk="0">
                    <a:moveTo>
                      <a:pt x="3170" y="1235"/>
                    </a:moveTo>
                    <a:cubicBezTo>
                      <a:pt x="3136" y="0"/>
                      <a:pt x="568" y="734"/>
                      <a:pt x="1" y="1301"/>
                    </a:cubicBezTo>
                    <a:cubicBezTo>
                      <a:pt x="868" y="2202"/>
                      <a:pt x="3203" y="2502"/>
                      <a:pt x="3170" y="12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3"/>
              <p:cNvSpPr/>
              <p:nvPr/>
            </p:nvSpPr>
            <p:spPr>
              <a:xfrm rot="-3442409" flipH="1">
                <a:off x="8452418" y="260139"/>
                <a:ext cx="97027" cy="113930"/>
              </a:xfrm>
              <a:custGeom>
                <a:avLst/>
                <a:gdLst/>
                <a:ahLst/>
                <a:cxnLst/>
                <a:rect l="l" t="t" r="r" b="b"/>
                <a:pathLst>
                  <a:path w="2870" h="3370" extrusionOk="0">
                    <a:moveTo>
                      <a:pt x="1102" y="634"/>
                    </a:moveTo>
                    <a:cubicBezTo>
                      <a:pt x="2169" y="0"/>
                      <a:pt x="2870" y="2569"/>
                      <a:pt x="2703" y="3369"/>
                    </a:cubicBezTo>
                    <a:cubicBezTo>
                      <a:pt x="1469" y="3136"/>
                      <a:pt x="1" y="1301"/>
                      <a:pt x="1102" y="6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3"/>
              <p:cNvSpPr/>
              <p:nvPr/>
            </p:nvSpPr>
            <p:spPr>
              <a:xfrm rot="-3442409" flipH="1">
                <a:off x="8345686" y="418577"/>
                <a:ext cx="98142" cy="72212"/>
              </a:xfrm>
              <a:custGeom>
                <a:avLst/>
                <a:gdLst/>
                <a:ahLst/>
                <a:cxnLst/>
                <a:rect l="l" t="t" r="r" b="b"/>
                <a:pathLst>
                  <a:path w="2903" h="2136" extrusionOk="0">
                    <a:moveTo>
                      <a:pt x="2702" y="1068"/>
                    </a:moveTo>
                    <a:cubicBezTo>
                      <a:pt x="2903" y="1"/>
                      <a:pt x="601" y="134"/>
                      <a:pt x="1" y="501"/>
                    </a:cubicBezTo>
                    <a:cubicBezTo>
                      <a:pt x="568" y="1435"/>
                      <a:pt x="2469" y="2136"/>
                      <a:pt x="2702" y="10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3"/>
              <p:cNvSpPr/>
              <p:nvPr/>
            </p:nvSpPr>
            <p:spPr>
              <a:xfrm rot="-3442409" flipH="1">
                <a:off x="8339693" y="282281"/>
                <a:ext cx="84619" cy="98142"/>
              </a:xfrm>
              <a:custGeom>
                <a:avLst/>
                <a:gdLst/>
                <a:ahLst/>
                <a:cxnLst/>
                <a:rect l="l" t="t" r="r" b="b"/>
                <a:pathLst>
                  <a:path w="2503" h="2903" extrusionOk="0">
                    <a:moveTo>
                      <a:pt x="902" y="601"/>
                    </a:moveTo>
                    <a:cubicBezTo>
                      <a:pt x="1802" y="0"/>
                      <a:pt x="2503" y="2202"/>
                      <a:pt x="2369" y="2902"/>
                    </a:cubicBezTo>
                    <a:cubicBezTo>
                      <a:pt x="1302" y="2736"/>
                      <a:pt x="1" y="1201"/>
                      <a:pt x="902" y="6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2" name="Google Shape;1242;p23"/>
            <p:cNvSpPr/>
            <p:nvPr/>
          </p:nvSpPr>
          <p:spPr>
            <a:xfrm rot="-3442409" flipH="1">
              <a:off x="8195025" y="378612"/>
              <a:ext cx="93612" cy="90265"/>
            </a:xfrm>
            <a:custGeom>
              <a:avLst/>
              <a:gdLst/>
              <a:ahLst/>
              <a:cxnLst/>
              <a:rect l="l" t="t" r="r" b="b"/>
              <a:pathLst>
                <a:path w="2769" h="2670" extrusionOk="0">
                  <a:moveTo>
                    <a:pt x="2002" y="735"/>
                  </a:moveTo>
                  <a:cubicBezTo>
                    <a:pt x="2769" y="1502"/>
                    <a:pt x="734" y="2636"/>
                    <a:pt x="33" y="2669"/>
                  </a:cubicBezTo>
                  <a:cubicBezTo>
                    <a:pt x="0" y="1602"/>
                    <a:pt x="1201" y="1"/>
                    <a:pt x="2002" y="7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3" name="Google Shape;1243;p23"/>
          <p:cNvGrpSpPr/>
          <p:nvPr/>
        </p:nvGrpSpPr>
        <p:grpSpPr>
          <a:xfrm rot="10800000" flipH="1">
            <a:off x="7484234" y="-530397"/>
            <a:ext cx="2148078" cy="2139617"/>
            <a:chOff x="7484234" y="3591524"/>
            <a:chExt cx="2148078" cy="2139617"/>
          </a:xfrm>
        </p:grpSpPr>
        <p:grpSp>
          <p:nvGrpSpPr>
            <p:cNvPr id="1244" name="Google Shape;1244;p23"/>
            <p:cNvGrpSpPr/>
            <p:nvPr/>
          </p:nvGrpSpPr>
          <p:grpSpPr>
            <a:xfrm rot="-5400000" flipH="1">
              <a:off x="7822674" y="4076648"/>
              <a:ext cx="1671874" cy="1490022"/>
              <a:chOff x="2994138" y="5245616"/>
              <a:chExt cx="1042446" cy="929057"/>
            </a:xfrm>
          </p:grpSpPr>
          <p:sp>
            <p:nvSpPr>
              <p:cNvPr id="1245" name="Google Shape;1245;p23"/>
              <p:cNvSpPr/>
              <p:nvPr/>
            </p:nvSpPr>
            <p:spPr>
              <a:xfrm rot="2529747">
                <a:off x="3086451" y="5395133"/>
                <a:ext cx="647795" cy="524774"/>
              </a:xfrm>
              <a:custGeom>
                <a:avLst/>
                <a:gdLst/>
                <a:ahLst/>
                <a:cxnLst/>
                <a:rect l="l" t="t" r="r" b="b"/>
                <a:pathLst>
                  <a:path w="31826" h="25782" extrusionOk="0">
                    <a:moveTo>
                      <a:pt x="5285" y="0"/>
                    </a:moveTo>
                    <a:cubicBezTo>
                      <a:pt x="4278" y="0"/>
                      <a:pt x="3340" y="338"/>
                      <a:pt x="2725" y="1261"/>
                    </a:cubicBezTo>
                    <a:cubicBezTo>
                      <a:pt x="1378" y="3297"/>
                      <a:pt x="3683" y="5393"/>
                      <a:pt x="5300" y="6291"/>
                    </a:cubicBezTo>
                    <a:cubicBezTo>
                      <a:pt x="6408" y="6890"/>
                      <a:pt x="7636" y="7309"/>
                      <a:pt x="8893" y="7459"/>
                    </a:cubicBezTo>
                    <a:cubicBezTo>
                      <a:pt x="9259" y="7511"/>
                      <a:pt x="9624" y="7543"/>
                      <a:pt x="9995" y="7543"/>
                    </a:cubicBezTo>
                    <a:cubicBezTo>
                      <a:pt x="10263" y="7543"/>
                      <a:pt x="10534" y="7527"/>
                      <a:pt x="10810" y="7489"/>
                    </a:cubicBezTo>
                    <a:cubicBezTo>
                      <a:pt x="11109" y="7429"/>
                      <a:pt x="11379" y="7369"/>
                      <a:pt x="11708" y="7339"/>
                    </a:cubicBezTo>
                    <a:cubicBezTo>
                      <a:pt x="12876" y="7399"/>
                      <a:pt x="13774" y="8866"/>
                      <a:pt x="14403" y="9735"/>
                    </a:cubicBezTo>
                    <a:cubicBezTo>
                      <a:pt x="15181" y="10753"/>
                      <a:pt x="15870" y="11831"/>
                      <a:pt x="16469" y="12969"/>
                    </a:cubicBezTo>
                    <a:cubicBezTo>
                      <a:pt x="16798" y="13627"/>
                      <a:pt x="17158" y="14286"/>
                      <a:pt x="17487" y="14945"/>
                    </a:cubicBezTo>
                    <a:cubicBezTo>
                      <a:pt x="16319" y="14286"/>
                      <a:pt x="15092" y="13687"/>
                      <a:pt x="13834" y="13208"/>
                    </a:cubicBezTo>
                    <a:cubicBezTo>
                      <a:pt x="13085" y="12909"/>
                      <a:pt x="12337" y="12699"/>
                      <a:pt x="11528" y="12579"/>
                    </a:cubicBezTo>
                    <a:cubicBezTo>
                      <a:pt x="11199" y="12579"/>
                      <a:pt x="10870" y="12489"/>
                      <a:pt x="10600" y="12340"/>
                    </a:cubicBezTo>
                    <a:cubicBezTo>
                      <a:pt x="10301" y="12100"/>
                      <a:pt x="10061" y="11801"/>
                      <a:pt x="9792" y="11591"/>
                    </a:cubicBezTo>
                    <a:cubicBezTo>
                      <a:pt x="9253" y="11142"/>
                      <a:pt x="8684" y="10753"/>
                      <a:pt x="8115" y="10363"/>
                    </a:cubicBezTo>
                    <a:cubicBezTo>
                      <a:pt x="6977" y="9585"/>
                      <a:pt x="5719" y="9046"/>
                      <a:pt x="4372" y="8746"/>
                    </a:cubicBezTo>
                    <a:cubicBezTo>
                      <a:pt x="4052" y="8679"/>
                      <a:pt x="3710" y="8643"/>
                      <a:pt x="3363" y="8643"/>
                    </a:cubicBezTo>
                    <a:cubicBezTo>
                      <a:pt x="1857" y="8643"/>
                      <a:pt x="272" y="9318"/>
                      <a:pt x="150" y="11022"/>
                    </a:cubicBezTo>
                    <a:cubicBezTo>
                      <a:pt x="0" y="12879"/>
                      <a:pt x="1887" y="14166"/>
                      <a:pt x="3533" y="14466"/>
                    </a:cubicBezTo>
                    <a:cubicBezTo>
                      <a:pt x="3938" y="14533"/>
                      <a:pt x="4346" y="14567"/>
                      <a:pt x="4756" y="14567"/>
                    </a:cubicBezTo>
                    <a:cubicBezTo>
                      <a:pt x="5438" y="14567"/>
                      <a:pt x="6124" y="14473"/>
                      <a:pt x="6797" y="14286"/>
                    </a:cubicBezTo>
                    <a:cubicBezTo>
                      <a:pt x="8264" y="13963"/>
                      <a:pt x="9854" y="13330"/>
                      <a:pt x="11414" y="13330"/>
                    </a:cubicBezTo>
                    <a:cubicBezTo>
                      <a:pt x="11734" y="13330"/>
                      <a:pt x="12051" y="13357"/>
                      <a:pt x="12367" y="13418"/>
                    </a:cubicBezTo>
                    <a:cubicBezTo>
                      <a:pt x="12996" y="13537"/>
                      <a:pt x="13594" y="13717"/>
                      <a:pt x="14193" y="13927"/>
                    </a:cubicBezTo>
                    <a:cubicBezTo>
                      <a:pt x="15481" y="14466"/>
                      <a:pt x="16709" y="15124"/>
                      <a:pt x="17876" y="15873"/>
                    </a:cubicBezTo>
                    <a:cubicBezTo>
                      <a:pt x="17936" y="15903"/>
                      <a:pt x="17966" y="15933"/>
                      <a:pt x="18026" y="15963"/>
                    </a:cubicBezTo>
                    <a:cubicBezTo>
                      <a:pt x="18595" y="17011"/>
                      <a:pt x="19254" y="17999"/>
                      <a:pt x="20002" y="18957"/>
                    </a:cubicBezTo>
                    <a:cubicBezTo>
                      <a:pt x="20871" y="19975"/>
                      <a:pt x="21829" y="20874"/>
                      <a:pt x="22907" y="21682"/>
                    </a:cubicBezTo>
                    <a:cubicBezTo>
                      <a:pt x="22188" y="21532"/>
                      <a:pt x="21470" y="21442"/>
                      <a:pt x="20781" y="21353"/>
                    </a:cubicBezTo>
                    <a:cubicBezTo>
                      <a:pt x="20152" y="21263"/>
                      <a:pt x="19493" y="21233"/>
                      <a:pt x="18864" y="21233"/>
                    </a:cubicBezTo>
                    <a:cubicBezTo>
                      <a:pt x="18540" y="21251"/>
                      <a:pt x="18139" y="21345"/>
                      <a:pt x="17767" y="21345"/>
                    </a:cubicBezTo>
                    <a:cubicBezTo>
                      <a:pt x="17521" y="21345"/>
                      <a:pt x="17288" y="21304"/>
                      <a:pt x="17098" y="21173"/>
                    </a:cubicBezTo>
                    <a:cubicBezTo>
                      <a:pt x="16589" y="20814"/>
                      <a:pt x="16140" y="20365"/>
                      <a:pt x="15571" y="20035"/>
                    </a:cubicBezTo>
                    <a:cubicBezTo>
                      <a:pt x="14445" y="19284"/>
                      <a:pt x="13152" y="18896"/>
                      <a:pt x="11826" y="18896"/>
                    </a:cubicBezTo>
                    <a:cubicBezTo>
                      <a:pt x="11777" y="18896"/>
                      <a:pt x="11727" y="18896"/>
                      <a:pt x="11678" y="18897"/>
                    </a:cubicBezTo>
                    <a:cubicBezTo>
                      <a:pt x="9941" y="18987"/>
                      <a:pt x="7845" y="20095"/>
                      <a:pt x="7576" y="21981"/>
                    </a:cubicBezTo>
                    <a:cubicBezTo>
                      <a:pt x="7336" y="23718"/>
                      <a:pt x="9941" y="24796"/>
                      <a:pt x="11409" y="24796"/>
                    </a:cubicBezTo>
                    <a:cubicBezTo>
                      <a:pt x="12397" y="24766"/>
                      <a:pt x="13385" y="24257"/>
                      <a:pt x="14253" y="23808"/>
                    </a:cubicBezTo>
                    <a:cubicBezTo>
                      <a:pt x="15301" y="23299"/>
                      <a:pt x="16259" y="22700"/>
                      <a:pt x="17277" y="22161"/>
                    </a:cubicBezTo>
                    <a:cubicBezTo>
                      <a:pt x="17697" y="21922"/>
                      <a:pt x="18196" y="21882"/>
                      <a:pt x="18686" y="21882"/>
                    </a:cubicBezTo>
                    <a:cubicBezTo>
                      <a:pt x="18931" y="21882"/>
                      <a:pt x="19174" y="21892"/>
                      <a:pt x="19403" y="21892"/>
                    </a:cubicBezTo>
                    <a:cubicBezTo>
                      <a:pt x="19554" y="21886"/>
                      <a:pt x="19704" y="21883"/>
                      <a:pt x="19854" y="21883"/>
                    </a:cubicBezTo>
                    <a:cubicBezTo>
                      <a:pt x="21350" y="21883"/>
                      <a:pt x="22839" y="22153"/>
                      <a:pt x="24254" y="22670"/>
                    </a:cubicBezTo>
                    <a:lnTo>
                      <a:pt x="24434" y="22760"/>
                    </a:lnTo>
                    <a:cubicBezTo>
                      <a:pt x="26530" y="24077"/>
                      <a:pt x="28806" y="25066"/>
                      <a:pt x="31171" y="25754"/>
                    </a:cubicBezTo>
                    <a:cubicBezTo>
                      <a:pt x="31242" y="25773"/>
                      <a:pt x="31304" y="25781"/>
                      <a:pt x="31357" y="25781"/>
                    </a:cubicBezTo>
                    <a:cubicBezTo>
                      <a:pt x="31825" y="25781"/>
                      <a:pt x="31655" y="25140"/>
                      <a:pt x="31171" y="25006"/>
                    </a:cubicBezTo>
                    <a:cubicBezTo>
                      <a:pt x="28955" y="24347"/>
                      <a:pt x="26859" y="23419"/>
                      <a:pt x="24913" y="22221"/>
                    </a:cubicBezTo>
                    <a:cubicBezTo>
                      <a:pt x="24494" y="21023"/>
                      <a:pt x="24194" y="19826"/>
                      <a:pt x="24015" y="18568"/>
                    </a:cubicBezTo>
                    <a:cubicBezTo>
                      <a:pt x="23925" y="17999"/>
                      <a:pt x="23985" y="17400"/>
                      <a:pt x="23895" y="16831"/>
                    </a:cubicBezTo>
                    <a:cubicBezTo>
                      <a:pt x="23775" y="16412"/>
                      <a:pt x="23805" y="15963"/>
                      <a:pt x="23985" y="15574"/>
                    </a:cubicBezTo>
                    <a:cubicBezTo>
                      <a:pt x="24434" y="14795"/>
                      <a:pt x="25242" y="14286"/>
                      <a:pt x="25931" y="13777"/>
                    </a:cubicBezTo>
                    <a:cubicBezTo>
                      <a:pt x="27069" y="12969"/>
                      <a:pt x="28267" y="12190"/>
                      <a:pt x="29015" y="10962"/>
                    </a:cubicBezTo>
                    <a:cubicBezTo>
                      <a:pt x="29854" y="9555"/>
                      <a:pt x="29315" y="7878"/>
                      <a:pt x="27638" y="7519"/>
                    </a:cubicBezTo>
                    <a:cubicBezTo>
                      <a:pt x="27400" y="7462"/>
                      <a:pt x="27162" y="7436"/>
                      <a:pt x="26928" y="7436"/>
                    </a:cubicBezTo>
                    <a:cubicBezTo>
                      <a:pt x="25426" y="7436"/>
                      <a:pt x="24047" y="8529"/>
                      <a:pt x="23296" y="9824"/>
                    </a:cubicBezTo>
                    <a:cubicBezTo>
                      <a:pt x="22548" y="11202"/>
                      <a:pt x="22248" y="12789"/>
                      <a:pt x="22518" y="14346"/>
                    </a:cubicBezTo>
                    <a:cubicBezTo>
                      <a:pt x="22607" y="15094"/>
                      <a:pt x="22847" y="15813"/>
                      <a:pt x="22937" y="16562"/>
                    </a:cubicBezTo>
                    <a:cubicBezTo>
                      <a:pt x="23057" y="17310"/>
                      <a:pt x="23116" y="18059"/>
                      <a:pt x="23236" y="18807"/>
                    </a:cubicBezTo>
                    <a:cubicBezTo>
                      <a:pt x="23386" y="19736"/>
                      <a:pt x="23596" y="20634"/>
                      <a:pt x="23895" y="21532"/>
                    </a:cubicBezTo>
                    <a:cubicBezTo>
                      <a:pt x="22158" y="20275"/>
                      <a:pt x="20661" y="18718"/>
                      <a:pt x="19493" y="16921"/>
                    </a:cubicBezTo>
                    <a:cubicBezTo>
                      <a:pt x="19074" y="16262"/>
                      <a:pt x="18715" y="15633"/>
                      <a:pt x="18326" y="14975"/>
                    </a:cubicBezTo>
                    <a:cubicBezTo>
                      <a:pt x="18026" y="13927"/>
                      <a:pt x="17906" y="12819"/>
                      <a:pt x="17966" y="11741"/>
                    </a:cubicBezTo>
                    <a:cubicBezTo>
                      <a:pt x="17936" y="11411"/>
                      <a:pt x="17966" y="11082"/>
                      <a:pt x="17996" y="10783"/>
                    </a:cubicBezTo>
                    <a:cubicBezTo>
                      <a:pt x="18116" y="10513"/>
                      <a:pt x="18296" y="10274"/>
                      <a:pt x="18505" y="10094"/>
                    </a:cubicBezTo>
                    <a:cubicBezTo>
                      <a:pt x="18924" y="9645"/>
                      <a:pt x="19344" y="9166"/>
                      <a:pt x="19733" y="8687"/>
                    </a:cubicBezTo>
                    <a:cubicBezTo>
                      <a:pt x="20541" y="7698"/>
                      <a:pt x="21020" y="6531"/>
                      <a:pt x="21110" y="5273"/>
                    </a:cubicBezTo>
                    <a:cubicBezTo>
                      <a:pt x="21170" y="3866"/>
                      <a:pt x="20541" y="2279"/>
                      <a:pt x="19074" y="1830"/>
                    </a:cubicBezTo>
                    <a:cubicBezTo>
                      <a:pt x="18860" y="1768"/>
                      <a:pt x="18652" y="1740"/>
                      <a:pt x="18452" y="1740"/>
                    </a:cubicBezTo>
                    <a:cubicBezTo>
                      <a:pt x="17285" y="1740"/>
                      <a:pt x="16400" y="2719"/>
                      <a:pt x="16170" y="3896"/>
                    </a:cubicBezTo>
                    <a:cubicBezTo>
                      <a:pt x="16020" y="4974"/>
                      <a:pt x="16110" y="6052"/>
                      <a:pt x="16439" y="7100"/>
                    </a:cubicBezTo>
                    <a:cubicBezTo>
                      <a:pt x="16589" y="7609"/>
                      <a:pt x="16768" y="8088"/>
                      <a:pt x="17008" y="8567"/>
                    </a:cubicBezTo>
                    <a:cubicBezTo>
                      <a:pt x="17277" y="9016"/>
                      <a:pt x="17337" y="9525"/>
                      <a:pt x="17218" y="10004"/>
                    </a:cubicBezTo>
                    <a:cubicBezTo>
                      <a:pt x="17128" y="10663"/>
                      <a:pt x="17098" y="11322"/>
                      <a:pt x="17128" y="11980"/>
                    </a:cubicBezTo>
                    <a:cubicBezTo>
                      <a:pt x="17128" y="12280"/>
                      <a:pt x="17128" y="12579"/>
                      <a:pt x="17128" y="12879"/>
                    </a:cubicBezTo>
                    <a:cubicBezTo>
                      <a:pt x="16349" y="11441"/>
                      <a:pt x="15451" y="10094"/>
                      <a:pt x="14433" y="8836"/>
                    </a:cubicBezTo>
                    <a:cubicBezTo>
                      <a:pt x="14163" y="8507"/>
                      <a:pt x="13894" y="8208"/>
                      <a:pt x="13624" y="7908"/>
                    </a:cubicBezTo>
                    <a:cubicBezTo>
                      <a:pt x="13355" y="7698"/>
                      <a:pt x="13085" y="7459"/>
                      <a:pt x="12876" y="7219"/>
                    </a:cubicBezTo>
                    <a:cubicBezTo>
                      <a:pt x="12546" y="6740"/>
                      <a:pt x="12696" y="6082"/>
                      <a:pt x="12606" y="5543"/>
                    </a:cubicBezTo>
                    <a:cubicBezTo>
                      <a:pt x="12457" y="4914"/>
                      <a:pt x="12217" y="4285"/>
                      <a:pt x="11828" y="3746"/>
                    </a:cubicBezTo>
                    <a:cubicBezTo>
                      <a:pt x="11049" y="2638"/>
                      <a:pt x="10031" y="1740"/>
                      <a:pt x="8863" y="1081"/>
                    </a:cubicBezTo>
                    <a:cubicBezTo>
                      <a:pt x="7886" y="518"/>
                      <a:pt x="6533" y="0"/>
                      <a:pt x="5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3"/>
              <p:cNvSpPr/>
              <p:nvPr/>
            </p:nvSpPr>
            <p:spPr>
              <a:xfrm rot="2529747">
                <a:off x="3147867" y="5699628"/>
                <a:ext cx="128008" cy="64645"/>
              </a:xfrm>
              <a:custGeom>
                <a:avLst/>
                <a:gdLst/>
                <a:ahLst/>
                <a:cxnLst/>
                <a:rect l="l" t="t" r="r" b="b"/>
                <a:pathLst>
                  <a:path w="6289" h="3176" extrusionOk="0">
                    <a:moveTo>
                      <a:pt x="3500" y="0"/>
                    </a:moveTo>
                    <a:cubicBezTo>
                      <a:pt x="3371" y="0"/>
                      <a:pt x="3242" y="5"/>
                      <a:pt x="3114" y="15"/>
                    </a:cubicBezTo>
                    <a:cubicBezTo>
                      <a:pt x="2066" y="105"/>
                      <a:pt x="0" y="913"/>
                      <a:pt x="958" y="2291"/>
                    </a:cubicBezTo>
                    <a:cubicBezTo>
                      <a:pt x="1288" y="2740"/>
                      <a:pt x="1827" y="3039"/>
                      <a:pt x="2366" y="3099"/>
                    </a:cubicBezTo>
                    <a:cubicBezTo>
                      <a:pt x="2628" y="3151"/>
                      <a:pt x="2893" y="3176"/>
                      <a:pt x="3155" y="3176"/>
                    </a:cubicBezTo>
                    <a:cubicBezTo>
                      <a:pt x="4117" y="3176"/>
                      <a:pt x="5050" y="2836"/>
                      <a:pt x="5779" y="2201"/>
                    </a:cubicBezTo>
                    <a:cubicBezTo>
                      <a:pt x="6079" y="2021"/>
                      <a:pt x="6258" y="1722"/>
                      <a:pt x="6288" y="1363"/>
                    </a:cubicBezTo>
                    <a:cubicBezTo>
                      <a:pt x="6288" y="913"/>
                      <a:pt x="5839" y="584"/>
                      <a:pt x="5420" y="404"/>
                    </a:cubicBezTo>
                    <a:cubicBezTo>
                      <a:pt x="4819" y="129"/>
                      <a:pt x="4156" y="0"/>
                      <a:pt x="3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3"/>
              <p:cNvSpPr/>
              <p:nvPr/>
            </p:nvSpPr>
            <p:spPr>
              <a:xfrm rot="2529747">
                <a:off x="3183637" y="5435653"/>
                <a:ext cx="109730" cy="74313"/>
              </a:xfrm>
              <a:custGeom>
                <a:avLst/>
                <a:gdLst/>
                <a:ahLst/>
                <a:cxnLst/>
                <a:rect l="l" t="t" r="r" b="b"/>
                <a:pathLst>
                  <a:path w="5391" h="3651" extrusionOk="0">
                    <a:moveTo>
                      <a:pt x="1234" y="0"/>
                    </a:moveTo>
                    <a:cubicBezTo>
                      <a:pt x="1008" y="0"/>
                      <a:pt x="789" y="59"/>
                      <a:pt x="569" y="238"/>
                    </a:cubicBezTo>
                    <a:cubicBezTo>
                      <a:pt x="210" y="537"/>
                      <a:pt x="0" y="1016"/>
                      <a:pt x="90" y="1495"/>
                    </a:cubicBezTo>
                    <a:cubicBezTo>
                      <a:pt x="240" y="2753"/>
                      <a:pt x="1827" y="3472"/>
                      <a:pt x="2935" y="3621"/>
                    </a:cubicBezTo>
                    <a:cubicBezTo>
                      <a:pt x="3077" y="3640"/>
                      <a:pt x="3219" y="3650"/>
                      <a:pt x="3361" y="3650"/>
                    </a:cubicBezTo>
                    <a:cubicBezTo>
                      <a:pt x="3666" y="3650"/>
                      <a:pt x="3966" y="3604"/>
                      <a:pt x="4252" y="3501"/>
                    </a:cubicBezTo>
                    <a:cubicBezTo>
                      <a:pt x="5091" y="3262"/>
                      <a:pt x="5390" y="2214"/>
                      <a:pt x="4791" y="1555"/>
                    </a:cubicBezTo>
                    <a:cubicBezTo>
                      <a:pt x="4582" y="1316"/>
                      <a:pt x="4312" y="1076"/>
                      <a:pt x="3983" y="896"/>
                    </a:cubicBezTo>
                    <a:cubicBezTo>
                      <a:pt x="3384" y="567"/>
                      <a:pt x="2755" y="327"/>
                      <a:pt x="2067" y="148"/>
                    </a:cubicBezTo>
                    <a:cubicBezTo>
                      <a:pt x="1774" y="83"/>
                      <a:pt x="1500" y="0"/>
                      <a:pt x="1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3"/>
              <p:cNvSpPr/>
              <p:nvPr/>
            </p:nvSpPr>
            <p:spPr>
              <a:xfrm rot="2529747">
                <a:off x="3330283" y="5332016"/>
                <a:ext cx="129840" cy="83473"/>
              </a:xfrm>
              <a:custGeom>
                <a:avLst/>
                <a:gdLst/>
                <a:ahLst/>
                <a:cxnLst/>
                <a:rect l="l" t="t" r="r" b="b"/>
                <a:pathLst>
                  <a:path w="6379" h="4101" extrusionOk="0">
                    <a:moveTo>
                      <a:pt x="2623" y="1"/>
                    </a:moveTo>
                    <a:cubicBezTo>
                      <a:pt x="1852" y="1"/>
                      <a:pt x="1107" y="326"/>
                      <a:pt x="600" y="913"/>
                    </a:cubicBezTo>
                    <a:cubicBezTo>
                      <a:pt x="1" y="1662"/>
                      <a:pt x="450" y="2590"/>
                      <a:pt x="1109" y="3129"/>
                    </a:cubicBezTo>
                    <a:cubicBezTo>
                      <a:pt x="1738" y="3578"/>
                      <a:pt x="2486" y="3878"/>
                      <a:pt x="3235" y="3968"/>
                    </a:cubicBezTo>
                    <a:cubicBezTo>
                      <a:pt x="3556" y="4039"/>
                      <a:pt x="3966" y="4101"/>
                      <a:pt x="4378" y="4101"/>
                    </a:cubicBezTo>
                    <a:cubicBezTo>
                      <a:pt x="5005" y="4101"/>
                      <a:pt x="5635" y="3958"/>
                      <a:pt x="5960" y="3489"/>
                    </a:cubicBezTo>
                    <a:cubicBezTo>
                      <a:pt x="6379" y="2920"/>
                      <a:pt x="5960" y="2081"/>
                      <a:pt x="5570" y="1602"/>
                    </a:cubicBezTo>
                    <a:cubicBezTo>
                      <a:pt x="4941" y="734"/>
                      <a:pt x="3983" y="165"/>
                      <a:pt x="2905" y="15"/>
                    </a:cubicBezTo>
                    <a:cubicBezTo>
                      <a:pt x="2811" y="5"/>
                      <a:pt x="2717" y="1"/>
                      <a:pt x="2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3"/>
              <p:cNvSpPr/>
              <p:nvPr/>
            </p:nvSpPr>
            <p:spPr>
              <a:xfrm rot="2529747">
                <a:off x="3524767" y="5524049"/>
                <a:ext cx="53654" cy="86770"/>
              </a:xfrm>
              <a:custGeom>
                <a:avLst/>
                <a:gdLst/>
                <a:ahLst/>
                <a:cxnLst/>
                <a:rect l="l" t="t" r="r" b="b"/>
                <a:pathLst>
                  <a:path w="2636" h="4263" extrusionOk="0">
                    <a:moveTo>
                      <a:pt x="1283" y="0"/>
                    </a:moveTo>
                    <a:cubicBezTo>
                      <a:pt x="763" y="0"/>
                      <a:pt x="267" y="376"/>
                      <a:pt x="150" y="1075"/>
                    </a:cubicBezTo>
                    <a:cubicBezTo>
                      <a:pt x="0" y="1943"/>
                      <a:pt x="150" y="2841"/>
                      <a:pt x="629" y="3590"/>
                    </a:cubicBezTo>
                    <a:cubicBezTo>
                      <a:pt x="817" y="3938"/>
                      <a:pt x="1196" y="4263"/>
                      <a:pt x="1531" y="4263"/>
                    </a:cubicBezTo>
                    <a:cubicBezTo>
                      <a:pt x="1571" y="4263"/>
                      <a:pt x="1610" y="4258"/>
                      <a:pt x="1647" y="4249"/>
                    </a:cubicBezTo>
                    <a:cubicBezTo>
                      <a:pt x="2037" y="4159"/>
                      <a:pt x="2246" y="3800"/>
                      <a:pt x="2366" y="3410"/>
                    </a:cubicBezTo>
                    <a:cubicBezTo>
                      <a:pt x="2546" y="2961"/>
                      <a:pt x="2606" y="2452"/>
                      <a:pt x="2635" y="1973"/>
                    </a:cubicBezTo>
                    <a:cubicBezTo>
                      <a:pt x="2635" y="1554"/>
                      <a:pt x="2576" y="1135"/>
                      <a:pt x="2396" y="745"/>
                    </a:cubicBezTo>
                    <a:cubicBezTo>
                      <a:pt x="2130" y="240"/>
                      <a:pt x="1699"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3"/>
              <p:cNvSpPr/>
              <p:nvPr/>
            </p:nvSpPr>
            <p:spPr>
              <a:xfrm rot="2529747">
                <a:off x="3545996" y="5525284"/>
                <a:ext cx="325485" cy="617406"/>
              </a:xfrm>
              <a:custGeom>
                <a:avLst/>
                <a:gdLst/>
                <a:ahLst/>
                <a:cxnLst/>
                <a:rect l="l" t="t" r="r" b="b"/>
                <a:pathLst>
                  <a:path w="15991" h="30333" extrusionOk="0">
                    <a:moveTo>
                      <a:pt x="1468" y="0"/>
                    </a:moveTo>
                    <a:cubicBezTo>
                      <a:pt x="1468" y="0"/>
                      <a:pt x="1468" y="1"/>
                      <a:pt x="1468" y="1"/>
                    </a:cubicBezTo>
                    <a:lnTo>
                      <a:pt x="1468" y="1"/>
                    </a:lnTo>
                    <a:cubicBezTo>
                      <a:pt x="1468" y="1"/>
                      <a:pt x="1468" y="0"/>
                      <a:pt x="1468" y="0"/>
                    </a:cubicBezTo>
                    <a:close/>
                    <a:moveTo>
                      <a:pt x="1468" y="1"/>
                    </a:moveTo>
                    <a:cubicBezTo>
                      <a:pt x="150" y="5360"/>
                      <a:pt x="1" y="11139"/>
                      <a:pt x="1857" y="16320"/>
                    </a:cubicBezTo>
                    <a:cubicBezTo>
                      <a:pt x="3025" y="19673"/>
                      <a:pt x="5001" y="22218"/>
                      <a:pt x="7427" y="24704"/>
                    </a:cubicBezTo>
                    <a:cubicBezTo>
                      <a:pt x="8355" y="25752"/>
                      <a:pt x="9463" y="26650"/>
                      <a:pt x="10690" y="27339"/>
                    </a:cubicBezTo>
                    <a:lnTo>
                      <a:pt x="15987" y="30331"/>
                    </a:lnTo>
                    <a:lnTo>
                      <a:pt x="15987" y="30331"/>
                    </a:lnTo>
                    <a:cubicBezTo>
                      <a:pt x="15840" y="30224"/>
                      <a:pt x="15811" y="26557"/>
                      <a:pt x="15781" y="26141"/>
                    </a:cubicBezTo>
                    <a:cubicBezTo>
                      <a:pt x="15691" y="24464"/>
                      <a:pt x="15511" y="22787"/>
                      <a:pt x="15242" y="21140"/>
                    </a:cubicBezTo>
                    <a:cubicBezTo>
                      <a:pt x="14823" y="17966"/>
                      <a:pt x="13864" y="14852"/>
                      <a:pt x="12457" y="11978"/>
                    </a:cubicBezTo>
                    <a:cubicBezTo>
                      <a:pt x="11379" y="9852"/>
                      <a:pt x="9253" y="7726"/>
                      <a:pt x="7636" y="5929"/>
                    </a:cubicBezTo>
                    <a:cubicBezTo>
                      <a:pt x="6648" y="4821"/>
                      <a:pt x="5600" y="3743"/>
                      <a:pt x="4522" y="2695"/>
                    </a:cubicBezTo>
                    <a:cubicBezTo>
                      <a:pt x="4223" y="2396"/>
                      <a:pt x="1410" y="241"/>
                      <a:pt x="1468" y="1"/>
                    </a:cubicBezTo>
                    <a:close/>
                    <a:moveTo>
                      <a:pt x="15987" y="30331"/>
                    </a:moveTo>
                    <a:cubicBezTo>
                      <a:pt x="15988" y="30332"/>
                      <a:pt x="15989" y="30333"/>
                      <a:pt x="15990" y="30333"/>
                    </a:cubicBezTo>
                    <a:lnTo>
                      <a:pt x="15987" y="3033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3"/>
              <p:cNvSpPr/>
              <p:nvPr/>
            </p:nvSpPr>
            <p:spPr>
              <a:xfrm rot="2529747">
                <a:off x="3142341" y="5823343"/>
                <a:ext cx="546105" cy="193020"/>
              </a:xfrm>
              <a:custGeom>
                <a:avLst/>
                <a:gdLst/>
                <a:ahLst/>
                <a:cxnLst/>
                <a:rect l="l" t="t" r="r" b="b"/>
                <a:pathLst>
                  <a:path w="26830" h="9483" extrusionOk="0">
                    <a:moveTo>
                      <a:pt x="12033" y="1"/>
                    </a:moveTo>
                    <a:cubicBezTo>
                      <a:pt x="10295" y="1"/>
                      <a:pt x="8330" y="437"/>
                      <a:pt x="6678" y="695"/>
                    </a:cubicBezTo>
                    <a:cubicBezTo>
                      <a:pt x="5510" y="875"/>
                      <a:pt x="4312" y="1115"/>
                      <a:pt x="3144" y="1414"/>
                    </a:cubicBezTo>
                    <a:cubicBezTo>
                      <a:pt x="2838" y="1470"/>
                      <a:pt x="513" y="2328"/>
                      <a:pt x="67" y="2328"/>
                    </a:cubicBezTo>
                    <a:cubicBezTo>
                      <a:pt x="34" y="2328"/>
                      <a:pt x="11" y="2323"/>
                      <a:pt x="0" y="2312"/>
                    </a:cubicBezTo>
                    <a:lnTo>
                      <a:pt x="0" y="2312"/>
                    </a:lnTo>
                    <a:cubicBezTo>
                      <a:pt x="3055" y="5516"/>
                      <a:pt x="6917" y="8121"/>
                      <a:pt x="11229" y="9109"/>
                    </a:cubicBezTo>
                    <a:cubicBezTo>
                      <a:pt x="12374" y="9371"/>
                      <a:pt x="13488" y="9482"/>
                      <a:pt x="14597" y="9482"/>
                    </a:cubicBezTo>
                    <a:cubicBezTo>
                      <a:pt x="16156" y="9482"/>
                      <a:pt x="17704" y="9262"/>
                      <a:pt x="19314" y="8930"/>
                    </a:cubicBezTo>
                    <a:cubicBezTo>
                      <a:pt x="20422" y="8750"/>
                      <a:pt x="21500" y="8391"/>
                      <a:pt x="22518" y="7882"/>
                    </a:cubicBezTo>
                    <a:lnTo>
                      <a:pt x="26830" y="5576"/>
                    </a:lnTo>
                    <a:lnTo>
                      <a:pt x="26830" y="5576"/>
                    </a:lnTo>
                    <a:cubicBezTo>
                      <a:pt x="26827" y="5577"/>
                      <a:pt x="26823" y="5578"/>
                      <a:pt x="26819" y="5578"/>
                    </a:cubicBezTo>
                    <a:cubicBezTo>
                      <a:pt x="26587" y="5578"/>
                      <a:pt x="24188" y="4076"/>
                      <a:pt x="23865" y="3899"/>
                    </a:cubicBezTo>
                    <a:cubicBezTo>
                      <a:pt x="22697" y="3241"/>
                      <a:pt x="21500" y="2642"/>
                      <a:pt x="20272" y="2103"/>
                    </a:cubicBezTo>
                    <a:cubicBezTo>
                      <a:pt x="17906" y="1025"/>
                      <a:pt x="15421" y="336"/>
                      <a:pt x="12846" y="37"/>
                    </a:cubicBezTo>
                    <a:cubicBezTo>
                      <a:pt x="12582" y="12"/>
                      <a:pt x="12311" y="1"/>
                      <a:pt x="12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2" name="Google Shape;1252;p23"/>
            <p:cNvGrpSpPr/>
            <p:nvPr/>
          </p:nvGrpSpPr>
          <p:grpSpPr>
            <a:xfrm rot="-5770709">
              <a:off x="7587842" y="3686067"/>
              <a:ext cx="1940860" cy="1950531"/>
              <a:chOff x="626063" y="3227249"/>
              <a:chExt cx="1377883" cy="1451490"/>
            </a:xfrm>
          </p:grpSpPr>
          <p:sp>
            <p:nvSpPr>
              <p:cNvPr id="1253" name="Google Shape;1253;p23"/>
              <p:cNvSpPr/>
              <p:nvPr/>
            </p:nvSpPr>
            <p:spPr>
              <a:xfrm rot="5272073">
                <a:off x="1686392" y="4514064"/>
                <a:ext cx="187630" cy="136760"/>
              </a:xfrm>
              <a:custGeom>
                <a:avLst/>
                <a:gdLst/>
                <a:ahLst/>
                <a:cxnLst/>
                <a:rect l="l" t="t" r="r" b="b"/>
                <a:pathLst>
                  <a:path w="7506" h="5471" extrusionOk="0">
                    <a:moveTo>
                      <a:pt x="0" y="3803"/>
                    </a:moveTo>
                    <a:cubicBezTo>
                      <a:pt x="3570" y="5471"/>
                      <a:pt x="7506" y="3236"/>
                      <a:pt x="7206" y="1602"/>
                    </a:cubicBezTo>
                    <a:cubicBezTo>
                      <a:pt x="6905" y="0"/>
                      <a:pt x="2902" y="1735"/>
                      <a:pt x="0" y="38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3"/>
              <p:cNvSpPr/>
              <p:nvPr/>
            </p:nvSpPr>
            <p:spPr>
              <a:xfrm rot="5272073">
                <a:off x="1783584" y="4352722"/>
                <a:ext cx="98414" cy="169307"/>
              </a:xfrm>
              <a:custGeom>
                <a:avLst/>
                <a:gdLst/>
                <a:ahLst/>
                <a:cxnLst/>
                <a:rect l="l" t="t" r="r" b="b"/>
                <a:pathLst>
                  <a:path w="3937" h="6773" extrusionOk="0">
                    <a:moveTo>
                      <a:pt x="3936" y="6772"/>
                    </a:moveTo>
                    <a:cubicBezTo>
                      <a:pt x="3303" y="3370"/>
                      <a:pt x="3002" y="1"/>
                      <a:pt x="1501" y="634"/>
                    </a:cubicBezTo>
                    <a:cubicBezTo>
                      <a:pt x="0" y="1302"/>
                      <a:pt x="667" y="4804"/>
                      <a:pt x="3936" y="67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3"/>
              <p:cNvSpPr/>
              <p:nvPr/>
            </p:nvSpPr>
            <p:spPr>
              <a:xfrm rot="5272073">
                <a:off x="1678015" y="4260406"/>
                <a:ext cx="114263" cy="196804"/>
              </a:xfrm>
              <a:custGeom>
                <a:avLst/>
                <a:gdLst/>
                <a:ahLst/>
                <a:cxnLst/>
                <a:rect l="l" t="t" r="r" b="b"/>
                <a:pathLst>
                  <a:path w="4571" h="7873" extrusionOk="0">
                    <a:moveTo>
                      <a:pt x="4571" y="7873"/>
                    </a:moveTo>
                    <a:cubicBezTo>
                      <a:pt x="3837" y="3936"/>
                      <a:pt x="3503" y="0"/>
                      <a:pt x="1769" y="767"/>
                    </a:cubicBezTo>
                    <a:cubicBezTo>
                      <a:pt x="1" y="1535"/>
                      <a:pt x="801" y="5571"/>
                      <a:pt x="4571" y="78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3"/>
              <p:cNvSpPr/>
              <p:nvPr/>
            </p:nvSpPr>
            <p:spPr>
              <a:xfrm rot="5272073">
                <a:off x="1538754" y="4468490"/>
                <a:ext cx="240999" cy="141785"/>
              </a:xfrm>
              <a:custGeom>
                <a:avLst/>
                <a:gdLst/>
                <a:ahLst/>
                <a:cxnLst/>
                <a:rect l="l" t="t" r="r" b="b"/>
                <a:pathLst>
                  <a:path w="9641" h="5672" extrusionOk="0">
                    <a:moveTo>
                      <a:pt x="1" y="3470"/>
                    </a:moveTo>
                    <a:cubicBezTo>
                      <a:pt x="3803" y="2235"/>
                      <a:pt x="9274" y="0"/>
                      <a:pt x="9441" y="1902"/>
                    </a:cubicBezTo>
                    <a:cubicBezTo>
                      <a:pt x="9641" y="3803"/>
                      <a:pt x="3803" y="5671"/>
                      <a:pt x="1" y="34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3"/>
              <p:cNvSpPr/>
              <p:nvPr/>
            </p:nvSpPr>
            <p:spPr>
              <a:xfrm rot="5272073">
                <a:off x="1591582" y="4136994"/>
                <a:ext cx="126761" cy="260172"/>
              </a:xfrm>
              <a:custGeom>
                <a:avLst/>
                <a:gdLst/>
                <a:ahLst/>
                <a:cxnLst/>
                <a:rect l="l" t="t" r="r" b="b"/>
                <a:pathLst>
                  <a:path w="5071" h="10408" extrusionOk="0">
                    <a:moveTo>
                      <a:pt x="5071" y="10408"/>
                    </a:moveTo>
                    <a:cubicBezTo>
                      <a:pt x="4537" y="5871"/>
                      <a:pt x="4137" y="1"/>
                      <a:pt x="2069" y="701"/>
                    </a:cubicBezTo>
                    <a:cubicBezTo>
                      <a:pt x="0" y="1402"/>
                      <a:pt x="934" y="7506"/>
                      <a:pt x="5071" y="104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3"/>
              <p:cNvSpPr/>
              <p:nvPr/>
            </p:nvSpPr>
            <p:spPr>
              <a:xfrm rot="5272073">
                <a:off x="1418394" y="4376590"/>
                <a:ext cx="219326" cy="136760"/>
              </a:xfrm>
              <a:custGeom>
                <a:avLst/>
                <a:gdLst/>
                <a:ahLst/>
                <a:cxnLst/>
                <a:rect l="l" t="t" r="r" b="b"/>
                <a:pathLst>
                  <a:path w="8774" h="5471" extrusionOk="0">
                    <a:moveTo>
                      <a:pt x="1" y="2602"/>
                    </a:moveTo>
                    <a:cubicBezTo>
                      <a:pt x="4437" y="1535"/>
                      <a:pt x="8674" y="0"/>
                      <a:pt x="8707" y="2202"/>
                    </a:cubicBezTo>
                    <a:cubicBezTo>
                      <a:pt x="8774" y="4403"/>
                      <a:pt x="4170" y="5471"/>
                      <a:pt x="1" y="26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3"/>
              <p:cNvSpPr/>
              <p:nvPr/>
            </p:nvSpPr>
            <p:spPr>
              <a:xfrm rot="5272073">
                <a:off x="1466215" y="4070541"/>
                <a:ext cx="114263" cy="226826"/>
              </a:xfrm>
              <a:custGeom>
                <a:avLst/>
                <a:gdLst/>
                <a:ahLst/>
                <a:cxnLst/>
                <a:rect l="l" t="t" r="r" b="b"/>
                <a:pathLst>
                  <a:path w="4571" h="9074" extrusionOk="0">
                    <a:moveTo>
                      <a:pt x="4570" y="9074"/>
                    </a:moveTo>
                    <a:cubicBezTo>
                      <a:pt x="4137" y="4504"/>
                      <a:pt x="4170" y="1"/>
                      <a:pt x="2069" y="701"/>
                    </a:cubicBezTo>
                    <a:cubicBezTo>
                      <a:pt x="0" y="1368"/>
                      <a:pt x="501" y="6072"/>
                      <a:pt x="4570" y="90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3"/>
              <p:cNvSpPr/>
              <p:nvPr/>
            </p:nvSpPr>
            <p:spPr>
              <a:xfrm rot="5272073">
                <a:off x="1301957" y="4287070"/>
                <a:ext cx="218476" cy="135085"/>
              </a:xfrm>
              <a:custGeom>
                <a:avLst/>
                <a:gdLst/>
                <a:ahLst/>
                <a:cxnLst/>
                <a:rect l="l" t="t" r="r" b="b"/>
                <a:pathLst>
                  <a:path w="8740" h="5404" extrusionOk="0">
                    <a:moveTo>
                      <a:pt x="0" y="2502"/>
                    </a:moveTo>
                    <a:cubicBezTo>
                      <a:pt x="4470" y="1501"/>
                      <a:pt x="8740" y="0"/>
                      <a:pt x="8740" y="2202"/>
                    </a:cubicBezTo>
                    <a:cubicBezTo>
                      <a:pt x="8740" y="4403"/>
                      <a:pt x="4137" y="5404"/>
                      <a:pt x="0" y="25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3"/>
              <p:cNvSpPr/>
              <p:nvPr/>
            </p:nvSpPr>
            <p:spPr>
              <a:xfrm rot="5272073">
                <a:off x="1347949" y="4087638"/>
                <a:ext cx="377759" cy="468649"/>
              </a:xfrm>
              <a:custGeom>
                <a:avLst/>
                <a:gdLst/>
                <a:ahLst/>
                <a:cxnLst/>
                <a:rect l="l" t="t" r="r" b="b"/>
                <a:pathLst>
                  <a:path w="15112" h="18748" extrusionOk="0">
                    <a:moveTo>
                      <a:pt x="501" y="17079"/>
                    </a:moveTo>
                    <a:cubicBezTo>
                      <a:pt x="0" y="17580"/>
                      <a:pt x="167" y="18747"/>
                      <a:pt x="1568" y="17913"/>
                    </a:cubicBezTo>
                    <a:cubicBezTo>
                      <a:pt x="3736" y="16579"/>
                      <a:pt x="14277" y="2769"/>
                      <a:pt x="14911" y="868"/>
                    </a:cubicBezTo>
                    <a:cubicBezTo>
                      <a:pt x="15111" y="234"/>
                      <a:pt x="14711" y="0"/>
                      <a:pt x="14444" y="634"/>
                    </a:cubicBezTo>
                    <a:cubicBezTo>
                      <a:pt x="13543" y="2702"/>
                      <a:pt x="3069" y="15511"/>
                      <a:pt x="501" y="170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3"/>
              <p:cNvSpPr/>
              <p:nvPr/>
            </p:nvSpPr>
            <p:spPr>
              <a:xfrm rot="5272073">
                <a:off x="1794560" y="4427875"/>
                <a:ext cx="164307" cy="248523"/>
              </a:xfrm>
              <a:custGeom>
                <a:avLst/>
                <a:gdLst/>
                <a:ahLst/>
                <a:cxnLst/>
                <a:rect l="l" t="t" r="r" b="b"/>
                <a:pathLst>
                  <a:path w="6573" h="9942" extrusionOk="0">
                    <a:moveTo>
                      <a:pt x="601" y="9941"/>
                    </a:moveTo>
                    <a:cubicBezTo>
                      <a:pt x="3704" y="7706"/>
                      <a:pt x="6572" y="1535"/>
                      <a:pt x="5105" y="768"/>
                    </a:cubicBezTo>
                    <a:cubicBezTo>
                      <a:pt x="3637" y="1"/>
                      <a:pt x="1" y="6539"/>
                      <a:pt x="601" y="99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3"/>
              <p:cNvSpPr/>
              <p:nvPr/>
            </p:nvSpPr>
            <p:spPr>
              <a:xfrm rot="5272073">
                <a:off x="574357" y="3428897"/>
                <a:ext cx="821336" cy="433603"/>
              </a:xfrm>
              <a:custGeom>
                <a:avLst/>
                <a:gdLst/>
                <a:ahLst/>
                <a:cxnLst/>
                <a:rect l="l" t="t" r="r" b="b"/>
                <a:pathLst>
                  <a:path w="32857" h="17346" extrusionOk="0">
                    <a:moveTo>
                      <a:pt x="32857" y="0"/>
                    </a:moveTo>
                    <a:cubicBezTo>
                      <a:pt x="23650" y="6004"/>
                      <a:pt x="12776" y="6605"/>
                      <a:pt x="5404" y="8139"/>
                    </a:cubicBezTo>
                    <a:cubicBezTo>
                      <a:pt x="1568" y="8940"/>
                      <a:pt x="0" y="11475"/>
                      <a:pt x="500" y="13577"/>
                    </a:cubicBezTo>
                    <a:cubicBezTo>
                      <a:pt x="1001" y="15678"/>
                      <a:pt x="3636" y="17346"/>
                      <a:pt x="8239" y="16212"/>
                    </a:cubicBezTo>
                    <a:cubicBezTo>
                      <a:pt x="17479" y="14010"/>
                      <a:pt x="28587" y="7873"/>
                      <a:pt x="328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3"/>
              <p:cNvSpPr/>
              <p:nvPr/>
            </p:nvSpPr>
            <p:spPr>
              <a:xfrm rot="5272073">
                <a:off x="517090" y="3373723"/>
                <a:ext cx="808838" cy="561190"/>
              </a:xfrm>
              <a:custGeom>
                <a:avLst/>
                <a:gdLst/>
                <a:ahLst/>
                <a:cxnLst/>
                <a:rect l="l" t="t" r="r" b="b"/>
                <a:pathLst>
                  <a:path w="32357" h="22450" extrusionOk="0">
                    <a:moveTo>
                      <a:pt x="32357" y="0"/>
                    </a:moveTo>
                    <a:cubicBezTo>
                      <a:pt x="24385" y="7906"/>
                      <a:pt x="9307" y="15411"/>
                      <a:pt x="0" y="13577"/>
                    </a:cubicBezTo>
                    <a:cubicBezTo>
                      <a:pt x="3503" y="22450"/>
                      <a:pt x="22850" y="15611"/>
                      <a:pt x="32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3"/>
              <p:cNvSpPr/>
              <p:nvPr/>
            </p:nvSpPr>
            <p:spPr>
              <a:xfrm rot="5272073">
                <a:off x="671758" y="3548118"/>
                <a:ext cx="833860" cy="473649"/>
              </a:xfrm>
              <a:custGeom>
                <a:avLst/>
                <a:gdLst/>
                <a:ahLst/>
                <a:cxnLst/>
                <a:rect l="l" t="t" r="r" b="b"/>
                <a:pathLst>
                  <a:path w="33358" h="18948" extrusionOk="0">
                    <a:moveTo>
                      <a:pt x="30122" y="1635"/>
                    </a:moveTo>
                    <a:cubicBezTo>
                      <a:pt x="26786" y="5071"/>
                      <a:pt x="16813" y="14678"/>
                      <a:pt x="701" y="18414"/>
                    </a:cubicBezTo>
                    <a:cubicBezTo>
                      <a:pt x="134" y="18547"/>
                      <a:pt x="1" y="18947"/>
                      <a:pt x="901" y="18781"/>
                    </a:cubicBezTo>
                    <a:cubicBezTo>
                      <a:pt x="14177" y="16245"/>
                      <a:pt x="26319" y="7039"/>
                      <a:pt x="31323" y="2769"/>
                    </a:cubicBezTo>
                    <a:cubicBezTo>
                      <a:pt x="33358" y="1068"/>
                      <a:pt x="31757" y="0"/>
                      <a:pt x="30122" y="16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3"/>
              <p:cNvSpPr/>
              <p:nvPr/>
            </p:nvSpPr>
            <p:spPr>
              <a:xfrm rot="5272073">
                <a:off x="1087792" y="3937180"/>
                <a:ext cx="126761" cy="360236"/>
              </a:xfrm>
              <a:custGeom>
                <a:avLst/>
                <a:gdLst/>
                <a:ahLst/>
                <a:cxnLst/>
                <a:rect l="l" t="t" r="r" b="b"/>
                <a:pathLst>
                  <a:path w="5071" h="14411" extrusionOk="0">
                    <a:moveTo>
                      <a:pt x="4037" y="601"/>
                    </a:moveTo>
                    <a:cubicBezTo>
                      <a:pt x="4203" y="0"/>
                      <a:pt x="5071" y="167"/>
                      <a:pt x="5004" y="768"/>
                    </a:cubicBezTo>
                    <a:cubicBezTo>
                      <a:pt x="4604" y="2969"/>
                      <a:pt x="1168" y="12376"/>
                      <a:pt x="667" y="13844"/>
                    </a:cubicBezTo>
                    <a:cubicBezTo>
                      <a:pt x="434" y="14411"/>
                      <a:pt x="0" y="14211"/>
                      <a:pt x="234" y="13610"/>
                    </a:cubicBezTo>
                    <a:cubicBezTo>
                      <a:pt x="734" y="12176"/>
                      <a:pt x="3636" y="2769"/>
                      <a:pt x="4037" y="6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3"/>
              <p:cNvSpPr/>
              <p:nvPr/>
            </p:nvSpPr>
            <p:spPr>
              <a:xfrm rot="5272073">
                <a:off x="826453" y="3969899"/>
                <a:ext cx="277695" cy="195979"/>
              </a:xfrm>
              <a:custGeom>
                <a:avLst/>
                <a:gdLst/>
                <a:ahLst/>
                <a:cxnLst/>
                <a:rect l="l" t="t" r="r" b="b"/>
                <a:pathLst>
                  <a:path w="11109" h="7840" extrusionOk="0">
                    <a:moveTo>
                      <a:pt x="4871" y="2636"/>
                    </a:moveTo>
                    <a:cubicBezTo>
                      <a:pt x="3170" y="3336"/>
                      <a:pt x="535" y="3803"/>
                      <a:pt x="334" y="2302"/>
                    </a:cubicBezTo>
                    <a:cubicBezTo>
                      <a:pt x="1" y="0"/>
                      <a:pt x="5938" y="1034"/>
                      <a:pt x="6506" y="1401"/>
                    </a:cubicBezTo>
                    <a:cubicBezTo>
                      <a:pt x="7073" y="1768"/>
                      <a:pt x="11109" y="6038"/>
                      <a:pt x="9074" y="7105"/>
                    </a:cubicBezTo>
                    <a:cubicBezTo>
                      <a:pt x="7706" y="7839"/>
                      <a:pt x="6706" y="5304"/>
                      <a:pt x="6339" y="3436"/>
                    </a:cubicBezTo>
                    <a:cubicBezTo>
                      <a:pt x="5938" y="5271"/>
                      <a:pt x="4804" y="7672"/>
                      <a:pt x="3470" y="6972"/>
                    </a:cubicBezTo>
                    <a:cubicBezTo>
                      <a:pt x="2102" y="6305"/>
                      <a:pt x="3570" y="4003"/>
                      <a:pt x="4871" y="26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3"/>
              <p:cNvSpPr/>
              <p:nvPr/>
            </p:nvSpPr>
            <p:spPr>
              <a:xfrm rot="5272073">
                <a:off x="945782" y="4028941"/>
                <a:ext cx="116762" cy="102589"/>
              </a:xfrm>
              <a:custGeom>
                <a:avLst/>
                <a:gdLst/>
                <a:ahLst/>
                <a:cxnLst/>
                <a:rect l="l" t="t" r="r" b="b"/>
                <a:pathLst>
                  <a:path w="4671" h="4104" extrusionOk="0">
                    <a:moveTo>
                      <a:pt x="1802" y="1302"/>
                    </a:moveTo>
                    <a:cubicBezTo>
                      <a:pt x="1068" y="1635"/>
                      <a:pt x="0" y="1402"/>
                      <a:pt x="0" y="768"/>
                    </a:cubicBezTo>
                    <a:cubicBezTo>
                      <a:pt x="0" y="1"/>
                      <a:pt x="2402" y="535"/>
                      <a:pt x="2635" y="701"/>
                    </a:cubicBezTo>
                    <a:cubicBezTo>
                      <a:pt x="2902" y="835"/>
                      <a:pt x="4670" y="2336"/>
                      <a:pt x="4137" y="2870"/>
                    </a:cubicBezTo>
                    <a:cubicBezTo>
                      <a:pt x="3670" y="3303"/>
                      <a:pt x="2836" y="2603"/>
                      <a:pt x="2669" y="1802"/>
                    </a:cubicBezTo>
                    <a:cubicBezTo>
                      <a:pt x="2235" y="4104"/>
                      <a:pt x="134" y="3170"/>
                      <a:pt x="1802" y="130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3"/>
              <p:cNvSpPr/>
              <p:nvPr/>
            </p:nvSpPr>
            <p:spPr>
              <a:xfrm rot="5272073">
                <a:off x="1290991" y="4041570"/>
                <a:ext cx="295193" cy="260197"/>
              </a:xfrm>
              <a:custGeom>
                <a:avLst/>
                <a:gdLst/>
                <a:ahLst/>
                <a:cxnLst/>
                <a:rect l="l" t="t" r="r" b="b"/>
                <a:pathLst>
                  <a:path w="11809" h="10409" extrusionOk="0">
                    <a:moveTo>
                      <a:pt x="5137" y="10408"/>
                    </a:moveTo>
                    <a:cubicBezTo>
                      <a:pt x="0" y="6939"/>
                      <a:pt x="801" y="1"/>
                      <a:pt x="6238" y="701"/>
                    </a:cubicBezTo>
                    <a:cubicBezTo>
                      <a:pt x="11809" y="1435"/>
                      <a:pt x="10941" y="7739"/>
                      <a:pt x="5137" y="104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3"/>
              <p:cNvSpPr/>
              <p:nvPr/>
            </p:nvSpPr>
            <p:spPr>
              <a:xfrm rot="5272073">
                <a:off x="1114124" y="3896482"/>
                <a:ext cx="262697" cy="263522"/>
              </a:xfrm>
              <a:custGeom>
                <a:avLst/>
                <a:gdLst/>
                <a:ahLst/>
                <a:cxnLst/>
                <a:rect l="l" t="t" r="r" b="b"/>
                <a:pathLst>
                  <a:path w="10509" h="10542" extrusionOk="0">
                    <a:moveTo>
                      <a:pt x="10508" y="2969"/>
                    </a:moveTo>
                    <a:cubicBezTo>
                      <a:pt x="9140" y="9274"/>
                      <a:pt x="2402" y="10541"/>
                      <a:pt x="1201" y="6371"/>
                    </a:cubicBezTo>
                    <a:cubicBezTo>
                      <a:pt x="1" y="2068"/>
                      <a:pt x="5905" y="0"/>
                      <a:pt x="10508" y="29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3"/>
              <p:cNvSpPr/>
              <p:nvPr/>
            </p:nvSpPr>
            <p:spPr>
              <a:xfrm rot="5272073">
                <a:off x="1148915" y="4161423"/>
                <a:ext cx="238499" cy="233500"/>
              </a:xfrm>
              <a:custGeom>
                <a:avLst/>
                <a:gdLst/>
                <a:ahLst/>
                <a:cxnLst/>
                <a:rect l="l" t="t" r="r" b="b"/>
                <a:pathLst>
                  <a:path w="9541" h="9341" extrusionOk="0">
                    <a:moveTo>
                      <a:pt x="0" y="2903"/>
                    </a:moveTo>
                    <a:cubicBezTo>
                      <a:pt x="6171" y="1"/>
                      <a:pt x="9540" y="3003"/>
                      <a:pt x="7772" y="6472"/>
                    </a:cubicBezTo>
                    <a:cubicBezTo>
                      <a:pt x="6305" y="9341"/>
                      <a:pt x="767" y="9107"/>
                      <a:pt x="0" y="29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3"/>
              <p:cNvSpPr/>
              <p:nvPr/>
            </p:nvSpPr>
            <p:spPr>
              <a:xfrm rot="5272073">
                <a:off x="1273755" y="4115586"/>
                <a:ext cx="72567" cy="87566"/>
              </a:xfrm>
              <a:custGeom>
                <a:avLst/>
                <a:gdLst/>
                <a:ahLst/>
                <a:cxnLst/>
                <a:rect l="l" t="t" r="r" b="b"/>
                <a:pathLst>
                  <a:path w="2903" h="3503" extrusionOk="0">
                    <a:moveTo>
                      <a:pt x="2469" y="2602"/>
                    </a:moveTo>
                    <a:cubicBezTo>
                      <a:pt x="1702" y="3503"/>
                      <a:pt x="234" y="3069"/>
                      <a:pt x="134" y="1902"/>
                    </a:cubicBezTo>
                    <a:cubicBezTo>
                      <a:pt x="0" y="734"/>
                      <a:pt x="1335" y="0"/>
                      <a:pt x="2269" y="734"/>
                    </a:cubicBezTo>
                    <a:cubicBezTo>
                      <a:pt x="2836" y="1201"/>
                      <a:pt x="2903" y="2035"/>
                      <a:pt x="2469" y="26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4">
  <p:cSld name="CUSTOM_2_1_1_1">
    <p:spTree>
      <p:nvGrpSpPr>
        <p:cNvPr id="1" name="Shape 1643"/>
        <p:cNvGrpSpPr/>
        <p:nvPr/>
      </p:nvGrpSpPr>
      <p:grpSpPr>
        <a:xfrm>
          <a:off x="0" y="0"/>
          <a:ext cx="0" cy="0"/>
          <a:chOff x="0" y="0"/>
          <a:chExt cx="0" cy="0"/>
        </a:xfrm>
      </p:grpSpPr>
      <p:sp>
        <p:nvSpPr>
          <p:cNvPr id="1644" name="Google Shape;1644;p30"/>
          <p:cNvSpPr txBox="1">
            <a:spLocks noGrp="1"/>
          </p:cNvSpPr>
          <p:nvPr>
            <p:ph type="title"/>
          </p:nvPr>
        </p:nvSpPr>
        <p:spPr>
          <a:xfrm flipH="1">
            <a:off x="4775650" y="1684247"/>
            <a:ext cx="3502200" cy="723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300"/>
              <a:buNone/>
              <a:defRPr sz="3300">
                <a:solidFill>
                  <a:schemeClr val="accent2"/>
                </a:solidFill>
              </a:defRPr>
            </a:lvl1pPr>
            <a:lvl2pPr lvl="1" algn="r" rtl="0">
              <a:spcBef>
                <a:spcPts val="0"/>
              </a:spcBef>
              <a:spcAft>
                <a:spcPts val="0"/>
              </a:spcAft>
              <a:buSzPts val="3300"/>
              <a:buNone/>
              <a:defRPr sz="3300"/>
            </a:lvl2pPr>
            <a:lvl3pPr lvl="2" algn="r" rtl="0">
              <a:spcBef>
                <a:spcPts val="0"/>
              </a:spcBef>
              <a:spcAft>
                <a:spcPts val="0"/>
              </a:spcAft>
              <a:buSzPts val="3300"/>
              <a:buNone/>
              <a:defRPr sz="3300"/>
            </a:lvl3pPr>
            <a:lvl4pPr lvl="3" algn="r" rtl="0">
              <a:spcBef>
                <a:spcPts val="0"/>
              </a:spcBef>
              <a:spcAft>
                <a:spcPts val="0"/>
              </a:spcAft>
              <a:buSzPts val="3300"/>
              <a:buNone/>
              <a:defRPr sz="3300"/>
            </a:lvl4pPr>
            <a:lvl5pPr lvl="4" algn="r" rtl="0">
              <a:spcBef>
                <a:spcPts val="0"/>
              </a:spcBef>
              <a:spcAft>
                <a:spcPts val="0"/>
              </a:spcAft>
              <a:buSzPts val="3300"/>
              <a:buNone/>
              <a:defRPr sz="3300"/>
            </a:lvl5pPr>
            <a:lvl6pPr lvl="5" algn="r" rtl="0">
              <a:spcBef>
                <a:spcPts val="0"/>
              </a:spcBef>
              <a:spcAft>
                <a:spcPts val="0"/>
              </a:spcAft>
              <a:buSzPts val="3300"/>
              <a:buNone/>
              <a:defRPr sz="3300"/>
            </a:lvl6pPr>
            <a:lvl7pPr lvl="6" algn="r" rtl="0">
              <a:spcBef>
                <a:spcPts val="0"/>
              </a:spcBef>
              <a:spcAft>
                <a:spcPts val="0"/>
              </a:spcAft>
              <a:buSzPts val="3300"/>
              <a:buNone/>
              <a:defRPr sz="3300"/>
            </a:lvl7pPr>
            <a:lvl8pPr lvl="7" algn="r" rtl="0">
              <a:spcBef>
                <a:spcPts val="0"/>
              </a:spcBef>
              <a:spcAft>
                <a:spcPts val="0"/>
              </a:spcAft>
              <a:buSzPts val="3300"/>
              <a:buNone/>
              <a:defRPr sz="3300"/>
            </a:lvl8pPr>
            <a:lvl9pPr lvl="8" algn="r" rtl="0">
              <a:spcBef>
                <a:spcPts val="0"/>
              </a:spcBef>
              <a:spcAft>
                <a:spcPts val="0"/>
              </a:spcAft>
              <a:buSzPts val="3300"/>
              <a:buNone/>
              <a:defRPr sz="3300"/>
            </a:lvl9pPr>
          </a:lstStyle>
          <a:p>
            <a:endParaRPr/>
          </a:p>
        </p:txBody>
      </p:sp>
      <p:sp>
        <p:nvSpPr>
          <p:cNvPr id="1645" name="Google Shape;1645;p30"/>
          <p:cNvSpPr txBox="1">
            <a:spLocks noGrp="1"/>
          </p:cNvSpPr>
          <p:nvPr>
            <p:ph type="subTitle" idx="1"/>
          </p:nvPr>
        </p:nvSpPr>
        <p:spPr>
          <a:xfrm flipH="1">
            <a:off x="5525950" y="2408053"/>
            <a:ext cx="2751900" cy="10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646" name="Google Shape;1646;p30"/>
          <p:cNvSpPr/>
          <p:nvPr/>
        </p:nvSpPr>
        <p:spPr>
          <a:xfrm>
            <a:off x="866877" y="3400046"/>
            <a:ext cx="1481637" cy="449870"/>
          </a:xfrm>
          <a:custGeom>
            <a:avLst/>
            <a:gdLst/>
            <a:ahLst/>
            <a:cxnLst/>
            <a:rect l="l" t="t" r="r" b="b"/>
            <a:pathLst>
              <a:path w="73303" h="22257" extrusionOk="0">
                <a:moveTo>
                  <a:pt x="32445" y="1"/>
                </a:moveTo>
                <a:cubicBezTo>
                  <a:pt x="32271" y="1"/>
                  <a:pt x="32096" y="4"/>
                  <a:pt x="31920" y="9"/>
                </a:cubicBezTo>
                <a:cubicBezTo>
                  <a:pt x="25213" y="219"/>
                  <a:pt x="19254" y="4381"/>
                  <a:pt x="16799" y="10609"/>
                </a:cubicBezTo>
                <a:cubicBezTo>
                  <a:pt x="15221" y="9933"/>
                  <a:pt x="13610" y="9620"/>
                  <a:pt x="12040" y="9620"/>
                </a:cubicBezTo>
                <a:cubicBezTo>
                  <a:pt x="5682" y="9620"/>
                  <a:pt x="1" y="14754"/>
                  <a:pt x="1" y="21718"/>
                </a:cubicBezTo>
                <a:lnTo>
                  <a:pt x="1" y="22257"/>
                </a:lnTo>
                <a:lnTo>
                  <a:pt x="73302" y="22257"/>
                </a:lnTo>
                <a:cubicBezTo>
                  <a:pt x="71745" y="18005"/>
                  <a:pt x="67673" y="15190"/>
                  <a:pt x="63151" y="15190"/>
                </a:cubicBezTo>
                <a:lnTo>
                  <a:pt x="62522" y="15190"/>
                </a:lnTo>
                <a:cubicBezTo>
                  <a:pt x="60995" y="10884"/>
                  <a:pt x="56958" y="8321"/>
                  <a:pt x="52743" y="8321"/>
                </a:cubicBezTo>
                <a:cubicBezTo>
                  <a:pt x="51008" y="8321"/>
                  <a:pt x="49243" y="8755"/>
                  <a:pt x="47611" y="9681"/>
                </a:cubicBezTo>
                <a:cubicBezTo>
                  <a:pt x="44870" y="3762"/>
                  <a:pt x="38921" y="1"/>
                  <a:pt x="32445" y="1"/>
                </a:cubicBezTo>
                <a:close/>
              </a:path>
            </a:pathLst>
          </a:custGeom>
          <a:solidFill>
            <a:srgbClr val="2078A6">
              <a:alpha val="3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0"/>
          <p:cNvSpPr/>
          <p:nvPr/>
        </p:nvSpPr>
        <p:spPr>
          <a:xfrm flipH="1">
            <a:off x="5470138" y="1055925"/>
            <a:ext cx="1481637" cy="449870"/>
          </a:xfrm>
          <a:custGeom>
            <a:avLst/>
            <a:gdLst/>
            <a:ahLst/>
            <a:cxnLst/>
            <a:rect l="l" t="t" r="r" b="b"/>
            <a:pathLst>
              <a:path w="73303" h="22257" extrusionOk="0">
                <a:moveTo>
                  <a:pt x="32445" y="1"/>
                </a:moveTo>
                <a:cubicBezTo>
                  <a:pt x="32271" y="1"/>
                  <a:pt x="32096" y="4"/>
                  <a:pt x="31920" y="9"/>
                </a:cubicBezTo>
                <a:cubicBezTo>
                  <a:pt x="25213" y="219"/>
                  <a:pt x="19254" y="4381"/>
                  <a:pt x="16799" y="10609"/>
                </a:cubicBezTo>
                <a:cubicBezTo>
                  <a:pt x="15221" y="9933"/>
                  <a:pt x="13610" y="9620"/>
                  <a:pt x="12040" y="9620"/>
                </a:cubicBezTo>
                <a:cubicBezTo>
                  <a:pt x="5682" y="9620"/>
                  <a:pt x="1" y="14754"/>
                  <a:pt x="1" y="21718"/>
                </a:cubicBezTo>
                <a:lnTo>
                  <a:pt x="1" y="22257"/>
                </a:lnTo>
                <a:lnTo>
                  <a:pt x="73302" y="22257"/>
                </a:lnTo>
                <a:cubicBezTo>
                  <a:pt x="71745" y="18005"/>
                  <a:pt x="67673" y="15190"/>
                  <a:pt x="63151" y="15190"/>
                </a:cubicBezTo>
                <a:lnTo>
                  <a:pt x="62522" y="15190"/>
                </a:lnTo>
                <a:cubicBezTo>
                  <a:pt x="60995" y="10884"/>
                  <a:pt x="56958" y="8321"/>
                  <a:pt x="52743" y="8321"/>
                </a:cubicBezTo>
                <a:cubicBezTo>
                  <a:pt x="51008" y="8321"/>
                  <a:pt x="49243" y="8755"/>
                  <a:pt x="47611" y="9681"/>
                </a:cubicBezTo>
                <a:cubicBezTo>
                  <a:pt x="44870" y="3762"/>
                  <a:pt x="38921" y="1"/>
                  <a:pt x="32445" y="1"/>
                </a:cubicBezTo>
                <a:close/>
              </a:path>
            </a:pathLst>
          </a:custGeom>
          <a:solidFill>
            <a:srgbClr val="2078A6">
              <a:alpha val="3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0"/>
          <p:cNvSpPr/>
          <p:nvPr/>
        </p:nvSpPr>
        <p:spPr>
          <a:xfrm>
            <a:off x="4240974" y="3995199"/>
            <a:ext cx="1833493" cy="636276"/>
          </a:xfrm>
          <a:custGeom>
            <a:avLst/>
            <a:gdLst/>
            <a:ahLst/>
            <a:cxnLst/>
            <a:rect l="l" t="t" r="r" b="b"/>
            <a:pathLst>
              <a:path w="43832" h="15211" extrusionOk="0">
                <a:moveTo>
                  <a:pt x="21219" y="0"/>
                </a:moveTo>
                <a:cubicBezTo>
                  <a:pt x="20609" y="0"/>
                  <a:pt x="19992" y="49"/>
                  <a:pt x="19374" y="149"/>
                </a:cubicBezTo>
                <a:cubicBezTo>
                  <a:pt x="14404" y="927"/>
                  <a:pt x="10511" y="4880"/>
                  <a:pt x="9822" y="9880"/>
                </a:cubicBezTo>
                <a:cubicBezTo>
                  <a:pt x="9036" y="9627"/>
                  <a:pt x="8239" y="9507"/>
                  <a:pt x="7457" y="9507"/>
                </a:cubicBezTo>
                <a:cubicBezTo>
                  <a:pt x="4072" y="9507"/>
                  <a:pt x="949" y="11756"/>
                  <a:pt x="1" y="15210"/>
                </a:cubicBezTo>
                <a:lnTo>
                  <a:pt x="43718" y="15210"/>
                </a:lnTo>
                <a:cubicBezTo>
                  <a:pt x="43778" y="14761"/>
                  <a:pt x="43808" y="14342"/>
                  <a:pt x="43808" y="13923"/>
                </a:cubicBezTo>
                <a:cubicBezTo>
                  <a:pt x="43831" y="9014"/>
                  <a:pt x="39826" y="5466"/>
                  <a:pt x="35406" y="5466"/>
                </a:cubicBezTo>
                <a:cubicBezTo>
                  <a:pt x="34110" y="5466"/>
                  <a:pt x="32778" y="5771"/>
                  <a:pt x="31501" y="6437"/>
                </a:cubicBezTo>
                <a:cubicBezTo>
                  <a:pt x="29559" y="2448"/>
                  <a:pt x="25548" y="0"/>
                  <a:pt x="21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0"/>
          <p:cNvSpPr/>
          <p:nvPr/>
        </p:nvSpPr>
        <p:spPr>
          <a:xfrm flipH="1">
            <a:off x="476718" y="1007350"/>
            <a:ext cx="946158" cy="287282"/>
          </a:xfrm>
          <a:custGeom>
            <a:avLst/>
            <a:gdLst/>
            <a:ahLst/>
            <a:cxnLst/>
            <a:rect l="l" t="t" r="r" b="b"/>
            <a:pathLst>
              <a:path w="73303" h="22257" extrusionOk="0">
                <a:moveTo>
                  <a:pt x="32445" y="1"/>
                </a:moveTo>
                <a:cubicBezTo>
                  <a:pt x="32271" y="1"/>
                  <a:pt x="32096" y="4"/>
                  <a:pt x="31920" y="9"/>
                </a:cubicBezTo>
                <a:cubicBezTo>
                  <a:pt x="25213" y="219"/>
                  <a:pt x="19254" y="4381"/>
                  <a:pt x="16799" y="10609"/>
                </a:cubicBezTo>
                <a:cubicBezTo>
                  <a:pt x="15221" y="9933"/>
                  <a:pt x="13610" y="9620"/>
                  <a:pt x="12040" y="9620"/>
                </a:cubicBezTo>
                <a:cubicBezTo>
                  <a:pt x="5682" y="9620"/>
                  <a:pt x="1" y="14754"/>
                  <a:pt x="1" y="21718"/>
                </a:cubicBezTo>
                <a:lnTo>
                  <a:pt x="1" y="22257"/>
                </a:lnTo>
                <a:lnTo>
                  <a:pt x="73302" y="22257"/>
                </a:lnTo>
                <a:cubicBezTo>
                  <a:pt x="71745" y="18005"/>
                  <a:pt x="67673" y="15190"/>
                  <a:pt x="63151" y="15190"/>
                </a:cubicBezTo>
                <a:lnTo>
                  <a:pt x="62522" y="15190"/>
                </a:lnTo>
                <a:cubicBezTo>
                  <a:pt x="60995" y="10884"/>
                  <a:pt x="56958" y="8321"/>
                  <a:pt x="52743" y="8321"/>
                </a:cubicBezTo>
                <a:cubicBezTo>
                  <a:pt x="51008" y="8321"/>
                  <a:pt x="49243" y="8755"/>
                  <a:pt x="47611" y="9681"/>
                </a:cubicBezTo>
                <a:cubicBezTo>
                  <a:pt x="44870" y="3762"/>
                  <a:pt x="38921" y="1"/>
                  <a:pt x="32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0" name="Google Shape;1650;p30"/>
          <p:cNvGrpSpPr/>
          <p:nvPr/>
        </p:nvGrpSpPr>
        <p:grpSpPr>
          <a:xfrm>
            <a:off x="7484234" y="3591524"/>
            <a:ext cx="2148078" cy="2139617"/>
            <a:chOff x="7484234" y="3591524"/>
            <a:chExt cx="2148078" cy="2139617"/>
          </a:xfrm>
        </p:grpSpPr>
        <p:grpSp>
          <p:nvGrpSpPr>
            <p:cNvPr id="1651" name="Google Shape;1651;p30"/>
            <p:cNvGrpSpPr/>
            <p:nvPr/>
          </p:nvGrpSpPr>
          <p:grpSpPr>
            <a:xfrm rot="-5400000" flipH="1">
              <a:off x="7822674" y="4076648"/>
              <a:ext cx="1671874" cy="1490022"/>
              <a:chOff x="2994138" y="5245616"/>
              <a:chExt cx="1042446" cy="929057"/>
            </a:xfrm>
          </p:grpSpPr>
          <p:sp>
            <p:nvSpPr>
              <p:cNvPr id="1652" name="Google Shape;1652;p30"/>
              <p:cNvSpPr/>
              <p:nvPr/>
            </p:nvSpPr>
            <p:spPr>
              <a:xfrm rot="2529747">
                <a:off x="3086451" y="5395133"/>
                <a:ext cx="647795" cy="524774"/>
              </a:xfrm>
              <a:custGeom>
                <a:avLst/>
                <a:gdLst/>
                <a:ahLst/>
                <a:cxnLst/>
                <a:rect l="l" t="t" r="r" b="b"/>
                <a:pathLst>
                  <a:path w="31826" h="25782" extrusionOk="0">
                    <a:moveTo>
                      <a:pt x="5285" y="0"/>
                    </a:moveTo>
                    <a:cubicBezTo>
                      <a:pt x="4278" y="0"/>
                      <a:pt x="3340" y="338"/>
                      <a:pt x="2725" y="1261"/>
                    </a:cubicBezTo>
                    <a:cubicBezTo>
                      <a:pt x="1378" y="3297"/>
                      <a:pt x="3683" y="5393"/>
                      <a:pt x="5300" y="6291"/>
                    </a:cubicBezTo>
                    <a:cubicBezTo>
                      <a:pt x="6408" y="6890"/>
                      <a:pt x="7636" y="7309"/>
                      <a:pt x="8893" y="7459"/>
                    </a:cubicBezTo>
                    <a:cubicBezTo>
                      <a:pt x="9259" y="7511"/>
                      <a:pt x="9624" y="7543"/>
                      <a:pt x="9995" y="7543"/>
                    </a:cubicBezTo>
                    <a:cubicBezTo>
                      <a:pt x="10263" y="7543"/>
                      <a:pt x="10534" y="7527"/>
                      <a:pt x="10810" y="7489"/>
                    </a:cubicBezTo>
                    <a:cubicBezTo>
                      <a:pt x="11109" y="7429"/>
                      <a:pt x="11379" y="7369"/>
                      <a:pt x="11708" y="7339"/>
                    </a:cubicBezTo>
                    <a:cubicBezTo>
                      <a:pt x="12876" y="7399"/>
                      <a:pt x="13774" y="8866"/>
                      <a:pt x="14403" y="9735"/>
                    </a:cubicBezTo>
                    <a:cubicBezTo>
                      <a:pt x="15181" y="10753"/>
                      <a:pt x="15870" y="11831"/>
                      <a:pt x="16469" y="12969"/>
                    </a:cubicBezTo>
                    <a:cubicBezTo>
                      <a:pt x="16798" y="13627"/>
                      <a:pt x="17158" y="14286"/>
                      <a:pt x="17487" y="14945"/>
                    </a:cubicBezTo>
                    <a:cubicBezTo>
                      <a:pt x="16319" y="14286"/>
                      <a:pt x="15092" y="13687"/>
                      <a:pt x="13834" y="13208"/>
                    </a:cubicBezTo>
                    <a:cubicBezTo>
                      <a:pt x="13085" y="12909"/>
                      <a:pt x="12337" y="12699"/>
                      <a:pt x="11528" y="12579"/>
                    </a:cubicBezTo>
                    <a:cubicBezTo>
                      <a:pt x="11199" y="12579"/>
                      <a:pt x="10870" y="12489"/>
                      <a:pt x="10600" y="12340"/>
                    </a:cubicBezTo>
                    <a:cubicBezTo>
                      <a:pt x="10301" y="12100"/>
                      <a:pt x="10061" y="11801"/>
                      <a:pt x="9792" y="11591"/>
                    </a:cubicBezTo>
                    <a:cubicBezTo>
                      <a:pt x="9253" y="11142"/>
                      <a:pt x="8684" y="10753"/>
                      <a:pt x="8115" y="10363"/>
                    </a:cubicBezTo>
                    <a:cubicBezTo>
                      <a:pt x="6977" y="9585"/>
                      <a:pt x="5719" y="9046"/>
                      <a:pt x="4372" y="8746"/>
                    </a:cubicBezTo>
                    <a:cubicBezTo>
                      <a:pt x="4052" y="8679"/>
                      <a:pt x="3710" y="8643"/>
                      <a:pt x="3363" y="8643"/>
                    </a:cubicBezTo>
                    <a:cubicBezTo>
                      <a:pt x="1857" y="8643"/>
                      <a:pt x="272" y="9318"/>
                      <a:pt x="150" y="11022"/>
                    </a:cubicBezTo>
                    <a:cubicBezTo>
                      <a:pt x="0" y="12879"/>
                      <a:pt x="1887" y="14166"/>
                      <a:pt x="3533" y="14466"/>
                    </a:cubicBezTo>
                    <a:cubicBezTo>
                      <a:pt x="3938" y="14533"/>
                      <a:pt x="4346" y="14567"/>
                      <a:pt x="4756" y="14567"/>
                    </a:cubicBezTo>
                    <a:cubicBezTo>
                      <a:pt x="5438" y="14567"/>
                      <a:pt x="6124" y="14473"/>
                      <a:pt x="6797" y="14286"/>
                    </a:cubicBezTo>
                    <a:cubicBezTo>
                      <a:pt x="8264" y="13963"/>
                      <a:pt x="9854" y="13330"/>
                      <a:pt x="11414" y="13330"/>
                    </a:cubicBezTo>
                    <a:cubicBezTo>
                      <a:pt x="11734" y="13330"/>
                      <a:pt x="12051" y="13357"/>
                      <a:pt x="12367" y="13418"/>
                    </a:cubicBezTo>
                    <a:cubicBezTo>
                      <a:pt x="12996" y="13537"/>
                      <a:pt x="13594" y="13717"/>
                      <a:pt x="14193" y="13927"/>
                    </a:cubicBezTo>
                    <a:cubicBezTo>
                      <a:pt x="15481" y="14466"/>
                      <a:pt x="16709" y="15124"/>
                      <a:pt x="17876" y="15873"/>
                    </a:cubicBezTo>
                    <a:cubicBezTo>
                      <a:pt x="17936" y="15903"/>
                      <a:pt x="17966" y="15933"/>
                      <a:pt x="18026" y="15963"/>
                    </a:cubicBezTo>
                    <a:cubicBezTo>
                      <a:pt x="18595" y="17011"/>
                      <a:pt x="19254" y="17999"/>
                      <a:pt x="20002" y="18957"/>
                    </a:cubicBezTo>
                    <a:cubicBezTo>
                      <a:pt x="20871" y="19975"/>
                      <a:pt x="21829" y="20874"/>
                      <a:pt x="22907" y="21682"/>
                    </a:cubicBezTo>
                    <a:cubicBezTo>
                      <a:pt x="22188" y="21532"/>
                      <a:pt x="21470" y="21442"/>
                      <a:pt x="20781" y="21353"/>
                    </a:cubicBezTo>
                    <a:cubicBezTo>
                      <a:pt x="20152" y="21263"/>
                      <a:pt x="19493" y="21233"/>
                      <a:pt x="18864" y="21233"/>
                    </a:cubicBezTo>
                    <a:cubicBezTo>
                      <a:pt x="18540" y="21251"/>
                      <a:pt x="18139" y="21345"/>
                      <a:pt x="17767" y="21345"/>
                    </a:cubicBezTo>
                    <a:cubicBezTo>
                      <a:pt x="17521" y="21345"/>
                      <a:pt x="17288" y="21304"/>
                      <a:pt x="17098" y="21173"/>
                    </a:cubicBezTo>
                    <a:cubicBezTo>
                      <a:pt x="16589" y="20814"/>
                      <a:pt x="16140" y="20365"/>
                      <a:pt x="15571" y="20035"/>
                    </a:cubicBezTo>
                    <a:cubicBezTo>
                      <a:pt x="14445" y="19284"/>
                      <a:pt x="13152" y="18896"/>
                      <a:pt x="11826" y="18896"/>
                    </a:cubicBezTo>
                    <a:cubicBezTo>
                      <a:pt x="11777" y="18896"/>
                      <a:pt x="11727" y="18896"/>
                      <a:pt x="11678" y="18897"/>
                    </a:cubicBezTo>
                    <a:cubicBezTo>
                      <a:pt x="9941" y="18987"/>
                      <a:pt x="7845" y="20095"/>
                      <a:pt x="7576" y="21981"/>
                    </a:cubicBezTo>
                    <a:cubicBezTo>
                      <a:pt x="7336" y="23718"/>
                      <a:pt x="9941" y="24796"/>
                      <a:pt x="11409" y="24796"/>
                    </a:cubicBezTo>
                    <a:cubicBezTo>
                      <a:pt x="12397" y="24766"/>
                      <a:pt x="13385" y="24257"/>
                      <a:pt x="14253" y="23808"/>
                    </a:cubicBezTo>
                    <a:cubicBezTo>
                      <a:pt x="15301" y="23299"/>
                      <a:pt x="16259" y="22700"/>
                      <a:pt x="17277" y="22161"/>
                    </a:cubicBezTo>
                    <a:cubicBezTo>
                      <a:pt x="17697" y="21922"/>
                      <a:pt x="18196" y="21882"/>
                      <a:pt x="18686" y="21882"/>
                    </a:cubicBezTo>
                    <a:cubicBezTo>
                      <a:pt x="18931" y="21882"/>
                      <a:pt x="19174" y="21892"/>
                      <a:pt x="19403" y="21892"/>
                    </a:cubicBezTo>
                    <a:cubicBezTo>
                      <a:pt x="19554" y="21886"/>
                      <a:pt x="19704" y="21883"/>
                      <a:pt x="19854" y="21883"/>
                    </a:cubicBezTo>
                    <a:cubicBezTo>
                      <a:pt x="21350" y="21883"/>
                      <a:pt x="22839" y="22153"/>
                      <a:pt x="24254" y="22670"/>
                    </a:cubicBezTo>
                    <a:lnTo>
                      <a:pt x="24434" y="22760"/>
                    </a:lnTo>
                    <a:cubicBezTo>
                      <a:pt x="26530" y="24077"/>
                      <a:pt x="28806" y="25066"/>
                      <a:pt x="31171" y="25754"/>
                    </a:cubicBezTo>
                    <a:cubicBezTo>
                      <a:pt x="31242" y="25773"/>
                      <a:pt x="31304" y="25781"/>
                      <a:pt x="31357" y="25781"/>
                    </a:cubicBezTo>
                    <a:cubicBezTo>
                      <a:pt x="31825" y="25781"/>
                      <a:pt x="31655" y="25140"/>
                      <a:pt x="31171" y="25006"/>
                    </a:cubicBezTo>
                    <a:cubicBezTo>
                      <a:pt x="28955" y="24347"/>
                      <a:pt x="26859" y="23419"/>
                      <a:pt x="24913" y="22221"/>
                    </a:cubicBezTo>
                    <a:cubicBezTo>
                      <a:pt x="24494" y="21023"/>
                      <a:pt x="24194" y="19826"/>
                      <a:pt x="24015" y="18568"/>
                    </a:cubicBezTo>
                    <a:cubicBezTo>
                      <a:pt x="23925" y="17999"/>
                      <a:pt x="23985" y="17400"/>
                      <a:pt x="23895" y="16831"/>
                    </a:cubicBezTo>
                    <a:cubicBezTo>
                      <a:pt x="23775" y="16412"/>
                      <a:pt x="23805" y="15963"/>
                      <a:pt x="23985" y="15574"/>
                    </a:cubicBezTo>
                    <a:cubicBezTo>
                      <a:pt x="24434" y="14795"/>
                      <a:pt x="25242" y="14286"/>
                      <a:pt x="25931" y="13777"/>
                    </a:cubicBezTo>
                    <a:cubicBezTo>
                      <a:pt x="27069" y="12969"/>
                      <a:pt x="28267" y="12190"/>
                      <a:pt x="29015" y="10962"/>
                    </a:cubicBezTo>
                    <a:cubicBezTo>
                      <a:pt x="29854" y="9555"/>
                      <a:pt x="29315" y="7878"/>
                      <a:pt x="27638" y="7519"/>
                    </a:cubicBezTo>
                    <a:cubicBezTo>
                      <a:pt x="27400" y="7462"/>
                      <a:pt x="27162" y="7436"/>
                      <a:pt x="26928" y="7436"/>
                    </a:cubicBezTo>
                    <a:cubicBezTo>
                      <a:pt x="25426" y="7436"/>
                      <a:pt x="24047" y="8529"/>
                      <a:pt x="23296" y="9824"/>
                    </a:cubicBezTo>
                    <a:cubicBezTo>
                      <a:pt x="22548" y="11202"/>
                      <a:pt x="22248" y="12789"/>
                      <a:pt x="22518" y="14346"/>
                    </a:cubicBezTo>
                    <a:cubicBezTo>
                      <a:pt x="22607" y="15094"/>
                      <a:pt x="22847" y="15813"/>
                      <a:pt x="22937" y="16562"/>
                    </a:cubicBezTo>
                    <a:cubicBezTo>
                      <a:pt x="23057" y="17310"/>
                      <a:pt x="23116" y="18059"/>
                      <a:pt x="23236" y="18807"/>
                    </a:cubicBezTo>
                    <a:cubicBezTo>
                      <a:pt x="23386" y="19736"/>
                      <a:pt x="23596" y="20634"/>
                      <a:pt x="23895" y="21532"/>
                    </a:cubicBezTo>
                    <a:cubicBezTo>
                      <a:pt x="22158" y="20275"/>
                      <a:pt x="20661" y="18718"/>
                      <a:pt x="19493" y="16921"/>
                    </a:cubicBezTo>
                    <a:cubicBezTo>
                      <a:pt x="19074" y="16262"/>
                      <a:pt x="18715" y="15633"/>
                      <a:pt x="18326" y="14975"/>
                    </a:cubicBezTo>
                    <a:cubicBezTo>
                      <a:pt x="18026" y="13927"/>
                      <a:pt x="17906" y="12819"/>
                      <a:pt x="17966" y="11741"/>
                    </a:cubicBezTo>
                    <a:cubicBezTo>
                      <a:pt x="17936" y="11411"/>
                      <a:pt x="17966" y="11082"/>
                      <a:pt x="17996" y="10783"/>
                    </a:cubicBezTo>
                    <a:cubicBezTo>
                      <a:pt x="18116" y="10513"/>
                      <a:pt x="18296" y="10274"/>
                      <a:pt x="18505" y="10094"/>
                    </a:cubicBezTo>
                    <a:cubicBezTo>
                      <a:pt x="18924" y="9645"/>
                      <a:pt x="19344" y="9166"/>
                      <a:pt x="19733" y="8687"/>
                    </a:cubicBezTo>
                    <a:cubicBezTo>
                      <a:pt x="20541" y="7698"/>
                      <a:pt x="21020" y="6531"/>
                      <a:pt x="21110" y="5273"/>
                    </a:cubicBezTo>
                    <a:cubicBezTo>
                      <a:pt x="21170" y="3866"/>
                      <a:pt x="20541" y="2279"/>
                      <a:pt x="19074" y="1830"/>
                    </a:cubicBezTo>
                    <a:cubicBezTo>
                      <a:pt x="18860" y="1768"/>
                      <a:pt x="18652" y="1740"/>
                      <a:pt x="18452" y="1740"/>
                    </a:cubicBezTo>
                    <a:cubicBezTo>
                      <a:pt x="17285" y="1740"/>
                      <a:pt x="16400" y="2719"/>
                      <a:pt x="16170" y="3896"/>
                    </a:cubicBezTo>
                    <a:cubicBezTo>
                      <a:pt x="16020" y="4974"/>
                      <a:pt x="16110" y="6052"/>
                      <a:pt x="16439" y="7100"/>
                    </a:cubicBezTo>
                    <a:cubicBezTo>
                      <a:pt x="16589" y="7609"/>
                      <a:pt x="16768" y="8088"/>
                      <a:pt x="17008" y="8567"/>
                    </a:cubicBezTo>
                    <a:cubicBezTo>
                      <a:pt x="17277" y="9016"/>
                      <a:pt x="17337" y="9525"/>
                      <a:pt x="17218" y="10004"/>
                    </a:cubicBezTo>
                    <a:cubicBezTo>
                      <a:pt x="17128" y="10663"/>
                      <a:pt x="17098" y="11322"/>
                      <a:pt x="17128" y="11980"/>
                    </a:cubicBezTo>
                    <a:cubicBezTo>
                      <a:pt x="17128" y="12280"/>
                      <a:pt x="17128" y="12579"/>
                      <a:pt x="17128" y="12879"/>
                    </a:cubicBezTo>
                    <a:cubicBezTo>
                      <a:pt x="16349" y="11441"/>
                      <a:pt x="15451" y="10094"/>
                      <a:pt x="14433" y="8836"/>
                    </a:cubicBezTo>
                    <a:cubicBezTo>
                      <a:pt x="14163" y="8507"/>
                      <a:pt x="13894" y="8208"/>
                      <a:pt x="13624" y="7908"/>
                    </a:cubicBezTo>
                    <a:cubicBezTo>
                      <a:pt x="13355" y="7698"/>
                      <a:pt x="13085" y="7459"/>
                      <a:pt x="12876" y="7219"/>
                    </a:cubicBezTo>
                    <a:cubicBezTo>
                      <a:pt x="12546" y="6740"/>
                      <a:pt x="12696" y="6082"/>
                      <a:pt x="12606" y="5543"/>
                    </a:cubicBezTo>
                    <a:cubicBezTo>
                      <a:pt x="12457" y="4914"/>
                      <a:pt x="12217" y="4285"/>
                      <a:pt x="11828" y="3746"/>
                    </a:cubicBezTo>
                    <a:cubicBezTo>
                      <a:pt x="11049" y="2638"/>
                      <a:pt x="10031" y="1740"/>
                      <a:pt x="8863" y="1081"/>
                    </a:cubicBezTo>
                    <a:cubicBezTo>
                      <a:pt x="7886" y="518"/>
                      <a:pt x="6533" y="0"/>
                      <a:pt x="5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0"/>
              <p:cNvSpPr/>
              <p:nvPr/>
            </p:nvSpPr>
            <p:spPr>
              <a:xfrm rot="2529747">
                <a:off x="3147867" y="5699628"/>
                <a:ext cx="128008" cy="64645"/>
              </a:xfrm>
              <a:custGeom>
                <a:avLst/>
                <a:gdLst/>
                <a:ahLst/>
                <a:cxnLst/>
                <a:rect l="l" t="t" r="r" b="b"/>
                <a:pathLst>
                  <a:path w="6289" h="3176" extrusionOk="0">
                    <a:moveTo>
                      <a:pt x="3500" y="0"/>
                    </a:moveTo>
                    <a:cubicBezTo>
                      <a:pt x="3371" y="0"/>
                      <a:pt x="3242" y="5"/>
                      <a:pt x="3114" y="15"/>
                    </a:cubicBezTo>
                    <a:cubicBezTo>
                      <a:pt x="2066" y="105"/>
                      <a:pt x="0" y="913"/>
                      <a:pt x="958" y="2291"/>
                    </a:cubicBezTo>
                    <a:cubicBezTo>
                      <a:pt x="1288" y="2740"/>
                      <a:pt x="1827" y="3039"/>
                      <a:pt x="2366" y="3099"/>
                    </a:cubicBezTo>
                    <a:cubicBezTo>
                      <a:pt x="2628" y="3151"/>
                      <a:pt x="2893" y="3176"/>
                      <a:pt x="3155" y="3176"/>
                    </a:cubicBezTo>
                    <a:cubicBezTo>
                      <a:pt x="4117" y="3176"/>
                      <a:pt x="5050" y="2836"/>
                      <a:pt x="5779" y="2201"/>
                    </a:cubicBezTo>
                    <a:cubicBezTo>
                      <a:pt x="6079" y="2021"/>
                      <a:pt x="6258" y="1722"/>
                      <a:pt x="6288" y="1363"/>
                    </a:cubicBezTo>
                    <a:cubicBezTo>
                      <a:pt x="6288" y="913"/>
                      <a:pt x="5839" y="584"/>
                      <a:pt x="5420" y="404"/>
                    </a:cubicBezTo>
                    <a:cubicBezTo>
                      <a:pt x="4819" y="129"/>
                      <a:pt x="4156" y="0"/>
                      <a:pt x="3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0"/>
              <p:cNvSpPr/>
              <p:nvPr/>
            </p:nvSpPr>
            <p:spPr>
              <a:xfrm rot="2529747">
                <a:off x="3183637" y="5435653"/>
                <a:ext cx="109730" cy="74313"/>
              </a:xfrm>
              <a:custGeom>
                <a:avLst/>
                <a:gdLst/>
                <a:ahLst/>
                <a:cxnLst/>
                <a:rect l="l" t="t" r="r" b="b"/>
                <a:pathLst>
                  <a:path w="5391" h="3651" extrusionOk="0">
                    <a:moveTo>
                      <a:pt x="1234" y="0"/>
                    </a:moveTo>
                    <a:cubicBezTo>
                      <a:pt x="1008" y="0"/>
                      <a:pt x="789" y="59"/>
                      <a:pt x="569" y="238"/>
                    </a:cubicBezTo>
                    <a:cubicBezTo>
                      <a:pt x="210" y="537"/>
                      <a:pt x="0" y="1016"/>
                      <a:pt x="90" y="1495"/>
                    </a:cubicBezTo>
                    <a:cubicBezTo>
                      <a:pt x="240" y="2753"/>
                      <a:pt x="1827" y="3472"/>
                      <a:pt x="2935" y="3621"/>
                    </a:cubicBezTo>
                    <a:cubicBezTo>
                      <a:pt x="3077" y="3640"/>
                      <a:pt x="3219" y="3650"/>
                      <a:pt x="3361" y="3650"/>
                    </a:cubicBezTo>
                    <a:cubicBezTo>
                      <a:pt x="3666" y="3650"/>
                      <a:pt x="3966" y="3604"/>
                      <a:pt x="4252" y="3501"/>
                    </a:cubicBezTo>
                    <a:cubicBezTo>
                      <a:pt x="5091" y="3262"/>
                      <a:pt x="5390" y="2214"/>
                      <a:pt x="4791" y="1555"/>
                    </a:cubicBezTo>
                    <a:cubicBezTo>
                      <a:pt x="4582" y="1316"/>
                      <a:pt x="4312" y="1076"/>
                      <a:pt x="3983" y="896"/>
                    </a:cubicBezTo>
                    <a:cubicBezTo>
                      <a:pt x="3384" y="567"/>
                      <a:pt x="2755" y="327"/>
                      <a:pt x="2067" y="148"/>
                    </a:cubicBezTo>
                    <a:cubicBezTo>
                      <a:pt x="1774" y="83"/>
                      <a:pt x="1500" y="0"/>
                      <a:pt x="1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0"/>
              <p:cNvSpPr/>
              <p:nvPr/>
            </p:nvSpPr>
            <p:spPr>
              <a:xfrm rot="2529747">
                <a:off x="3330283" y="5332016"/>
                <a:ext cx="129840" cy="83473"/>
              </a:xfrm>
              <a:custGeom>
                <a:avLst/>
                <a:gdLst/>
                <a:ahLst/>
                <a:cxnLst/>
                <a:rect l="l" t="t" r="r" b="b"/>
                <a:pathLst>
                  <a:path w="6379" h="4101" extrusionOk="0">
                    <a:moveTo>
                      <a:pt x="2623" y="1"/>
                    </a:moveTo>
                    <a:cubicBezTo>
                      <a:pt x="1852" y="1"/>
                      <a:pt x="1107" y="326"/>
                      <a:pt x="600" y="913"/>
                    </a:cubicBezTo>
                    <a:cubicBezTo>
                      <a:pt x="1" y="1662"/>
                      <a:pt x="450" y="2590"/>
                      <a:pt x="1109" y="3129"/>
                    </a:cubicBezTo>
                    <a:cubicBezTo>
                      <a:pt x="1738" y="3578"/>
                      <a:pt x="2486" y="3878"/>
                      <a:pt x="3235" y="3968"/>
                    </a:cubicBezTo>
                    <a:cubicBezTo>
                      <a:pt x="3556" y="4039"/>
                      <a:pt x="3966" y="4101"/>
                      <a:pt x="4378" y="4101"/>
                    </a:cubicBezTo>
                    <a:cubicBezTo>
                      <a:pt x="5005" y="4101"/>
                      <a:pt x="5635" y="3958"/>
                      <a:pt x="5960" y="3489"/>
                    </a:cubicBezTo>
                    <a:cubicBezTo>
                      <a:pt x="6379" y="2920"/>
                      <a:pt x="5960" y="2081"/>
                      <a:pt x="5570" y="1602"/>
                    </a:cubicBezTo>
                    <a:cubicBezTo>
                      <a:pt x="4941" y="734"/>
                      <a:pt x="3983" y="165"/>
                      <a:pt x="2905" y="15"/>
                    </a:cubicBezTo>
                    <a:cubicBezTo>
                      <a:pt x="2811" y="5"/>
                      <a:pt x="2717" y="1"/>
                      <a:pt x="2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0"/>
              <p:cNvSpPr/>
              <p:nvPr/>
            </p:nvSpPr>
            <p:spPr>
              <a:xfrm rot="2529747">
                <a:off x="3524767" y="5524049"/>
                <a:ext cx="53654" cy="86770"/>
              </a:xfrm>
              <a:custGeom>
                <a:avLst/>
                <a:gdLst/>
                <a:ahLst/>
                <a:cxnLst/>
                <a:rect l="l" t="t" r="r" b="b"/>
                <a:pathLst>
                  <a:path w="2636" h="4263" extrusionOk="0">
                    <a:moveTo>
                      <a:pt x="1283" y="0"/>
                    </a:moveTo>
                    <a:cubicBezTo>
                      <a:pt x="763" y="0"/>
                      <a:pt x="267" y="376"/>
                      <a:pt x="150" y="1075"/>
                    </a:cubicBezTo>
                    <a:cubicBezTo>
                      <a:pt x="0" y="1943"/>
                      <a:pt x="150" y="2841"/>
                      <a:pt x="629" y="3590"/>
                    </a:cubicBezTo>
                    <a:cubicBezTo>
                      <a:pt x="817" y="3938"/>
                      <a:pt x="1196" y="4263"/>
                      <a:pt x="1531" y="4263"/>
                    </a:cubicBezTo>
                    <a:cubicBezTo>
                      <a:pt x="1571" y="4263"/>
                      <a:pt x="1610" y="4258"/>
                      <a:pt x="1647" y="4249"/>
                    </a:cubicBezTo>
                    <a:cubicBezTo>
                      <a:pt x="2037" y="4159"/>
                      <a:pt x="2246" y="3800"/>
                      <a:pt x="2366" y="3410"/>
                    </a:cubicBezTo>
                    <a:cubicBezTo>
                      <a:pt x="2546" y="2961"/>
                      <a:pt x="2606" y="2452"/>
                      <a:pt x="2635" y="1973"/>
                    </a:cubicBezTo>
                    <a:cubicBezTo>
                      <a:pt x="2635" y="1554"/>
                      <a:pt x="2576" y="1135"/>
                      <a:pt x="2396" y="745"/>
                    </a:cubicBezTo>
                    <a:cubicBezTo>
                      <a:pt x="2130" y="240"/>
                      <a:pt x="1699"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0"/>
              <p:cNvSpPr/>
              <p:nvPr/>
            </p:nvSpPr>
            <p:spPr>
              <a:xfrm rot="2529747">
                <a:off x="3545996" y="5525284"/>
                <a:ext cx="325485" cy="617406"/>
              </a:xfrm>
              <a:custGeom>
                <a:avLst/>
                <a:gdLst/>
                <a:ahLst/>
                <a:cxnLst/>
                <a:rect l="l" t="t" r="r" b="b"/>
                <a:pathLst>
                  <a:path w="15991" h="30333" extrusionOk="0">
                    <a:moveTo>
                      <a:pt x="1468" y="0"/>
                    </a:moveTo>
                    <a:cubicBezTo>
                      <a:pt x="1468" y="0"/>
                      <a:pt x="1468" y="1"/>
                      <a:pt x="1468" y="1"/>
                    </a:cubicBezTo>
                    <a:lnTo>
                      <a:pt x="1468" y="1"/>
                    </a:lnTo>
                    <a:cubicBezTo>
                      <a:pt x="1468" y="1"/>
                      <a:pt x="1468" y="0"/>
                      <a:pt x="1468" y="0"/>
                    </a:cubicBezTo>
                    <a:close/>
                    <a:moveTo>
                      <a:pt x="1468" y="1"/>
                    </a:moveTo>
                    <a:cubicBezTo>
                      <a:pt x="150" y="5360"/>
                      <a:pt x="1" y="11139"/>
                      <a:pt x="1857" y="16320"/>
                    </a:cubicBezTo>
                    <a:cubicBezTo>
                      <a:pt x="3025" y="19673"/>
                      <a:pt x="5001" y="22218"/>
                      <a:pt x="7427" y="24704"/>
                    </a:cubicBezTo>
                    <a:cubicBezTo>
                      <a:pt x="8355" y="25752"/>
                      <a:pt x="9463" y="26650"/>
                      <a:pt x="10690" y="27339"/>
                    </a:cubicBezTo>
                    <a:lnTo>
                      <a:pt x="15987" y="30331"/>
                    </a:lnTo>
                    <a:lnTo>
                      <a:pt x="15987" y="30331"/>
                    </a:lnTo>
                    <a:cubicBezTo>
                      <a:pt x="15840" y="30224"/>
                      <a:pt x="15811" y="26557"/>
                      <a:pt x="15781" y="26141"/>
                    </a:cubicBezTo>
                    <a:cubicBezTo>
                      <a:pt x="15691" y="24464"/>
                      <a:pt x="15511" y="22787"/>
                      <a:pt x="15242" y="21140"/>
                    </a:cubicBezTo>
                    <a:cubicBezTo>
                      <a:pt x="14823" y="17966"/>
                      <a:pt x="13864" y="14852"/>
                      <a:pt x="12457" y="11978"/>
                    </a:cubicBezTo>
                    <a:cubicBezTo>
                      <a:pt x="11379" y="9852"/>
                      <a:pt x="9253" y="7726"/>
                      <a:pt x="7636" y="5929"/>
                    </a:cubicBezTo>
                    <a:cubicBezTo>
                      <a:pt x="6648" y="4821"/>
                      <a:pt x="5600" y="3743"/>
                      <a:pt x="4522" y="2695"/>
                    </a:cubicBezTo>
                    <a:cubicBezTo>
                      <a:pt x="4223" y="2396"/>
                      <a:pt x="1410" y="241"/>
                      <a:pt x="1468" y="1"/>
                    </a:cubicBezTo>
                    <a:close/>
                    <a:moveTo>
                      <a:pt x="15987" y="30331"/>
                    </a:moveTo>
                    <a:cubicBezTo>
                      <a:pt x="15988" y="30332"/>
                      <a:pt x="15989" y="30333"/>
                      <a:pt x="15990" y="30333"/>
                    </a:cubicBezTo>
                    <a:lnTo>
                      <a:pt x="15987" y="3033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0"/>
              <p:cNvSpPr/>
              <p:nvPr/>
            </p:nvSpPr>
            <p:spPr>
              <a:xfrm rot="2529747">
                <a:off x="3142341" y="5823343"/>
                <a:ext cx="546105" cy="193020"/>
              </a:xfrm>
              <a:custGeom>
                <a:avLst/>
                <a:gdLst/>
                <a:ahLst/>
                <a:cxnLst/>
                <a:rect l="l" t="t" r="r" b="b"/>
                <a:pathLst>
                  <a:path w="26830" h="9483" extrusionOk="0">
                    <a:moveTo>
                      <a:pt x="12033" y="1"/>
                    </a:moveTo>
                    <a:cubicBezTo>
                      <a:pt x="10295" y="1"/>
                      <a:pt x="8330" y="437"/>
                      <a:pt x="6678" y="695"/>
                    </a:cubicBezTo>
                    <a:cubicBezTo>
                      <a:pt x="5510" y="875"/>
                      <a:pt x="4312" y="1115"/>
                      <a:pt x="3144" y="1414"/>
                    </a:cubicBezTo>
                    <a:cubicBezTo>
                      <a:pt x="2838" y="1470"/>
                      <a:pt x="513" y="2328"/>
                      <a:pt x="67" y="2328"/>
                    </a:cubicBezTo>
                    <a:cubicBezTo>
                      <a:pt x="34" y="2328"/>
                      <a:pt x="11" y="2323"/>
                      <a:pt x="0" y="2312"/>
                    </a:cubicBezTo>
                    <a:lnTo>
                      <a:pt x="0" y="2312"/>
                    </a:lnTo>
                    <a:cubicBezTo>
                      <a:pt x="3055" y="5516"/>
                      <a:pt x="6917" y="8121"/>
                      <a:pt x="11229" y="9109"/>
                    </a:cubicBezTo>
                    <a:cubicBezTo>
                      <a:pt x="12374" y="9371"/>
                      <a:pt x="13488" y="9482"/>
                      <a:pt x="14597" y="9482"/>
                    </a:cubicBezTo>
                    <a:cubicBezTo>
                      <a:pt x="16156" y="9482"/>
                      <a:pt x="17704" y="9262"/>
                      <a:pt x="19314" y="8930"/>
                    </a:cubicBezTo>
                    <a:cubicBezTo>
                      <a:pt x="20422" y="8750"/>
                      <a:pt x="21500" y="8391"/>
                      <a:pt x="22518" y="7882"/>
                    </a:cubicBezTo>
                    <a:lnTo>
                      <a:pt x="26830" y="5576"/>
                    </a:lnTo>
                    <a:lnTo>
                      <a:pt x="26830" y="5576"/>
                    </a:lnTo>
                    <a:cubicBezTo>
                      <a:pt x="26827" y="5577"/>
                      <a:pt x="26823" y="5578"/>
                      <a:pt x="26819" y="5578"/>
                    </a:cubicBezTo>
                    <a:cubicBezTo>
                      <a:pt x="26587" y="5578"/>
                      <a:pt x="24188" y="4076"/>
                      <a:pt x="23865" y="3899"/>
                    </a:cubicBezTo>
                    <a:cubicBezTo>
                      <a:pt x="22697" y="3241"/>
                      <a:pt x="21500" y="2642"/>
                      <a:pt x="20272" y="2103"/>
                    </a:cubicBezTo>
                    <a:cubicBezTo>
                      <a:pt x="17906" y="1025"/>
                      <a:pt x="15421" y="336"/>
                      <a:pt x="12846" y="37"/>
                    </a:cubicBezTo>
                    <a:cubicBezTo>
                      <a:pt x="12582" y="12"/>
                      <a:pt x="12311" y="1"/>
                      <a:pt x="12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9" name="Google Shape;1659;p30"/>
            <p:cNvGrpSpPr/>
            <p:nvPr/>
          </p:nvGrpSpPr>
          <p:grpSpPr>
            <a:xfrm rot="-5770709">
              <a:off x="7587842" y="3686067"/>
              <a:ext cx="1940860" cy="1950531"/>
              <a:chOff x="626063" y="3227249"/>
              <a:chExt cx="1377883" cy="1451490"/>
            </a:xfrm>
          </p:grpSpPr>
          <p:sp>
            <p:nvSpPr>
              <p:cNvPr id="1660" name="Google Shape;1660;p30"/>
              <p:cNvSpPr/>
              <p:nvPr/>
            </p:nvSpPr>
            <p:spPr>
              <a:xfrm rot="5272073">
                <a:off x="1686392" y="4514064"/>
                <a:ext cx="187630" cy="136760"/>
              </a:xfrm>
              <a:custGeom>
                <a:avLst/>
                <a:gdLst/>
                <a:ahLst/>
                <a:cxnLst/>
                <a:rect l="l" t="t" r="r" b="b"/>
                <a:pathLst>
                  <a:path w="7506" h="5471" extrusionOk="0">
                    <a:moveTo>
                      <a:pt x="0" y="3803"/>
                    </a:moveTo>
                    <a:cubicBezTo>
                      <a:pt x="3570" y="5471"/>
                      <a:pt x="7506" y="3236"/>
                      <a:pt x="7206" y="1602"/>
                    </a:cubicBezTo>
                    <a:cubicBezTo>
                      <a:pt x="6905" y="0"/>
                      <a:pt x="2902" y="1735"/>
                      <a:pt x="0" y="38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0"/>
              <p:cNvSpPr/>
              <p:nvPr/>
            </p:nvSpPr>
            <p:spPr>
              <a:xfrm rot="5272073">
                <a:off x="1783584" y="4352722"/>
                <a:ext cx="98414" cy="169307"/>
              </a:xfrm>
              <a:custGeom>
                <a:avLst/>
                <a:gdLst/>
                <a:ahLst/>
                <a:cxnLst/>
                <a:rect l="l" t="t" r="r" b="b"/>
                <a:pathLst>
                  <a:path w="3937" h="6773" extrusionOk="0">
                    <a:moveTo>
                      <a:pt x="3936" y="6772"/>
                    </a:moveTo>
                    <a:cubicBezTo>
                      <a:pt x="3303" y="3370"/>
                      <a:pt x="3002" y="1"/>
                      <a:pt x="1501" y="634"/>
                    </a:cubicBezTo>
                    <a:cubicBezTo>
                      <a:pt x="0" y="1302"/>
                      <a:pt x="667" y="4804"/>
                      <a:pt x="3936" y="67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0"/>
              <p:cNvSpPr/>
              <p:nvPr/>
            </p:nvSpPr>
            <p:spPr>
              <a:xfrm rot="5272073">
                <a:off x="1678015" y="4260406"/>
                <a:ext cx="114263" cy="196804"/>
              </a:xfrm>
              <a:custGeom>
                <a:avLst/>
                <a:gdLst/>
                <a:ahLst/>
                <a:cxnLst/>
                <a:rect l="l" t="t" r="r" b="b"/>
                <a:pathLst>
                  <a:path w="4571" h="7873" extrusionOk="0">
                    <a:moveTo>
                      <a:pt x="4571" y="7873"/>
                    </a:moveTo>
                    <a:cubicBezTo>
                      <a:pt x="3837" y="3936"/>
                      <a:pt x="3503" y="0"/>
                      <a:pt x="1769" y="767"/>
                    </a:cubicBezTo>
                    <a:cubicBezTo>
                      <a:pt x="1" y="1535"/>
                      <a:pt x="801" y="5571"/>
                      <a:pt x="4571" y="78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0"/>
              <p:cNvSpPr/>
              <p:nvPr/>
            </p:nvSpPr>
            <p:spPr>
              <a:xfrm rot="5272073">
                <a:off x="1538754" y="4468490"/>
                <a:ext cx="240999" cy="141785"/>
              </a:xfrm>
              <a:custGeom>
                <a:avLst/>
                <a:gdLst/>
                <a:ahLst/>
                <a:cxnLst/>
                <a:rect l="l" t="t" r="r" b="b"/>
                <a:pathLst>
                  <a:path w="9641" h="5672" extrusionOk="0">
                    <a:moveTo>
                      <a:pt x="1" y="3470"/>
                    </a:moveTo>
                    <a:cubicBezTo>
                      <a:pt x="3803" y="2235"/>
                      <a:pt x="9274" y="0"/>
                      <a:pt x="9441" y="1902"/>
                    </a:cubicBezTo>
                    <a:cubicBezTo>
                      <a:pt x="9641" y="3803"/>
                      <a:pt x="3803" y="5671"/>
                      <a:pt x="1" y="34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0"/>
              <p:cNvSpPr/>
              <p:nvPr/>
            </p:nvSpPr>
            <p:spPr>
              <a:xfrm rot="5272073">
                <a:off x="1591582" y="4136994"/>
                <a:ext cx="126761" cy="260172"/>
              </a:xfrm>
              <a:custGeom>
                <a:avLst/>
                <a:gdLst/>
                <a:ahLst/>
                <a:cxnLst/>
                <a:rect l="l" t="t" r="r" b="b"/>
                <a:pathLst>
                  <a:path w="5071" h="10408" extrusionOk="0">
                    <a:moveTo>
                      <a:pt x="5071" y="10408"/>
                    </a:moveTo>
                    <a:cubicBezTo>
                      <a:pt x="4537" y="5871"/>
                      <a:pt x="4137" y="1"/>
                      <a:pt x="2069" y="701"/>
                    </a:cubicBezTo>
                    <a:cubicBezTo>
                      <a:pt x="0" y="1402"/>
                      <a:pt x="934" y="7506"/>
                      <a:pt x="5071" y="104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0"/>
              <p:cNvSpPr/>
              <p:nvPr/>
            </p:nvSpPr>
            <p:spPr>
              <a:xfrm rot="5272073">
                <a:off x="1418394" y="4376590"/>
                <a:ext cx="219326" cy="136760"/>
              </a:xfrm>
              <a:custGeom>
                <a:avLst/>
                <a:gdLst/>
                <a:ahLst/>
                <a:cxnLst/>
                <a:rect l="l" t="t" r="r" b="b"/>
                <a:pathLst>
                  <a:path w="8774" h="5471" extrusionOk="0">
                    <a:moveTo>
                      <a:pt x="1" y="2602"/>
                    </a:moveTo>
                    <a:cubicBezTo>
                      <a:pt x="4437" y="1535"/>
                      <a:pt x="8674" y="0"/>
                      <a:pt x="8707" y="2202"/>
                    </a:cubicBezTo>
                    <a:cubicBezTo>
                      <a:pt x="8774" y="4403"/>
                      <a:pt x="4170" y="5471"/>
                      <a:pt x="1" y="26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0"/>
              <p:cNvSpPr/>
              <p:nvPr/>
            </p:nvSpPr>
            <p:spPr>
              <a:xfrm rot="5272073">
                <a:off x="1466215" y="4070541"/>
                <a:ext cx="114263" cy="226826"/>
              </a:xfrm>
              <a:custGeom>
                <a:avLst/>
                <a:gdLst/>
                <a:ahLst/>
                <a:cxnLst/>
                <a:rect l="l" t="t" r="r" b="b"/>
                <a:pathLst>
                  <a:path w="4571" h="9074" extrusionOk="0">
                    <a:moveTo>
                      <a:pt x="4570" y="9074"/>
                    </a:moveTo>
                    <a:cubicBezTo>
                      <a:pt x="4137" y="4504"/>
                      <a:pt x="4170" y="1"/>
                      <a:pt x="2069" y="701"/>
                    </a:cubicBezTo>
                    <a:cubicBezTo>
                      <a:pt x="0" y="1368"/>
                      <a:pt x="501" y="6072"/>
                      <a:pt x="4570" y="90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0"/>
              <p:cNvSpPr/>
              <p:nvPr/>
            </p:nvSpPr>
            <p:spPr>
              <a:xfrm rot="5272073">
                <a:off x="1301957" y="4287070"/>
                <a:ext cx="218476" cy="135085"/>
              </a:xfrm>
              <a:custGeom>
                <a:avLst/>
                <a:gdLst/>
                <a:ahLst/>
                <a:cxnLst/>
                <a:rect l="l" t="t" r="r" b="b"/>
                <a:pathLst>
                  <a:path w="8740" h="5404" extrusionOk="0">
                    <a:moveTo>
                      <a:pt x="0" y="2502"/>
                    </a:moveTo>
                    <a:cubicBezTo>
                      <a:pt x="4470" y="1501"/>
                      <a:pt x="8740" y="0"/>
                      <a:pt x="8740" y="2202"/>
                    </a:cubicBezTo>
                    <a:cubicBezTo>
                      <a:pt x="8740" y="4403"/>
                      <a:pt x="4137" y="5404"/>
                      <a:pt x="0" y="25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0"/>
              <p:cNvSpPr/>
              <p:nvPr/>
            </p:nvSpPr>
            <p:spPr>
              <a:xfrm rot="5272073">
                <a:off x="1347949" y="4087638"/>
                <a:ext cx="377759" cy="468649"/>
              </a:xfrm>
              <a:custGeom>
                <a:avLst/>
                <a:gdLst/>
                <a:ahLst/>
                <a:cxnLst/>
                <a:rect l="l" t="t" r="r" b="b"/>
                <a:pathLst>
                  <a:path w="15112" h="18748" extrusionOk="0">
                    <a:moveTo>
                      <a:pt x="501" y="17079"/>
                    </a:moveTo>
                    <a:cubicBezTo>
                      <a:pt x="0" y="17580"/>
                      <a:pt x="167" y="18747"/>
                      <a:pt x="1568" y="17913"/>
                    </a:cubicBezTo>
                    <a:cubicBezTo>
                      <a:pt x="3736" y="16579"/>
                      <a:pt x="14277" y="2769"/>
                      <a:pt x="14911" y="868"/>
                    </a:cubicBezTo>
                    <a:cubicBezTo>
                      <a:pt x="15111" y="234"/>
                      <a:pt x="14711" y="0"/>
                      <a:pt x="14444" y="634"/>
                    </a:cubicBezTo>
                    <a:cubicBezTo>
                      <a:pt x="13543" y="2702"/>
                      <a:pt x="3069" y="15511"/>
                      <a:pt x="501" y="170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0"/>
              <p:cNvSpPr/>
              <p:nvPr/>
            </p:nvSpPr>
            <p:spPr>
              <a:xfrm rot="5272073">
                <a:off x="1794560" y="4427875"/>
                <a:ext cx="164307" cy="248523"/>
              </a:xfrm>
              <a:custGeom>
                <a:avLst/>
                <a:gdLst/>
                <a:ahLst/>
                <a:cxnLst/>
                <a:rect l="l" t="t" r="r" b="b"/>
                <a:pathLst>
                  <a:path w="6573" h="9942" extrusionOk="0">
                    <a:moveTo>
                      <a:pt x="601" y="9941"/>
                    </a:moveTo>
                    <a:cubicBezTo>
                      <a:pt x="3704" y="7706"/>
                      <a:pt x="6572" y="1535"/>
                      <a:pt x="5105" y="768"/>
                    </a:cubicBezTo>
                    <a:cubicBezTo>
                      <a:pt x="3637" y="1"/>
                      <a:pt x="1" y="6539"/>
                      <a:pt x="601" y="99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0"/>
              <p:cNvSpPr/>
              <p:nvPr/>
            </p:nvSpPr>
            <p:spPr>
              <a:xfrm rot="5272073">
                <a:off x="574357" y="3428897"/>
                <a:ext cx="821336" cy="433603"/>
              </a:xfrm>
              <a:custGeom>
                <a:avLst/>
                <a:gdLst/>
                <a:ahLst/>
                <a:cxnLst/>
                <a:rect l="l" t="t" r="r" b="b"/>
                <a:pathLst>
                  <a:path w="32857" h="17346" extrusionOk="0">
                    <a:moveTo>
                      <a:pt x="32857" y="0"/>
                    </a:moveTo>
                    <a:cubicBezTo>
                      <a:pt x="23650" y="6004"/>
                      <a:pt x="12776" y="6605"/>
                      <a:pt x="5404" y="8139"/>
                    </a:cubicBezTo>
                    <a:cubicBezTo>
                      <a:pt x="1568" y="8940"/>
                      <a:pt x="0" y="11475"/>
                      <a:pt x="500" y="13577"/>
                    </a:cubicBezTo>
                    <a:cubicBezTo>
                      <a:pt x="1001" y="15678"/>
                      <a:pt x="3636" y="17346"/>
                      <a:pt x="8239" y="16212"/>
                    </a:cubicBezTo>
                    <a:cubicBezTo>
                      <a:pt x="17479" y="14010"/>
                      <a:pt x="28587" y="7873"/>
                      <a:pt x="328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0"/>
              <p:cNvSpPr/>
              <p:nvPr/>
            </p:nvSpPr>
            <p:spPr>
              <a:xfrm rot="5272073">
                <a:off x="517090" y="3373723"/>
                <a:ext cx="808838" cy="561190"/>
              </a:xfrm>
              <a:custGeom>
                <a:avLst/>
                <a:gdLst/>
                <a:ahLst/>
                <a:cxnLst/>
                <a:rect l="l" t="t" r="r" b="b"/>
                <a:pathLst>
                  <a:path w="32357" h="22450" extrusionOk="0">
                    <a:moveTo>
                      <a:pt x="32357" y="0"/>
                    </a:moveTo>
                    <a:cubicBezTo>
                      <a:pt x="24385" y="7906"/>
                      <a:pt x="9307" y="15411"/>
                      <a:pt x="0" y="13577"/>
                    </a:cubicBezTo>
                    <a:cubicBezTo>
                      <a:pt x="3503" y="22450"/>
                      <a:pt x="22850" y="15611"/>
                      <a:pt x="32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0"/>
              <p:cNvSpPr/>
              <p:nvPr/>
            </p:nvSpPr>
            <p:spPr>
              <a:xfrm rot="5272073">
                <a:off x="671758" y="3548118"/>
                <a:ext cx="833860" cy="473649"/>
              </a:xfrm>
              <a:custGeom>
                <a:avLst/>
                <a:gdLst/>
                <a:ahLst/>
                <a:cxnLst/>
                <a:rect l="l" t="t" r="r" b="b"/>
                <a:pathLst>
                  <a:path w="33358" h="18948" extrusionOk="0">
                    <a:moveTo>
                      <a:pt x="30122" y="1635"/>
                    </a:moveTo>
                    <a:cubicBezTo>
                      <a:pt x="26786" y="5071"/>
                      <a:pt x="16813" y="14678"/>
                      <a:pt x="701" y="18414"/>
                    </a:cubicBezTo>
                    <a:cubicBezTo>
                      <a:pt x="134" y="18547"/>
                      <a:pt x="1" y="18947"/>
                      <a:pt x="901" y="18781"/>
                    </a:cubicBezTo>
                    <a:cubicBezTo>
                      <a:pt x="14177" y="16245"/>
                      <a:pt x="26319" y="7039"/>
                      <a:pt x="31323" y="2769"/>
                    </a:cubicBezTo>
                    <a:cubicBezTo>
                      <a:pt x="33358" y="1068"/>
                      <a:pt x="31757" y="0"/>
                      <a:pt x="30122" y="16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0"/>
              <p:cNvSpPr/>
              <p:nvPr/>
            </p:nvSpPr>
            <p:spPr>
              <a:xfrm rot="5272073">
                <a:off x="1087792" y="3937180"/>
                <a:ext cx="126761" cy="360236"/>
              </a:xfrm>
              <a:custGeom>
                <a:avLst/>
                <a:gdLst/>
                <a:ahLst/>
                <a:cxnLst/>
                <a:rect l="l" t="t" r="r" b="b"/>
                <a:pathLst>
                  <a:path w="5071" h="14411" extrusionOk="0">
                    <a:moveTo>
                      <a:pt x="4037" y="601"/>
                    </a:moveTo>
                    <a:cubicBezTo>
                      <a:pt x="4203" y="0"/>
                      <a:pt x="5071" y="167"/>
                      <a:pt x="5004" y="768"/>
                    </a:cubicBezTo>
                    <a:cubicBezTo>
                      <a:pt x="4604" y="2969"/>
                      <a:pt x="1168" y="12376"/>
                      <a:pt x="667" y="13844"/>
                    </a:cubicBezTo>
                    <a:cubicBezTo>
                      <a:pt x="434" y="14411"/>
                      <a:pt x="0" y="14211"/>
                      <a:pt x="234" y="13610"/>
                    </a:cubicBezTo>
                    <a:cubicBezTo>
                      <a:pt x="734" y="12176"/>
                      <a:pt x="3636" y="2769"/>
                      <a:pt x="4037" y="6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0"/>
              <p:cNvSpPr/>
              <p:nvPr/>
            </p:nvSpPr>
            <p:spPr>
              <a:xfrm rot="5272073">
                <a:off x="826453" y="3969899"/>
                <a:ext cx="277695" cy="195979"/>
              </a:xfrm>
              <a:custGeom>
                <a:avLst/>
                <a:gdLst/>
                <a:ahLst/>
                <a:cxnLst/>
                <a:rect l="l" t="t" r="r" b="b"/>
                <a:pathLst>
                  <a:path w="11109" h="7840" extrusionOk="0">
                    <a:moveTo>
                      <a:pt x="4871" y="2636"/>
                    </a:moveTo>
                    <a:cubicBezTo>
                      <a:pt x="3170" y="3336"/>
                      <a:pt x="535" y="3803"/>
                      <a:pt x="334" y="2302"/>
                    </a:cubicBezTo>
                    <a:cubicBezTo>
                      <a:pt x="1" y="0"/>
                      <a:pt x="5938" y="1034"/>
                      <a:pt x="6506" y="1401"/>
                    </a:cubicBezTo>
                    <a:cubicBezTo>
                      <a:pt x="7073" y="1768"/>
                      <a:pt x="11109" y="6038"/>
                      <a:pt x="9074" y="7105"/>
                    </a:cubicBezTo>
                    <a:cubicBezTo>
                      <a:pt x="7706" y="7839"/>
                      <a:pt x="6706" y="5304"/>
                      <a:pt x="6339" y="3436"/>
                    </a:cubicBezTo>
                    <a:cubicBezTo>
                      <a:pt x="5938" y="5271"/>
                      <a:pt x="4804" y="7672"/>
                      <a:pt x="3470" y="6972"/>
                    </a:cubicBezTo>
                    <a:cubicBezTo>
                      <a:pt x="2102" y="6305"/>
                      <a:pt x="3570" y="4003"/>
                      <a:pt x="4871" y="26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0"/>
              <p:cNvSpPr/>
              <p:nvPr/>
            </p:nvSpPr>
            <p:spPr>
              <a:xfrm rot="5272073">
                <a:off x="945782" y="4028941"/>
                <a:ext cx="116762" cy="102589"/>
              </a:xfrm>
              <a:custGeom>
                <a:avLst/>
                <a:gdLst/>
                <a:ahLst/>
                <a:cxnLst/>
                <a:rect l="l" t="t" r="r" b="b"/>
                <a:pathLst>
                  <a:path w="4671" h="4104" extrusionOk="0">
                    <a:moveTo>
                      <a:pt x="1802" y="1302"/>
                    </a:moveTo>
                    <a:cubicBezTo>
                      <a:pt x="1068" y="1635"/>
                      <a:pt x="0" y="1402"/>
                      <a:pt x="0" y="768"/>
                    </a:cubicBezTo>
                    <a:cubicBezTo>
                      <a:pt x="0" y="1"/>
                      <a:pt x="2402" y="535"/>
                      <a:pt x="2635" y="701"/>
                    </a:cubicBezTo>
                    <a:cubicBezTo>
                      <a:pt x="2902" y="835"/>
                      <a:pt x="4670" y="2336"/>
                      <a:pt x="4137" y="2870"/>
                    </a:cubicBezTo>
                    <a:cubicBezTo>
                      <a:pt x="3670" y="3303"/>
                      <a:pt x="2836" y="2603"/>
                      <a:pt x="2669" y="1802"/>
                    </a:cubicBezTo>
                    <a:cubicBezTo>
                      <a:pt x="2235" y="4104"/>
                      <a:pt x="134" y="3170"/>
                      <a:pt x="1802" y="130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0"/>
              <p:cNvSpPr/>
              <p:nvPr/>
            </p:nvSpPr>
            <p:spPr>
              <a:xfrm rot="5272073">
                <a:off x="1290991" y="4041570"/>
                <a:ext cx="295193" cy="260197"/>
              </a:xfrm>
              <a:custGeom>
                <a:avLst/>
                <a:gdLst/>
                <a:ahLst/>
                <a:cxnLst/>
                <a:rect l="l" t="t" r="r" b="b"/>
                <a:pathLst>
                  <a:path w="11809" h="10409" extrusionOk="0">
                    <a:moveTo>
                      <a:pt x="5137" y="10408"/>
                    </a:moveTo>
                    <a:cubicBezTo>
                      <a:pt x="0" y="6939"/>
                      <a:pt x="801" y="1"/>
                      <a:pt x="6238" y="701"/>
                    </a:cubicBezTo>
                    <a:cubicBezTo>
                      <a:pt x="11809" y="1435"/>
                      <a:pt x="10941" y="7739"/>
                      <a:pt x="5137" y="104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0"/>
              <p:cNvSpPr/>
              <p:nvPr/>
            </p:nvSpPr>
            <p:spPr>
              <a:xfrm rot="5272073">
                <a:off x="1114124" y="3896482"/>
                <a:ext cx="262697" cy="263522"/>
              </a:xfrm>
              <a:custGeom>
                <a:avLst/>
                <a:gdLst/>
                <a:ahLst/>
                <a:cxnLst/>
                <a:rect l="l" t="t" r="r" b="b"/>
                <a:pathLst>
                  <a:path w="10509" h="10542" extrusionOk="0">
                    <a:moveTo>
                      <a:pt x="10508" y="2969"/>
                    </a:moveTo>
                    <a:cubicBezTo>
                      <a:pt x="9140" y="9274"/>
                      <a:pt x="2402" y="10541"/>
                      <a:pt x="1201" y="6371"/>
                    </a:cubicBezTo>
                    <a:cubicBezTo>
                      <a:pt x="1" y="2068"/>
                      <a:pt x="5905" y="0"/>
                      <a:pt x="10508" y="29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0"/>
              <p:cNvSpPr/>
              <p:nvPr/>
            </p:nvSpPr>
            <p:spPr>
              <a:xfrm rot="5272073">
                <a:off x="1148915" y="4161423"/>
                <a:ext cx="238499" cy="233500"/>
              </a:xfrm>
              <a:custGeom>
                <a:avLst/>
                <a:gdLst/>
                <a:ahLst/>
                <a:cxnLst/>
                <a:rect l="l" t="t" r="r" b="b"/>
                <a:pathLst>
                  <a:path w="9541" h="9341" extrusionOk="0">
                    <a:moveTo>
                      <a:pt x="0" y="2903"/>
                    </a:moveTo>
                    <a:cubicBezTo>
                      <a:pt x="6171" y="1"/>
                      <a:pt x="9540" y="3003"/>
                      <a:pt x="7772" y="6472"/>
                    </a:cubicBezTo>
                    <a:cubicBezTo>
                      <a:pt x="6305" y="9341"/>
                      <a:pt x="767" y="9107"/>
                      <a:pt x="0" y="29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0"/>
              <p:cNvSpPr/>
              <p:nvPr/>
            </p:nvSpPr>
            <p:spPr>
              <a:xfrm rot="5272073">
                <a:off x="1273755" y="4115586"/>
                <a:ext cx="72567" cy="87566"/>
              </a:xfrm>
              <a:custGeom>
                <a:avLst/>
                <a:gdLst/>
                <a:ahLst/>
                <a:cxnLst/>
                <a:rect l="l" t="t" r="r" b="b"/>
                <a:pathLst>
                  <a:path w="2903" h="3503" extrusionOk="0">
                    <a:moveTo>
                      <a:pt x="2469" y="2602"/>
                    </a:moveTo>
                    <a:cubicBezTo>
                      <a:pt x="1702" y="3503"/>
                      <a:pt x="234" y="3069"/>
                      <a:pt x="134" y="1902"/>
                    </a:cubicBezTo>
                    <a:cubicBezTo>
                      <a:pt x="0" y="734"/>
                      <a:pt x="1335" y="0"/>
                      <a:pt x="2269" y="734"/>
                    </a:cubicBezTo>
                    <a:cubicBezTo>
                      <a:pt x="2836" y="1201"/>
                      <a:pt x="2903" y="2035"/>
                      <a:pt x="2469" y="26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80" name="Google Shape;1680;p30"/>
          <p:cNvGrpSpPr/>
          <p:nvPr/>
        </p:nvGrpSpPr>
        <p:grpSpPr>
          <a:xfrm rot="-3562220">
            <a:off x="-138375" y="-178075"/>
            <a:ext cx="1435608" cy="1081858"/>
            <a:chOff x="8178584" y="26922"/>
            <a:chExt cx="1435571" cy="1081831"/>
          </a:xfrm>
        </p:grpSpPr>
        <p:grpSp>
          <p:nvGrpSpPr>
            <p:cNvPr id="1681" name="Google Shape;1681;p30"/>
            <p:cNvGrpSpPr/>
            <p:nvPr/>
          </p:nvGrpSpPr>
          <p:grpSpPr>
            <a:xfrm>
              <a:off x="8279775" y="26922"/>
              <a:ext cx="1334380" cy="1081831"/>
              <a:chOff x="8279775" y="26922"/>
              <a:chExt cx="1334380" cy="1081831"/>
            </a:xfrm>
          </p:grpSpPr>
          <p:sp>
            <p:nvSpPr>
              <p:cNvPr id="1682" name="Google Shape;1682;p30"/>
              <p:cNvSpPr/>
              <p:nvPr/>
            </p:nvSpPr>
            <p:spPr>
              <a:xfrm rot="-3442409" flipH="1">
                <a:off x="8718023" y="-77795"/>
                <a:ext cx="457884" cy="1291265"/>
              </a:xfrm>
              <a:custGeom>
                <a:avLst/>
                <a:gdLst/>
                <a:ahLst/>
                <a:cxnLst/>
                <a:rect l="l" t="t" r="r" b="b"/>
                <a:pathLst>
                  <a:path w="13544" h="38195" extrusionOk="0">
                    <a:moveTo>
                      <a:pt x="1168" y="37327"/>
                    </a:moveTo>
                    <a:cubicBezTo>
                      <a:pt x="1268" y="38194"/>
                      <a:pt x="2536" y="38028"/>
                      <a:pt x="2469" y="37160"/>
                    </a:cubicBezTo>
                    <a:cubicBezTo>
                      <a:pt x="1335" y="25118"/>
                      <a:pt x="4971" y="9641"/>
                      <a:pt x="13310" y="534"/>
                    </a:cubicBezTo>
                    <a:cubicBezTo>
                      <a:pt x="13543" y="267"/>
                      <a:pt x="13310" y="0"/>
                      <a:pt x="13043" y="267"/>
                    </a:cubicBezTo>
                    <a:cubicBezTo>
                      <a:pt x="4670" y="9440"/>
                      <a:pt x="0" y="25118"/>
                      <a:pt x="1168" y="3732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0"/>
              <p:cNvSpPr/>
              <p:nvPr/>
            </p:nvSpPr>
            <p:spPr>
              <a:xfrm rot="-3442409" flipH="1">
                <a:off x="9127786" y="604721"/>
                <a:ext cx="214304" cy="177082"/>
              </a:xfrm>
              <a:custGeom>
                <a:avLst/>
                <a:gdLst/>
                <a:ahLst/>
                <a:cxnLst/>
                <a:rect l="l" t="t" r="r" b="b"/>
                <a:pathLst>
                  <a:path w="6339" h="5238" extrusionOk="0">
                    <a:moveTo>
                      <a:pt x="5504" y="2168"/>
                    </a:moveTo>
                    <a:cubicBezTo>
                      <a:pt x="4670" y="0"/>
                      <a:pt x="667" y="2902"/>
                      <a:pt x="0" y="4236"/>
                    </a:cubicBezTo>
                    <a:cubicBezTo>
                      <a:pt x="2102" y="5237"/>
                      <a:pt x="6338" y="4303"/>
                      <a:pt x="5504" y="2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0"/>
              <p:cNvSpPr/>
              <p:nvPr/>
            </p:nvSpPr>
            <p:spPr>
              <a:xfrm rot="-3442409" flipH="1">
                <a:off x="9249046" y="397070"/>
                <a:ext cx="209774" cy="184993"/>
              </a:xfrm>
              <a:custGeom>
                <a:avLst/>
                <a:gdLst/>
                <a:ahLst/>
                <a:cxnLst/>
                <a:rect l="l" t="t" r="r" b="b"/>
                <a:pathLst>
                  <a:path w="6205" h="5472" extrusionOk="0">
                    <a:moveTo>
                      <a:pt x="901" y="2136"/>
                    </a:moveTo>
                    <a:cubicBezTo>
                      <a:pt x="1835" y="1"/>
                      <a:pt x="5604" y="3170"/>
                      <a:pt x="6205" y="4537"/>
                    </a:cubicBezTo>
                    <a:cubicBezTo>
                      <a:pt x="4070" y="5471"/>
                      <a:pt x="0" y="4237"/>
                      <a:pt x="901" y="21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0"/>
              <p:cNvSpPr/>
              <p:nvPr/>
            </p:nvSpPr>
            <p:spPr>
              <a:xfrm rot="-3442409" flipH="1">
                <a:off x="8971012" y="524034"/>
                <a:ext cx="196251" cy="155648"/>
              </a:xfrm>
              <a:custGeom>
                <a:avLst/>
                <a:gdLst/>
                <a:ahLst/>
                <a:cxnLst/>
                <a:rect l="l" t="t" r="r" b="b"/>
                <a:pathLst>
                  <a:path w="5805" h="4604" extrusionOk="0">
                    <a:moveTo>
                      <a:pt x="5137" y="2002"/>
                    </a:moveTo>
                    <a:cubicBezTo>
                      <a:pt x="4503" y="1"/>
                      <a:pt x="701" y="2369"/>
                      <a:pt x="0" y="3570"/>
                    </a:cubicBezTo>
                    <a:cubicBezTo>
                      <a:pt x="1868" y="4604"/>
                      <a:pt x="5804" y="4003"/>
                      <a:pt x="5137" y="20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0"/>
              <p:cNvSpPr/>
              <p:nvPr/>
            </p:nvSpPr>
            <p:spPr>
              <a:xfrm rot="-3442409" flipH="1">
                <a:off x="9071492" y="324339"/>
                <a:ext cx="190605" cy="172552"/>
              </a:xfrm>
              <a:custGeom>
                <a:avLst/>
                <a:gdLst/>
                <a:ahLst/>
                <a:cxnLst/>
                <a:rect l="l" t="t" r="r" b="b"/>
                <a:pathLst>
                  <a:path w="5638" h="5104" extrusionOk="0">
                    <a:moveTo>
                      <a:pt x="934" y="1868"/>
                    </a:moveTo>
                    <a:cubicBezTo>
                      <a:pt x="1902" y="0"/>
                      <a:pt x="5137" y="3136"/>
                      <a:pt x="5638" y="4370"/>
                    </a:cubicBezTo>
                    <a:cubicBezTo>
                      <a:pt x="3636" y="5104"/>
                      <a:pt x="0" y="3736"/>
                      <a:pt x="934" y="18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0"/>
              <p:cNvSpPr/>
              <p:nvPr/>
            </p:nvSpPr>
            <p:spPr>
              <a:xfrm rot="-3442409" flipH="1">
                <a:off x="8832836" y="468171"/>
                <a:ext cx="179347" cy="139860"/>
              </a:xfrm>
              <a:custGeom>
                <a:avLst/>
                <a:gdLst/>
                <a:ahLst/>
                <a:cxnLst/>
                <a:rect l="l" t="t" r="r" b="b"/>
                <a:pathLst>
                  <a:path w="5305" h="4137" extrusionOk="0">
                    <a:moveTo>
                      <a:pt x="4804" y="1901"/>
                    </a:moveTo>
                    <a:cubicBezTo>
                      <a:pt x="4337" y="0"/>
                      <a:pt x="701" y="2035"/>
                      <a:pt x="1" y="3102"/>
                    </a:cubicBezTo>
                    <a:cubicBezTo>
                      <a:pt x="1669" y="4136"/>
                      <a:pt x="5305" y="3769"/>
                      <a:pt x="4804" y="19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0"/>
              <p:cNvSpPr/>
              <p:nvPr/>
            </p:nvSpPr>
            <p:spPr>
              <a:xfrm rot="-3442409" flipH="1">
                <a:off x="8913814" y="274858"/>
                <a:ext cx="174817" cy="161294"/>
              </a:xfrm>
              <a:custGeom>
                <a:avLst/>
                <a:gdLst/>
                <a:ahLst/>
                <a:cxnLst/>
                <a:rect l="l" t="t" r="r" b="b"/>
                <a:pathLst>
                  <a:path w="5171" h="4771" extrusionOk="0">
                    <a:moveTo>
                      <a:pt x="1001" y="1668"/>
                    </a:moveTo>
                    <a:cubicBezTo>
                      <a:pt x="1968" y="1"/>
                      <a:pt x="4804" y="3003"/>
                      <a:pt x="5171" y="4204"/>
                    </a:cubicBezTo>
                    <a:cubicBezTo>
                      <a:pt x="3303" y="4771"/>
                      <a:pt x="0" y="3370"/>
                      <a:pt x="1001" y="16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0"/>
              <p:cNvSpPr/>
              <p:nvPr/>
            </p:nvSpPr>
            <p:spPr>
              <a:xfrm rot="-3442409" flipH="1">
                <a:off x="8696412" y="431876"/>
                <a:ext cx="155682" cy="115046"/>
              </a:xfrm>
              <a:custGeom>
                <a:avLst/>
                <a:gdLst/>
                <a:ahLst/>
                <a:cxnLst/>
                <a:rect l="l" t="t" r="r" b="b"/>
                <a:pathLst>
                  <a:path w="4605" h="3403" extrusionOk="0">
                    <a:moveTo>
                      <a:pt x="4337" y="1701"/>
                    </a:moveTo>
                    <a:cubicBezTo>
                      <a:pt x="4104" y="0"/>
                      <a:pt x="735" y="1435"/>
                      <a:pt x="1" y="2302"/>
                    </a:cubicBezTo>
                    <a:cubicBezTo>
                      <a:pt x="1369" y="3369"/>
                      <a:pt x="4604" y="3403"/>
                      <a:pt x="4337" y="1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0"/>
              <p:cNvSpPr/>
              <p:nvPr/>
            </p:nvSpPr>
            <p:spPr>
              <a:xfrm rot="-3442409" flipH="1">
                <a:off x="8750501" y="246032"/>
                <a:ext cx="150036" cy="146656"/>
              </a:xfrm>
              <a:custGeom>
                <a:avLst/>
                <a:gdLst/>
                <a:ahLst/>
                <a:cxnLst/>
                <a:rect l="l" t="t" r="r" b="b"/>
                <a:pathLst>
                  <a:path w="4438" h="4338" extrusionOk="0">
                    <a:moveTo>
                      <a:pt x="1001" y="1402"/>
                    </a:moveTo>
                    <a:cubicBezTo>
                      <a:pt x="2035" y="1"/>
                      <a:pt x="4237" y="2936"/>
                      <a:pt x="4437" y="4037"/>
                    </a:cubicBezTo>
                    <a:cubicBezTo>
                      <a:pt x="2736" y="4337"/>
                      <a:pt x="1" y="2769"/>
                      <a:pt x="1001" y="14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0"/>
              <p:cNvSpPr/>
              <p:nvPr/>
            </p:nvSpPr>
            <p:spPr>
              <a:xfrm rot="-3442409" flipH="1">
                <a:off x="8567250" y="410388"/>
                <a:ext cx="126337" cy="97027"/>
              </a:xfrm>
              <a:custGeom>
                <a:avLst/>
                <a:gdLst/>
                <a:ahLst/>
                <a:cxnLst/>
                <a:rect l="l" t="t" r="r" b="b"/>
                <a:pathLst>
                  <a:path w="3737" h="2870" extrusionOk="0">
                    <a:moveTo>
                      <a:pt x="3670" y="1435"/>
                    </a:moveTo>
                    <a:cubicBezTo>
                      <a:pt x="3637" y="0"/>
                      <a:pt x="668" y="834"/>
                      <a:pt x="1" y="1502"/>
                    </a:cubicBezTo>
                    <a:cubicBezTo>
                      <a:pt x="1002" y="2569"/>
                      <a:pt x="3737" y="2869"/>
                      <a:pt x="3670" y="14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0"/>
              <p:cNvSpPr/>
              <p:nvPr/>
            </p:nvSpPr>
            <p:spPr>
              <a:xfrm rot="-3442409" flipH="1">
                <a:off x="8589663" y="244518"/>
                <a:ext cx="121841" cy="125222"/>
              </a:xfrm>
              <a:custGeom>
                <a:avLst/>
                <a:gdLst/>
                <a:ahLst/>
                <a:cxnLst/>
                <a:rect l="l" t="t" r="r" b="b"/>
                <a:pathLst>
                  <a:path w="3604" h="3704" extrusionOk="0">
                    <a:moveTo>
                      <a:pt x="968" y="1035"/>
                    </a:moveTo>
                    <a:cubicBezTo>
                      <a:pt x="1969" y="0"/>
                      <a:pt x="3537" y="2669"/>
                      <a:pt x="3603" y="3603"/>
                    </a:cubicBezTo>
                    <a:cubicBezTo>
                      <a:pt x="2136" y="3703"/>
                      <a:pt x="1" y="2102"/>
                      <a:pt x="968" y="10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0"/>
              <p:cNvSpPr/>
              <p:nvPr/>
            </p:nvSpPr>
            <p:spPr>
              <a:xfrm rot="-3442409" flipH="1">
                <a:off x="8440024" y="400373"/>
                <a:ext cx="108318" cy="84619"/>
              </a:xfrm>
              <a:custGeom>
                <a:avLst/>
                <a:gdLst/>
                <a:ahLst/>
                <a:cxnLst/>
                <a:rect l="l" t="t" r="r" b="b"/>
                <a:pathLst>
                  <a:path w="3204" h="2503" extrusionOk="0">
                    <a:moveTo>
                      <a:pt x="3170" y="1235"/>
                    </a:moveTo>
                    <a:cubicBezTo>
                      <a:pt x="3136" y="0"/>
                      <a:pt x="568" y="734"/>
                      <a:pt x="1" y="1301"/>
                    </a:cubicBezTo>
                    <a:cubicBezTo>
                      <a:pt x="868" y="2202"/>
                      <a:pt x="3203" y="2502"/>
                      <a:pt x="3170" y="12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0"/>
              <p:cNvSpPr/>
              <p:nvPr/>
            </p:nvSpPr>
            <p:spPr>
              <a:xfrm rot="-3442409" flipH="1">
                <a:off x="8452418" y="260139"/>
                <a:ext cx="97027" cy="113930"/>
              </a:xfrm>
              <a:custGeom>
                <a:avLst/>
                <a:gdLst/>
                <a:ahLst/>
                <a:cxnLst/>
                <a:rect l="l" t="t" r="r" b="b"/>
                <a:pathLst>
                  <a:path w="2870" h="3370" extrusionOk="0">
                    <a:moveTo>
                      <a:pt x="1102" y="634"/>
                    </a:moveTo>
                    <a:cubicBezTo>
                      <a:pt x="2169" y="0"/>
                      <a:pt x="2870" y="2569"/>
                      <a:pt x="2703" y="3369"/>
                    </a:cubicBezTo>
                    <a:cubicBezTo>
                      <a:pt x="1469" y="3136"/>
                      <a:pt x="1" y="1301"/>
                      <a:pt x="1102" y="6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0"/>
              <p:cNvSpPr/>
              <p:nvPr/>
            </p:nvSpPr>
            <p:spPr>
              <a:xfrm rot="-3442409" flipH="1">
                <a:off x="8345686" y="418577"/>
                <a:ext cx="98142" cy="72212"/>
              </a:xfrm>
              <a:custGeom>
                <a:avLst/>
                <a:gdLst/>
                <a:ahLst/>
                <a:cxnLst/>
                <a:rect l="l" t="t" r="r" b="b"/>
                <a:pathLst>
                  <a:path w="2903" h="2136" extrusionOk="0">
                    <a:moveTo>
                      <a:pt x="2702" y="1068"/>
                    </a:moveTo>
                    <a:cubicBezTo>
                      <a:pt x="2903" y="1"/>
                      <a:pt x="601" y="134"/>
                      <a:pt x="1" y="501"/>
                    </a:cubicBezTo>
                    <a:cubicBezTo>
                      <a:pt x="568" y="1435"/>
                      <a:pt x="2469" y="2136"/>
                      <a:pt x="2702" y="10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0"/>
              <p:cNvSpPr/>
              <p:nvPr/>
            </p:nvSpPr>
            <p:spPr>
              <a:xfrm rot="-3442409" flipH="1">
                <a:off x="8339693" y="282281"/>
                <a:ext cx="84619" cy="98142"/>
              </a:xfrm>
              <a:custGeom>
                <a:avLst/>
                <a:gdLst/>
                <a:ahLst/>
                <a:cxnLst/>
                <a:rect l="l" t="t" r="r" b="b"/>
                <a:pathLst>
                  <a:path w="2503" h="2903" extrusionOk="0">
                    <a:moveTo>
                      <a:pt x="902" y="601"/>
                    </a:moveTo>
                    <a:cubicBezTo>
                      <a:pt x="1802" y="0"/>
                      <a:pt x="2503" y="2202"/>
                      <a:pt x="2369" y="2902"/>
                    </a:cubicBezTo>
                    <a:cubicBezTo>
                      <a:pt x="1302" y="2736"/>
                      <a:pt x="1" y="1201"/>
                      <a:pt x="902" y="6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7" name="Google Shape;1697;p30"/>
            <p:cNvSpPr/>
            <p:nvPr/>
          </p:nvSpPr>
          <p:spPr>
            <a:xfrm rot="-3442409" flipH="1">
              <a:off x="8195025" y="378612"/>
              <a:ext cx="93612" cy="90265"/>
            </a:xfrm>
            <a:custGeom>
              <a:avLst/>
              <a:gdLst/>
              <a:ahLst/>
              <a:cxnLst/>
              <a:rect l="l" t="t" r="r" b="b"/>
              <a:pathLst>
                <a:path w="2769" h="2670" extrusionOk="0">
                  <a:moveTo>
                    <a:pt x="2002" y="735"/>
                  </a:moveTo>
                  <a:cubicBezTo>
                    <a:pt x="2769" y="1502"/>
                    <a:pt x="734" y="2636"/>
                    <a:pt x="33" y="2669"/>
                  </a:cubicBezTo>
                  <a:cubicBezTo>
                    <a:pt x="0" y="1602"/>
                    <a:pt x="1201" y="1"/>
                    <a:pt x="2002" y="7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5">
  <p:cSld name="CUSTOM_2_1_1_1_1">
    <p:spTree>
      <p:nvGrpSpPr>
        <p:cNvPr id="1" name="Shape 1698"/>
        <p:cNvGrpSpPr/>
        <p:nvPr/>
      </p:nvGrpSpPr>
      <p:grpSpPr>
        <a:xfrm>
          <a:off x="0" y="0"/>
          <a:ext cx="0" cy="0"/>
          <a:chOff x="0" y="0"/>
          <a:chExt cx="0" cy="0"/>
        </a:xfrm>
      </p:grpSpPr>
      <p:sp>
        <p:nvSpPr>
          <p:cNvPr id="1699" name="Google Shape;1699;p31"/>
          <p:cNvSpPr txBox="1">
            <a:spLocks noGrp="1"/>
          </p:cNvSpPr>
          <p:nvPr>
            <p:ph type="title"/>
          </p:nvPr>
        </p:nvSpPr>
        <p:spPr>
          <a:xfrm flipH="1">
            <a:off x="1639950" y="3368350"/>
            <a:ext cx="5864100" cy="73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300">
                <a:solidFill>
                  <a:schemeClr val="accent2"/>
                </a:solidFill>
              </a:defRPr>
            </a:lvl1pPr>
            <a:lvl2pPr lvl="1" algn="ctr" rtl="0">
              <a:spcBef>
                <a:spcPts val="0"/>
              </a:spcBef>
              <a:spcAft>
                <a:spcPts val="0"/>
              </a:spcAft>
              <a:buSzPts val="3300"/>
              <a:buNone/>
              <a:defRPr sz="3300"/>
            </a:lvl2pPr>
            <a:lvl3pPr lvl="2" algn="ctr" rtl="0">
              <a:spcBef>
                <a:spcPts val="0"/>
              </a:spcBef>
              <a:spcAft>
                <a:spcPts val="0"/>
              </a:spcAft>
              <a:buSzPts val="3300"/>
              <a:buNone/>
              <a:defRPr sz="3300"/>
            </a:lvl3pPr>
            <a:lvl4pPr lvl="3" algn="ctr" rtl="0">
              <a:spcBef>
                <a:spcPts val="0"/>
              </a:spcBef>
              <a:spcAft>
                <a:spcPts val="0"/>
              </a:spcAft>
              <a:buSzPts val="3300"/>
              <a:buNone/>
              <a:defRPr sz="3300"/>
            </a:lvl4pPr>
            <a:lvl5pPr lvl="4" algn="ctr" rtl="0">
              <a:spcBef>
                <a:spcPts val="0"/>
              </a:spcBef>
              <a:spcAft>
                <a:spcPts val="0"/>
              </a:spcAft>
              <a:buSzPts val="3300"/>
              <a:buNone/>
              <a:defRPr sz="3300"/>
            </a:lvl5pPr>
            <a:lvl6pPr lvl="5" algn="ctr" rtl="0">
              <a:spcBef>
                <a:spcPts val="0"/>
              </a:spcBef>
              <a:spcAft>
                <a:spcPts val="0"/>
              </a:spcAft>
              <a:buSzPts val="3300"/>
              <a:buNone/>
              <a:defRPr sz="3300"/>
            </a:lvl6pPr>
            <a:lvl7pPr lvl="6" algn="ctr" rtl="0">
              <a:spcBef>
                <a:spcPts val="0"/>
              </a:spcBef>
              <a:spcAft>
                <a:spcPts val="0"/>
              </a:spcAft>
              <a:buSzPts val="3300"/>
              <a:buNone/>
              <a:defRPr sz="3300"/>
            </a:lvl7pPr>
            <a:lvl8pPr lvl="7" algn="ctr" rtl="0">
              <a:spcBef>
                <a:spcPts val="0"/>
              </a:spcBef>
              <a:spcAft>
                <a:spcPts val="0"/>
              </a:spcAft>
              <a:buSzPts val="3300"/>
              <a:buNone/>
              <a:defRPr sz="3300"/>
            </a:lvl8pPr>
            <a:lvl9pPr lvl="8" algn="ctr" rtl="0">
              <a:spcBef>
                <a:spcPts val="0"/>
              </a:spcBef>
              <a:spcAft>
                <a:spcPts val="0"/>
              </a:spcAft>
              <a:buSzPts val="3300"/>
              <a:buNone/>
              <a:defRPr sz="3300"/>
            </a:lvl9pPr>
          </a:lstStyle>
          <a:p>
            <a:endParaRPr/>
          </a:p>
        </p:txBody>
      </p:sp>
      <p:sp>
        <p:nvSpPr>
          <p:cNvPr id="1700" name="Google Shape;1700;p31"/>
          <p:cNvSpPr txBox="1">
            <a:spLocks noGrp="1"/>
          </p:cNvSpPr>
          <p:nvPr>
            <p:ph type="subTitle" idx="1"/>
          </p:nvPr>
        </p:nvSpPr>
        <p:spPr>
          <a:xfrm flipH="1">
            <a:off x="2109300" y="4100649"/>
            <a:ext cx="4925400" cy="5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01" name="Google Shape;1701;p31"/>
          <p:cNvSpPr/>
          <p:nvPr/>
        </p:nvSpPr>
        <p:spPr>
          <a:xfrm flipH="1">
            <a:off x="6855034" y="1585276"/>
            <a:ext cx="1772467" cy="538174"/>
          </a:xfrm>
          <a:custGeom>
            <a:avLst/>
            <a:gdLst/>
            <a:ahLst/>
            <a:cxnLst/>
            <a:rect l="l" t="t" r="r" b="b"/>
            <a:pathLst>
              <a:path w="73303" h="22257" extrusionOk="0">
                <a:moveTo>
                  <a:pt x="32445" y="1"/>
                </a:moveTo>
                <a:cubicBezTo>
                  <a:pt x="32271" y="1"/>
                  <a:pt x="32096" y="4"/>
                  <a:pt x="31920" y="9"/>
                </a:cubicBezTo>
                <a:cubicBezTo>
                  <a:pt x="25213" y="219"/>
                  <a:pt x="19254" y="4381"/>
                  <a:pt x="16799" y="10609"/>
                </a:cubicBezTo>
                <a:cubicBezTo>
                  <a:pt x="15221" y="9933"/>
                  <a:pt x="13610" y="9620"/>
                  <a:pt x="12040" y="9620"/>
                </a:cubicBezTo>
                <a:cubicBezTo>
                  <a:pt x="5682" y="9620"/>
                  <a:pt x="1" y="14754"/>
                  <a:pt x="1" y="21718"/>
                </a:cubicBezTo>
                <a:lnTo>
                  <a:pt x="1" y="22257"/>
                </a:lnTo>
                <a:lnTo>
                  <a:pt x="73302" y="22257"/>
                </a:lnTo>
                <a:cubicBezTo>
                  <a:pt x="71745" y="18005"/>
                  <a:pt x="67673" y="15190"/>
                  <a:pt x="63151" y="15190"/>
                </a:cubicBezTo>
                <a:lnTo>
                  <a:pt x="62522" y="15190"/>
                </a:lnTo>
                <a:cubicBezTo>
                  <a:pt x="60995" y="10884"/>
                  <a:pt x="56958" y="8321"/>
                  <a:pt x="52743" y="8321"/>
                </a:cubicBezTo>
                <a:cubicBezTo>
                  <a:pt x="51008" y="8321"/>
                  <a:pt x="49243" y="8755"/>
                  <a:pt x="47611" y="9681"/>
                </a:cubicBezTo>
                <a:cubicBezTo>
                  <a:pt x="44870" y="3762"/>
                  <a:pt x="38921" y="1"/>
                  <a:pt x="32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1"/>
          <p:cNvSpPr/>
          <p:nvPr/>
        </p:nvSpPr>
        <p:spPr>
          <a:xfrm>
            <a:off x="7283597" y="3595178"/>
            <a:ext cx="915322" cy="317644"/>
          </a:xfrm>
          <a:custGeom>
            <a:avLst/>
            <a:gdLst/>
            <a:ahLst/>
            <a:cxnLst/>
            <a:rect l="l" t="t" r="r" b="b"/>
            <a:pathLst>
              <a:path w="43832" h="15211" extrusionOk="0">
                <a:moveTo>
                  <a:pt x="21219" y="0"/>
                </a:moveTo>
                <a:cubicBezTo>
                  <a:pt x="20609" y="0"/>
                  <a:pt x="19992" y="49"/>
                  <a:pt x="19374" y="149"/>
                </a:cubicBezTo>
                <a:cubicBezTo>
                  <a:pt x="14404" y="927"/>
                  <a:pt x="10511" y="4880"/>
                  <a:pt x="9822" y="9880"/>
                </a:cubicBezTo>
                <a:cubicBezTo>
                  <a:pt x="9036" y="9627"/>
                  <a:pt x="8239" y="9507"/>
                  <a:pt x="7457" y="9507"/>
                </a:cubicBezTo>
                <a:cubicBezTo>
                  <a:pt x="4072" y="9507"/>
                  <a:pt x="949" y="11756"/>
                  <a:pt x="1" y="15210"/>
                </a:cubicBezTo>
                <a:lnTo>
                  <a:pt x="43718" y="15210"/>
                </a:lnTo>
                <a:cubicBezTo>
                  <a:pt x="43778" y="14761"/>
                  <a:pt x="43808" y="14342"/>
                  <a:pt x="43808" y="13923"/>
                </a:cubicBezTo>
                <a:cubicBezTo>
                  <a:pt x="43831" y="9014"/>
                  <a:pt x="39826" y="5466"/>
                  <a:pt x="35406" y="5466"/>
                </a:cubicBezTo>
                <a:cubicBezTo>
                  <a:pt x="34110" y="5466"/>
                  <a:pt x="32778" y="5771"/>
                  <a:pt x="31501" y="6437"/>
                </a:cubicBezTo>
                <a:cubicBezTo>
                  <a:pt x="29559" y="2448"/>
                  <a:pt x="25548" y="0"/>
                  <a:pt x="21219" y="0"/>
                </a:cubicBezTo>
                <a:close/>
              </a:path>
            </a:pathLst>
          </a:custGeom>
          <a:solidFill>
            <a:srgbClr val="2078A6">
              <a:alpha val="33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1"/>
          <p:cNvSpPr/>
          <p:nvPr/>
        </p:nvSpPr>
        <p:spPr>
          <a:xfrm>
            <a:off x="711727" y="2792146"/>
            <a:ext cx="1481637" cy="449870"/>
          </a:xfrm>
          <a:custGeom>
            <a:avLst/>
            <a:gdLst/>
            <a:ahLst/>
            <a:cxnLst/>
            <a:rect l="l" t="t" r="r" b="b"/>
            <a:pathLst>
              <a:path w="73303" h="22257" extrusionOk="0">
                <a:moveTo>
                  <a:pt x="32445" y="1"/>
                </a:moveTo>
                <a:cubicBezTo>
                  <a:pt x="32271" y="1"/>
                  <a:pt x="32096" y="4"/>
                  <a:pt x="31920" y="9"/>
                </a:cubicBezTo>
                <a:cubicBezTo>
                  <a:pt x="25213" y="219"/>
                  <a:pt x="19254" y="4381"/>
                  <a:pt x="16799" y="10609"/>
                </a:cubicBezTo>
                <a:cubicBezTo>
                  <a:pt x="15221" y="9933"/>
                  <a:pt x="13610" y="9620"/>
                  <a:pt x="12040" y="9620"/>
                </a:cubicBezTo>
                <a:cubicBezTo>
                  <a:pt x="5682" y="9620"/>
                  <a:pt x="1" y="14754"/>
                  <a:pt x="1" y="21718"/>
                </a:cubicBezTo>
                <a:lnTo>
                  <a:pt x="1" y="22257"/>
                </a:lnTo>
                <a:lnTo>
                  <a:pt x="73302" y="22257"/>
                </a:lnTo>
                <a:cubicBezTo>
                  <a:pt x="71745" y="18005"/>
                  <a:pt x="67673" y="15190"/>
                  <a:pt x="63151" y="15190"/>
                </a:cubicBezTo>
                <a:lnTo>
                  <a:pt x="62522" y="15190"/>
                </a:lnTo>
                <a:cubicBezTo>
                  <a:pt x="60995" y="10884"/>
                  <a:pt x="56958" y="8321"/>
                  <a:pt x="52743" y="8321"/>
                </a:cubicBezTo>
                <a:cubicBezTo>
                  <a:pt x="51008" y="8321"/>
                  <a:pt x="49243" y="8755"/>
                  <a:pt x="47611" y="9681"/>
                </a:cubicBezTo>
                <a:cubicBezTo>
                  <a:pt x="44870" y="3762"/>
                  <a:pt x="38921" y="1"/>
                  <a:pt x="32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1"/>
          <p:cNvSpPr/>
          <p:nvPr/>
        </p:nvSpPr>
        <p:spPr>
          <a:xfrm flipH="1">
            <a:off x="876768" y="1298000"/>
            <a:ext cx="946158" cy="287282"/>
          </a:xfrm>
          <a:custGeom>
            <a:avLst/>
            <a:gdLst/>
            <a:ahLst/>
            <a:cxnLst/>
            <a:rect l="l" t="t" r="r" b="b"/>
            <a:pathLst>
              <a:path w="73303" h="22257" extrusionOk="0">
                <a:moveTo>
                  <a:pt x="32445" y="1"/>
                </a:moveTo>
                <a:cubicBezTo>
                  <a:pt x="32271" y="1"/>
                  <a:pt x="32096" y="4"/>
                  <a:pt x="31920" y="9"/>
                </a:cubicBezTo>
                <a:cubicBezTo>
                  <a:pt x="25213" y="219"/>
                  <a:pt x="19254" y="4381"/>
                  <a:pt x="16799" y="10609"/>
                </a:cubicBezTo>
                <a:cubicBezTo>
                  <a:pt x="15221" y="9933"/>
                  <a:pt x="13610" y="9620"/>
                  <a:pt x="12040" y="9620"/>
                </a:cubicBezTo>
                <a:cubicBezTo>
                  <a:pt x="5682" y="9620"/>
                  <a:pt x="1" y="14754"/>
                  <a:pt x="1" y="21718"/>
                </a:cubicBezTo>
                <a:lnTo>
                  <a:pt x="1" y="22257"/>
                </a:lnTo>
                <a:lnTo>
                  <a:pt x="73302" y="22257"/>
                </a:lnTo>
                <a:cubicBezTo>
                  <a:pt x="71745" y="18005"/>
                  <a:pt x="67673" y="15190"/>
                  <a:pt x="63151" y="15190"/>
                </a:cubicBezTo>
                <a:lnTo>
                  <a:pt x="62522" y="15190"/>
                </a:lnTo>
                <a:cubicBezTo>
                  <a:pt x="60995" y="10884"/>
                  <a:pt x="56958" y="8321"/>
                  <a:pt x="52743" y="8321"/>
                </a:cubicBezTo>
                <a:cubicBezTo>
                  <a:pt x="51008" y="8321"/>
                  <a:pt x="49243" y="8755"/>
                  <a:pt x="47611" y="9681"/>
                </a:cubicBezTo>
                <a:cubicBezTo>
                  <a:pt x="44870" y="3762"/>
                  <a:pt x="38921" y="1"/>
                  <a:pt x="32445" y="1"/>
                </a:cubicBezTo>
                <a:close/>
              </a:path>
            </a:pathLst>
          </a:custGeom>
          <a:solidFill>
            <a:srgbClr val="2078A6">
              <a:alpha val="33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5" name="Google Shape;1705;p31"/>
          <p:cNvGrpSpPr/>
          <p:nvPr/>
        </p:nvGrpSpPr>
        <p:grpSpPr>
          <a:xfrm rot="-7237780" flipH="1">
            <a:off x="-138375" y="4296961"/>
            <a:ext cx="1435608" cy="1081858"/>
            <a:chOff x="8178584" y="26922"/>
            <a:chExt cx="1435571" cy="1081831"/>
          </a:xfrm>
        </p:grpSpPr>
        <p:grpSp>
          <p:nvGrpSpPr>
            <p:cNvPr id="1706" name="Google Shape;1706;p31"/>
            <p:cNvGrpSpPr/>
            <p:nvPr/>
          </p:nvGrpSpPr>
          <p:grpSpPr>
            <a:xfrm>
              <a:off x="8279775" y="26922"/>
              <a:ext cx="1334380" cy="1081831"/>
              <a:chOff x="8279775" y="26922"/>
              <a:chExt cx="1334380" cy="1081831"/>
            </a:xfrm>
          </p:grpSpPr>
          <p:sp>
            <p:nvSpPr>
              <p:cNvPr id="1707" name="Google Shape;1707;p31"/>
              <p:cNvSpPr/>
              <p:nvPr/>
            </p:nvSpPr>
            <p:spPr>
              <a:xfrm rot="-3442409" flipH="1">
                <a:off x="8718023" y="-77795"/>
                <a:ext cx="457884" cy="1291265"/>
              </a:xfrm>
              <a:custGeom>
                <a:avLst/>
                <a:gdLst/>
                <a:ahLst/>
                <a:cxnLst/>
                <a:rect l="l" t="t" r="r" b="b"/>
                <a:pathLst>
                  <a:path w="13544" h="38195" extrusionOk="0">
                    <a:moveTo>
                      <a:pt x="1168" y="37327"/>
                    </a:moveTo>
                    <a:cubicBezTo>
                      <a:pt x="1268" y="38194"/>
                      <a:pt x="2536" y="38028"/>
                      <a:pt x="2469" y="37160"/>
                    </a:cubicBezTo>
                    <a:cubicBezTo>
                      <a:pt x="1335" y="25118"/>
                      <a:pt x="4971" y="9641"/>
                      <a:pt x="13310" y="534"/>
                    </a:cubicBezTo>
                    <a:cubicBezTo>
                      <a:pt x="13543" y="267"/>
                      <a:pt x="13310" y="0"/>
                      <a:pt x="13043" y="267"/>
                    </a:cubicBezTo>
                    <a:cubicBezTo>
                      <a:pt x="4670" y="9440"/>
                      <a:pt x="0" y="25118"/>
                      <a:pt x="1168" y="3732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1"/>
              <p:cNvSpPr/>
              <p:nvPr/>
            </p:nvSpPr>
            <p:spPr>
              <a:xfrm rot="-3442409" flipH="1">
                <a:off x="9127786" y="604721"/>
                <a:ext cx="214304" cy="177082"/>
              </a:xfrm>
              <a:custGeom>
                <a:avLst/>
                <a:gdLst/>
                <a:ahLst/>
                <a:cxnLst/>
                <a:rect l="l" t="t" r="r" b="b"/>
                <a:pathLst>
                  <a:path w="6339" h="5238" extrusionOk="0">
                    <a:moveTo>
                      <a:pt x="5504" y="2168"/>
                    </a:moveTo>
                    <a:cubicBezTo>
                      <a:pt x="4670" y="0"/>
                      <a:pt x="667" y="2902"/>
                      <a:pt x="0" y="4236"/>
                    </a:cubicBezTo>
                    <a:cubicBezTo>
                      <a:pt x="2102" y="5237"/>
                      <a:pt x="6338" y="4303"/>
                      <a:pt x="5504" y="2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1"/>
              <p:cNvSpPr/>
              <p:nvPr/>
            </p:nvSpPr>
            <p:spPr>
              <a:xfrm rot="-3442409" flipH="1">
                <a:off x="9249046" y="397070"/>
                <a:ext cx="209774" cy="184993"/>
              </a:xfrm>
              <a:custGeom>
                <a:avLst/>
                <a:gdLst/>
                <a:ahLst/>
                <a:cxnLst/>
                <a:rect l="l" t="t" r="r" b="b"/>
                <a:pathLst>
                  <a:path w="6205" h="5472" extrusionOk="0">
                    <a:moveTo>
                      <a:pt x="901" y="2136"/>
                    </a:moveTo>
                    <a:cubicBezTo>
                      <a:pt x="1835" y="1"/>
                      <a:pt x="5604" y="3170"/>
                      <a:pt x="6205" y="4537"/>
                    </a:cubicBezTo>
                    <a:cubicBezTo>
                      <a:pt x="4070" y="5471"/>
                      <a:pt x="0" y="4237"/>
                      <a:pt x="901" y="21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1"/>
              <p:cNvSpPr/>
              <p:nvPr/>
            </p:nvSpPr>
            <p:spPr>
              <a:xfrm rot="-3442409" flipH="1">
                <a:off x="8971012" y="524034"/>
                <a:ext cx="196251" cy="155648"/>
              </a:xfrm>
              <a:custGeom>
                <a:avLst/>
                <a:gdLst/>
                <a:ahLst/>
                <a:cxnLst/>
                <a:rect l="l" t="t" r="r" b="b"/>
                <a:pathLst>
                  <a:path w="5805" h="4604" extrusionOk="0">
                    <a:moveTo>
                      <a:pt x="5137" y="2002"/>
                    </a:moveTo>
                    <a:cubicBezTo>
                      <a:pt x="4503" y="1"/>
                      <a:pt x="701" y="2369"/>
                      <a:pt x="0" y="3570"/>
                    </a:cubicBezTo>
                    <a:cubicBezTo>
                      <a:pt x="1868" y="4604"/>
                      <a:pt x="5804" y="4003"/>
                      <a:pt x="5137" y="20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1"/>
              <p:cNvSpPr/>
              <p:nvPr/>
            </p:nvSpPr>
            <p:spPr>
              <a:xfrm rot="-3442409" flipH="1">
                <a:off x="9071492" y="324339"/>
                <a:ext cx="190605" cy="172552"/>
              </a:xfrm>
              <a:custGeom>
                <a:avLst/>
                <a:gdLst/>
                <a:ahLst/>
                <a:cxnLst/>
                <a:rect l="l" t="t" r="r" b="b"/>
                <a:pathLst>
                  <a:path w="5638" h="5104" extrusionOk="0">
                    <a:moveTo>
                      <a:pt x="934" y="1868"/>
                    </a:moveTo>
                    <a:cubicBezTo>
                      <a:pt x="1902" y="0"/>
                      <a:pt x="5137" y="3136"/>
                      <a:pt x="5638" y="4370"/>
                    </a:cubicBezTo>
                    <a:cubicBezTo>
                      <a:pt x="3636" y="5104"/>
                      <a:pt x="0" y="3736"/>
                      <a:pt x="934" y="18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1"/>
              <p:cNvSpPr/>
              <p:nvPr/>
            </p:nvSpPr>
            <p:spPr>
              <a:xfrm rot="-3442409" flipH="1">
                <a:off x="8832836" y="468171"/>
                <a:ext cx="179347" cy="139860"/>
              </a:xfrm>
              <a:custGeom>
                <a:avLst/>
                <a:gdLst/>
                <a:ahLst/>
                <a:cxnLst/>
                <a:rect l="l" t="t" r="r" b="b"/>
                <a:pathLst>
                  <a:path w="5305" h="4137" extrusionOk="0">
                    <a:moveTo>
                      <a:pt x="4804" y="1901"/>
                    </a:moveTo>
                    <a:cubicBezTo>
                      <a:pt x="4337" y="0"/>
                      <a:pt x="701" y="2035"/>
                      <a:pt x="1" y="3102"/>
                    </a:cubicBezTo>
                    <a:cubicBezTo>
                      <a:pt x="1669" y="4136"/>
                      <a:pt x="5305" y="3769"/>
                      <a:pt x="4804" y="19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1"/>
              <p:cNvSpPr/>
              <p:nvPr/>
            </p:nvSpPr>
            <p:spPr>
              <a:xfrm rot="-3442409" flipH="1">
                <a:off x="8913814" y="274858"/>
                <a:ext cx="174817" cy="161294"/>
              </a:xfrm>
              <a:custGeom>
                <a:avLst/>
                <a:gdLst/>
                <a:ahLst/>
                <a:cxnLst/>
                <a:rect l="l" t="t" r="r" b="b"/>
                <a:pathLst>
                  <a:path w="5171" h="4771" extrusionOk="0">
                    <a:moveTo>
                      <a:pt x="1001" y="1668"/>
                    </a:moveTo>
                    <a:cubicBezTo>
                      <a:pt x="1968" y="1"/>
                      <a:pt x="4804" y="3003"/>
                      <a:pt x="5171" y="4204"/>
                    </a:cubicBezTo>
                    <a:cubicBezTo>
                      <a:pt x="3303" y="4771"/>
                      <a:pt x="0" y="3370"/>
                      <a:pt x="1001" y="16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1"/>
              <p:cNvSpPr/>
              <p:nvPr/>
            </p:nvSpPr>
            <p:spPr>
              <a:xfrm rot="-3442409" flipH="1">
                <a:off x="8696412" y="431876"/>
                <a:ext cx="155682" cy="115046"/>
              </a:xfrm>
              <a:custGeom>
                <a:avLst/>
                <a:gdLst/>
                <a:ahLst/>
                <a:cxnLst/>
                <a:rect l="l" t="t" r="r" b="b"/>
                <a:pathLst>
                  <a:path w="4605" h="3403" extrusionOk="0">
                    <a:moveTo>
                      <a:pt x="4337" y="1701"/>
                    </a:moveTo>
                    <a:cubicBezTo>
                      <a:pt x="4104" y="0"/>
                      <a:pt x="735" y="1435"/>
                      <a:pt x="1" y="2302"/>
                    </a:cubicBezTo>
                    <a:cubicBezTo>
                      <a:pt x="1369" y="3369"/>
                      <a:pt x="4604" y="3403"/>
                      <a:pt x="4337" y="1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1"/>
              <p:cNvSpPr/>
              <p:nvPr/>
            </p:nvSpPr>
            <p:spPr>
              <a:xfrm rot="-3442409" flipH="1">
                <a:off x="8750501" y="246032"/>
                <a:ext cx="150036" cy="146656"/>
              </a:xfrm>
              <a:custGeom>
                <a:avLst/>
                <a:gdLst/>
                <a:ahLst/>
                <a:cxnLst/>
                <a:rect l="l" t="t" r="r" b="b"/>
                <a:pathLst>
                  <a:path w="4438" h="4338" extrusionOk="0">
                    <a:moveTo>
                      <a:pt x="1001" y="1402"/>
                    </a:moveTo>
                    <a:cubicBezTo>
                      <a:pt x="2035" y="1"/>
                      <a:pt x="4237" y="2936"/>
                      <a:pt x="4437" y="4037"/>
                    </a:cubicBezTo>
                    <a:cubicBezTo>
                      <a:pt x="2736" y="4337"/>
                      <a:pt x="1" y="2769"/>
                      <a:pt x="1001" y="14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1"/>
              <p:cNvSpPr/>
              <p:nvPr/>
            </p:nvSpPr>
            <p:spPr>
              <a:xfrm rot="-3442409" flipH="1">
                <a:off x="8567250" y="410388"/>
                <a:ext cx="126337" cy="97027"/>
              </a:xfrm>
              <a:custGeom>
                <a:avLst/>
                <a:gdLst/>
                <a:ahLst/>
                <a:cxnLst/>
                <a:rect l="l" t="t" r="r" b="b"/>
                <a:pathLst>
                  <a:path w="3737" h="2870" extrusionOk="0">
                    <a:moveTo>
                      <a:pt x="3670" y="1435"/>
                    </a:moveTo>
                    <a:cubicBezTo>
                      <a:pt x="3637" y="0"/>
                      <a:pt x="668" y="834"/>
                      <a:pt x="1" y="1502"/>
                    </a:cubicBezTo>
                    <a:cubicBezTo>
                      <a:pt x="1002" y="2569"/>
                      <a:pt x="3737" y="2869"/>
                      <a:pt x="3670" y="14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1"/>
              <p:cNvSpPr/>
              <p:nvPr/>
            </p:nvSpPr>
            <p:spPr>
              <a:xfrm rot="-3442409" flipH="1">
                <a:off x="8589663" y="244518"/>
                <a:ext cx="121841" cy="125222"/>
              </a:xfrm>
              <a:custGeom>
                <a:avLst/>
                <a:gdLst/>
                <a:ahLst/>
                <a:cxnLst/>
                <a:rect l="l" t="t" r="r" b="b"/>
                <a:pathLst>
                  <a:path w="3604" h="3704" extrusionOk="0">
                    <a:moveTo>
                      <a:pt x="968" y="1035"/>
                    </a:moveTo>
                    <a:cubicBezTo>
                      <a:pt x="1969" y="0"/>
                      <a:pt x="3537" y="2669"/>
                      <a:pt x="3603" y="3603"/>
                    </a:cubicBezTo>
                    <a:cubicBezTo>
                      <a:pt x="2136" y="3703"/>
                      <a:pt x="1" y="2102"/>
                      <a:pt x="968" y="10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1"/>
              <p:cNvSpPr/>
              <p:nvPr/>
            </p:nvSpPr>
            <p:spPr>
              <a:xfrm rot="-3442409" flipH="1">
                <a:off x="8440024" y="400373"/>
                <a:ext cx="108318" cy="84619"/>
              </a:xfrm>
              <a:custGeom>
                <a:avLst/>
                <a:gdLst/>
                <a:ahLst/>
                <a:cxnLst/>
                <a:rect l="l" t="t" r="r" b="b"/>
                <a:pathLst>
                  <a:path w="3204" h="2503" extrusionOk="0">
                    <a:moveTo>
                      <a:pt x="3170" y="1235"/>
                    </a:moveTo>
                    <a:cubicBezTo>
                      <a:pt x="3136" y="0"/>
                      <a:pt x="568" y="734"/>
                      <a:pt x="1" y="1301"/>
                    </a:cubicBezTo>
                    <a:cubicBezTo>
                      <a:pt x="868" y="2202"/>
                      <a:pt x="3203" y="2502"/>
                      <a:pt x="3170" y="12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1"/>
              <p:cNvSpPr/>
              <p:nvPr/>
            </p:nvSpPr>
            <p:spPr>
              <a:xfrm rot="-3442409" flipH="1">
                <a:off x="8452418" y="260139"/>
                <a:ext cx="97027" cy="113930"/>
              </a:xfrm>
              <a:custGeom>
                <a:avLst/>
                <a:gdLst/>
                <a:ahLst/>
                <a:cxnLst/>
                <a:rect l="l" t="t" r="r" b="b"/>
                <a:pathLst>
                  <a:path w="2870" h="3370" extrusionOk="0">
                    <a:moveTo>
                      <a:pt x="1102" y="634"/>
                    </a:moveTo>
                    <a:cubicBezTo>
                      <a:pt x="2169" y="0"/>
                      <a:pt x="2870" y="2569"/>
                      <a:pt x="2703" y="3369"/>
                    </a:cubicBezTo>
                    <a:cubicBezTo>
                      <a:pt x="1469" y="3136"/>
                      <a:pt x="1" y="1301"/>
                      <a:pt x="1102" y="6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1"/>
              <p:cNvSpPr/>
              <p:nvPr/>
            </p:nvSpPr>
            <p:spPr>
              <a:xfrm rot="-3442409" flipH="1">
                <a:off x="8345686" y="418577"/>
                <a:ext cx="98142" cy="72212"/>
              </a:xfrm>
              <a:custGeom>
                <a:avLst/>
                <a:gdLst/>
                <a:ahLst/>
                <a:cxnLst/>
                <a:rect l="l" t="t" r="r" b="b"/>
                <a:pathLst>
                  <a:path w="2903" h="2136" extrusionOk="0">
                    <a:moveTo>
                      <a:pt x="2702" y="1068"/>
                    </a:moveTo>
                    <a:cubicBezTo>
                      <a:pt x="2903" y="1"/>
                      <a:pt x="601" y="134"/>
                      <a:pt x="1" y="501"/>
                    </a:cubicBezTo>
                    <a:cubicBezTo>
                      <a:pt x="568" y="1435"/>
                      <a:pt x="2469" y="2136"/>
                      <a:pt x="2702" y="10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1"/>
              <p:cNvSpPr/>
              <p:nvPr/>
            </p:nvSpPr>
            <p:spPr>
              <a:xfrm rot="-3442409" flipH="1">
                <a:off x="8339693" y="282281"/>
                <a:ext cx="84619" cy="98142"/>
              </a:xfrm>
              <a:custGeom>
                <a:avLst/>
                <a:gdLst/>
                <a:ahLst/>
                <a:cxnLst/>
                <a:rect l="l" t="t" r="r" b="b"/>
                <a:pathLst>
                  <a:path w="2503" h="2903" extrusionOk="0">
                    <a:moveTo>
                      <a:pt x="902" y="601"/>
                    </a:moveTo>
                    <a:cubicBezTo>
                      <a:pt x="1802" y="0"/>
                      <a:pt x="2503" y="2202"/>
                      <a:pt x="2369" y="2902"/>
                    </a:cubicBezTo>
                    <a:cubicBezTo>
                      <a:pt x="1302" y="2736"/>
                      <a:pt x="1" y="1201"/>
                      <a:pt x="902" y="6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2" name="Google Shape;1722;p31"/>
            <p:cNvSpPr/>
            <p:nvPr/>
          </p:nvSpPr>
          <p:spPr>
            <a:xfrm rot="-3442409" flipH="1">
              <a:off x="8195025" y="378612"/>
              <a:ext cx="93612" cy="90265"/>
            </a:xfrm>
            <a:custGeom>
              <a:avLst/>
              <a:gdLst/>
              <a:ahLst/>
              <a:cxnLst/>
              <a:rect l="l" t="t" r="r" b="b"/>
              <a:pathLst>
                <a:path w="2769" h="2670" extrusionOk="0">
                  <a:moveTo>
                    <a:pt x="2002" y="735"/>
                  </a:moveTo>
                  <a:cubicBezTo>
                    <a:pt x="2769" y="1502"/>
                    <a:pt x="734" y="2636"/>
                    <a:pt x="33" y="2669"/>
                  </a:cubicBezTo>
                  <a:cubicBezTo>
                    <a:pt x="0" y="1602"/>
                    <a:pt x="1201" y="1"/>
                    <a:pt x="2002" y="7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3" name="Google Shape;1723;p31"/>
          <p:cNvGrpSpPr/>
          <p:nvPr/>
        </p:nvGrpSpPr>
        <p:grpSpPr>
          <a:xfrm rot="10800000" flipH="1">
            <a:off x="7484234" y="-530397"/>
            <a:ext cx="2148078" cy="2139617"/>
            <a:chOff x="7484234" y="3591524"/>
            <a:chExt cx="2148078" cy="2139617"/>
          </a:xfrm>
        </p:grpSpPr>
        <p:grpSp>
          <p:nvGrpSpPr>
            <p:cNvPr id="1724" name="Google Shape;1724;p31"/>
            <p:cNvGrpSpPr/>
            <p:nvPr/>
          </p:nvGrpSpPr>
          <p:grpSpPr>
            <a:xfrm rot="-5400000" flipH="1">
              <a:off x="7822674" y="4076648"/>
              <a:ext cx="1671874" cy="1490022"/>
              <a:chOff x="2994138" y="5245616"/>
              <a:chExt cx="1042446" cy="929057"/>
            </a:xfrm>
          </p:grpSpPr>
          <p:sp>
            <p:nvSpPr>
              <p:cNvPr id="1725" name="Google Shape;1725;p31"/>
              <p:cNvSpPr/>
              <p:nvPr/>
            </p:nvSpPr>
            <p:spPr>
              <a:xfrm rot="2529747">
                <a:off x="3086451" y="5395133"/>
                <a:ext cx="647795" cy="524774"/>
              </a:xfrm>
              <a:custGeom>
                <a:avLst/>
                <a:gdLst/>
                <a:ahLst/>
                <a:cxnLst/>
                <a:rect l="l" t="t" r="r" b="b"/>
                <a:pathLst>
                  <a:path w="31826" h="25782" extrusionOk="0">
                    <a:moveTo>
                      <a:pt x="5285" y="0"/>
                    </a:moveTo>
                    <a:cubicBezTo>
                      <a:pt x="4278" y="0"/>
                      <a:pt x="3340" y="338"/>
                      <a:pt x="2725" y="1261"/>
                    </a:cubicBezTo>
                    <a:cubicBezTo>
                      <a:pt x="1378" y="3297"/>
                      <a:pt x="3683" y="5393"/>
                      <a:pt x="5300" y="6291"/>
                    </a:cubicBezTo>
                    <a:cubicBezTo>
                      <a:pt x="6408" y="6890"/>
                      <a:pt x="7636" y="7309"/>
                      <a:pt x="8893" y="7459"/>
                    </a:cubicBezTo>
                    <a:cubicBezTo>
                      <a:pt x="9259" y="7511"/>
                      <a:pt x="9624" y="7543"/>
                      <a:pt x="9995" y="7543"/>
                    </a:cubicBezTo>
                    <a:cubicBezTo>
                      <a:pt x="10263" y="7543"/>
                      <a:pt x="10534" y="7527"/>
                      <a:pt x="10810" y="7489"/>
                    </a:cubicBezTo>
                    <a:cubicBezTo>
                      <a:pt x="11109" y="7429"/>
                      <a:pt x="11379" y="7369"/>
                      <a:pt x="11708" y="7339"/>
                    </a:cubicBezTo>
                    <a:cubicBezTo>
                      <a:pt x="12876" y="7399"/>
                      <a:pt x="13774" y="8866"/>
                      <a:pt x="14403" y="9735"/>
                    </a:cubicBezTo>
                    <a:cubicBezTo>
                      <a:pt x="15181" y="10753"/>
                      <a:pt x="15870" y="11831"/>
                      <a:pt x="16469" y="12969"/>
                    </a:cubicBezTo>
                    <a:cubicBezTo>
                      <a:pt x="16798" y="13627"/>
                      <a:pt x="17158" y="14286"/>
                      <a:pt x="17487" y="14945"/>
                    </a:cubicBezTo>
                    <a:cubicBezTo>
                      <a:pt x="16319" y="14286"/>
                      <a:pt x="15092" y="13687"/>
                      <a:pt x="13834" y="13208"/>
                    </a:cubicBezTo>
                    <a:cubicBezTo>
                      <a:pt x="13085" y="12909"/>
                      <a:pt x="12337" y="12699"/>
                      <a:pt x="11528" y="12579"/>
                    </a:cubicBezTo>
                    <a:cubicBezTo>
                      <a:pt x="11199" y="12579"/>
                      <a:pt x="10870" y="12489"/>
                      <a:pt x="10600" y="12340"/>
                    </a:cubicBezTo>
                    <a:cubicBezTo>
                      <a:pt x="10301" y="12100"/>
                      <a:pt x="10061" y="11801"/>
                      <a:pt x="9792" y="11591"/>
                    </a:cubicBezTo>
                    <a:cubicBezTo>
                      <a:pt x="9253" y="11142"/>
                      <a:pt x="8684" y="10753"/>
                      <a:pt x="8115" y="10363"/>
                    </a:cubicBezTo>
                    <a:cubicBezTo>
                      <a:pt x="6977" y="9585"/>
                      <a:pt x="5719" y="9046"/>
                      <a:pt x="4372" y="8746"/>
                    </a:cubicBezTo>
                    <a:cubicBezTo>
                      <a:pt x="4052" y="8679"/>
                      <a:pt x="3710" y="8643"/>
                      <a:pt x="3363" y="8643"/>
                    </a:cubicBezTo>
                    <a:cubicBezTo>
                      <a:pt x="1857" y="8643"/>
                      <a:pt x="272" y="9318"/>
                      <a:pt x="150" y="11022"/>
                    </a:cubicBezTo>
                    <a:cubicBezTo>
                      <a:pt x="0" y="12879"/>
                      <a:pt x="1887" y="14166"/>
                      <a:pt x="3533" y="14466"/>
                    </a:cubicBezTo>
                    <a:cubicBezTo>
                      <a:pt x="3938" y="14533"/>
                      <a:pt x="4346" y="14567"/>
                      <a:pt x="4756" y="14567"/>
                    </a:cubicBezTo>
                    <a:cubicBezTo>
                      <a:pt x="5438" y="14567"/>
                      <a:pt x="6124" y="14473"/>
                      <a:pt x="6797" y="14286"/>
                    </a:cubicBezTo>
                    <a:cubicBezTo>
                      <a:pt x="8264" y="13963"/>
                      <a:pt x="9854" y="13330"/>
                      <a:pt x="11414" y="13330"/>
                    </a:cubicBezTo>
                    <a:cubicBezTo>
                      <a:pt x="11734" y="13330"/>
                      <a:pt x="12051" y="13357"/>
                      <a:pt x="12367" y="13418"/>
                    </a:cubicBezTo>
                    <a:cubicBezTo>
                      <a:pt x="12996" y="13537"/>
                      <a:pt x="13594" y="13717"/>
                      <a:pt x="14193" y="13927"/>
                    </a:cubicBezTo>
                    <a:cubicBezTo>
                      <a:pt x="15481" y="14466"/>
                      <a:pt x="16709" y="15124"/>
                      <a:pt x="17876" y="15873"/>
                    </a:cubicBezTo>
                    <a:cubicBezTo>
                      <a:pt x="17936" y="15903"/>
                      <a:pt x="17966" y="15933"/>
                      <a:pt x="18026" y="15963"/>
                    </a:cubicBezTo>
                    <a:cubicBezTo>
                      <a:pt x="18595" y="17011"/>
                      <a:pt x="19254" y="17999"/>
                      <a:pt x="20002" y="18957"/>
                    </a:cubicBezTo>
                    <a:cubicBezTo>
                      <a:pt x="20871" y="19975"/>
                      <a:pt x="21829" y="20874"/>
                      <a:pt x="22907" y="21682"/>
                    </a:cubicBezTo>
                    <a:cubicBezTo>
                      <a:pt x="22188" y="21532"/>
                      <a:pt x="21470" y="21442"/>
                      <a:pt x="20781" y="21353"/>
                    </a:cubicBezTo>
                    <a:cubicBezTo>
                      <a:pt x="20152" y="21263"/>
                      <a:pt x="19493" y="21233"/>
                      <a:pt x="18864" y="21233"/>
                    </a:cubicBezTo>
                    <a:cubicBezTo>
                      <a:pt x="18540" y="21251"/>
                      <a:pt x="18139" y="21345"/>
                      <a:pt x="17767" y="21345"/>
                    </a:cubicBezTo>
                    <a:cubicBezTo>
                      <a:pt x="17521" y="21345"/>
                      <a:pt x="17288" y="21304"/>
                      <a:pt x="17098" y="21173"/>
                    </a:cubicBezTo>
                    <a:cubicBezTo>
                      <a:pt x="16589" y="20814"/>
                      <a:pt x="16140" y="20365"/>
                      <a:pt x="15571" y="20035"/>
                    </a:cubicBezTo>
                    <a:cubicBezTo>
                      <a:pt x="14445" y="19284"/>
                      <a:pt x="13152" y="18896"/>
                      <a:pt x="11826" y="18896"/>
                    </a:cubicBezTo>
                    <a:cubicBezTo>
                      <a:pt x="11777" y="18896"/>
                      <a:pt x="11727" y="18896"/>
                      <a:pt x="11678" y="18897"/>
                    </a:cubicBezTo>
                    <a:cubicBezTo>
                      <a:pt x="9941" y="18987"/>
                      <a:pt x="7845" y="20095"/>
                      <a:pt x="7576" y="21981"/>
                    </a:cubicBezTo>
                    <a:cubicBezTo>
                      <a:pt x="7336" y="23718"/>
                      <a:pt x="9941" y="24796"/>
                      <a:pt x="11409" y="24796"/>
                    </a:cubicBezTo>
                    <a:cubicBezTo>
                      <a:pt x="12397" y="24766"/>
                      <a:pt x="13385" y="24257"/>
                      <a:pt x="14253" y="23808"/>
                    </a:cubicBezTo>
                    <a:cubicBezTo>
                      <a:pt x="15301" y="23299"/>
                      <a:pt x="16259" y="22700"/>
                      <a:pt x="17277" y="22161"/>
                    </a:cubicBezTo>
                    <a:cubicBezTo>
                      <a:pt x="17697" y="21922"/>
                      <a:pt x="18196" y="21882"/>
                      <a:pt x="18686" y="21882"/>
                    </a:cubicBezTo>
                    <a:cubicBezTo>
                      <a:pt x="18931" y="21882"/>
                      <a:pt x="19174" y="21892"/>
                      <a:pt x="19403" y="21892"/>
                    </a:cubicBezTo>
                    <a:cubicBezTo>
                      <a:pt x="19554" y="21886"/>
                      <a:pt x="19704" y="21883"/>
                      <a:pt x="19854" y="21883"/>
                    </a:cubicBezTo>
                    <a:cubicBezTo>
                      <a:pt x="21350" y="21883"/>
                      <a:pt x="22839" y="22153"/>
                      <a:pt x="24254" y="22670"/>
                    </a:cubicBezTo>
                    <a:lnTo>
                      <a:pt x="24434" y="22760"/>
                    </a:lnTo>
                    <a:cubicBezTo>
                      <a:pt x="26530" y="24077"/>
                      <a:pt x="28806" y="25066"/>
                      <a:pt x="31171" y="25754"/>
                    </a:cubicBezTo>
                    <a:cubicBezTo>
                      <a:pt x="31242" y="25773"/>
                      <a:pt x="31304" y="25781"/>
                      <a:pt x="31357" y="25781"/>
                    </a:cubicBezTo>
                    <a:cubicBezTo>
                      <a:pt x="31825" y="25781"/>
                      <a:pt x="31655" y="25140"/>
                      <a:pt x="31171" y="25006"/>
                    </a:cubicBezTo>
                    <a:cubicBezTo>
                      <a:pt x="28955" y="24347"/>
                      <a:pt x="26859" y="23419"/>
                      <a:pt x="24913" y="22221"/>
                    </a:cubicBezTo>
                    <a:cubicBezTo>
                      <a:pt x="24494" y="21023"/>
                      <a:pt x="24194" y="19826"/>
                      <a:pt x="24015" y="18568"/>
                    </a:cubicBezTo>
                    <a:cubicBezTo>
                      <a:pt x="23925" y="17999"/>
                      <a:pt x="23985" y="17400"/>
                      <a:pt x="23895" y="16831"/>
                    </a:cubicBezTo>
                    <a:cubicBezTo>
                      <a:pt x="23775" y="16412"/>
                      <a:pt x="23805" y="15963"/>
                      <a:pt x="23985" y="15574"/>
                    </a:cubicBezTo>
                    <a:cubicBezTo>
                      <a:pt x="24434" y="14795"/>
                      <a:pt x="25242" y="14286"/>
                      <a:pt x="25931" y="13777"/>
                    </a:cubicBezTo>
                    <a:cubicBezTo>
                      <a:pt x="27069" y="12969"/>
                      <a:pt x="28267" y="12190"/>
                      <a:pt x="29015" y="10962"/>
                    </a:cubicBezTo>
                    <a:cubicBezTo>
                      <a:pt x="29854" y="9555"/>
                      <a:pt x="29315" y="7878"/>
                      <a:pt x="27638" y="7519"/>
                    </a:cubicBezTo>
                    <a:cubicBezTo>
                      <a:pt x="27400" y="7462"/>
                      <a:pt x="27162" y="7436"/>
                      <a:pt x="26928" y="7436"/>
                    </a:cubicBezTo>
                    <a:cubicBezTo>
                      <a:pt x="25426" y="7436"/>
                      <a:pt x="24047" y="8529"/>
                      <a:pt x="23296" y="9824"/>
                    </a:cubicBezTo>
                    <a:cubicBezTo>
                      <a:pt x="22548" y="11202"/>
                      <a:pt x="22248" y="12789"/>
                      <a:pt x="22518" y="14346"/>
                    </a:cubicBezTo>
                    <a:cubicBezTo>
                      <a:pt x="22607" y="15094"/>
                      <a:pt x="22847" y="15813"/>
                      <a:pt x="22937" y="16562"/>
                    </a:cubicBezTo>
                    <a:cubicBezTo>
                      <a:pt x="23057" y="17310"/>
                      <a:pt x="23116" y="18059"/>
                      <a:pt x="23236" y="18807"/>
                    </a:cubicBezTo>
                    <a:cubicBezTo>
                      <a:pt x="23386" y="19736"/>
                      <a:pt x="23596" y="20634"/>
                      <a:pt x="23895" y="21532"/>
                    </a:cubicBezTo>
                    <a:cubicBezTo>
                      <a:pt x="22158" y="20275"/>
                      <a:pt x="20661" y="18718"/>
                      <a:pt x="19493" y="16921"/>
                    </a:cubicBezTo>
                    <a:cubicBezTo>
                      <a:pt x="19074" y="16262"/>
                      <a:pt x="18715" y="15633"/>
                      <a:pt x="18326" y="14975"/>
                    </a:cubicBezTo>
                    <a:cubicBezTo>
                      <a:pt x="18026" y="13927"/>
                      <a:pt x="17906" y="12819"/>
                      <a:pt x="17966" y="11741"/>
                    </a:cubicBezTo>
                    <a:cubicBezTo>
                      <a:pt x="17936" y="11411"/>
                      <a:pt x="17966" y="11082"/>
                      <a:pt x="17996" y="10783"/>
                    </a:cubicBezTo>
                    <a:cubicBezTo>
                      <a:pt x="18116" y="10513"/>
                      <a:pt x="18296" y="10274"/>
                      <a:pt x="18505" y="10094"/>
                    </a:cubicBezTo>
                    <a:cubicBezTo>
                      <a:pt x="18924" y="9645"/>
                      <a:pt x="19344" y="9166"/>
                      <a:pt x="19733" y="8687"/>
                    </a:cubicBezTo>
                    <a:cubicBezTo>
                      <a:pt x="20541" y="7698"/>
                      <a:pt x="21020" y="6531"/>
                      <a:pt x="21110" y="5273"/>
                    </a:cubicBezTo>
                    <a:cubicBezTo>
                      <a:pt x="21170" y="3866"/>
                      <a:pt x="20541" y="2279"/>
                      <a:pt x="19074" y="1830"/>
                    </a:cubicBezTo>
                    <a:cubicBezTo>
                      <a:pt x="18860" y="1768"/>
                      <a:pt x="18652" y="1740"/>
                      <a:pt x="18452" y="1740"/>
                    </a:cubicBezTo>
                    <a:cubicBezTo>
                      <a:pt x="17285" y="1740"/>
                      <a:pt x="16400" y="2719"/>
                      <a:pt x="16170" y="3896"/>
                    </a:cubicBezTo>
                    <a:cubicBezTo>
                      <a:pt x="16020" y="4974"/>
                      <a:pt x="16110" y="6052"/>
                      <a:pt x="16439" y="7100"/>
                    </a:cubicBezTo>
                    <a:cubicBezTo>
                      <a:pt x="16589" y="7609"/>
                      <a:pt x="16768" y="8088"/>
                      <a:pt x="17008" y="8567"/>
                    </a:cubicBezTo>
                    <a:cubicBezTo>
                      <a:pt x="17277" y="9016"/>
                      <a:pt x="17337" y="9525"/>
                      <a:pt x="17218" y="10004"/>
                    </a:cubicBezTo>
                    <a:cubicBezTo>
                      <a:pt x="17128" y="10663"/>
                      <a:pt x="17098" y="11322"/>
                      <a:pt x="17128" y="11980"/>
                    </a:cubicBezTo>
                    <a:cubicBezTo>
                      <a:pt x="17128" y="12280"/>
                      <a:pt x="17128" y="12579"/>
                      <a:pt x="17128" y="12879"/>
                    </a:cubicBezTo>
                    <a:cubicBezTo>
                      <a:pt x="16349" y="11441"/>
                      <a:pt x="15451" y="10094"/>
                      <a:pt x="14433" y="8836"/>
                    </a:cubicBezTo>
                    <a:cubicBezTo>
                      <a:pt x="14163" y="8507"/>
                      <a:pt x="13894" y="8208"/>
                      <a:pt x="13624" y="7908"/>
                    </a:cubicBezTo>
                    <a:cubicBezTo>
                      <a:pt x="13355" y="7698"/>
                      <a:pt x="13085" y="7459"/>
                      <a:pt x="12876" y="7219"/>
                    </a:cubicBezTo>
                    <a:cubicBezTo>
                      <a:pt x="12546" y="6740"/>
                      <a:pt x="12696" y="6082"/>
                      <a:pt x="12606" y="5543"/>
                    </a:cubicBezTo>
                    <a:cubicBezTo>
                      <a:pt x="12457" y="4914"/>
                      <a:pt x="12217" y="4285"/>
                      <a:pt x="11828" y="3746"/>
                    </a:cubicBezTo>
                    <a:cubicBezTo>
                      <a:pt x="11049" y="2638"/>
                      <a:pt x="10031" y="1740"/>
                      <a:pt x="8863" y="1081"/>
                    </a:cubicBezTo>
                    <a:cubicBezTo>
                      <a:pt x="7886" y="518"/>
                      <a:pt x="6533" y="0"/>
                      <a:pt x="5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1"/>
              <p:cNvSpPr/>
              <p:nvPr/>
            </p:nvSpPr>
            <p:spPr>
              <a:xfrm rot="2529747">
                <a:off x="3147867" y="5699628"/>
                <a:ext cx="128008" cy="64645"/>
              </a:xfrm>
              <a:custGeom>
                <a:avLst/>
                <a:gdLst/>
                <a:ahLst/>
                <a:cxnLst/>
                <a:rect l="l" t="t" r="r" b="b"/>
                <a:pathLst>
                  <a:path w="6289" h="3176" extrusionOk="0">
                    <a:moveTo>
                      <a:pt x="3500" y="0"/>
                    </a:moveTo>
                    <a:cubicBezTo>
                      <a:pt x="3371" y="0"/>
                      <a:pt x="3242" y="5"/>
                      <a:pt x="3114" y="15"/>
                    </a:cubicBezTo>
                    <a:cubicBezTo>
                      <a:pt x="2066" y="105"/>
                      <a:pt x="0" y="913"/>
                      <a:pt x="958" y="2291"/>
                    </a:cubicBezTo>
                    <a:cubicBezTo>
                      <a:pt x="1288" y="2740"/>
                      <a:pt x="1827" y="3039"/>
                      <a:pt x="2366" y="3099"/>
                    </a:cubicBezTo>
                    <a:cubicBezTo>
                      <a:pt x="2628" y="3151"/>
                      <a:pt x="2893" y="3176"/>
                      <a:pt x="3155" y="3176"/>
                    </a:cubicBezTo>
                    <a:cubicBezTo>
                      <a:pt x="4117" y="3176"/>
                      <a:pt x="5050" y="2836"/>
                      <a:pt x="5779" y="2201"/>
                    </a:cubicBezTo>
                    <a:cubicBezTo>
                      <a:pt x="6079" y="2021"/>
                      <a:pt x="6258" y="1722"/>
                      <a:pt x="6288" y="1363"/>
                    </a:cubicBezTo>
                    <a:cubicBezTo>
                      <a:pt x="6288" y="913"/>
                      <a:pt x="5839" y="584"/>
                      <a:pt x="5420" y="404"/>
                    </a:cubicBezTo>
                    <a:cubicBezTo>
                      <a:pt x="4819" y="129"/>
                      <a:pt x="4156" y="0"/>
                      <a:pt x="3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1"/>
              <p:cNvSpPr/>
              <p:nvPr/>
            </p:nvSpPr>
            <p:spPr>
              <a:xfrm rot="2529747">
                <a:off x="3183637" y="5435653"/>
                <a:ext cx="109730" cy="74313"/>
              </a:xfrm>
              <a:custGeom>
                <a:avLst/>
                <a:gdLst/>
                <a:ahLst/>
                <a:cxnLst/>
                <a:rect l="l" t="t" r="r" b="b"/>
                <a:pathLst>
                  <a:path w="5391" h="3651" extrusionOk="0">
                    <a:moveTo>
                      <a:pt x="1234" y="0"/>
                    </a:moveTo>
                    <a:cubicBezTo>
                      <a:pt x="1008" y="0"/>
                      <a:pt x="789" y="59"/>
                      <a:pt x="569" y="238"/>
                    </a:cubicBezTo>
                    <a:cubicBezTo>
                      <a:pt x="210" y="537"/>
                      <a:pt x="0" y="1016"/>
                      <a:pt x="90" y="1495"/>
                    </a:cubicBezTo>
                    <a:cubicBezTo>
                      <a:pt x="240" y="2753"/>
                      <a:pt x="1827" y="3472"/>
                      <a:pt x="2935" y="3621"/>
                    </a:cubicBezTo>
                    <a:cubicBezTo>
                      <a:pt x="3077" y="3640"/>
                      <a:pt x="3219" y="3650"/>
                      <a:pt x="3361" y="3650"/>
                    </a:cubicBezTo>
                    <a:cubicBezTo>
                      <a:pt x="3666" y="3650"/>
                      <a:pt x="3966" y="3604"/>
                      <a:pt x="4252" y="3501"/>
                    </a:cubicBezTo>
                    <a:cubicBezTo>
                      <a:pt x="5091" y="3262"/>
                      <a:pt x="5390" y="2214"/>
                      <a:pt x="4791" y="1555"/>
                    </a:cubicBezTo>
                    <a:cubicBezTo>
                      <a:pt x="4582" y="1316"/>
                      <a:pt x="4312" y="1076"/>
                      <a:pt x="3983" y="896"/>
                    </a:cubicBezTo>
                    <a:cubicBezTo>
                      <a:pt x="3384" y="567"/>
                      <a:pt x="2755" y="327"/>
                      <a:pt x="2067" y="148"/>
                    </a:cubicBezTo>
                    <a:cubicBezTo>
                      <a:pt x="1774" y="83"/>
                      <a:pt x="1500" y="0"/>
                      <a:pt x="1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1"/>
              <p:cNvSpPr/>
              <p:nvPr/>
            </p:nvSpPr>
            <p:spPr>
              <a:xfrm rot="2529747">
                <a:off x="3330283" y="5332016"/>
                <a:ext cx="129840" cy="83473"/>
              </a:xfrm>
              <a:custGeom>
                <a:avLst/>
                <a:gdLst/>
                <a:ahLst/>
                <a:cxnLst/>
                <a:rect l="l" t="t" r="r" b="b"/>
                <a:pathLst>
                  <a:path w="6379" h="4101" extrusionOk="0">
                    <a:moveTo>
                      <a:pt x="2623" y="1"/>
                    </a:moveTo>
                    <a:cubicBezTo>
                      <a:pt x="1852" y="1"/>
                      <a:pt x="1107" y="326"/>
                      <a:pt x="600" y="913"/>
                    </a:cubicBezTo>
                    <a:cubicBezTo>
                      <a:pt x="1" y="1662"/>
                      <a:pt x="450" y="2590"/>
                      <a:pt x="1109" y="3129"/>
                    </a:cubicBezTo>
                    <a:cubicBezTo>
                      <a:pt x="1738" y="3578"/>
                      <a:pt x="2486" y="3878"/>
                      <a:pt x="3235" y="3968"/>
                    </a:cubicBezTo>
                    <a:cubicBezTo>
                      <a:pt x="3556" y="4039"/>
                      <a:pt x="3966" y="4101"/>
                      <a:pt x="4378" y="4101"/>
                    </a:cubicBezTo>
                    <a:cubicBezTo>
                      <a:pt x="5005" y="4101"/>
                      <a:pt x="5635" y="3958"/>
                      <a:pt x="5960" y="3489"/>
                    </a:cubicBezTo>
                    <a:cubicBezTo>
                      <a:pt x="6379" y="2920"/>
                      <a:pt x="5960" y="2081"/>
                      <a:pt x="5570" y="1602"/>
                    </a:cubicBezTo>
                    <a:cubicBezTo>
                      <a:pt x="4941" y="734"/>
                      <a:pt x="3983" y="165"/>
                      <a:pt x="2905" y="15"/>
                    </a:cubicBezTo>
                    <a:cubicBezTo>
                      <a:pt x="2811" y="5"/>
                      <a:pt x="2717" y="1"/>
                      <a:pt x="2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1"/>
              <p:cNvSpPr/>
              <p:nvPr/>
            </p:nvSpPr>
            <p:spPr>
              <a:xfrm rot="2529747">
                <a:off x="3524767" y="5524049"/>
                <a:ext cx="53654" cy="86770"/>
              </a:xfrm>
              <a:custGeom>
                <a:avLst/>
                <a:gdLst/>
                <a:ahLst/>
                <a:cxnLst/>
                <a:rect l="l" t="t" r="r" b="b"/>
                <a:pathLst>
                  <a:path w="2636" h="4263" extrusionOk="0">
                    <a:moveTo>
                      <a:pt x="1283" y="0"/>
                    </a:moveTo>
                    <a:cubicBezTo>
                      <a:pt x="763" y="0"/>
                      <a:pt x="267" y="376"/>
                      <a:pt x="150" y="1075"/>
                    </a:cubicBezTo>
                    <a:cubicBezTo>
                      <a:pt x="0" y="1943"/>
                      <a:pt x="150" y="2841"/>
                      <a:pt x="629" y="3590"/>
                    </a:cubicBezTo>
                    <a:cubicBezTo>
                      <a:pt x="817" y="3938"/>
                      <a:pt x="1196" y="4263"/>
                      <a:pt x="1531" y="4263"/>
                    </a:cubicBezTo>
                    <a:cubicBezTo>
                      <a:pt x="1571" y="4263"/>
                      <a:pt x="1610" y="4258"/>
                      <a:pt x="1647" y="4249"/>
                    </a:cubicBezTo>
                    <a:cubicBezTo>
                      <a:pt x="2037" y="4159"/>
                      <a:pt x="2246" y="3800"/>
                      <a:pt x="2366" y="3410"/>
                    </a:cubicBezTo>
                    <a:cubicBezTo>
                      <a:pt x="2546" y="2961"/>
                      <a:pt x="2606" y="2452"/>
                      <a:pt x="2635" y="1973"/>
                    </a:cubicBezTo>
                    <a:cubicBezTo>
                      <a:pt x="2635" y="1554"/>
                      <a:pt x="2576" y="1135"/>
                      <a:pt x="2396" y="745"/>
                    </a:cubicBezTo>
                    <a:cubicBezTo>
                      <a:pt x="2130" y="240"/>
                      <a:pt x="1699"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1"/>
              <p:cNvSpPr/>
              <p:nvPr/>
            </p:nvSpPr>
            <p:spPr>
              <a:xfrm rot="2529747">
                <a:off x="3545996" y="5525284"/>
                <a:ext cx="325485" cy="617406"/>
              </a:xfrm>
              <a:custGeom>
                <a:avLst/>
                <a:gdLst/>
                <a:ahLst/>
                <a:cxnLst/>
                <a:rect l="l" t="t" r="r" b="b"/>
                <a:pathLst>
                  <a:path w="15991" h="30333" extrusionOk="0">
                    <a:moveTo>
                      <a:pt x="1468" y="0"/>
                    </a:moveTo>
                    <a:cubicBezTo>
                      <a:pt x="1468" y="0"/>
                      <a:pt x="1468" y="1"/>
                      <a:pt x="1468" y="1"/>
                    </a:cubicBezTo>
                    <a:lnTo>
                      <a:pt x="1468" y="1"/>
                    </a:lnTo>
                    <a:cubicBezTo>
                      <a:pt x="1468" y="1"/>
                      <a:pt x="1468" y="0"/>
                      <a:pt x="1468" y="0"/>
                    </a:cubicBezTo>
                    <a:close/>
                    <a:moveTo>
                      <a:pt x="1468" y="1"/>
                    </a:moveTo>
                    <a:cubicBezTo>
                      <a:pt x="150" y="5360"/>
                      <a:pt x="1" y="11139"/>
                      <a:pt x="1857" y="16320"/>
                    </a:cubicBezTo>
                    <a:cubicBezTo>
                      <a:pt x="3025" y="19673"/>
                      <a:pt x="5001" y="22218"/>
                      <a:pt x="7427" y="24704"/>
                    </a:cubicBezTo>
                    <a:cubicBezTo>
                      <a:pt x="8355" y="25752"/>
                      <a:pt x="9463" y="26650"/>
                      <a:pt x="10690" y="27339"/>
                    </a:cubicBezTo>
                    <a:lnTo>
                      <a:pt x="15987" y="30331"/>
                    </a:lnTo>
                    <a:lnTo>
                      <a:pt x="15987" y="30331"/>
                    </a:lnTo>
                    <a:cubicBezTo>
                      <a:pt x="15840" y="30224"/>
                      <a:pt x="15811" y="26557"/>
                      <a:pt x="15781" y="26141"/>
                    </a:cubicBezTo>
                    <a:cubicBezTo>
                      <a:pt x="15691" y="24464"/>
                      <a:pt x="15511" y="22787"/>
                      <a:pt x="15242" y="21140"/>
                    </a:cubicBezTo>
                    <a:cubicBezTo>
                      <a:pt x="14823" y="17966"/>
                      <a:pt x="13864" y="14852"/>
                      <a:pt x="12457" y="11978"/>
                    </a:cubicBezTo>
                    <a:cubicBezTo>
                      <a:pt x="11379" y="9852"/>
                      <a:pt x="9253" y="7726"/>
                      <a:pt x="7636" y="5929"/>
                    </a:cubicBezTo>
                    <a:cubicBezTo>
                      <a:pt x="6648" y="4821"/>
                      <a:pt x="5600" y="3743"/>
                      <a:pt x="4522" y="2695"/>
                    </a:cubicBezTo>
                    <a:cubicBezTo>
                      <a:pt x="4223" y="2396"/>
                      <a:pt x="1410" y="241"/>
                      <a:pt x="1468" y="1"/>
                    </a:cubicBezTo>
                    <a:close/>
                    <a:moveTo>
                      <a:pt x="15987" y="30331"/>
                    </a:moveTo>
                    <a:cubicBezTo>
                      <a:pt x="15988" y="30332"/>
                      <a:pt x="15989" y="30333"/>
                      <a:pt x="15990" y="30333"/>
                    </a:cubicBezTo>
                    <a:lnTo>
                      <a:pt x="15987" y="3033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1"/>
              <p:cNvSpPr/>
              <p:nvPr/>
            </p:nvSpPr>
            <p:spPr>
              <a:xfrm rot="2529747">
                <a:off x="3142341" y="5823343"/>
                <a:ext cx="546105" cy="193020"/>
              </a:xfrm>
              <a:custGeom>
                <a:avLst/>
                <a:gdLst/>
                <a:ahLst/>
                <a:cxnLst/>
                <a:rect l="l" t="t" r="r" b="b"/>
                <a:pathLst>
                  <a:path w="26830" h="9483" extrusionOk="0">
                    <a:moveTo>
                      <a:pt x="12033" y="1"/>
                    </a:moveTo>
                    <a:cubicBezTo>
                      <a:pt x="10295" y="1"/>
                      <a:pt x="8330" y="437"/>
                      <a:pt x="6678" y="695"/>
                    </a:cubicBezTo>
                    <a:cubicBezTo>
                      <a:pt x="5510" y="875"/>
                      <a:pt x="4312" y="1115"/>
                      <a:pt x="3144" y="1414"/>
                    </a:cubicBezTo>
                    <a:cubicBezTo>
                      <a:pt x="2838" y="1470"/>
                      <a:pt x="513" y="2328"/>
                      <a:pt x="67" y="2328"/>
                    </a:cubicBezTo>
                    <a:cubicBezTo>
                      <a:pt x="34" y="2328"/>
                      <a:pt x="11" y="2323"/>
                      <a:pt x="0" y="2312"/>
                    </a:cubicBezTo>
                    <a:lnTo>
                      <a:pt x="0" y="2312"/>
                    </a:lnTo>
                    <a:cubicBezTo>
                      <a:pt x="3055" y="5516"/>
                      <a:pt x="6917" y="8121"/>
                      <a:pt x="11229" y="9109"/>
                    </a:cubicBezTo>
                    <a:cubicBezTo>
                      <a:pt x="12374" y="9371"/>
                      <a:pt x="13488" y="9482"/>
                      <a:pt x="14597" y="9482"/>
                    </a:cubicBezTo>
                    <a:cubicBezTo>
                      <a:pt x="16156" y="9482"/>
                      <a:pt x="17704" y="9262"/>
                      <a:pt x="19314" y="8930"/>
                    </a:cubicBezTo>
                    <a:cubicBezTo>
                      <a:pt x="20422" y="8750"/>
                      <a:pt x="21500" y="8391"/>
                      <a:pt x="22518" y="7882"/>
                    </a:cubicBezTo>
                    <a:lnTo>
                      <a:pt x="26830" y="5576"/>
                    </a:lnTo>
                    <a:lnTo>
                      <a:pt x="26830" y="5576"/>
                    </a:lnTo>
                    <a:cubicBezTo>
                      <a:pt x="26827" y="5577"/>
                      <a:pt x="26823" y="5578"/>
                      <a:pt x="26819" y="5578"/>
                    </a:cubicBezTo>
                    <a:cubicBezTo>
                      <a:pt x="26587" y="5578"/>
                      <a:pt x="24188" y="4076"/>
                      <a:pt x="23865" y="3899"/>
                    </a:cubicBezTo>
                    <a:cubicBezTo>
                      <a:pt x="22697" y="3241"/>
                      <a:pt x="21500" y="2642"/>
                      <a:pt x="20272" y="2103"/>
                    </a:cubicBezTo>
                    <a:cubicBezTo>
                      <a:pt x="17906" y="1025"/>
                      <a:pt x="15421" y="336"/>
                      <a:pt x="12846" y="37"/>
                    </a:cubicBezTo>
                    <a:cubicBezTo>
                      <a:pt x="12582" y="12"/>
                      <a:pt x="12311" y="1"/>
                      <a:pt x="12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2" name="Google Shape;1732;p31"/>
            <p:cNvGrpSpPr/>
            <p:nvPr/>
          </p:nvGrpSpPr>
          <p:grpSpPr>
            <a:xfrm rot="-5770709">
              <a:off x="7587842" y="3686067"/>
              <a:ext cx="1940860" cy="1950531"/>
              <a:chOff x="626063" y="3227249"/>
              <a:chExt cx="1377883" cy="1451490"/>
            </a:xfrm>
          </p:grpSpPr>
          <p:sp>
            <p:nvSpPr>
              <p:cNvPr id="1733" name="Google Shape;1733;p31"/>
              <p:cNvSpPr/>
              <p:nvPr/>
            </p:nvSpPr>
            <p:spPr>
              <a:xfrm rot="5272073">
                <a:off x="1686392" y="4514064"/>
                <a:ext cx="187630" cy="136760"/>
              </a:xfrm>
              <a:custGeom>
                <a:avLst/>
                <a:gdLst/>
                <a:ahLst/>
                <a:cxnLst/>
                <a:rect l="l" t="t" r="r" b="b"/>
                <a:pathLst>
                  <a:path w="7506" h="5471" extrusionOk="0">
                    <a:moveTo>
                      <a:pt x="0" y="3803"/>
                    </a:moveTo>
                    <a:cubicBezTo>
                      <a:pt x="3570" y="5471"/>
                      <a:pt x="7506" y="3236"/>
                      <a:pt x="7206" y="1602"/>
                    </a:cubicBezTo>
                    <a:cubicBezTo>
                      <a:pt x="6905" y="0"/>
                      <a:pt x="2902" y="1735"/>
                      <a:pt x="0" y="38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1"/>
              <p:cNvSpPr/>
              <p:nvPr/>
            </p:nvSpPr>
            <p:spPr>
              <a:xfrm rot="5272073">
                <a:off x="1783584" y="4352722"/>
                <a:ext cx="98414" cy="169307"/>
              </a:xfrm>
              <a:custGeom>
                <a:avLst/>
                <a:gdLst/>
                <a:ahLst/>
                <a:cxnLst/>
                <a:rect l="l" t="t" r="r" b="b"/>
                <a:pathLst>
                  <a:path w="3937" h="6773" extrusionOk="0">
                    <a:moveTo>
                      <a:pt x="3936" y="6772"/>
                    </a:moveTo>
                    <a:cubicBezTo>
                      <a:pt x="3303" y="3370"/>
                      <a:pt x="3002" y="1"/>
                      <a:pt x="1501" y="634"/>
                    </a:cubicBezTo>
                    <a:cubicBezTo>
                      <a:pt x="0" y="1302"/>
                      <a:pt x="667" y="4804"/>
                      <a:pt x="3936" y="67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1"/>
              <p:cNvSpPr/>
              <p:nvPr/>
            </p:nvSpPr>
            <p:spPr>
              <a:xfrm rot="5272073">
                <a:off x="1678015" y="4260406"/>
                <a:ext cx="114263" cy="196804"/>
              </a:xfrm>
              <a:custGeom>
                <a:avLst/>
                <a:gdLst/>
                <a:ahLst/>
                <a:cxnLst/>
                <a:rect l="l" t="t" r="r" b="b"/>
                <a:pathLst>
                  <a:path w="4571" h="7873" extrusionOk="0">
                    <a:moveTo>
                      <a:pt x="4571" y="7873"/>
                    </a:moveTo>
                    <a:cubicBezTo>
                      <a:pt x="3837" y="3936"/>
                      <a:pt x="3503" y="0"/>
                      <a:pt x="1769" y="767"/>
                    </a:cubicBezTo>
                    <a:cubicBezTo>
                      <a:pt x="1" y="1535"/>
                      <a:pt x="801" y="5571"/>
                      <a:pt x="4571" y="78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1"/>
              <p:cNvSpPr/>
              <p:nvPr/>
            </p:nvSpPr>
            <p:spPr>
              <a:xfrm rot="5272073">
                <a:off x="1538754" y="4468490"/>
                <a:ext cx="240999" cy="141785"/>
              </a:xfrm>
              <a:custGeom>
                <a:avLst/>
                <a:gdLst/>
                <a:ahLst/>
                <a:cxnLst/>
                <a:rect l="l" t="t" r="r" b="b"/>
                <a:pathLst>
                  <a:path w="9641" h="5672" extrusionOk="0">
                    <a:moveTo>
                      <a:pt x="1" y="3470"/>
                    </a:moveTo>
                    <a:cubicBezTo>
                      <a:pt x="3803" y="2235"/>
                      <a:pt x="9274" y="0"/>
                      <a:pt x="9441" y="1902"/>
                    </a:cubicBezTo>
                    <a:cubicBezTo>
                      <a:pt x="9641" y="3803"/>
                      <a:pt x="3803" y="5671"/>
                      <a:pt x="1" y="34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1"/>
              <p:cNvSpPr/>
              <p:nvPr/>
            </p:nvSpPr>
            <p:spPr>
              <a:xfrm rot="5272073">
                <a:off x="1591582" y="4136994"/>
                <a:ext cx="126761" cy="260172"/>
              </a:xfrm>
              <a:custGeom>
                <a:avLst/>
                <a:gdLst/>
                <a:ahLst/>
                <a:cxnLst/>
                <a:rect l="l" t="t" r="r" b="b"/>
                <a:pathLst>
                  <a:path w="5071" h="10408" extrusionOk="0">
                    <a:moveTo>
                      <a:pt x="5071" y="10408"/>
                    </a:moveTo>
                    <a:cubicBezTo>
                      <a:pt x="4537" y="5871"/>
                      <a:pt x="4137" y="1"/>
                      <a:pt x="2069" y="701"/>
                    </a:cubicBezTo>
                    <a:cubicBezTo>
                      <a:pt x="0" y="1402"/>
                      <a:pt x="934" y="7506"/>
                      <a:pt x="5071" y="104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1"/>
              <p:cNvSpPr/>
              <p:nvPr/>
            </p:nvSpPr>
            <p:spPr>
              <a:xfrm rot="5272073">
                <a:off x="1418394" y="4376590"/>
                <a:ext cx="219326" cy="136760"/>
              </a:xfrm>
              <a:custGeom>
                <a:avLst/>
                <a:gdLst/>
                <a:ahLst/>
                <a:cxnLst/>
                <a:rect l="l" t="t" r="r" b="b"/>
                <a:pathLst>
                  <a:path w="8774" h="5471" extrusionOk="0">
                    <a:moveTo>
                      <a:pt x="1" y="2602"/>
                    </a:moveTo>
                    <a:cubicBezTo>
                      <a:pt x="4437" y="1535"/>
                      <a:pt x="8674" y="0"/>
                      <a:pt x="8707" y="2202"/>
                    </a:cubicBezTo>
                    <a:cubicBezTo>
                      <a:pt x="8774" y="4403"/>
                      <a:pt x="4170" y="5471"/>
                      <a:pt x="1" y="26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1"/>
              <p:cNvSpPr/>
              <p:nvPr/>
            </p:nvSpPr>
            <p:spPr>
              <a:xfrm rot="5272073">
                <a:off x="1466215" y="4070541"/>
                <a:ext cx="114263" cy="226826"/>
              </a:xfrm>
              <a:custGeom>
                <a:avLst/>
                <a:gdLst/>
                <a:ahLst/>
                <a:cxnLst/>
                <a:rect l="l" t="t" r="r" b="b"/>
                <a:pathLst>
                  <a:path w="4571" h="9074" extrusionOk="0">
                    <a:moveTo>
                      <a:pt x="4570" y="9074"/>
                    </a:moveTo>
                    <a:cubicBezTo>
                      <a:pt x="4137" y="4504"/>
                      <a:pt x="4170" y="1"/>
                      <a:pt x="2069" y="701"/>
                    </a:cubicBezTo>
                    <a:cubicBezTo>
                      <a:pt x="0" y="1368"/>
                      <a:pt x="501" y="6072"/>
                      <a:pt x="4570" y="90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1"/>
              <p:cNvSpPr/>
              <p:nvPr/>
            </p:nvSpPr>
            <p:spPr>
              <a:xfrm rot="5272073">
                <a:off x="1301957" y="4287070"/>
                <a:ext cx="218476" cy="135085"/>
              </a:xfrm>
              <a:custGeom>
                <a:avLst/>
                <a:gdLst/>
                <a:ahLst/>
                <a:cxnLst/>
                <a:rect l="l" t="t" r="r" b="b"/>
                <a:pathLst>
                  <a:path w="8740" h="5404" extrusionOk="0">
                    <a:moveTo>
                      <a:pt x="0" y="2502"/>
                    </a:moveTo>
                    <a:cubicBezTo>
                      <a:pt x="4470" y="1501"/>
                      <a:pt x="8740" y="0"/>
                      <a:pt x="8740" y="2202"/>
                    </a:cubicBezTo>
                    <a:cubicBezTo>
                      <a:pt x="8740" y="4403"/>
                      <a:pt x="4137" y="5404"/>
                      <a:pt x="0" y="25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1"/>
              <p:cNvSpPr/>
              <p:nvPr/>
            </p:nvSpPr>
            <p:spPr>
              <a:xfrm rot="5272073">
                <a:off x="1347949" y="4087638"/>
                <a:ext cx="377759" cy="468649"/>
              </a:xfrm>
              <a:custGeom>
                <a:avLst/>
                <a:gdLst/>
                <a:ahLst/>
                <a:cxnLst/>
                <a:rect l="l" t="t" r="r" b="b"/>
                <a:pathLst>
                  <a:path w="15112" h="18748" extrusionOk="0">
                    <a:moveTo>
                      <a:pt x="501" y="17079"/>
                    </a:moveTo>
                    <a:cubicBezTo>
                      <a:pt x="0" y="17580"/>
                      <a:pt x="167" y="18747"/>
                      <a:pt x="1568" y="17913"/>
                    </a:cubicBezTo>
                    <a:cubicBezTo>
                      <a:pt x="3736" y="16579"/>
                      <a:pt x="14277" y="2769"/>
                      <a:pt x="14911" y="868"/>
                    </a:cubicBezTo>
                    <a:cubicBezTo>
                      <a:pt x="15111" y="234"/>
                      <a:pt x="14711" y="0"/>
                      <a:pt x="14444" y="634"/>
                    </a:cubicBezTo>
                    <a:cubicBezTo>
                      <a:pt x="13543" y="2702"/>
                      <a:pt x="3069" y="15511"/>
                      <a:pt x="501" y="170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1"/>
              <p:cNvSpPr/>
              <p:nvPr/>
            </p:nvSpPr>
            <p:spPr>
              <a:xfrm rot="5272073">
                <a:off x="1794560" y="4427875"/>
                <a:ext cx="164307" cy="248523"/>
              </a:xfrm>
              <a:custGeom>
                <a:avLst/>
                <a:gdLst/>
                <a:ahLst/>
                <a:cxnLst/>
                <a:rect l="l" t="t" r="r" b="b"/>
                <a:pathLst>
                  <a:path w="6573" h="9942" extrusionOk="0">
                    <a:moveTo>
                      <a:pt x="601" y="9941"/>
                    </a:moveTo>
                    <a:cubicBezTo>
                      <a:pt x="3704" y="7706"/>
                      <a:pt x="6572" y="1535"/>
                      <a:pt x="5105" y="768"/>
                    </a:cubicBezTo>
                    <a:cubicBezTo>
                      <a:pt x="3637" y="1"/>
                      <a:pt x="1" y="6539"/>
                      <a:pt x="601" y="99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1"/>
              <p:cNvSpPr/>
              <p:nvPr/>
            </p:nvSpPr>
            <p:spPr>
              <a:xfrm rot="5272073">
                <a:off x="574357" y="3428897"/>
                <a:ext cx="821336" cy="433603"/>
              </a:xfrm>
              <a:custGeom>
                <a:avLst/>
                <a:gdLst/>
                <a:ahLst/>
                <a:cxnLst/>
                <a:rect l="l" t="t" r="r" b="b"/>
                <a:pathLst>
                  <a:path w="32857" h="17346" extrusionOk="0">
                    <a:moveTo>
                      <a:pt x="32857" y="0"/>
                    </a:moveTo>
                    <a:cubicBezTo>
                      <a:pt x="23650" y="6004"/>
                      <a:pt x="12776" y="6605"/>
                      <a:pt x="5404" y="8139"/>
                    </a:cubicBezTo>
                    <a:cubicBezTo>
                      <a:pt x="1568" y="8940"/>
                      <a:pt x="0" y="11475"/>
                      <a:pt x="500" y="13577"/>
                    </a:cubicBezTo>
                    <a:cubicBezTo>
                      <a:pt x="1001" y="15678"/>
                      <a:pt x="3636" y="17346"/>
                      <a:pt x="8239" y="16212"/>
                    </a:cubicBezTo>
                    <a:cubicBezTo>
                      <a:pt x="17479" y="14010"/>
                      <a:pt x="28587" y="7873"/>
                      <a:pt x="328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1"/>
              <p:cNvSpPr/>
              <p:nvPr/>
            </p:nvSpPr>
            <p:spPr>
              <a:xfrm rot="5272073">
                <a:off x="517090" y="3373723"/>
                <a:ext cx="808838" cy="561190"/>
              </a:xfrm>
              <a:custGeom>
                <a:avLst/>
                <a:gdLst/>
                <a:ahLst/>
                <a:cxnLst/>
                <a:rect l="l" t="t" r="r" b="b"/>
                <a:pathLst>
                  <a:path w="32357" h="22450" extrusionOk="0">
                    <a:moveTo>
                      <a:pt x="32357" y="0"/>
                    </a:moveTo>
                    <a:cubicBezTo>
                      <a:pt x="24385" y="7906"/>
                      <a:pt x="9307" y="15411"/>
                      <a:pt x="0" y="13577"/>
                    </a:cubicBezTo>
                    <a:cubicBezTo>
                      <a:pt x="3503" y="22450"/>
                      <a:pt x="22850" y="15611"/>
                      <a:pt x="32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1"/>
              <p:cNvSpPr/>
              <p:nvPr/>
            </p:nvSpPr>
            <p:spPr>
              <a:xfrm rot="5272073">
                <a:off x="671758" y="3548118"/>
                <a:ext cx="833860" cy="473649"/>
              </a:xfrm>
              <a:custGeom>
                <a:avLst/>
                <a:gdLst/>
                <a:ahLst/>
                <a:cxnLst/>
                <a:rect l="l" t="t" r="r" b="b"/>
                <a:pathLst>
                  <a:path w="33358" h="18948" extrusionOk="0">
                    <a:moveTo>
                      <a:pt x="30122" y="1635"/>
                    </a:moveTo>
                    <a:cubicBezTo>
                      <a:pt x="26786" y="5071"/>
                      <a:pt x="16813" y="14678"/>
                      <a:pt x="701" y="18414"/>
                    </a:cubicBezTo>
                    <a:cubicBezTo>
                      <a:pt x="134" y="18547"/>
                      <a:pt x="1" y="18947"/>
                      <a:pt x="901" y="18781"/>
                    </a:cubicBezTo>
                    <a:cubicBezTo>
                      <a:pt x="14177" y="16245"/>
                      <a:pt x="26319" y="7039"/>
                      <a:pt x="31323" y="2769"/>
                    </a:cubicBezTo>
                    <a:cubicBezTo>
                      <a:pt x="33358" y="1068"/>
                      <a:pt x="31757" y="0"/>
                      <a:pt x="30122" y="16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1"/>
              <p:cNvSpPr/>
              <p:nvPr/>
            </p:nvSpPr>
            <p:spPr>
              <a:xfrm rot="5272073">
                <a:off x="1087792" y="3937180"/>
                <a:ext cx="126761" cy="360236"/>
              </a:xfrm>
              <a:custGeom>
                <a:avLst/>
                <a:gdLst/>
                <a:ahLst/>
                <a:cxnLst/>
                <a:rect l="l" t="t" r="r" b="b"/>
                <a:pathLst>
                  <a:path w="5071" h="14411" extrusionOk="0">
                    <a:moveTo>
                      <a:pt x="4037" y="601"/>
                    </a:moveTo>
                    <a:cubicBezTo>
                      <a:pt x="4203" y="0"/>
                      <a:pt x="5071" y="167"/>
                      <a:pt x="5004" y="768"/>
                    </a:cubicBezTo>
                    <a:cubicBezTo>
                      <a:pt x="4604" y="2969"/>
                      <a:pt x="1168" y="12376"/>
                      <a:pt x="667" y="13844"/>
                    </a:cubicBezTo>
                    <a:cubicBezTo>
                      <a:pt x="434" y="14411"/>
                      <a:pt x="0" y="14211"/>
                      <a:pt x="234" y="13610"/>
                    </a:cubicBezTo>
                    <a:cubicBezTo>
                      <a:pt x="734" y="12176"/>
                      <a:pt x="3636" y="2769"/>
                      <a:pt x="4037" y="6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1"/>
              <p:cNvSpPr/>
              <p:nvPr/>
            </p:nvSpPr>
            <p:spPr>
              <a:xfrm rot="5272073">
                <a:off x="826453" y="3969899"/>
                <a:ext cx="277695" cy="195979"/>
              </a:xfrm>
              <a:custGeom>
                <a:avLst/>
                <a:gdLst/>
                <a:ahLst/>
                <a:cxnLst/>
                <a:rect l="l" t="t" r="r" b="b"/>
                <a:pathLst>
                  <a:path w="11109" h="7840" extrusionOk="0">
                    <a:moveTo>
                      <a:pt x="4871" y="2636"/>
                    </a:moveTo>
                    <a:cubicBezTo>
                      <a:pt x="3170" y="3336"/>
                      <a:pt x="535" y="3803"/>
                      <a:pt x="334" y="2302"/>
                    </a:cubicBezTo>
                    <a:cubicBezTo>
                      <a:pt x="1" y="0"/>
                      <a:pt x="5938" y="1034"/>
                      <a:pt x="6506" y="1401"/>
                    </a:cubicBezTo>
                    <a:cubicBezTo>
                      <a:pt x="7073" y="1768"/>
                      <a:pt x="11109" y="6038"/>
                      <a:pt x="9074" y="7105"/>
                    </a:cubicBezTo>
                    <a:cubicBezTo>
                      <a:pt x="7706" y="7839"/>
                      <a:pt x="6706" y="5304"/>
                      <a:pt x="6339" y="3436"/>
                    </a:cubicBezTo>
                    <a:cubicBezTo>
                      <a:pt x="5938" y="5271"/>
                      <a:pt x="4804" y="7672"/>
                      <a:pt x="3470" y="6972"/>
                    </a:cubicBezTo>
                    <a:cubicBezTo>
                      <a:pt x="2102" y="6305"/>
                      <a:pt x="3570" y="4003"/>
                      <a:pt x="4871" y="26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1"/>
              <p:cNvSpPr/>
              <p:nvPr/>
            </p:nvSpPr>
            <p:spPr>
              <a:xfrm rot="5272073">
                <a:off x="945782" y="4028941"/>
                <a:ext cx="116762" cy="102589"/>
              </a:xfrm>
              <a:custGeom>
                <a:avLst/>
                <a:gdLst/>
                <a:ahLst/>
                <a:cxnLst/>
                <a:rect l="l" t="t" r="r" b="b"/>
                <a:pathLst>
                  <a:path w="4671" h="4104" extrusionOk="0">
                    <a:moveTo>
                      <a:pt x="1802" y="1302"/>
                    </a:moveTo>
                    <a:cubicBezTo>
                      <a:pt x="1068" y="1635"/>
                      <a:pt x="0" y="1402"/>
                      <a:pt x="0" y="768"/>
                    </a:cubicBezTo>
                    <a:cubicBezTo>
                      <a:pt x="0" y="1"/>
                      <a:pt x="2402" y="535"/>
                      <a:pt x="2635" y="701"/>
                    </a:cubicBezTo>
                    <a:cubicBezTo>
                      <a:pt x="2902" y="835"/>
                      <a:pt x="4670" y="2336"/>
                      <a:pt x="4137" y="2870"/>
                    </a:cubicBezTo>
                    <a:cubicBezTo>
                      <a:pt x="3670" y="3303"/>
                      <a:pt x="2836" y="2603"/>
                      <a:pt x="2669" y="1802"/>
                    </a:cubicBezTo>
                    <a:cubicBezTo>
                      <a:pt x="2235" y="4104"/>
                      <a:pt x="134" y="3170"/>
                      <a:pt x="1802" y="130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1"/>
              <p:cNvSpPr/>
              <p:nvPr/>
            </p:nvSpPr>
            <p:spPr>
              <a:xfrm rot="5272073">
                <a:off x="1290991" y="4041570"/>
                <a:ext cx="295193" cy="260197"/>
              </a:xfrm>
              <a:custGeom>
                <a:avLst/>
                <a:gdLst/>
                <a:ahLst/>
                <a:cxnLst/>
                <a:rect l="l" t="t" r="r" b="b"/>
                <a:pathLst>
                  <a:path w="11809" h="10409" extrusionOk="0">
                    <a:moveTo>
                      <a:pt x="5137" y="10408"/>
                    </a:moveTo>
                    <a:cubicBezTo>
                      <a:pt x="0" y="6939"/>
                      <a:pt x="801" y="1"/>
                      <a:pt x="6238" y="701"/>
                    </a:cubicBezTo>
                    <a:cubicBezTo>
                      <a:pt x="11809" y="1435"/>
                      <a:pt x="10941" y="7739"/>
                      <a:pt x="5137" y="104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1"/>
              <p:cNvSpPr/>
              <p:nvPr/>
            </p:nvSpPr>
            <p:spPr>
              <a:xfrm rot="5272073">
                <a:off x="1114124" y="3896482"/>
                <a:ext cx="262697" cy="263522"/>
              </a:xfrm>
              <a:custGeom>
                <a:avLst/>
                <a:gdLst/>
                <a:ahLst/>
                <a:cxnLst/>
                <a:rect l="l" t="t" r="r" b="b"/>
                <a:pathLst>
                  <a:path w="10509" h="10542" extrusionOk="0">
                    <a:moveTo>
                      <a:pt x="10508" y="2969"/>
                    </a:moveTo>
                    <a:cubicBezTo>
                      <a:pt x="9140" y="9274"/>
                      <a:pt x="2402" y="10541"/>
                      <a:pt x="1201" y="6371"/>
                    </a:cubicBezTo>
                    <a:cubicBezTo>
                      <a:pt x="1" y="2068"/>
                      <a:pt x="5905" y="0"/>
                      <a:pt x="10508" y="29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1"/>
              <p:cNvSpPr/>
              <p:nvPr/>
            </p:nvSpPr>
            <p:spPr>
              <a:xfrm rot="5272073">
                <a:off x="1148915" y="4161423"/>
                <a:ext cx="238499" cy="233500"/>
              </a:xfrm>
              <a:custGeom>
                <a:avLst/>
                <a:gdLst/>
                <a:ahLst/>
                <a:cxnLst/>
                <a:rect l="l" t="t" r="r" b="b"/>
                <a:pathLst>
                  <a:path w="9541" h="9341" extrusionOk="0">
                    <a:moveTo>
                      <a:pt x="0" y="2903"/>
                    </a:moveTo>
                    <a:cubicBezTo>
                      <a:pt x="6171" y="1"/>
                      <a:pt x="9540" y="3003"/>
                      <a:pt x="7772" y="6472"/>
                    </a:cubicBezTo>
                    <a:cubicBezTo>
                      <a:pt x="6305" y="9341"/>
                      <a:pt x="767" y="9107"/>
                      <a:pt x="0" y="29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1"/>
              <p:cNvSpPr/>
              <p:nvPr/>
            </p:nvSpPr>
            <p:spPr>
              <a:xfrm rot="5272073">
                <a:off x="1273755" y="4115586"/>
                <a:ext cx="72567" cy="87566"/>
              </a:xfrm>
              <a:custGeom>
                <a:avLst/>
                <a:gdLst/>
                <a:ahLst/>
                <a:cxnLst/>
                <a:rect l="l" t="t" r="r" b="b"/>
                <a:pathLst>
                  <a:path w="2903" h="3503" extrusionOk="0">
                    <a:moveTo>
                      <a:pt x="2469" y="2602"/>
                    </a:moveTo>
                    <a:cubicBezTo>
                      <a:pt x="1702" y="3503"/>
                      <a:pt x="234" y="3069"/>
                      <a:pt x="134" y="1902"/>
                    </a:cubicBezTo>
                    <a:cubicBezTo>
                      <a:pt x="0" y="734"/>
                      <a:pt x="1335" y="0"/>
                      <a:pt x="2269" y="734"/>
                    </a:cubicBezTo>
                    <a:cubicBezTo>
                      <a:pt x="2836" y="1201"/>
                      <a:pt x="2903" y="2035"/>
                      <a:pt x="2469" y="26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7">
  <p:cSld name="CUSTOM_2_1_1_1_1_2_1">
    <p:spTree>
      <p:nvGrpSpPr>
        <p:cNvPr id="1" name="Shape 1808"/>
        <p:cNvGrpSpPr/>
        <p:nvPr/>
      </p:nvGrpSpPr>
      <p:grpSpPr>
        <a:xfrm>
          <a:off x="0" y="0"/>
          <a:ext cx="0" cy="0"/>
          <a:chOff x="0" y="0"/>
          <a:chExt cx="0" cy="0"/>
        </a:xfrm>
      </p:grpSpPr>
      <p:sp>
        <p:nvSpPr>
          <p:cNvPr id="1809" name="Google Shape;1809;p33"/>
          <p:cNvSpPr txBox="1">
            <a:spLocks noGrp="1"/>
          </p:cNvSpPr>
          <p:nvPr>
            <p:ph type="title"/>
          </p:nvPr>
        </p:nvSpPr>
        <p:spPr>
          <a:xfrm>
            <a:off x="716900" y="1611000"/>
            <a:ext cx="4293000" cy="12081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sz="3000">
                <a:solidFill>
                  <a:schemeClr val="accent2"/>
                </a:solidFill>
              </a:defRPr>
            </a:lvl1pPr>
            <a:lvl2pPr lvl="1" algn="ctr" rtl="0">
              <a:spcBef>
                <a:spcPts val="0"/>
              </a:spcBef>
              <a:spcAft>
                <a:spcPts val="0"/>
              </a:spcAft>
              <a:buSzPts val="3300"/>
              <a:buNone/>
              <a:defRPr sz="3300"/>
            </a:lvl2pPr>
            <a:lvl3pPr lvl="2" algn="ctr" rtl="0">
              <a:spcBef>
                <a:spcPts val="0"/>
              </a:spcBef>
              <a:spcAft>
                <a:spcPts val="0"/>
              </a:spcAft>
              <a:buSzPts val="3300"/>
              <a:buNone/>
              <a:defRPr sz="3300"/>
            </a:lvl3pPr>
            <a:lvl4pPr lvl="3" algn="ctr" rtl="0">
              <a:spcBef>
                <a:spcPts val="0"/>
              </a:spcBef>
              <a:spcAft>
                <a:spcPts val="0"/>
              </a:spcAft>
              <a:buSzPts val="3300"/>
              <a:buNone/>
              <a:defRPr sz="3300"/>
            </a:lvl4pPr>
            <a:lvl5pPr lvl="4" algn="ctr" rtl="0">
              <a:spcBef>
                <a:spcPts val="0"/>
              </a:spcBef>
              <a:spcAft>
                <a:spcPts val="0"/>
              </a:spcAft>
              <a:buSzPts val="3300"/>
              <a:buNone/>
              <a:defRPr sz="3300"/>
            </a:lvl5pPr>
            <a:lvl6pPr lvl="5" algn="ctr" rtl="0">
              <a:spcBef>
                <a:spcPts val="0"/>
              </a:spcBef>
              <a:spcAft>
                <a:spcPts val="0"/>
              </a:spcAft>
              <a:buSzPts val="3300"/>
              <a:buNone/>
              <a:defRPr sz="3300"/>
            </a:lvl6pPr>
            <a:lvl7pPr lvl="6" algn="ctr" rtl="0">
              <a:spcBef>
                <a:spcPts val="0"/>
              </a:spcBef>
              <a:spcAft>
                <a:spcPts val="0"/>
              </a:spcAft>
              <a:buSzPts val="3300"/>
              <a:buNone/>
              <a:defRPr sz="3300"/>
            </a:lvl7pPr>
            <a:lvl8pPr lvl="7" algn="ctr" rtl="0">
              <a:spcBef>
                <a:spcPts val="0"/>
              </a:spcBef>
              <a:spcAft>
                <a:spcPts val="0"/>
              </a:spcAft>
              <a:buSzPts val="3300"/>
              <a:buNone/>
              <a:defRPr sz="3300"/>
            </a:lvl8pPr>
            <a:lvl9pPr lvl="8" algn="ctr" rtl="0">
              <a:spcBef>
                <a:spcPts val="0"/>
              </a:spcBef>
              <a:spcAft>
                <a:spcPts val="0"/>
              </a:spcAft>
              <a:buSzPts val="3300"/>
              <a:buNone/>
              <a:defRPr sz="3300"/>
            </a:lvl9pPr>
          </a:lstStyle>
          <a:p>
            <a:endParaRPr/>
          </a:p>
        </p:txBody>
      </p:sp>
      <p:sp>
        <p:nvSpPr>
          <p:cNvPr id="1810" name="Google Shape;1810;p33"/>
          <p:cNvSpPr txBox="1">
            <a:spLocks noGrp="1"/>
          </p:cNvSpPr>
          <p:nvPr>
            <p:ph type="subTitle" idx="1"/>
          </p:nvPr>
        </p:nvSpPr>
        <p:spPr>
          <a:xfrm>
            <a:off x="716900" y="2819100"/>
            <a:ext cx="3959700" cy="71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atin typeface="Lato"/>
                <a:ea typeface="Lato"/>
                <a:cs typeface="Lato"/>
                <a:sym typeface="Lato"/>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11" name="Google Shape;1811;p33"/>
          <p:cNvSpPr/>
          <p:nvPr/>
        </p:nvSpPr>
        <p:spPr>
          <a:xfrm>
            <a:off x="3898475" y="1419924"/>
            <a:ext cx="1530750" cy="464782"/>
          </a:xfrm>
          <a:custGeom>
            <a:avLst/>
            <a:gdLst/>
            <a:ahLst/>
            <a:cxnLst/>
            <a:rect l="l" t="t" r="r" b="b"/>
            <a:pathLst>
              <a:path w="73303" h="22257" extrusionOk="0">
                <a:moveTo>
                  <a:pt x="32445" y="1"/>
                </a:moveTo>
                <a:cubicBezTo>
                  <a:pt x="32271" y="1"/>
                  <a:pt x="32096" y="4"/>
                  <a:pt x="31920" y="9"/>
                </a:cubicBezTo>
                <a:cubicBezTo>
                  <a:pt x="25213" y="219"/>
                  <a:pt x="19254" y="4381"/>
                  <a:pt x="16799" y="10609"/>
                </a:cubicBezTo>
                <a:cubicBezTo>
                  <a:pt x="15221" y="9933"/>
                  <a:pt x="13610" y="9620"/>
                  <a:pt x="12040" y="9620"/>
                </a:cubicBezTo>
                <a:cubicBezTo>
                  <a:pt x="5682" y="9620"/>
                  <a:pt x="1" y="14754"/>
                  <a:pt x="1" y="21718"/>
                </a:cubicBezTo>
                <a:lnTo>
                  <a:pt x="1" y="22257"/>
                </a:lnTo>
                <a:lnTo>
                  <a:pt x="73302" y="22257"/>
                </a:lnTo>
                <a:cubicBezTo>
                  <a:pt x="71745" y="18005"/>
                  <a:pt x="67673" y="15190"/>
                  <a:pt x="63151" y="15190"/>
                </a:cubicBezTo>
                <a:lnTo>
                  <a:pt x="62522" y="15190"/>
                </a:lnTo>
                <a:cubicBezTo>
                  <a:pt x="60995" y="10884"/>
                  <a:pt x="56958" y="8321"/>
                  <a:pt x="52743" y="8321"/>
                </a:cubicBezTo>
                <a:cubicBezTo>
                  <a:pt x="51008" y="8321"/>
                  <a:pt x="49243" y="8755"/>
                  <a:pt x="47611" y="9681"/>
                </a:cubicBezTo>
                <a:cubicBezTo>
                  <a:pt x="44870" y="3762"/>
                  <a:pt x="38921" y="1"/>
                  <a:pt x="32445" y="1"/>
                </a:cubicBezTo>
                <a:close/>
              </a:path>
            </a:pathLst>
          </a:custGeom>
          <a:solidFill>
            <a:srgbClr val="2078A6">
              <a:alpha val="33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3"/>
          <p:cNvSpPr/>
          <p:nvPr/>
        </p:nvSpPr>
        <p:spPr>
          <a:xfrm>
            <a:off x="7279563" y="1943324"/>
            <a:ext cx="1530750" cy="464782"/>
          </a:xfrm>
          <a:custGeom>
            <a:avLst/>
            <a:gdLst/>
            <a:ahLst/>
            <a:cxnLst/>
            <a:rect l="l" t="t" r="r" b="b"/>
            <a:pathLst>
              <a:path w="73303" h="22257" extrusionOk="0">
                <a:moveTo>
                  <a:pt x="32445" y="1"/>
                </a:moveTo>
                <a:cubicBezTo>
                  <a:pt x="32271" y="1"/>
                  <a:pt x="32096" y="4"/>
                  <a:pt x="31920" y="9"/>
                </a:cubicBezTo>
                <a:cubicBezTo>
                  <a:pt x="25213" y="219"/>
                  <a:pt x="19254" y="4381"/>
                  <a:pt x="16799" y="10609"/>
                </a:cubicBezTo>
                <a:cubicBezTo>
                  <a:pt x="15221" y="9933"/>
                  <a:pt x="13610" y="9620"/>
                  <a:pt x="12040" y="9620"/>
                </a:cubicBezTo>
                <a:cubicBezTo>
                  <a:pt x="5682" y="9620"/>
                  <a:pt x="1" y="14754"/>
                  <a:pt x="1" y="21718"/>
                </a:cubicBezTo>
                <a:lnTo>
                  <a:pt x="1" y="22257"/>
                </a:lnTo>
                <a:lnTo>
                  <a:pt x="73302" y="22257"/>
                </a:lnTo>
                <a:cubicBezTo>
                  <a:pt x="71745" y="18005"/>
                  <a:pt x="67673" y="15190"/>
                  <a:pt x="63151" y="15190"/>
                </a:cubicBezTo>
                <a:lnTo>
                  <a:pt x="62522" y="15190"/>
                </a:lnTo>
                <a:cubicBezTo>
                  <a:pt x="60995" y="10884"/>
                  <a:pt x="56958" y="8321"/>
                  <a:pt x="52743" y="8321"/>
                </a:cubicBezTo>
                <a:cubicBezTo>
                  <a:pt x="51008" y="8321"/>
                  <a:pt x="49243" y="8755"/>
                  <a:pt x="47611" y="9681"/>
                </a:cubicBezTo>
                <a:cubicBezTo>
                  <a:pt x="44870" y="3762"/>
                  <a:pt x="38921" y="1"/>
                  <a:pt x="32445" y="1"/>
                </a:cubicBezTo>
                <a:close/>
              </a:path>
            </a:pathLst>
          </a:custGeom>
          <a:solidFill>
            <a:srgbClr val="2078A6">
              <a:alpha val="33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3"/>
          <p:cNvSpPr/>
          <p:nvPr/>
        </p:nvSpPr>
        <p:spPr>
          <a:xfrm flipH="1">
            <a:off x="906067" y="520023"/>
            <a:ext cx="2044054" cy="620636"/>
          </a:xfrm>
          <a:custGeom>
            <a:avLst/>
            <a:gdLst/>
            <a:ahLst/>
            <a:cxnLst/>
            <a:rect l="l" t="t" r="r" b="b"/>
            <a:pathLst>
              <a:path w="73303" h="22257" extrusionOk="0">
                <a:moveTo>
                  <a:pt x="32445" y="1"/>
                </a:moveTo>
                <a:cubicBezTo>
                  <a:pt x="32271" y="1"/>
                  <a:pt x="32096" y="4"/>
                  <a:pt x="31920" y="9"/>
                </a:cubicBezTo>
                <a:cubicBezTo>
                  <a:pt x="25213" y="219"/>
                  <a:pt x="19254" y="4381"/>
                  <a:pt x="16799" y="10609"/>
                </a:cubicBezTo>
                <a:cubicBezTo>
                  <a:pt x="15221" y="9933"/>
                  <a:pt x="13610" y="9620"/>
                  <a:pt x="12040" y="9620"/>
                </a:cubicBezTo>
                <a:cubicBezTo>
                  <a:pt x="5682" y="9620"/>
                  <a:pt x="1" y="14754"/>
                  <a:pt x="1" y="21718"/>
                </a:cubicBezTo>
                <a:lnTo>
                  <a:pt x="1" y="22257"/>
                </a:lnTo>
                <a:lnTo>
                  <a:pt x="73302" y="22257"/>
                </a:lnTo>
                <a:cubicBezTo>
                  <a:pt x="71745" y="18005"/>
                  <a:pt x="67673" y="15190"/>
                  <a:pt x="63151" y="15190"/>
                </a:cubicBezTo>
                <a:lnTo>
                  <a:pt x="62522" y="15190"/>
                </a:lnTo>
                <a:cubicBezTo>
                  <a:pt x="60995" y="10884"/>
                  <a:pt x="56958" y="8321"/>
                  <a:pt x="52743" y="8321"/>
                </a:cubicBezTo>
                <a:cubicBezTo>
                  <a:pt x="51008" y="8321"/>
                  <a:pt x="49243" y="8755"/>
                  <a:pt x="47611" y="9681"/>
                </a:cubicBezTo>
                <a:cubicBezTo>
                  <a:pt x="44870" y="3762"/>
                  <a:pt x="38921" y="1"/>
                  <a:pt x="32445" y="1"/>
                </a:cubicBezTo>
                <a:close/>
              </a:path>
            </a:pathLst>
          </a:custGeom>
          <a:solidFill>
            <a:srgbClr val="2078A6">
              <a:alpha val="3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3"/>
          <p:cNvSpPr/>
          <p:nvPr/>
        </p:nvSpPr>
        <p:spPr>
          <a:xfrm flipH="1">
            <a:off x="1484807" y="4034675"/>
            <a:ext cx="1728668" cy="524820"/>
          </a:xfrm>
          <a:custGeom>
            <a:avLst/>
            <a:gdLst/>
            <a:ahLst/>
            <a:cxnLst/>
            <a:rect l="l" t="t" r="r" b="b"/>
            <a:pathLst>
              <a:path w="73303" h="22257" extrusionOk="0">
                <a:moveTo>
                  <a:pt x="32445" y="1"/>
                </a:moveTo>
                <a:cubicBezTo>
                  <a:pt x="32271" y="1"/>
                  <a:pt x="32096" y="4"/>
                  <a:pt x="31920" y="9"/>
                </a:cubicBezTo>
                <a:cubicBezTo>
                  <a:pt x="25213" y="219"/>
                  <a:pt x="19254" y="4381"/>
                  <a:pt x="16799" y="10609"/>
                </a:cubicBezTo>
                <a:cubicBezTo>
                  <a:pt x="15221" y="9933"/>
                  <a:pt x="13610" y="9620"/>
                  <a:pt x="12040" y="9620"/>
                </a:cubicBezTo>
                <a:cubicBezTo>
                  <a:pt x="5682" y="9620"/>
                  <a:pt x="1" y="14754"/>
                  <a:pt x="1" y="21718"/>
                </a:cubicBezTo>
                <a:lnTo>
                  <a:pt x="1" y="22257"/>
                </a:lnTo>
                <a:lnTo>
                  <a:pt x="73302" y="22257"/>
                </a:lnTo>
                <a:cubicBezTo>
                  <a:pt x="71745" y="18005"/>
                  <a:pt x="67673" y="15190"/>
                  <a:pt x="63151" y="15190"/>
                </a:cubicBezTo>
                <a:lnTo>
                  <a:pt x="62522" y="15190"/>
                </a:lnTo>
                <a:cubicBezTo>
                  <a:pt x="60995" y="10884"/>
                  <a:pt x="56958" y="8321"/>
                  <a:pt x="52743" y="8321"/>
                </a:cubicBezTo>
                <a:cubicBezTo>
                  <a:pt x="51008" y="8321"/>
                  <a:pt x="49243" y="8755"/>
                  <a:pt x="47611" y="9681"/>
                </a:cubicBezTo>
                <a:cubicBezTo>
                  <a:pt x="44870" y="3762"/>
                  <a:pt x="38921" y="1"/>
                  <a:pt x="32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5" name="Google Shape;1815;p33"/>
          <p:cNvGrpSpPr/>
          <p:nvPr/>
        </p:nvGrpSpPr>
        <p:grpSpPr>
          <a:xfrm rot="857266">
            <a:off x="8164081" y="102447"/>
            <a:ext cx="1435618" cy="1081866"/>
            <a:chOff x="8178584" y="26922"/>
            <a:chExt cx="1435571" cy="1081831"/>
          </a:xfrm>
        </p:grpSpPr>
        <p:grpSp>
          <p:nvGrpSpPr>
            <p:cNvPr id="1816" name="Google Shape;1816;p33"/>
            <p:cNvGrpSpPr/>
            <p:nvPr/>
          </p:nvGrpSpPr>
          <p:grpSpPr>
            <a:xfrm>
              <a:off x="8279775" y="26922"/>
              <a:ext cx="1334380" cy="1081831"/>
              <a:chOff x="8279775" y="26922"/>
              <a:chExt cx="1334380" cy="1081831"/>
            </a:xfrm>
          </p:grpSpPr>
          <p:sp>
            <p:nvSpPr>
              <p:cNvPr id="1817" name="Google Shape;1817;p33"/>
              <p:cNvSpPr/>
              <p:nvPr/>
            </p:nvSpPr>
            <p:spPr>
              <a:xfrm rot="-3442409" flipH="1">
                <a:off x="8718023" y="-77795"/>
                <a:ext cx="457884" cy="1291265"/>
              </a:xfrm>
              <a:custGeom>
                <a:avLst/>
                <a:gdLst/>
                <a:ahLst/>
                <a:cxnLst/>
                <a:rect l="l" t="t" r="r" b="b"/>
                <a:pathLst>
                  <a:path w="13544" h="38195" extrusionOk="0">
                    <a:moveTo>
                      <a:pt x="1168" y="37327"/>
                    </a:moveTo>
                    <a:cubicBezTo>
                      <a:pt x="1268" y="38194"/>
                      <a:pt x="2536" y="38028"/>
                      <a:pt x="2469" y="37160"/>
                    </a:cubicBezTo>
                    <a:cubicBezTo>
                      <a:pt x="1335" y="25118"/>
                      <a:pt x="4971" y="9641"/>
                      <a:pt x="13310" y="534"/>
                    </a:cubicBezTo>
                    <a:cubicBezTo>
                      <a:pt x="13543" y="267"/>
                      <a:pt x="13310" y="0"/>
                      <a:pt x="13043" y="267"/>
                    </a:cubicBezTo>
                    <a:cubicBezTo>
                      <a:pt x="4670" y="9440"/>
                      <a:pt x="0" y="25118"/>
                      <a:pt x="1168" y="3732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3"/>
              <p:cNvSpPr/>
              <p:nvPr/>
            </p:nvSpPr>
            <p:spPr>
              <a:xfrm rot="-3442409" flipH="1">
                <a:off x="9127786" y="604721"/>
                <a:ext cx="214304" cy="177082"/>
              </a:xfrm>
              <a:custGeom>
                <a:avLst/>
                <a:gdLst/>
                <a:ahLst/>
                <a:cxnLst/>
                <a:rect l="l" t="t" r="r" b="b"/>
                <a:pathLst>
                  <a:path w="6339" h="5238" extrusionOk="0">
                    <a:moveTo>
                      <a:pt x="5504" y="2168"/>
                    </a:moveTo>
                    <a:cubicBezTo>
                      <a:pt x="4670" y="0"/>
                      <a:pt x="667" y="2902"/>
                      <a:pt x="0" y="4236"/>
                    </a:cubicBezTo>
                    <a:cubicBezTo>
                      <a:pt x="2102" y="5237"/>
                      <a:pt x="6338" y="4303"/>
                      <a:pt x="5504" y="2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3"/>
              <p:cNvSpPr/>
              <p:nvPr/>
            </p:nvSpPr>
            <p:spPr>
              <a:xfrm rot="-3442409" flipH="1">
                <a:off x="9249046" y="397070"/>
                <a:ext cx="209774" cy="184993"/>
              </a:xfrm>
              <a:custGeom>
                <a:avLst/>
                <a:gdLst/>
                <a:ahLst/>
                <a:cxnLst/>
                <a:rect l="l" t="t" r="r" b="b"/>
                <a:pathLst>
                  <a:path w="6205" h="5472" extrusionOk="0">
                    <a:moveTo>
                      <a:pt x="901" y="2136"/>
                    </a:moveTo>
                    <a:cubicBezTo>
                      <a:pt x="1835" y="1"/>
                      <a:pt x="5604" y="3170"/>
                      <a:pt x="6205" y="4537"/>
                    </a:cubicBezTo>
                    <a:cubicBezTo>
                      <a:pt x="4070" y="5471"/>
                      <a:pt x="0" y="4237"/>
                      <a:pt x="901" y="21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3"/>
              <p:cNvSpPr/>
              <p:nvPr/>
            </p:nvSpPr>
            <p:spPr>
              <a:xfrm rot="-3442409" flipH="1">
                <a:off x="8971012" y="524034"/>
                <a:ext cx="196251" cy="155648"/>
              </a:xfrm>
              <a:custGeom>
                <a:avLst/>
                <a:gdLst/>
                <a:ahLst/>
                <a:cxnLst/>
                <a:rect l="l" t="t" r="r" b="b"/>
                <a:pathLst>
                  <a:path w="5805" h="4604" extrusionOk="0">
                    <a:moveTo>
                      <a:pt x="5137" y="2002"/>
                    </a:moveTo>
                    <a:cubicBezTo>
                      <a:pt x="4503" y="1"/>
                      <a:pt x="701" y="2369"/>
                      <a:pt x="0" y="3570"/>
                    </a:cubicBezTo>
                    <a:cubicBezTo>
                      <a:pt x="1868" y="4604"/>
                      <a:pt x="5804" y="4003"/>
                      <a:pt x="5137" y="20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3"/>
              <p:cNvSpPr/>
              <p:nvPr/>
            </p:nvSpPr>
            <p:spPr>
              <a:xfrm rot="-3442409" flipH="1">
                <a:off x="9071492" y="324339"/>
                <a:ext cx="190605" cy="172552"/>
              </a:xfrm>
              <a:custGeom>
                <a:avLst/>
                <a:gdLst/>
                <a:ahLst/>
                <a:cxnLst/>
                <a:rect l="l" t="t" r="r" b="b"/>
                <a:pathLst>
                  <a:path w="5638" h="5104" extrusionOk="0">
                    <a:moveTo>
                      <a:pt x="934" y="1868"/>
                    </a:moveTo>
                    <a:cubicBezTo>
                      <a:pt x="1902" y="0"/>
                      <a:pt x="5137" y="3136"/>
                      <a:pt x="5638" y="4370"/>
                    </a:cubicBezTo>
                    <a:cubicBezTo>
                      <a:pt x="3636" y="5104"/>
                      <a:pt x="0" y="3736"/>
                      <a:pt x="934" y="18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3"/>
              <p:cNvSpPr/>
              <p:nvPr/>
            </p:nvSpPr>
            <p:spPr>
              <a:xfrm rot="-3442409" flipH="1">
                <a:off x="8832836" y="468171"/>
                <a:ext cx="179347" cy="139860"/>
              </a:xfrm>
              <a:custGeom>
                <a:avLst/>
                <a:gdLst/>
                <a:ahLst/>
                <a:cxnLst/>
                <a:rect l="l" t="t" r="r" b="b"/>
                <a:pathLst>
                  <a:path w="5305" h="4137" extrusionOk="0">
                    <a:moveTo>
                      <a:pt x="4804" y="1901"/>
                    </a:moveTo>
                    <a:cubicBezTo>
                      <a:pt x="4337" y="0"/>
                      <a:pt x="701" y="2035"/>
                      <a:pt x="1" y="3102"/>
                    </a:cubicBezTo>
                    <a:cubicBezTo>
                      <a:pt x="1669" y="4136"/>
                      <a:pt x="5305" y="3769"/>
                      <a:pt x="4804" y="19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3"/>
              <p:cNvSpPr/>
              <p:nvPr/>
            </p:nvSpPr>
            <p:spPr>
              <a:xfrm rot="-3442409" flipH="1">
                <a:off x="8913814" y="274858"/>
                <a:ext cx="174817" cy="161294"/>
              </a:xfrm>
              <a:custGeom>
                <a:avLst/>
                <a:gdLst/>
                <a:ahLst/>
                <a:cxnLst/>
                <a:rect l="l" t="t" r="r" b="b"/>
                <a:pathLst>
                  <a:path w="5171" h="4771" extrusionOk="0">
                    <a:moveTo>
                      <a:pt x="1001" y="1668"/>
                    </a:moveTo>
                    <a:cubicBezTo>
                      <a:pt x="1968" y="1"/>
                      <a:pt x="4804" y="3003"/>
                      <a:pt x="5171" y="4204"/>
                    </a:cubicBezTo>
                    <a:cubicBezTo>
                      <a:pt x="3303" y="4771"/>
                      <a:pt x="0" y="3370"/>
                      <a:pt x="1001" y="16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3"/>
              <p:cNvSpPr/>
              <p:nvPr/>
            </p:nvSpPr>
            <p:spPr>
              <a:xfrm rot="-3442409" flipH="1">
                <a:off x="8696412" y="431876"/>
                <a:ext cx="155682" cy="115046"/>
              </a:xfrm>
              <a:custGeom>
                <a:avLst/>
                <a:gdLst/>
                <a:ahLst/>
                <a:cxnLst/>
                <a:rect l="l" t="t" r="r" b="b"/>
                <a:pathLst>
                  <a:path w="4605" h="3403" extrusionOk="0">
                    <a:moveTo>
                      <a:pt x="4337" y="1701"/>
                    </a:moveTo>
                    <a:cubicBezTo>
                      <a:pt x="4104" y="0"/>
                      <a:pt x="735" y="1435"/>
                      <a:pt x="1" y="2302"/>
                    </a:cubicBezTo>
                    <a:cubicBezTo>
                      <a:pt x="1369" y="3369"/>
                      <a:pt x="4604" y="3403"/>
                      <a:pt x="4337" y="1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3"/>
              <p:cNvSpPr/>
              <p:nvPr/>
            </p:nvSpPr>
            <p:spPr>
              <a:xfrm rot="-3442409" flipH="1">
                <a:off x="8750501" y="246032"/>
                <a:ext cx="150036" cy="146656"/>
              </a:xfrm>
              <a:custGeom>
                <a:avLst/>
                <a:gdLst/>
                <a:ahLst/>
                <a:cxnLst/>
                <a:rect l="l" t="t" r="r" b="b"/>
                <a:pathLst>
                  <a:path w="4438" h="4338" extrusionOk="0">
                    <a:moveTo>
                      <a:pt x="1001" y="1402"/>
                    </a:moveTo>
                    <a:cubicBezTo>
                      <a:pt x="2035" y="1"/>
                      <a:pt x="4237" y="2936"/>
                      <a:pt x="4437" y="4037"/>
                    </a:cubicBezTo>
                    <a:cubicBezTo>
                      <a:pt x="2736" y="4337"/>
                      <a:pt x="1" y="2769"/>
                      <a:pt x="1001" y="14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3"/>
              <p:cNvSpPr/>
              <p:nvPr/>
            </p:nvSpPr>
            <p:spPr>
              <a:xfrm rot="-3442409" flipH="1">
                <a:off x="8567250" y="410388"/>
                <a:ext cx="126337" cy="97027"/>
              </a:xfrm>
              <a:custGeom>
                <a:avLst/>
                <a:gdLst/>
                <a:ahLst/>
                <a:cxnLst/>
                <a:rect l="l" t="t" r="r" b="b"/>
                <a:pathLst>
                  <a:path w="3737" h="2870" extrusionOk="0">
                    <a:moveTo>
                      <a:pt x="3670" y="1435"/>
                    </a:moveTo>
                    <a:cubicBezTo>
                      <a:pt x="3637" y="0"/>
                      <a:pt x="668" y="834"/>
                      <a:pt x="1" y="1502"/>
                    </a:cubicBezTo>
                    <a:cubicBezTo>
                      <a:pt x="1002" y="2569"/>
                      <a:pt x="3737" y="2869"/>
                      <a:pt x="3670" y="14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3"/>
              <p:cNvSpPr/>
              <p:nvPr/>
            </p:nvSpPr>
            <p:spPr>
              <a:xfrm rot="-3442409" flipH="1">
                <a:off x="8589663" y="244518"/>
                <a:ext cx="121841" cy="125222"/>
              </a:xfrm>
              <a:custGeom>
                <a:avLst/>
                <a:gdLst/>
                <a:ahLst/>
                <a:cxnLst/>
                <a:rect l="l" t="t" r="r" b="b"/>
                <a:pathLst>
                  <a:path w="3604" h="3704" extrusionOk="0">
                    <a:moveTo>
                      <a:pt x="968" y="1035"/>
                    </a:moveTo>
                    <a:cubicBezTo>
                      <a:pt x="1969" y="0"/>
                      <a:pt x="3537" y="2669"/>
                      <a:pt x="3603" y="3603"/>
                    </a:cubicBezTo>
                    <a:cubicBezTo>
                      <a:pt x="2136" y="3703"/>
                      <a:pt x="1" y="2102"/>
                      <a:pt x="968" y="10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3"/>
              <p:cNvSpPr/>
              <p:nvPr/>
            </p:nvSpPr>
            <p:spPr>
              <a:xfrm rot="-3442409" flipH="1">
                <a:off x="8440024" y="400373"/>
                <a:ext cx="108318" cy="84619"/>
              </a:xfrm>
              <a:custGeom>
                <a:avLst/>
                <a:gdLst/>
                <a:ahLst/>
                <a:cxnLst/>
                <a:rect l="l" t="t" r="r" b="b"/>
                <a:pathLst>
                  <a:path w="3204" h="2503" extrusionOk="0">
                    <a:moveTo>
                      <a:pt x="3170" y="1235"/>
                    </a:moveTo>
                    <a:cubicBezTo>
                      <a:pt x="3136" y="0"/>
                      <a:pt x="568" y="734"/>
                      <a:pt x="1" y="1301"/>
                    </a:cubicBezTo>
                    <a:cubicBezTo>
                      <a:pt x="868" y="2202"/>
                      <a:pt x="3203" y="2502"/>
                      <a:pt x="3170" y="12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3"/>
              <p:cNvSpPr/>
              <p:nvPr/>
            </p:nvSpPr>
            <p:spPr>
              <a:xfrm rot="-3442409" flipH="1">
                <a:off x="8452418" y="260139"/>
                <a:ext cx="97027" cy="113930"/>
              </a:xfrm>
              <a:custGeom>
                <a:avLst/>
                <a:gdLst/>
                <a:ahLst/>
                <a:cxnLst/>
                <a:rect l="l" t="t" r="r" b="b"/>
                <a:pathLst>
                  <a:path w="2870" h="3370" extrusionOk="0">
                    <a:moveTo>
                      <a:pt x="1102" y="634"/>
                    </a:moveTo>
                    <a:cubicBezTo>
                      <a:pt x="2169" y="0"/>
                      <a:pt x="2870" y="2569"/>
                      <a:pt x="2703" y="3369"/>
                    </a:cubicBezTo>
                    <a:cubicBezTo>
                      <a:pt x="1469" y="3136"/>
                      <a:pt x="1" y="1301"/>
                      <a:pt x="1102" y="6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3"/>
              <p:cNvSpPr/>
              <p:nvPr/>
            </p:nvSpPr>
            <p:spPr>
              <a:xfrm rot="-3442409" flipH="1">
                <a:off x="8345686" y="418577"/>
                <a:ext cx="98142" cy="72212"/>
              </a:xfrm>
              <a:custGeom>
                <a:avLst/>
                <a:gdLst/>
                <a:ahLst/>
                <a:cxnLst/>
                <a:rect l="l" t="t" r="r" b="b"/>
                <a:pathLst>
                  <a:path w="2903" h="2136" extrusionOk="0">
                    <a:moveTo>
                      <a:pt x="2702" y="1068"/>
                    </a:moveTo>
                    <a:cubicBezTo>
                      <a:pt x="2903" y="1"/>
                      <a:pt x="601" y="134"/>
                      <a:pt x="1" y="501"/>
                    </a:cubicBezTo>
                    <a:cubicBezTo>
                      <a:pt x="568" y="1435"/>
                      <a:pt x="2469" y="2136"/>
                      <a:pt x="2702" y="10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3"/>
              <p:cNvSpPr/>
              <p:nvPr/>
            </p:nvSpPr>
            <p:spPr>
              <a:xfrm rot="-3442409" flipH="1">
                <a:off x="8339693" y="282281"/>
                <a:ext cx="84619" cy="98142"/>
              </a:xfrm>
              <a:custGeom>
                <a:avLst/>
                <a:gdLst/>
                <a:ahLst/>
                <a:cxnLst/>
                <a:rect l="l" t="t" r="r" b="b"/>
                <a:pathLst>
                  <a:path w="2503" h="2903" extrusionOk="0">
                    <a:moveTo>
                      <a:pt x="902" y="601"/>
                    </a:moveTo>
                    <a:cubicBezTo>
                      <a:pt x="1802" y="0"/>
                      <a:pt x="2503" y="2202"/>
                      <a:pt x="2369" y="2902"/>
                    </a:cubicBezTo>
                    <a:cubicBezTo>
                      <a:pt x="1302" y="2736"/>
                      <a:pt x="1" y="1201"/>
                      <a:pt x="902" y="6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2" name="Google Shape;1832;p33"/>
            <p:cNvSpPr/>
            <p:nvPr/>
          </p:nvSpPr>
          <p:spPr>
            <a:xfrm rot="-3442409" flipH="1">
              <a:off x="8195025" y="378612"/>
              <a:ext cx="93612" cy="90265"/>
            </a:xfrm>
            <a:custGeom>
              <a:avLst/>
              <a:gdLst/>
              <a:ahLst/>
              <a:cxnLst/>
              <a:rect l="l" t="t" r="r" b="b"/>
              <a:pathLst>
                <a:path w="2769" h="2670" extrusionOk="0">
                  <a:moveTo>
                    <a:pt x="2002" y="735"/>
                  </a:moveTo>
                  <a:cubicBezTo>
                    <a:pt x="2769" y="1502"/>
                    <a:pt x="734" y="2636"/>
                    <a:pt x="33" y="2669"/>
                  </a:cubicBezTo>
                  <a:cubicBezTo>
                    <a:pt x="0" y="1602"/>
                    <a:pt x="1201" y="1"/>
                    <a:pt x="2002" y="7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3" name="Google Shape;1833;p33"/>
          <p:cNvGrpSpPr/>
          <p:nvPr/>
        </p:nvGrpSpPr>
        <p:grpSpPr>
          <a:xfrm>
            <a:off x="-663136" y="3738671"/>
            <a:ext cx="1727782" cy="1734665"/>
            <a:chOff x="-663136" y="3738671"/>
            <a:chExt cx="1727782" cy="1734665"/>
          </a:xfrm>
        </p:grpSpPr>
        <p:grpSp>
          <p:nvGrpSpPr>
            <p:cNvPr id="1834" name="Google Shape;1834;p33"/>
            <p:cNvGrpSpPr/>
            <p:nvPr/>
          </p:nvGrpSpPr>
          <p:grpSpPr>
            <a:xfrm flipH="1">
              <a:off x="-461706" y="4085459"/>
              <a:ext cx="1208344" cy="1244118"/>
              <a:chOff x="2994138" y="5245616"/>
              <a:chExt cx="932940" cy="960561"/>
            </a:xfrm>
          </p:grpSpPr>
          <p:sp>
            <p:nvSpPr>
              <p:cNvPr id="1835" name="Google Shape;1835;p33"/>
              <p:cNvSpPr/>
              <p:nvPr/>
            </p:nvSpPr>
            <p:spPr>
              <a:xfrm rot="2529747">
                <a:off x="3086451" y="5395133"/>
                <a:ext cx="647795" cy="524774"/>
              </a:xfrm>
              <a:custGeom>
                <a:avLst/>
                <a:gdLst/>
                <a:ahLst/>
                <a:cxnLst/>
                <a:rect l="l" t="t" r="r" b="b"/>
                <a:pathLst>
                  <a:path w="31826" h="25782" extrusionOk="0">
                    <a:moveTo>
                      <a:pt x="5285" y="0"/>
                    </a:moveTo>
                    <a:cubicBezTo>
                      <a:pt x="4278" y="0"/>
                      <a:pt x="3340" y="338"/>
                      <a:pt x="2725" y="1261"/>
                    </a:cubicBezTo>
                    <a:cubicBezTo>
                      <a:pt x="1378" y="3297"/>
                      <a:pt x="3683" y="5393"/>
                      <a:pt x="5300" y="6291"/>
                    </a:cubicBezTo>
                    <a:cubicBezTo>
                      <a:pt x="6408" y="6890"/>
                      <a:pt x="7636" y="7309"/>
                      <a:pt x="8893" y="7459"/>
                    </a:cubicBezTo>
                    <a:cubicBezTo>
                      <a:pt x="9259" y="7511"/>
                      <a:pt x="9624" y="7543"/>
                      <a:pt x="9995" y="7543"/>
                    </a:cubicBezTo>
                    <a:cubicBezTo>
                      <a:pt x="10263" y="7543"/>
                      <a:pt x="10534" y="7527"/>
                      <a:pt x="10810" y="7489"/>
                    </a:cubicBezTo>
                    <a:cubicBezTo>
                      <a:pt x="11109" y="7429"/>
                      <a:pt x="11379" y="7369"/>
                      <a:pt x="11708" y="7339"/>
                    </a:cubicBezTo>
                    <a:cubicBezTo>
                      <a:pt x="12876" y="7399"/>
                      <a:pt x="13774" y="8866"/>
                      <a:pt x="14403" y="9735"/>
                    </a:cubicBezTo>
                    <a:cubicBezTo>
                      <a:pt x="15181" y="10753"/>
                      <a:pt x="15870" y="11831"/>
                      <a:pt x="16469" y="12969"/>
                    </a:cubicBezTo>
                    <a:cubicBezTo>
                      <a:pt x="16798" y="13627"/>
                      <a:pt x="17158" y="14286"/>
                      <a:pt x="17487" y="14945"/>
                    </a:cubicBezTo>
                    <a:cubicBezTo>
                      <a:pt x="16319" y="14286"/>
                      <a:pt x="15092" y="13687"/>
                      <a:pt x="13834" y="13208"/>
                    </a:cubicBezTo>
                    <a:cubicBezTo>
                      <a:pt x="13085" y="12909"/>
                      <a:pt x="12337" y="12699"/>
                      <a:pt x="11528" y="12579"/>
                    </a:cubicBezTo>
                    <a:cubicBezTo>
                      <a:pt x="11199" y="12579"/>
                      <a:pt x="10870" y="12489"/>
                      <a:pt x="10600" y="12340"/>
                    </a:cubicBezTo>
                    <a:cubicBezTo>
                      <a:pt x="10301" y="12100"/>
                      <a:pt x="10061" y="11801"/>
                      <a:pt x="9792" y="11591"/>
                    </a:cubicBezTo>
                    <a:cubicBezTo>
                      <a:pt x="9253" y="11142"/>
                      <a:pt x="8684" y="10753"/>
                      <a:pt x="8115" y="10363"/>
                    </a:cubicBezTo>
                    <a:cubicBezTo>
                      <a:pt x="6977" y="9585"/>
                      <a:pt x="5719" y="9046"/>
                      <a:pt x="4372" y="8746"/>
                    </a:cubicBezTo>
                    <a:cubicBezTo>
                      <a:pt x="4052" y="8679"/>
                      <a:pt x="3710" y="8643"/>
                      <a:pt x="3363" y="8643"/>
                    </a:cubicBezTo>
                    <a:cubicBezTo>
                      <a:pt x="1857" y="8643"/>
                      <a:pt x="272" y="9318"/>
                      <a:pt x="150" y="11022"/>
                    </a:cubicBezTo>
                    <a:cubicBezTo>
                      <a:pt x="0" y="12879"/>
                      <a:pt x="1887" y="14166"/>
                      <a:pt x="3533" y="14466"/>
                    </a:cubicBezTo>
                    <a:cubicBezTo>
                      <a:pt x="3938" y="14533"/>
                      <a:pt x="4346" y="14567"/>
                      <a:pt x="4756" y="14567"/>
                    </a:cubicBezTo>
                    <a:cubicBezTo>
                      <a:pt x="5438" y="14567"/>
                      <a:pt x="6124" y="14473"/>
                      <a:pt x="6797" y="14286"/>
                    </a:cubicBezTo>
                    <a:cubicBezTo>
                      <a:pt x="8264" y="13963"/>
                      <a:pt x="9854" y="13330"/>
                      <a:pt x="11414" y="13330"/>
                    </a:cubicBezTo>
                    <a:cubicBezTo>
                      <a:pt x="11734" y="13330"/>
                      <a:pt x="12051" y="13357"/>
                      <a:pt x="12367" y="13418"/>
                    </a:cubicBezTo>
                    <a:cubicBezTo>
                      <a:pt x="12996" y="13537"/>
                      <a:pt x="13594" y="13717"/>
                      <a:pt x="14193" y="13927"/>
                    </a:cubicBezTo>
                    <a:cubicBezTo>
                      <a:pt x="15481" y="14466"/>
                      <a:pt x="16709" y="15124"/>
                      <a:pt x="17876" y="15873"/>
                    </a:cubicBezTo>
                    <a:cubicBezTo>
                      <a:pt x="17936" y="15903"/>
                      <a:pt x="17966" y="15933"/>
                      <a:pt x="18026" y="15963"/>
                    </a:cubicBezTo>
                    <a:cubicBezTo>
                      <a:pt x="18595" y="17011"/>
                      <a:pt x="19254" y="17999"/>
                      <a:pt x="20002" y="18957"/>
                    </a:cubicBezTo>
                    <a:cubicBezTo>
                      <a:pt x="20871" y="19975"/>
                      <a:pt x="21829" y="20874"/>
                      <a:pt x="22907" y="21682"/>
                    </a:cubicBezTo>
                    <a:cubicBezTo>
                      <a:pt x="22188" y="21532"/>
                      <a:pt x="21470" y="21442"/>
                      <a:pt x="20781" y="21353"/>
                    </a:cubicBezTo>
                    <a:cubicBezTo>
                      <a:pt x="20152" y="21263"/>
                      <a:pt x="19493" y="21233"/>
                      <a:pt x="18864" y="21233"/>
                    </a:cubicBezTo>
                    <a:cubicBezTo>
                      <a:pt x="18540" y="21251"/>
                      <a:pt x="18139" y="21345"/>
                      <a:pt x="17767" y="21345"/>
                    </a:cubicBezTo>
                    <a:cubicBezTo>
                      <a:pt x="17521" y="21345"/>
                      <a:pt x="17288" y="21304"/>
                      <a:pt x="17098" y="21173"/>
                    </a:cubicBezTo>
                    <a:cubicBezTo>
                      <a:pt x="16589" y="20814"/>
                      <a:pt x="16140" y="20365"/>
                      <a:pt x="15571" y="20035"/>
                    </a:cubicBezTo>
                    <a:cubicBezTo>
                      <a:pt x="14445" y="19284"/>
                      <a:pt x="13152" y="18896"/>
                      <a:pt x="11826" y="18896"/>
                    </a:cubicBezTo>
                    <a:cubicBezTo>
                      <a:pt x="11777" y="18896"/>
                      <a:pt x="11727" y="18896"/>
                      <a:pt x="11678" y="18897"/>
                    </a:cubicBezTo>
                    <a:cubicBezTo>
                      <a:pt x="9941" y="18987"/>
                      <a:pt x="7845" y="20095"/>
                      <a:pt x="7576" y="21981"/>
                    </a:cubicBezTo>
                    <a:cubicBezTo>
                      <a:pt x="7336" y="23718"/>
                      <a:pt x="9941" y="24796"/>
                      <a:pt x="11409" y="24796"/>
                    </a:cubicBezTo>
                    <a:cubicBezTo>
                      <a:pt x="12397" y="24766"/>
                      <a:pt x="13385" y="24257"/>
                      <a:pt x="14253" y="23808"/>
                    </a:cubicBezTo>
                    <a:cubicBezTo>
                      <a:pt x="15301" y="23299"/>
                      <a:pt x="16259" y="22700"/>
                      <a:pt x="17277" y="22161"/>
                    </a:cubicBezTo>
                    <a:cubicBezTo>
                      <a:pt x="17697" y="21922"/>
                      <a:pt x="18196" y="21882"/>
                      <a:pt x="18686" y="21882"/>
                    </a:cubicBezTo>
                    <a:cubicBezTo>
                      <a:pt x="18931" y="21882"/>
                      <a:pt x="19174" y="21892"/>
                      <a:pt x="19403" y="21892"/>
                    </a:cubicBezTo>
                    <a:cubicBezTo>
                      <a:pt x="19554" y="21886"/>
                      <a:pt x="19704" y="21883"/>
                      <a:pt x="19854" y="21883"/>
                    </a:cubicBezTo>
                    <a:cubicBezTo>
                      <a:pt x="21350" y="21883"/>
                      <a:pt x="22839" y="22153"/>
                      <a:pt x="24254" y="22670"/>
                    </a:cubicBezTo>
                    <a:lnTo>
                      <a:pt x="24434" y="22760"/>
                    </a:lnTo>
                    <a:cubicBezTo>
                      <a:pt x="26530" y="24077"/>
                      <a:pt x="28806" y="25066"/>
                      <a:pt x="31171" y="25754"/>
                    </a:cubicBezTo>
                    <a:cubicBezTo>
                      <a:pt x="31242" y="25773"/>
                      <a:pt x="31304" y="25781"/>
                      <a:pt x="31357" y="25781"/>
                    </a:cubicBezTo>
                    <a:cubicBezTo>
                      <a:pt x="31825" y="25781"/>
                      <a:pt x="31655" y="25140"/>
                      <a:pt x="31171" y="25006"/>
                    </a:cubicBezTo>
                    <a:cubicBezTo>
                      <a:pt x="28955" y="24347"/>
                      <a:pt x="26859" y="23419"/>
                      <a:pt x="24913" y="22221"/>
                    </a:cubicBezTo>
                    <a:cubicBezTo>
                      <a:pt x="24494" y="21023"/>
                      <a:pt x="24194" y="19826"/>
                      <a:pt x="24015" y="18568"/>
                    </a:cubicBezTo>
                    <a:cubicBezTo>
                      <a:pt x="23925" y="17999"/>
                      <a:pt x="23985" y="17400"/>
                      <a:pt x="23895" y="16831"/>
                    </a:cubicBezTo>
                    <a:cubicBezTo>
                      <a:pt x="23775" y="16412"/>
                      <a:pt x="23805" y="15963"/>
                      <a:pt x="23985" y="15574"/>
                    </a:cubicBezTo>
                    <a:cubicBezTo>
                      <a:pt x="24434" y="14795"/>
                      <a:pt x="25242" y="14286"/>
                      <a:pt x="25931" y="13777"/>
                    </a:cubicBezTo>
                    <a:cubicBezTo>
                      <a:pt x="27069" y="12969"/>
                      <a:pt x="28267" y="12190"/>
                      <a:pt x="29015" y="10962"/>
                    </a:cubicBezTo>
                    <a:cubicBezTo>
                      <a:pt x="29854" y="9555"/>
                      <a:pt x="29315" y="7878"/>
                      <a:pt x="27638" y="7519"/>
                    </a:cubicBezTo>
                    <a:cubicBezTo>
                      <a:pt x="27400" y="7462"/>
                      <a:pt x="27162" y="7436"/>
                      <a:pt x="26928" y="7436"/>
                    </a:cubicBezTo>
                    <a:cubicBezTo>
                      <a:pt x="25426" y="7436"/>
                      <a:pt x="24047" y="8529"/>
                      <a:pt x="23296" y="9824"/>
                    </a:cubicBezTo>
                    <a:cubicBezTo>
                      <a:pt x="22548" y="11202"/>
                      <a:pt x="22248" y="12789"/>
                      <a:pt x="22518" y="14346"/>
                    </a:cubicBezTo>
                    <a:cubicBezTo>
                      <a:pt x="22607" y="15094"/>
                      <a:pt x="22847" y="15813"/>
                      <a:pt x="22937" y="16562"/>
                    </a:cubicBezTo>
                    <a:cubicBezTo>
                      <a:pt x="23057" y="17310"/>
                      <a:pt x="23116" y="18059"/>
                      <a:pt x="23236" y="18807"/>
                    </a:cubicBezTo>
                    <a:cubicBezTo>
                      <a:pt x="23386" y="19736"/>
                      <a:pt x="23596" y="20634"/>
                      <a:pt x="23895" y="21532"/>
                    </a:cubicBezTo>
                    <a:cubicBezTo>
                      <a:pt x="22158" y="20275"/>
                      <a:pt x="20661" y="18718"/>
                      <a:pt x="19493" y="16921"/>
                    </a:cubicBezTo>
                    <a:cubicBezTo>
                      <a:pt x="19074" y="16262"/>
                      <a:pt x="18715" y="15633"/>
                      <a:pt x="18326" y="14975"/>
                    </a:cubicBezTo>
                    <a:cubicBezTo>
                      <a:pt x="18026" y="13927"/>
                      <a:pt x="17906" y="12819"/>
                      <a:pt x="17966" y="11741"/>
                    </a:cubicBezTo>
                    <a:cubicBezTo>
                      <a:pt x="17936" y="11411"/>
                      <a:pt x="17966" y="11082"/>
                      <a:pt x="17996" y="10783"/>
                    </a:cubicBezTo>
                    <a:cubicBezTo>
                      <a:pt x="18116" y="10513"/>
                      <a:pt x="18296" y="10274"/>
                      <a:pt x="18505" y="10094"/>
                    </a:cubicBezTo>
                    <a:cubicBezTo>
                      <a:pt x="18924" y="9645"/>
                      <a:pt x="19344" y="9166"/>
                      <a:pt x="19733" y="8687"/>
                    </a:cubicBezTo>
                    <a:cubicBezTo>
                      <a:pt x="20541" y="7698"/>
                      <a:pt x="21020" y="6531"/>
                      <a:pt x="21110" y="5273"/>
                    </a:cubicBezTo>
                    <a:cubicBezTo>
                      <a:pt x="21170" y="3866"/>
                      <a:pt x="20541" y="2279"/>
                      <a:pt x="19074" y="1830"/>
                    </a:cubicBezTo>
                    <a:cubicBezTo>
                      <a:pt x="18860" y="1768"/>
                      <a:pt x="18652" y="1740"/>
                      <a:pt x="18452" y="1740"/>
                    </a:cubicBezTo>
                    <a:cubicBezTo>
                      <a:pt x="17285" y="1740"/>
                      <a:pt x="16400" y="2719"/>
                      <a:pt x="16170" y="3896"/>
                    </a:cubicBezTo>
                    <a:cubicBezTo>
                      <a:pt x="16020" y="4974"/>
                      <a:pt x="16110" y="6052"/>
                      <a:pt x="16439" y="7100"/>
                    </a:cubicBezTo>
                    <a:cubicBezTo>
                      <a:pt x="16589" y="7609"/>
                      <a:pt x="16768" y="8088"/>
                      <a:pt x="17008" y="8567"/>
                    </a:cubicBezTo>
                    <a:cubicBezTo>
                      <a:pt x="17277" y="9016"/>
                      <a:pt x="17337" y="9525"/>
                      <a:pt x="17218" y="10004"/>
                    </a:cubicBezTo>
                    <a:cubicBezTo>
                      <a:pt x="17128" y="10663"/>
                      <a:pt x="17098" y="11322"/>
                      <a:pt x="17128" y="11980"/>
                    </a:cubicBezTo>
                    <a:cubicBezTo>
                      <a:pt x="17128" y="12280"/>
                      <a:pt x="17128" y="12579"/>
                      <a:pt x="17128" y="12879"/>
                    </a:cubicBezTo>
                    <a:cubicBezTo>
                      <a:pt x="16349" y="11441"/>
                      <a:pt x="15451" y="10094"/>
                      <a:pt x="14433" y="8836"/>
                    </a:cubicBezTo>
                    <a:cubicBezTo>
                      <a:pt x="14163" y="8507"/>
                      <a:pt x="13894" y="8208"/>
                      <a:pt x="13624" y="7908"/>
                    </a:cubicBezTo>
                    <a:cubicBezTo>
                      <a:pt x="13355" y="7698"/>
                      <a:pt x="13085" y="7459"/>
                      <a:pt x="12876" y="7219"/>
                    </a:cubicBezTo>
                    <a:cubicBezTo>
                      <a:pt x="12546" y="6740"/>
                      <a:pt x="12696" y="6082"/>
                      <a:pt x="12606" y="5543"/>
                    </a:cubicBezTo>
                    <a:cubicBezTo>
                      <a:pt x="12457" y="4914"/>
                      <a:pt x="12217" y="4285"/>
                      <a:pt x="11828" y="3746"/>
                    </a:cubicBezTo>
                    <a:cubicBezTo>
                      <a:pt x="11049" y="2638"/>
                      <a:pt x="10031" y="1740"/>
                      <a:pt x="8863" y="1081"/>
                    </a:cubicBezTo>
                    <a:cubicBezTo>
                      <a:pt x="7886" y="518"/>
                      <a:pt x="6533" y="0"/>
                      <a:pt x="5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3"/>
              <p:cNvSpPr/>
              <p:nvPr/>
            </p:nvSpPr>
            <p:spPr>
              <a:xfrm rot="2529747">
                <a:off x="3147867" y="5699628"/>
                <a:ext cx="128008" cy="64645"/>
              </a:xfrm>
              <a:custGeom>
                <a:avLst/>
                <a:gdLst/>
                <a:ahLst/>
                <a:cxnLst/>
                <a:rect l="l" t="t" r="r" b="b"/>
                <a:pathLst>
                  <a:path w="6289" h="3176" extrusionOk="0">
                    <a:moveTo>
                      <a:pt x="3500" y="0"/>
                    </a:moveTo>
                    <a:cubicBezTo>
                      <a:pt x="3371" y="0"/>
                      <a:pt x="3242" y="5"/>
                      <a:pt x="3114" y="15"/>
                    </a:cubicBezTo>
                    <a:cubicBezTo>
                      <a:pt x="2066" y="105"/>
                      <a:pt x="0" y="913"/>
                      <a:pt x="958" y="2291"/>
                    </a:cubicBezTo>
                    <a:cubicBezTo>
                      <a:pt x="1288" y="2740"/>
                      <a:pt x="1827" y="3039"/>
                      <a:pt x="2366" y="3099"/>
                    </a:cubicBezTo>
                    <a:cubicBezTo>
                      <a:pt x="2628" y="3151"/>
                      <a:pt x="2893" y="3176"/>
                      <a:pt x="3155" y="3176"/>
                    </a:cubicBezTo>
                    <a:cubicBezTo>
                      <a:pt x="4117" y="3176"/>
                      <a:pt x="5050" y="2836"/>
                      <a:pt x="5779" y="2201"/>
                    </a:cubicBezTo>
                    <a:cubicBezTo>
                      <a:pt x="6079" y="2021"/>
                      <a:pt x="6258" y="1722"/>
                      <a:pt x="6288" y="1363"/>
                    </a:cubicBezTo>
                    <a:cubicBezTo>
                      <a:pt x="6288" y="913"/>
                      <a:pt x="5839" y="584"/>
                      <a:pt x="5420" y="404"/>
                    </a:cubicBezTo>
                    <a:cubicBezTo>
                      <a:pt x="4819" y="129"/>
                      <a:pt x="4156" y="0"/>
                      <a:pt x="3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3"/>
              <p:cNvSpPr/>
              <p:nvPr/>
            </p:nvSpPr>
            <p:spPr>
              <a:xfrm rot="2529747">
                <a:off x="3183637" y="5435653"/>
                <a:ext cx="109730" cy="74313"/>
              </a:xfrm>
              <a:custGeom>
                <a:avLst/>
                <a:gdLst/>
                <a:ahLst/>
                <a:cxnLst/>
                <a:rect l="l" t="t" r="r" b="b"/>
                <a:pathLst>
                  <a:path w="5391" h="3651" extrusionOk="0">
                    <a:moveTo>
                      <a:pt x="1234" y="0"/>
                    </a:moveTo>
                    <a:cubicBezTo>
                      <a:pt x="1008" y="0"/>
                      <a:pt x="789" y="59"/>
                      <a:pt x="569" y="238"/>
                    </a:cubicBezTo>
                    <a:cubicBezTo>
                      <a:pt x="210" y="537"/>
                      <a:pt x="0" y="1016"/>
                      <a:pt x="90" y="1495"/>
                    </a:cubicBezTo>
                    <a:cubicBezTo>
                      <a:pt x="240" y="2753"/>
                      <a:pt x="1827" y="3472"/>
                      <a:pt x="2935" y="3621"/>
                    </a:cubicBezTo>
                    <a:cubicBezTo>
                      <a:pt x="3077" y="3640"/>
                      <a:pt x="3219" y="3650"/>
                      <a:pt x="3361" y="3650"/>
                    </a:cubicBezTo>
                    <a:cubicBezTo>
                      <a:pt x="3666" y="3650"/>
                      <a:pt x="3966" y="3604"/>
                      <a:pt x="4252" y="3501"/>
                    </a:cubicBezTo>
                    <a:cubicBezTo>
                      <a:pt x="5091" y="3262"/>
                      <a:pt x="5390" y="2214"/>
                      <a:pt x="4791" y="1555"/>
                    </a:cubicBezTo>
                    <a:cubicBezTo>
                      <a:pt x="4582" y="1316"/>
                      <a:pt x="4312" y="1076"/>
                      <a:pt x="3983" y="896"/>
                    </a:cubicBezTo>
                    <a:cubicBezTo>
                      <a:pt x="3384" y="567"/>
                      <a:pt x="2755" y="327"/>
                      <a:pt x="2067" y="148"/>
                    </a:cubicBezTo>
                    <a:cubicBezTo>
                      <a:pt x="1774" y="83"/>
                      <a:pt x="1500" y="0"/>
                      <a:pt x="1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3"/>
              <p:cNvSpPr/>
              <p:nvPr/>
            </p:nvSpPr>
            <p:spPr>
              <a:xfrm rot="2529747">
                <a:off x="3330283" y="5332016"/>
                <a:ext cx="129840" cy="83473"/>
              </a:xfrm>
              <a:custGeom>
                <a:avLst/>
                <a:gdLst/>
                <a:ahLst/>
                <a:cxnLst/>
                <a:rect l="l" t="t" r="r" b="b"/>
                <a:pathLst>
                  <a:path w="6379" h="4101" extrusionOk="0">
                    <a:moveTo>
                      <a:pt x="2623" y="1"/>
                    </a:moveTo>
                    <a:cubicBezTo>
                      <a:pt x="1852" y="1"/>
                      <a:pt x="1107" y="326"/>
                      <a:pt x="600" y="913"/>
                    </a:cubicBezTo>
                    <a:cubicBezTo>
                      <a:pt x="1" y="1662"/>
                      <a:pt x="450" y="2590"/>
                      <a:pt x="1109" y="3129"/>
                    </a:cubicBezTo>
                    <a:cubicBezTo>
                      <a:pt x="1738" y="3578"/>
                      <a:pt x="2486" y="3878"/>
                      <a:pt x="3235" y="3968"/>
                    </a:cubicBezTo>
                    <a:cubicBezTo>
                      <a:pt x="3556" y="4039"/>
                      <a:pt x="3966" y="4101"/>
                      <a:pt x="4378" y="4101"/>
                    </a:cubicBezTo>
                    <a:cubicBezTo>
                      <a:pt x="5005" y="4101"/>
                      <a:pt x="5635" y="3958"/>
                      <a:pt x="5960" y="3489"/>
                    </a:cubicBezTo>
                    <a:cubicBezTo>
                      <a:pt x="6379" y="2920"/>
                      <a:pt x="5960" y="2081"/>
                      <a:pt x="5570" y="1602"/>
                    </a:cubicBezTo>
                    <a:cubicBezTo>
                      <a:pt x="4941" y="734"/>
                      <a:pt x="3983" y="165"/>
                      <a:pt x="2905" y="15"/>
                    </a:cubicBezTo>
                    <a:cubicBezTo>
                      <a:pt x="2811" y="5"/>
                      <a:pt x="2717" y="1"/>
                      <a:pt x="2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3"/>
              <p:cNvSpPr/>
              <p:nvPr/>
            </p:nvSpPr>
            <p:spPr>
              <a:xfrm rot="2529747">
                <a:off x="3524767" y="5524049"/>
                <a:ext cx="53654" cy="86770"/>
              </a:xfrm>
              <a:custGeom>
                <a:avLst/>
                <a:gdLst/>
                <a:ahLst/>
                <a:cxnLst/>
                <a:rect l="l" t="t" r="r" b="b"/>
                <a:pathLst>
                  <a:path w="2636" h="4263" extrusionOk="0">
                    <a:moveTo>
                      <a:pt x="1283" y="0"/>
                    </a:moveTo>
                    <a:cubicBezTo>
                      <a:pt x="763" y="0"/>
                      <a:pt x="267" y="376"/>
                      <a:pt x="150" y="1075"/>
                    </a:cubicBezTo>
                    <a:cubicBezTo>
                      <a:pt x="0" y="1943"/>
                      <a:pt x="150" y="2841"/>
                      <a:pt x="629" y="3590"/>
                    </a:cubicBezTo>
                    <a:cubicBezTo>
                      <a:pt x="817" y="3938"/>
                      <a:pt x="1196" y="4263"/>
                      <a:pt x="1531" y="4263"/>
                    </a:cubicBezTo>
                    <a:cubicBezTo>
                      <a:pt x="1571" y="4263"/>
                      <a:pt x="1610" y="4258"/>
                      <a:pt x="1647" y="4249"/>
                    </a:cubicBezTo>
                    <a:cubicBezTo>
                      <a:pt x="2037" y="4159"/>
                      <a:pt x="2246" y="3800"/>
                      <a:pt x="2366" y="3410"/>
                    </a:cubicBezTo>
                    <a:cubicBezTo>
                      <a:pt x="2546" y="2961"/>
                      <a:pt x="2606" y="2452"/>
                      <a:pt x="2635" y="1973"/>
                    </a:cubicBezTo>
                    <a:cubicBezTo>
                      <a:pt x="2635" y="1554"/>
                      <a:pt x="2576" y="1135"/>
                      <a:pt x="2396" y="745"/>
                    </a:cubicBezTo>
                    <a:cubicBezTo>
                      <a:pt x="2130" y="240"/>
                      <a:pt x="1699"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3"/>
              <p:cNvSpPr/>
              <p:nvPr/>
            </p:nvSpPr>
            <p:spPr>
              <a:xfrm rot="2529747">
                <a:off x="3436491" y="5533904"/>
                <a:ext cx="325485" cy="617406"/>
              </a:xfrm>
              <a:custGeom>
                <a:avLst/>
                <a:gdLst/>
                <a:ahLst/>
                <a:cxnLst/>
                <a:rect l="l" t="t" r="r" b="b"/>
                <a:pathLst>
                  <a:path w="15991" h="30333" extrusionOk="0">
                    <a:moveTo>
                      <a:pt x="1468" y="0"/>
                    </a:moveTo>
                    <a:cubicBezTo>
                      <a:pt x="1468" y="0"/>
                      <a:pt x="1468" y="1"/>
                      <a:pt x="1468" y="1"/>
                    </a:cubicBezTo>
                    <a:lnTo>
                      <a:pt x="1468" y="1"/>
                    </a:lnTo>
                    <a:cubicBezTo>
                      <a:pt x="1468" y="1"/>
                      <a:pt x="1468" y="0"/>
                      <a:pt x="1468" y="0"/>
                    </a:cubicBezTo>
                    <a:close/>
                    <a:moveTo>
                      <a:pt x="1468" y="1"/>
                    </a:moveTo>
                    <a:cubicBezTo>
                      <a:pt x="150" y="5360"/>
                      <a:pt x="1" y="11139"/>
                      <a:pt x="1857" y="16320"/>
                    </a:cubicBezTo>
                    <a:cubicBezTo>
                      <a:pt x="3025" y="19673"/>
                      <a:pt x="5001" y="22218"/>
                      <a:pt x="7427" y="24704"/>
                    </a:cubicBezTo>
                    <a:cubicBezTo>
                      <a:pt x="8355" y="25752"/>
                      <a:pt x="9463" y="26650"/>
                      <a:pt x="10690" y="27339"/>
                    </a:cubicBezTo>
                    <a:lnTo>
                      <a:pt x="15987" y="30331"/>
                    </a:lnTo>
                    <a:lnTo>
                      <a:pt x="15987" y="30331"/>
                    </a:lnTo>
                    <a:cubicBezTo>
                      <a:pt x="15840" y="30224"/>
                      <a:pt x="15811" y="26557"/>
                      <a:pt x="15781" y="26141"/>
                    </a:cubicBezTo>
                    <a:cubicBezTo>
                      <a:pt x="15691" y="24464"/>
                      <a:pt x="15511" y="22787"/>
                      <a:pt x="15242" y="21140"/>
                    </a:cubicBezTo>
                    <a:cubicBezTo>
                      <a:pt x="14823" y="17966"/>
                      <a:pt x="13864" y="14852"/>
                      <a:pt x="12457" y="11978"/>
                    </a:cubicBezTo>
                    <a:cubicBezTo>
                      <a:pt x="11379" y="9852"/>
                      <a:pt x="9253" y="7726"/>
                      <a:pt x="7636" y="5929"/>
                    </a:cubicBezTo>
                    <a:cubicBezTo>
                      <a:pt x="6648" y="4821"/>
                      <a:pt x="5600" y="3743"/>
                      <a:pt x="4522" y="2695"/>
                    </a:cubicBezTo>
                    <a:cubicBezTo>
                      <a:pt x="4223" y="2396"/>
                      <a:pt x="1410" y="241"/>
                      <a:pt x="1468" y="1"/>
                    </a:cubicBezTo>
                    <a:close/>
                    <a:moveTo>
                      <a:pt x="15987" y="30331"/>
                    </a:moveTo>
                    <a:cubicBezTo>
                      <a:pt x="15988" y="30332"/>
                      <a:pt x="15989" y="30333"/>
                      <a:pt x="15990" y="30333"/>
                    </a:cubicBezTo>
                    <a:lnTo>
                      <a:pt x="15987" y="3033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3"/>
              <p:cNvSpPr/>
              <p:nvPr/>
            </p:nvSpPr>
            <p:spPr>
              <a:xfrm rot="2529747">
                <a:off x="3061619" y="5854847"/>
                <a:ext cx="546105" cy="193020"/>
              </a:xfrm>
              <a:custGeom>
                <a:avLst/>
                <a:gdLst/>
                <a:ahLst/>
                <a:cxnLst/>
                <a:rect l="l" t="t" r="r" b="b"/>
                <a:pathLst>
                  <a:path w="26830" h="9483" extrusionOk="0">
                    <a:moveTo>
                      <a:pt x="12033" y="1"/>
                    </a:moveTo>
                    <a:cubicBezTo>
                      <a:pt x="10295" y="1"/>
                      <a:pt x="8330" y="437"/>
                      <a:pt x="6678" y="695"/>
                    </a:cubicBezTo>
                    <a:cubicBezTo>
                      <a:pt x="5510" y="875"/>
                      <a:pt x="4312" y="1115"/>
                      <a:pt x="3144" y="1414"/>
                    </a:cubicBezTo>
                    <a:cubicBezTo>
                      <a:pt x="2838" y="1470"/>
                      <a:pt x="513" y="2328"/>
                      <a:pt x="67" y="2328"/>
                    </a:cubicBezTo>
                    <a:cubicBezTo>
                      <a:pt x="34" y="2328"/>
                      <a:pt x="11" y="2323"/>
                      <a:pt x="0" y="2312"/>
                    </a:cubicBezTo>
                    <a:lnTo>
                      <a:pt x="0" y="2312"/>
                    </a:lnTo>
                    <a:cubicBezTo>
                      <a:pt x="3055" y="5516"/>
                      <a:pt x="6917" y="8121"/>
                      <a:pt x="11229" y="9109"/>
                    </a:cubicBezTo>
                    <a:cubicBezTo>
                      <a:pt x="12374" y="9371"/>
                      <a:pt x="13488" y="9482"/>
                      <a:pt x="14597" y="9482"/>
                    </a:cubicBezTo>
                    <a:cubicBezTo>
                      <a:pt x="16156" y="9482"/>
                      <a:pt x="17704" y="9262"/>
                      <a:pt x="19314" y="8930"/>
                    </a:cubicBezTo>
                    <a:cubicBezTo>
                      <a:pt x="20422" y="8750"/>
                      <a:pt x="21500" y="8391"/>
                      <a:pt x="22518" y="7882"/>
                    </a:cubicBezTo>
                    <a:lnTo>
                      <a:pt x="26830" y="5576"/>
                    </a:lnTo>
                    <a:lnTo>
                      <a:pt x="26830" y="5576"/>
                    </a:lnTo>
                    <a:cubicBezTo>
                      <a:pt x="26827" y="5577"/>
                      <a:pt x="26823" y="5578"/>
                      <a:pt x="26819" y="5578"/>
                    </a:cubicBezTo>
                    <a:cubicBezTo>
                      <a:pt x="26587" y="5578"/>
                      <a:pt x="24188" y="4076"/>
                      <a:pt x="23865" y="3899"/>
                    </a:cubicBezTo>
                    <a:cubicBezTo>
                      <a:pt x="22697" y="3241"/>
                      <a:pt x="21500" y="2642"/>
                      <a:pt x="20272" y="2103"/>
                    </a:cubicBezTo>
                    <a:cubicBezTo>
                      <a:pt x="17906" y="1025"/>
                      <a:pt x="15421" y="336"/>
                      <a:pt x="12846" y="37"/>
                    </a:cubicBezTo>
                    <a:cubicBezTo>
                      <a:pt x="12582" y="12"/>
                      <a:pt x="12311" y="1"/>
                      <a:pt x="12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2" name="Google Shape;1842;p33"/>
            <p:cNvGrpSpPr/>
            <p:nvPr/>
          </p:nvGrpSpPr>
          <p:grpSpPr>
            <a:xfrm rot="-370633">
              <a:off x="-582919" y="3818422"/>
              <a:ext cx="1567348" cy="1575163"/>
              <a:chOff x="626063" y="3227249"/>
              <a:chExt cx="1377883" cy="1451490"/>
            </a:xfrm>
          </p:grpSpPr>
          <p:sp>
            <p:nvSpPr>
              <p:cNvPr id="1843" name="Google Shape;1843;p33"/>
              <p:cNvSpPr/>
              <p:nvPr/>
            </p:nvSpPr>
            <p:spPr>
              <a:xfrm rot="5272073">
                <a:off x="1686392" y="4514064"/>
                <a:ext cx="187630" cy="136760"/>
              </a:xfrm>
              <a:custGeom>
                <a:avLst/>
                <a:gdLst/>
                <a:ahLst/>
                <a:cxnLst/>
                <a:rect l="l" t="t" r="r" b="b"/>
                <a:pathLst>
                  <a:path w="7506" h="5471" extrusionOk="0">
                    <a:moveTo>
                      <a:pt x="0" y="3803"/>
                    </a:moveTo>
                    <a:cubicBezTo>
                      <a:pt x="3570" y="5471"/>
                      <a:pt x="7506" y="3236"/>
                      <a:pt x="7206" y="1602"/>
                    </a:cubicBezTo>
                    <a:cubicBezTo>
                      <a:pt x="6905" y="0"/>
                      <a:pt x="2902" y="1735"/>
                      <a:pt x="0" y="38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3"/>
              <p:cNvSpPr/>
              <p:nvPr/>
            </p:nvSpPr>
            <p:spPr>
              <a:xfrm rot="5272073">
                <a:off x="1783584" y="4352722"/>
                <a:ext cx="98414" cy="169307"/>
              </a:xfrm>
              <a:custGeom>
                <a:avLst/>
                <a:gdLst/>
                <a:ahLst/>
                <a:cxnLst/>
                <a:rect l="l" t="t" r="r" b="b"/>
                <a:pathLst>
                  <a:path w="3937" h="6773" extrusionOk="0">
                    <a:moveTo>
                      <a:pt x="3936" y="6772"/>
                    </a:moveTo>
                    <a:cubicBezTo>
                      <a:pt x="3303" y="3370"/>
                      <a:pt x="3002" y="1"/>
                      <a:pt x="1501" y="634"/>
                    </a:cubicBezTo>
                    <a:cubicBezTo>
                      <a:pt x="0" y="1302"/>
                      <a:pt x="667" y="4804"/>
                      <a:pt x="3936" y="67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3"/>
              <p:cNvSpPr/>
              <p:nvPr/>
            </p:nvSpPr>
            <p:spPr>
              <a:xfrm rot="5272073">
                <a:off x="1678015" y="4260406"/>
                <a:ext cx="114263" cy="196804"/>
              </a:xfrm>
              <a:custGeom>
                <a:avLst/>
                <a:gdLst/>
                <a:ahLst/>
                <a:cxnLst/>
                <a:rect l="l" t="t" r="r" b="b"/>
                <a:pathLst>
                  <a:path w="4571" h="7873" extrusionOk="0">
                    <a:moveTo>
                      <a:pt x="4571" y="7873"/>
                    </a:moveTo>
                    <a:cubicBezTo>
                      <a:pt x="3837" y="3936"/>
                      <a:pt x="3503" y="0"/>
                      <a:pt x="1769" y="767"/>
                    </a:cubicBezTo>
                    <a:cubicBezTo>
                      <a:pt x="1" y="1535"/>
                      <a:pt x="801" y="5571"/>
                      <a:pt x="4571" y="78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3"/>
              <p:cNvSpPr/>
              <p:nvPr/>
            </p:nvSpPr>
            <p:spPr>
              <a:xfrm rot="5272073">
                <a:off x="1538754" y="4468490"/>
                <a:ext cx="240999" cy="141785"/>
              </a:xfrm>
              <a:custGeom>
                <a:avLst/>
                <a:gdLst/>
                <a:ahLst/>
                <a:cxnLst/>
                <a:rect l="l" t="t" r="r" b="b"/>
                <a:pathLst>
                  <a:path w="9641" h="5672" extrusionOk="0">
                    <a:moveTo>
                      <a:pt x="1" y="3470"/>
                    </a:moveTo>
                    <a:cubicBezTo>
                      <a:pt x="3803" y="2235"/>
                      <a:pt x="9274" y="0"/>
                      <a:pt x="9441" y="1902"/>
                    </a:cubicBezTo>
                    <a:cubicBezTo>
                      <a:pt x="9641" y="3803"/>
                      <a:pt x="3803" y="5671"/>
                      <a:pt x="1" y="34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3"/>
              <p:cNvSpPr/>
              <p:nvPr/>
            </p:nvSpPr>
            <p:spPr>
              <a:xfrm rot="5272073">
                <a:off x="1591582" y="4136994"/>
                <a:ext cx="126761" cy="260172"/>
              </a:xfrm>
              <a:custGeom>
                <a:avLst/>
                <a:gdLst/>
                <a:ahLst/>
                <a:cxnLst/>
                <a:rect l="l" t="t" r="r" b="b"/>
                <a:pathLst>
                  <a:path w="5071" h="10408" extrusionOk="0">
                    <a:moveTo>
                      <a:pt x="5071" y="10408"/>
                    </a:moveTo>
                    <a:cubicBezTo>
                      <a:pt x="4537" y="5871"/>
                      <a:pt x="4137" y="1"/>
                      <a:pt x="2069" y="701"/>
                    </a:cubicBezTo>
                    <a:cubicBezTo>
                      <a:pt x="0" y="1402"/>
                      <a:pt x="934" y="7506"/>
                      <a:pt x="5071" y="104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3"/>
              <p:cNvSpPr/>
              <p:nvPr/>
            </p:nvSpPr>
            <p:spPr>
              <a:xfrm rot="5272073">
                <a:off x="1418394" y="4376590"/>
                <a:ext cx="219326" cy="136760"/>
              </a:xfrm>
              <a:custGeom>
                <a:avLst/>
                <a:gdLst/>
                <a:ahLst/>
                <a:cxnLst/>
                <a:rect l="l" t="t" r="r" b="b"/>
                <a:pathLst>
                  <a:path w="8774" h="5471" extrusionOk="0">
                    <a:moveTo>
                      <a:pt x="1" y="2602"/>
                    </a:moveTo>
                    <a:cubicBezTo>
                      <a:pt x="4437" y="1535"/>
                      <a:pt x="8674" y="0"/>
                      <a:pt x="8707" y="2202"/>
                    </a:cubicBezTo>
                    <a:cubicBezTo>
                      <a:pt x="8774" y="4403"/>
                      <a:pt x="4170" y="5471"/>
                      <a:pt x="1" y="26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3"/>
              <p:cNvSpPr/>
              <p:nvPr/>
            </p:nvSpPr>
            <p:spPr>
              <a:xfrm rot="5272073">
                <a:off x="1466215" y="4070541"/>
                <a:ext cx="114263" cy="226826"/>
              </a:xfrm>
              <a:custGeom>
                <a:avLst/>
                <a:gdLst/>
                <a:ahLst/>
                <a:cxnLst/>
                <a:rect l="l" t="t" r="r" b="b"/>
                <a:pathLst>
                  <a:path w="4571" h="9074" extrusionOk="0">
                    <a:moveTo>
                      <a:pt x="4570" y="9074"/>
                    </a:moveTo>
                    <a:cubicBezTo>
                      <a:pt x="4137" y="4504"/>
                      <a:pt x="4170" y="1"/>
                      <a:pt x="2069" y="701"/>
                    </a:cubicBezTo>
                    <a:cubicBezTo>
                      <a:pt x="0" y="1368"/>
                      <a:pt x="501" y="6072"/>
                      <a:pt x="4570" y="90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3"/>
              <p:cNvSpPr/>
              <p:nvPr/>
            </p:nvSpPr>
            <p:spPr>
              <a:xfrm rot="5272073">
                <a:off x="1301957" y="4287070"/>
                <a:ext cx="218476" cy="135085"/>
              </a:xfrm>
              <a:custGeom>
                <a:avLst/>
                <a:gdLst/>
                <a:ahLst/>
                <a:cxnLst/>
                <a:rect l="l" t="t" r="r" b="b"/>
                <a:pathLst>
                  <a:path w="8740" h="5404" extrusionOk="0">
                    <a:moveTo>
                      <a:pt x="0" y="2502"/>
                    </a:moveTo>
                    <a:cubicBezTo>
                      <a:pt x="4470" y="1501"/>
                      <a:pt x="8740" y="0"/>
                      <a:pt x="8740" y="2202"/>
                    </a:cubicBezTo>
                    <a:cubicBezTo>
                      <a:pt x="8740" y="4403"/>
                      <a:pt x="4137" y="5404"/>
                      <a:pt x="0" y="25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3"/>
              <p:cNvSpPr/>
              <p:nvPr/>
            </p:nvSpPr>
            <p:spPr>
              <a:xfrm rot="5272073">
                <a:off x="1347949" y="4087638"/>
                <a:ext cx="377759" cy="468649"/>
              </a:xfrm>
              <a:custGeom>
                <a:avLst/>
                <a:gdLst/>
                <a:ahLst/>
                <a:cxnLst/>
                <a:rect l="l" t="t" r="r" b="b"/>
                <a:pathLst>
                  <a:path w="15112" h="18748" extrusionOk="0">
                    <a:moveTo>
                      <a:pt x="501" y="17079"/>
                    </a:moveTo>
                    <a:cubicBezTo>
                      <a:pt x="0" y="17580"/>
                      <a:pt x="167" y="18747"/>
                      <a:pt x="1568" y="17913"/>
                    </a:cubicBezTo>
                    <a:cubicBezTo>
                      <a:pt x="3736" y="16579"/>
                      <a:pt x="14277" y="2769"/>
                      <a:pt x="14911" y="868"/>
                    </a:cubicBezTo>
                    <a:cubicBezTo>
                      <a:pt x="15111" y="234"/>
                      <a:pt x="14711" y="0"/>
                      <a:pt x="14444" y="634"/>
                    </a:cubicBezTo>
                    <a:cubicBezTo>
                      <a:pt x="13543" y="2702"/>
                      <a:pt x="3069" y="15511"/>
                      <a:pt x="501" y="170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3"/>
              <p:cNvSpPr/>
              <p:nvPr/>
            </p:nvSpPr>
            <p:spPr>
              <a:xfrm rot="5272073">
                <a:off x="1794560" y="4427875"/>
                <a:ext cx="164307" cy="248523"/>
              </a:xfrm>
              <a:custGeom>
                <a:avLst/>
                <a:gdLst/>
                <a:ahLst/>
                <a:cxnLst/>
                <a:rect l="l" t="t" r="r" b="b"/>
                <a:pathLst>
                  <a:path w="6573" h="9942" extrusionOk="0">
                    <a:moveTo>
                      <a:pt x="601" y="9941"/>
                    </a:moveTo>
                    <a:cubicBezTo>
                      <a:pt x="3704" y="7706"/>
                      <a:pt x="6572" y="1535"/>
                      <a:pt x="5105" y="768"/>
                    </a:cubicBezTo>
                    <a:cubicBezTo>
                      <a:pt x="3637" y="1"/>
                      <a:pt x="1" y="6539"/>
                      <a:pt x="601" y="99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3"/>
              <p:cNvSpPr/>
              <p:nvPr/>
            </p:nvSpPr>
            <p:spPr>
              <a:xfrm rot="5272073">
                <a:off x="574357" y="3428897"/>
                <a:ext cx="821336" cy="433603"/>
              </a:xfrm>
              <a:custGeom>
                <a:avLst/>
                <a:gdLst/>
                <a:ahLst/>
                <a:cxnLst/>
                <a:rect l="l" t="t" r="r" b="b"/>
                <a:pathLst>
                  <a:path w="32857" h="17346" extrusionOk="0">
                    <a:moveTo>
                      <a:pt x="32857" y="0"/>
                    </a:moveTo>
                    <a:cubicBezTo>
                      <a:pt x="23650" y="6004"/>
                      <a:pt x="12776" y="6605"/>
                      <a:pt x="5404" y="8139"/>
                    </a:cubicBezTo>
                    <a:cubicBezTo>
                      <a:pt x="1568" y="8940"/>
                      <a:pt x="0" y="11475"/>
                      <a:pt x="500" y="13577"/>
                    </a:cubicBezTo>
                    <a:cubicBezTo>
                      <a:pt x="1001" y="15678"/>
                      <a:pt x="3636" y="17346"/>
                      <a:pt x="8239" y="16212"/>
                    </a:cubicBezTo>
                    <a:cubicBezTo>
                      <a:pt x="17479" y="14010"/>
                      <a:pt x="28587" y="7873"/>
                      <a:pt x="328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3"/>
              <p:cNvSpPr/>
              <p:nvPr/>
            </p:nvSpPr>
            <p:spPr>
              <a:xfrm rot="5272073">
                <a:off x="517090" y="3373723"/>
                <a:ext cx="808838" cy="561190"/>
              </a:xfrm>
              <a:custGeom>
                <a:avLst/>
                <a:gdLst/>
                <a:ahLst/>
                <a:cxnLst/>
                <a:rect l="l" t="t" r="r" b="b"/>
                <a:pathLst>
                  <a:path w="32357" h="22450" extrusionOk="0">
                    <a:moveTo>
                      <a:pt x="32357" y="0"/>
                    </a:moveTo>
                    <a:cubicBezTo>
                      <a:pt x="24385" y="7906"/>
                      <a:pt x="9307" y="15411"/>
                      <a:pt x="0" y="13577"/>
                    </a:cubicBezTo>
                    <a:cubicBezTo>
                      <a:pt x="3503" y="22450"/>
                      <a:pt x="22850" y="15611"/>
                      <a:pt x="32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3"/>
              <p:cNvSpPr/>
              <p:nvPr/>
            </p:nvSpPr>
            <p:spPr>
              <a:xfrm rot="5272073">
                <a:off x="671758" y="3548118"/>
                <a:ext cx="833860" cy="473649"/>
              </a:xfrm>
              <a:custGeom>
                <a:avLst/>
                <a:gdLst/>
                <a:ahLst/>
                <a:cxnLst/>
                <a:rect l="l" t="t" r="r" b="b"/>
                <a:pathLst>
                  <a:path w="33358" h="18948" extrusionOk="0">
                    <a:moveTo>
                      <a:pt x="30122" y="1635"/>
                    </a:moveTo>
                    <a:cubicBezTo>
                      <a:pt x="26786" y="5071"/>
                      <a:pt x="16813" y="14678"/>
                      <a:pt x="701" y="18414"/>
                    </a:cubicBezTo>
                    <a:cubicBezTo>
                      <a:pt x="134" y="18547"/>
                      <a:pt x="1" y="18947"/>
                      <a:pt x="901" y="18781"/>
                    </a:cubicBezTo>
                    <a:cubicBezTo>
                      <a:pt x="14177" y="16245"/>
                      <a:pt x="26319" y="7039"/>
                      <a:pt x="31323" y="2769"/>
                    </a:cubicBezTo>
                    <a:cubicBezTo>
                      <a:pt x="33358" y="1068"/>
                      <a:pt x="31757" y="0"/>
                      <a:pt x="30122" y="16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3"/>
              <p:cNvSpPr/>
              <p:nvPr/>
            </p:nvSpPr>
            <p:spPr>
              <a:xfrm rot="5272073">
                <a:off x="1087792" y="3937180"/>
                <a:ext cx="126761" cy="360236"/>
              </a:xfrm>
              <a:custGeom>
                <a:avLst/>
                <a:gdLst/>
                <a:ahLst/>
                <a:cxnLst/>
                <a:rect l="l" t="t" r="r" b="b"/>
                <a:pathLst>
                  <a:path w="5071" h="14411" extrusionOk="0">
                    <a:moveTo>
                      <a:pt x="4037" y="601"/>
                    </a:moveTo>
                    <a:cubicBezTo>
                      <a:pt x="4203" y="0"/>
                      <a:pt x="5071" y="167"/>
                      <a:pt x="5004" y="768"/>
                    </a:cubicBezTo>
                    <a:cubicBezTo>
                      <a:pt x="4604" y="2969"/>
                      <a:pt x="1168" y="12376"/>
                      <a:pt x="667" y="13844"/>
                    </a:cubicBezTo>
                    <a:cubicBezTo>
                      <a:pt x="434" y="14411"/>
                      <a:pt x="0" y="14211"/>
                      <a:pt x="234" y="13610"/>
                    </a:cubicBezTo>
                    <a:cubicBezTo>
                      <a:pt x="734" y="12176"/>
                      <a:pt x="3636" y="2769"/>
                      <a:pt x="4037" y="6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3"/>
              <p:cNvSpPr/>
              <p:nvPr/>
            </p:nvSpPr>
            <p:spPr>
              <a:xfrm rot="5272073">
                <a:off x="826453" y="3969899"/>
                <a:ext cx="277695" cy="195979"/>
              </a:xfrm>
              <a:custGeom>
                <a:avLst/>
                <a:gdLst/>
                <a:ahLst/>
                <a:cxnLst/>
                <a:rect l="l" t="t" r="r" b="b"/>
                <a:pathLst>
                  <a:path w="11109" h="7840" extrusionOk="0">
                    <a:moveTo>
                      <a:pt x="4871" y="2636"/>
                    </a:moveTo>
                    <a:cubicBezTo>
                      <a:pt x="3170" y="3336"/>
                      <a:pt x="535" y="3803"/>
                      <a:pt x="334" y="2302"/>
                    </a:cubicBezTo>
                    <a:cubicBezTo>
                      <a:pt x="1" y="0"/>
                      <a:pt x="5938" y="1034"/>
                      <a:pt x="6506" y="1401"/>
                    </a:cubicBezTo>
                    <a:cubicBezTo>
                      <a:pt x="7073" y="1768"/>
                      <a:pt x="11109" y="6038"/>
                      <a:pt x="9074" y="7105"/>
                    </a:cubicBezTo>
                    <a:cubicBezTo>
                      <a:pt x="7706" y="7839"/>
                      <a:pt x="6706" y="5304"/>
                      <a:pt x="6339" y="3436"/>
                    </a:cubicBezTo>
                    <a:cubicBezTo>
                      <a:pt x="5938" y="5271"/>
                      <a:pt x="4804" y="7672"/>
                      <a:pt x="3470" y="6972"/>
                    </a:cubicBezTo>
                    <a:cubicBezTo>
                      <a:pt x="2102" y="6305"/>
                      <a:pt x="3570" y="4003"/>
                      <a:pt x="4871" y="26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3"/>
              <p:cNvSpPr/>
              <p:nvPr/>
            </p:nvSpPr>
            <p:spPr>
              <a:xfrm rot="5272073">
                <a:off x="945782" y="4028941"/>
                <a:ext cx="116762" cy="102589"/>
              </a:xfrm>
              <a:custGeom>
                <a:avLst/>
                <a:gdLst/>
                <a:ahLst/>
                <a:cxnLst/>
                <a:rect l="l" t="t" r="r" b="b"/>
                <a:pathLst>
                  <a:path w="4671" h="4104" extrusionOk="0">
                    <a:moveTo>
                      <a:pt x="1802" y="1302"/>
                    </a:moveTo>
                    <a:cubicBezTo>
                      <a:pt x="1068" y="1635"/>
                      <a:pt x="0" y="1402"/>
                      <a:pt x="0" y="768"/>
                    </a:cubicBezTo>
                    <a:cubicBezTo>
                      <a:pt x="0" y="1"/>
                      <a:pt x="2402" y="535"/>
                      <a:pt x="2635" y="701"/>
                    </a:cubicBezTo>
                    <a:cubicBezTo>
                      <a:pt x="2902" y="835"/>
                      <a:pt x="4670" y="2336"/>
                      <a:pt x="4137" y="2870"/>
                    </a:cubicBezTo>
                    <a:cubicBezTo>
                      <a:pt x="3670" y="3303"/>
                      <a:pt x="2836" y="2603"/>
                      <a:pt x="2669" y="1802"/>
                    </a:cubicBezTo>
                    <a:cubicBezTo>
                      <a:pt x="2235" y="4104"/>
                      <a:pt x="134" y="3170"/>
                      <a:pt x="1802" y="130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3"/>
              <p:cNvSpPr/>
              <p:nvPr/>
            </p:nvSpPr>
            <p:spPr>
              <a:xfrm rot="5272073">
                <a:off x="1290991" y="4041570"/>
                <a:ext cx="295193" cy="260197"/>
              </a:xfrm>
              <a:custGeom>
                <a:avLst/>
                <a:gdLst/>
                <a:ahLst/>
                <a:cxnLst/>
                <a:rect l="l" t="t" r="r" b="b"/>
                <a:pathLst>
                  <a:path w="11809" h="10409" extrusionOk="0">
                    <a:moveTo>
                      <a:pt x="5137" y="10408"/>
                    </a:moveTo>
                    <a:cubicBezTo>
                      <a:pt x="0" y="6939"/>
                      <a:pt x="801" y="1"/>
                      <a:pt x="6238" y="701"/>
                    </a:cubicBezTo>
                    <a:cubicBezTo>
                      <a:pt x="11809" y="1435"/>
                      <a:pt x="10941" y="7739"/>
                      <a:pt x="5137" y="104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3"/>
              <p:cNvSpPr/>
              <p:nvPr/>
            </p:nvSpPr>
            <p:spPr>
              <a:xfrm rot="5272073">
                <a:off x="1114124" y="3896482"/>
                <a:ext cx="262697" cy="263522"/>
              </a:xfrm>
              <a:custGeom>
                <a:avLst/>
                <a:gdLst/>
                <a:ahLst/>
                <a:cxnLst/>
                <a:rect l="l" t="t" r="r" b="b"/>
                <a:pathLst>
                  <a:path w="10509" h="10542" extrusionOk="0">
                    <a:moveTo>
                      <a:pt x="10508" y="2969"/>
                    </a:moveTo>
                    <a:cubicBezTo>
                      <a:pt x="9140" y="9274"/>
                      <a:pt x="2402" y="10541"/>
                      <a:pt x="1201" y="6371"/>
                    </a:cubicBezTo>
                    <a:cubicBezTo>
                      <a:pt x="1" y="2068"/>
                      <a:pt x="5905" y="0"/>
                      <a:pt x="10508" y="29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3"/>
              <p:cNvSpPr/>
              <p:nvPr/>
            </p:nvSpPr>
            <p:spPr>
              <a:xfrm rot="5272073">
                <a:off x="1148915" y="4161423"/>
                <a:ext cx="238499" cy="233500"/>
              </a:xfrm>
              <a:custGeom>
                <a:avLst/>
                <a:gdLst/>
                <a:ahLst/>
                <a:cxnLst/>
                <a:rect l="l" t="t" r="r" b="b"/>
                <a:pathLst>
                  <a:path w="9541" h="9341" extrusionOk="0">
                    <a:moveTo>
                      <a:pt x="0" y="2903"/>
                    </a:moveTo>
                    <a:cubicBezTo>
                      <a:pt x="6171" y="1"/>
                      <a:pt x="9540" y="3003"/>
                      <a:pt x="7772" y="6472"/>
                    </a:cubicBezTo>
                    <a:cubicBezTo>
                      <a:pt x="6305" y="9341"/>
                      <a:pt x="767" y="9107"/>
                      <a:pt x="0" y="29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3"/>
              <p:cNvSpPr/>
              <p:nvPr/>
            </p:nvSpPr>
            <p:spPr>
              <a:xfrm rot="5272073">
                <a:off x="1273755" y="4115586"/>
                <a:ext cx="72567" cy="87566"/>
              </a:xfrm>
              <a:custGeom>
                <a:avLst/>
                <a:gdLst/>
                <a:ahLst/>
                <a:cxnLst/>
                <a:rect l="l" t="t" r="r" b="b"/>
                <a:pathLst>
                  <a:path w="2903" h="3503" extrusionOk="0">
                    <a:moveTo>
                      <a:pt x="2469" y="2602"/>
                    </a:moveTo>
                    <a:cubicBezTo>
                      <a:pt x="1702" y="3503"/>
                      <a:pt x="234" y="3069"/>
                      <a:pt x="134" y="1902"/>
                    </a:cubicBezTo>
                    <a:cubicBezTo>
                      <a:pt x="0" y="734"/>
                      <a:pt x="1335" y="0"/>
                      <a:pt x="2269" y="734"/>
                    </a:cubicBezTo>
                    <a:cubicBezTo>
                      <a:pt x="2836" y="1201"/>
                      <a:pt x="2903" y="2035"/>
                      <a:pt x="2469" y="26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2302"/>
        <p:cNvGrpSpPr/>
        <p:nvPr/>
      </p:nvGrpSpPr>
      <p:grpSpPr>
        <a:xfrm>
          <a:off x="0" y="0"/>
          <a:ext cx="0" cy="0"/>
          <a:chOff x="0" y="0"/>
          <a:chExt cx="0" cy="0"/>
        </a:xfrm>
      </p:grpSpPr>
      <p:sp>
        <p:nvSpPr>
          <p:cNvPr id="2303" name="Google Shape;2303;p42"/>
          <p:cNvSpPr/>
          <p:nvPr/>
        </p:nvSpPr>
        <p:spPr>
          <a:xfrm>
            <a:off x="935649" y="3888566"/>
            <a:ext cx="1827800" cy="555503"/>
          </a:xfrm>
          <a:custGeom>
            <a:avLst/>
            <a:gdLst/>
            <a:ahLst/>
            <a:cxnLst/>
            <a:rect l="l" t="t" r="r" b="b"/>
            <a:pathLst>
              <a:path w="73332" h="22287" extrusionOk="0">
                <a:moveTo>
                  <a:pt x="32447" y="1"/>
                </a:moveTo>
                <a:cubicBezTo>
                  <a:pt x="32272" y="1"/>
                  <a:pt x="32096" y="4"/>
                  <a:pt x="31920" y="9"/>
                </a:cubicBezTo>
                <a:cubicBezTo>
                  <a:pt x="25212" y="219"/>
                  <a:pt x="19284" y="4381"/>
                  <a:pt x="16828" y="10639"/>
                </a:cubicBezTo>
                <a:cubicBezTo>
                  <a:pt x="15301" y="9980"/>
                  <a:pt x="13684" y="9651"/>
                  <a:pt x="12067" y="9651"/>
                </a:cubicBezTo>
                <a:cubicBezTo>
                  <a:pt x="5390" y="9651"/>
                  <a:pt x="0" y="15041"/>
                  <a:pt x="0" y="21718"/>
                </a:cubicBezTo>
                <a:lnTo>
                  <a:pt x="0" y="22287"/>
                </a:lnTo>
                <a:lnTo>
                  <a:pt x="73331" y="22287"/>
                </a:lnTo>
                <a:cubicBezTo>
                  <a:pt x="71744" y="18035"/>
                  <a:pt x="67702" y="15190"/>
                  <a:pt x="63151" y="15190"/>
                </a:cubicBezTo>
                <a:lnTo>
                  <a:pt x="62552" y="15190"/>
                </a:lnTo>
                <a:cubicBezTo>
                  <a:pt x="61004" y="10886"/>
                  <a:pt x="56978" y="8308"/>
                  <a:pt x="52772" y="8308"/>
                </a:cubicBezTo>
                <a:cubicBezTo>
                  <a:pt x="51038" y="8308"/>
                  <a:pt x="49274" y="8746"/>
                  <a:pt x="47640" y="9681"/>
                </a:cubicBezTo>
                <a:cubicBezTo>
                  <a:pt x="44870" y="3762"/>
                  <a:pt x="38949" y="1"/>
                  <a:pt x="32447" y="1"/>
                </a:cubicBezTo>
                <a:close/>
              </a:path>
            </a:pathLst>
          </a:custGeom>
          <a:solidFill>
            <a:srgbClr val="2078A6">
              <a:alpha val="3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2"/>
          <p:cNvSpPr/>
          <p:nvPr/>
        </p:nvSpPr>
        <p:spPr>
          <a:xfrm>
            <a:off x="7471647" y="1727197"/>
            <a:ext cx="1175246" cy="407807"/>
          </a:xfrm>
          <a:custGeom>
            <a:avLst/>
            <a:gdLst/>
            <a:ahLst/>
            <a:cxnLst/>
            <a:rect l="l" t="t" r="r" b="b"/>
            <a:pathLst>
              <a:path w="43832" h="15211" extrusionOk="0">
                <a:moveTo>
                  <a:pt x="21219" y="0"/>
                </a:moveTo>
                <a:cubicBezTo>
                  <a:pt x="20609" y="0"/>
                  <a:pt x="19992" y="49"/>
                  <a:pt x="19374" y="149"/>
                </a:cubicBezTo>
                <a:cubicBezTo>
                  <a:pt x="14404" y="927"/>
                  <a:pt x="10511" y="4880"/>
                  <a:pt x="9822" y="9880"/>
                </a:cubicBezTo>
                <a:cubicBezTo>
                  <a:pt x="9036" y="9627"/>
                  <a:pt x="8239" y="9507"/>
                  <a:pt x="7457" y="9507"/>
                </a:cubicBezTo>
                <a:cubicBezTo>
                  <a:pt x="4072" y="9507"/>
                  <a:pt x="949" y="11756"/>
                  <a:pt x="1" y="15210"/>
                </a:cubicBezTo>
                <a:lnTo>
                  <a:pt x="43718" y="15210"/>
                </a:lnTo>
                <a:cubicBezTo>
                  <a:pt x="43778" y="14761"/>
                  <a:pt x="43808" y="14342"/>
                  <a:pt x="43808" y="13923"/>
                </a:cubicBezTo>
                <a:cubicBezTo>
                  <a:pt x="43831" y="9014"/>
                  <a:pt x="39826" y="5466"/>
                  <a:pt x="35406" y="5466"/>
                </a:cubicBezTo>
                <a:cubicBezTo>
                  <a:pt x="34110" y="5466"/>
                  <a:pt x="32778" y="5771"/>
                  <a:pt x="31501" y="6437"/>
                </a:cubicBezTo>
                <a:cubicBezTo>
                  <a:pt x="29559" y="2448"/>
                  <a:pt x="25548" y="0"/>
                  <a:pt x="21219" y="0"/>
                </a:cubicBezTo>
                <a:close/>
              </a:path>
            </a:pathLst>
          </a:custGeom>
          <a:solidFill>
            <a:srgbClr val="2078A6">
              <a:alpha val="3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5" name="Google Shape;2305;p42"/>
          <p:cNvGrpSpPr/>
          <p:nvPr/>
        </p:nvGrpSpPr>
        <p:grpSpPr>
          <a:xfrm rot="-442158">
            <a:off x="-274447" y="3869376"/>
            <a:ext cx="1567336" cy="1575106"/>
            <a:chOff x="626063" y="3227249"/>
            <a:chExt cx="1377883" cy="1451490"/>
          </a:xfrm>
        </p:grpSpPr>
        <p:sp>
          <p:nvSpPr>
            <p:cNvPr id="2306" name="Google Shape;2306;p42"/>
            <p:cNvSpPr/>
            <p:nvPr/>
          </p:nvSpPr>
          <p:spPr>
            <a:xfrm rot="5272073">
              <a:off x="1686392" y="4514064"/>
              <a:ext cx="187630" cy="136760"/>
            </a:xfrm>
            <a:custGeom>
              <a:avLst/>
              <a:gdLst/>
              <a:ahLst/>
              <a:cxnLst/>
              <a:rect l="l" t="t" r="r" b="b"/>
              <a:pathLst>
                <a:path w="7506" h="5471" extrusionOk="0">
                  <a:moveTo>
                    <a:pt x="0" y="3803"/>
                  </a:moveTo>
                  <a:cubicBezTo>
                    <a:pt x="3570" y="5471"/>
                    <a:pt x="7506" y="3236"/>
                    <a:pt x="7206" y="1602"/>
                  </a:cubicBezTo>
                  <a:cubicBezTo>
                    <a:pt x="6905" y="0"/>
                    <a:pt x="2902" y="1735"/>
                    <a:pt x="0" y="38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2"/>
            <p:cNvSpPr/>
            <p:nvPr/>
          </p:nvSpPr>
          <p:spPr>
            <a:xfrm rot="5272073">
              <a:off x="1783584" y="4352722"/>
              <a:ext cx="98414" cy="169307"/>
            </a:xfrm>
            <a:custGeom>
              <a:avLst/>
              <a:gdLst/>
              <a:ahLst/>
              <a:cxnLst/>
              <a:rect l="l" t="t" r="r" b="b"/>
              <a:pathLst>
                <a:path w="3937" h="6773" extrusionOk="0">
                  <a:moveTo>
                    <a:pt x="3936" y="6772"/>
                  </a:moveTo>
                  <a:cubicBezTo>
                    <a:pt x="3303" y="3370"/>
                    <a:pt x="3002" y="1"/>
                    <a:pt x="1501" y="634"/>
                  </a:cubicBezTo>
                  <a:cubicBezTo>
                    <a:pt x="0" y="1302"/>
                    <a:pt x="667" y="4804"/>
                    <a:pt x="3936" y="67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2"/>
            <p:cNvSpPr/>
            <p:nvPr/>
          </p:nvSpPr>
          <p:spPr>
            <a:xfrm rot="5272073">
              <a:off x="1678015" y="4260406"/>
              <a:ext cx="114263" cy="196804"/>
            </a:xfrm>
            <a:custGeom>
              <a:avLst/>
              <a:gdLst/>
              <a:ahLst/>
              <a:cxnLst/>
              <a:rect l="l" t="t" r="r" b="b"/>
              <a:pathLst>
                <a:path w="4571" h="7873" extrusionOk="0">
                  <a:moveTo>
                    <a:pt x="4571" y="7873"/>
                  </a:moveTo>
                  <a:cubicBezTo>
                    <a:pt x="3837" y="3936"/>
                    <a:pt x="3503" y="0"/>
                    <a:pt x="1769" y="767"/>
                  </a:cubicBezTo>
                  <a:cubicBezTo>
                    <a:pt x="1" y="1535"/>
                    <a:pt x="801" y="5571"/>
                    <a:pt x="4571" y="78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2"/>
            <p:cNvSpPr/>
            <p:nvPr/>
          </p:nvSpPr>
          <p:spPr>
            <a:xfrm rot="5272073">
              <a:off x="1538754" y="4468490"/>
              <a:ext cx="240999" cy="141785"/>
            </a:xfrm>
            <a:custGeom>
              <a:avLst/>
              <a:gdLst/>
              <a:ahLst/>
              <a:cxnLst/>
              <a:rect l="l" t="t" r="r" b="b"/>
              <a:pathLst>
                <a:path w="9641" h="5672" extrusionOk="0">
                  <a:moveTo>
                    <a:pt x="1" y="3470"/>
                  </a:moveTo>
                  <a:cubicBezTo>
                    <a:pt x="3803" y="2235"/>
                    <a:pt x="9274" y="0"/>
                    <a:pt x="9441" y="1902"/>
                  </a:cubicBezTo>
                  <a:cubicBezTo>
                    <a:pt x="9641" y="3803"/>
                    <a:pt x="3803" y="5671"/>
                    <a:pt x="1" y="34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2"/>
            <p:cNvSpPr/>
            <p:nvPr/>
          </p:nvSpPr>
          <p:spPr>
            <a:xfrm rot="5272073">
              <a:off x="1591582" y="4136994"/>
              <a:ext cx="126761" cy="260172"/>
            </a:xfrm>
            <a:custGeom>
              <a:avLst/>
              <a:gdLst/>
              <a:ahLst/>
              <a:cxnLst/>
              <a:rect l="l" t="t" r="r" b="b"/>
              <a:pathLst>
                <a:path w="5071" h="10408" extrusionOk="0">
                  <a:moveTo>
                    <a:pt x="5071" y="10408"/>
                  </a:moveTo>
                  <a:cubicBezTo>
                    <a:pt x="4537" y="5871"/>
                    <a:pt x="4137" y="1"/>
                    <a:pt x="2069" y="701"/>
                  </a:cubicBezTo>
                  <a:cubicBezTo>
                    <a:pt x="0" y="1402"/>
                    <a:pt x="934" y="7506"/>
                    <a:pt x="5071" y="104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2"/>
            <p:cNvSpPr/>
            <p:nvPr/>
          </p:nvSpPr>
          <p:spPr>
            <a:xfrm rot="5272073">
              <a:off x="1418394" y="4376590"/>
              <a:ext cx="219326" cy="136760"/>
            </a:xfrm>
            <a:custGeom>
              <a:avLst/>
              <a:gdLst/>
              <a:ahLst/>
              <a:cxnLst/>
              <a:rect l="l" t="t" r="r" b="b"/>
              <a:pathLst>
                <a:path w="8774" h="5471" extrusionOk="0">
                  <a:moveTo>
                    <a:pt x="1" y="2602"/>
                  </a:moveTo>
                  <a:cubicBezTo>
                    <a:pt x="4437" y="1535"/>
                    <a:pt x="8674" y="0"/>
                    <a:pt x="8707" y="2202"/>
                  </a:cubicBezTo>
                  <a:cubicBezTo>
                    <a:pt x="8774" y="4403"/>
                    <a:pt x="4170" y="5471"/>
                    <a:pt x="1" y="26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2"/>
            <p:cNvSpPr/>
            <p:nvPr/>
          </p:nvSpPr>
          <p:spPr>
            <a:xfrm rot="5272073">
              <a:off x="1466215" y="4070541"/>
              <a:ext cx="114263" cy="226826"/>
            </a:xfrm>
            <a:custGeom>
              <a:avLst/>
              <a:gdLst/>
              <a:ahLst/>
              <a:cxnLst/>
              <a:rect l="l" t="t" r="r" b="b"/>
              <a:pathLst>
                <a:path w="4571" h="9074" extrusionOk="0">
                  <a:moveTo>
                    <a:pt x="4570" y="9074"/>
                  </a:moveTo>
                  <a:cubicBezTo>
                    <a:pt x="4137" y="4504"/>
                    <a:pt x="4170" y="1"/>
                    <a:pt x="2069" y="701"/>
                  </a:cubicBezTo>
                  <a:cubicBezTo>
                    <a:pt x="0" y="1368"/>
                    <a:pt x="501" y="6072"/>
                    <a:pt x="4570" y="90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2"/>
            <p:cNvSpPr/>
            <p:nvPr/>
          </p:nvSpPr>
          <p:spPr>
            <a:xfrm rot="5272073">
              <a:off x="1301957" y="4287070"/>
              <a:ext cx="218476" cy="135085"/>
            </a:xfrm>
            <a:custGeom>
              <a:avLst/>
              <a:gdLst/>
              <a:ahLst/>
              <a:cxnLst/>
              <a:rect l="l" t="t" r="r" b="b"/>
              <a:pathLst>
                <a:path w="8740" h="5404" extrusionOk="0">
                  <a:moveTo>
                    <a:pt x="0" y="2502"/>
                  </a:moveTo>
                  <a:cubicBezTo>
                    <a:pt x="4470" y="1501"/>
                    <a:pt x="8740" y="0"/>
                    <a:pt x="8740" y="2202"/>
                  </a:cubicBezTo>
                  <a:cubicBezTo>
                    <a:pt x="8740" y="4403"/>
                    <a:pt x="4137" y="5404"/>
                    <a:pt x="0" y="25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2"/>
            <p:cNvSpPr/>
            <p:nvPr/>
          </p:nvSpPr>
          <p:spPr>
            <a:xfrm rot="5272073">
              <a:off x="1347949" y="4087638"/>
              <a:ext cx="377759" cy="468649"/>
            </a:xfrm>
            <a:custGeom>
              <a:avLst/>
              <a:gdLst/>
              <a:ahLst/>
              <a:cxnLst/>
              <a:rect l="l" t="t" r="r" b="b"/>
              <a:pathLst>
                <a:path w="15112" h="18748" extrusionOk="0">
                  <a:moveTo>
                    <a:pt x="501" y="17079"/>
                  </a:moveTo>
                  <a:cubicBezTo>
                    <a:pt x="0" y="17580"/>
                    <a:pt x="167" y="18747"/>
                    <a:pt x="1568" y="17913"/>
                  </a:cubicBezTo>
                  <a:cubicBezTo>
                    <a:pt x="3736" y="16579"/>
                    <a:pt x="14277" y="2769"/>
                    <a:pt x="14911" y="868"/>
                  </a:cubicBezTo>
                  <a:cubicBezTo>
                    <a:pt x="15111" y="234"/>
                    <a:pt x="14711" y="0"/>
                    <a:pt x="14444" y="634"/>
                  </a:cubicBezTo>
                  <a:cubicBezTo>
                    <a:pt x="13543" y="2702"/>
                    <a:pt x="3069" y="15511"/>
                    <a:pt x="501" y="170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2"/>
            <p:cNvSpPr/>
            <p:nvPr/>
          </p:nvSpPr>
          <p:spPr>
            <a:xfrm rot="5272073">
              <a:off x="1794560" y="4427875"/>
              <a:ext cx="164307" cy="248523"/>
            </a:xfrm>
            <a:custGeom>
              <a:avLst/>
              <a:gdLst/>
              <a:ahLst/>
              <a:cxnLst/>
              <a:rect l="l" t="t" r="r" b="b"/>
              <a:pathLst>
                <a:path w="6573" h="9942" extrusionOk="0">
                  <a:moveTo>
                    <a:pt x="601" y="9941"/>
                  </a:moveTo>
                  <a:cubicBezTo>
                    <a:pt x="3704" y="7706"/>
                    <a:pt x="6572" y="1535"/>
                    <a:pt x="5105" y="768"/>
                  </a:cubicBezTo>
                  <a:cubicBezTo>
                    <a:pt x="3637" y="1"/>
                    <a:pt x="1" y="6539"/>
                    <a:pt x="601" y="99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2"/>
            <p:cNvSpPr/>
            <p:nvPr/>
          </p:nvSpPr>
          <p:spPr>
            <a:xfrm rot="5272073">
              <a:off x="574357" y="3428897"/>
              <a:ext cx="821336" cy="433603"/>
            </a:xfrm>
            <a:custGeom>
              <a:avLst/>
              <a:gdLst/>
              <a:ahLst/>
              <a:cxnLst/>
              <a:rect l="l" t="t" r="r" b="b"/>
              <a:pathLst>
                <a:path w="32857" h="17346" extrusionOk="0">
                  <a:moveTo>
                    <a:pt x="32857" y="0"/>
                  </a:moveTo>
                  <a:cubicBezTo>
                    <a:pt x="23650" y="6004"/>
                    <a:pt x="12776" y="6605"/>
                    <a:pt x="5404" y="8139"/>
                  </a:cubicBezTo>
                  <a:cubicBezTo>
                    <a:pt x="1568" y="8940"/>
                    <a:pt x="0" y="11475"/>
                    <a:pt x="500" y="13577"/>
                  </a:cubicBezTo>
                  <a:cubicBezTo>
                    <a:pt x="1001" y="15678"/>
                    <a:pt x="3636" y="17346"/>
                    <a:pt x="8239" y="16212"/>
                  </a:cubicBezTo>
                  <a:cubicBezTo>
                    <a:pt x="17479" y="14010"/>
                    <a:pt x="28587" y="7873"/>
                    <a:pt x="328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2"/>
            <p:cNvSpPr/>
            <p:nvPr/>
          </p:nvSpPr>
          <p:spPr>
            <a:xfrm rot="5272073">
              <a:off x="517090" y="3373723"/>
              <a:ext cx="808838" cy="561190"/>
            </a:xfrm>
            <a:custGeom>
              <a:avLst/>
              <a:gdLst/>
              <a:ahLst/>
              <a:cxnLst/>
              <a:rect l="l" t="t" r="r" b="b"/>
              <a:pathLst>
                <a:path w="32357" h="22450" extrusionOk="0">
                  <a:moveTo>
                    <a:pt x="32357" y="0"/>
                  </a:moveTo>
                  <a:cubicBezTo>
                    <a:pt x="24385" y="7906"/>
                    <a:pt x="9307" y="15411"/>
                    <a:pt x="0" y="13577"/>
                  </a:cubicBezTo>
                  <a:cubicBezTo>
                    <a:pt x="3503" y="22450"/>
                    <a:pt x="22850" y="15611"/>
                    <a:pt x="32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2"/>
            <p:cNvSpPr/>
            <p:nvPr/>
          </p:nvSpPr>
          <p:spPr>
            <a:xfrm rot="5272073">
              <a:off x="671758" y="3548118"/>
              <a:ext cx="833860" cy="473649"/>
            </a:xfrm>
            <a:custGeom>
              <a:avLst/>
              <a:gdLst/>
              <a:ahLst/>
              <a:cxnLst/>
              <a:rect l="l" t="t" r="r" b="b"/>
              <a:pathLst>
                <a:path w="33358" h="18948" extrusionOk="0">
                  <a:moveTo>
                    <a:pt x="30122" y="1635"/>
                  </a:moveTo>
                  <a:cubicBezTo>
                    <a:pt x="26786" y="5071"/>
                    <a:pt x="16813" y="14678"/>
                    <a:pt x="701" y="18414"/>
                  </a:cubicBezTo>
                  <a:cubicBezTo>
                    <a:pt x="134" y="18547"/>
                    <a:pt x="1" y="18947"/>
                    <a:pt x="901" y="18781"/>
                  </a:cubicBezTo>
                  <a:cubicBezTo>
                    <a:pt x="14177" y="16245"/>
                    <a:pt x="26319" y="7039"/>
                    <a:pt x="31323" y="2769"/>
                  </a:cubicBezTo>
                  <a:cubicBezTo>
                    <a:pt x="33358" y="1068"/>
                    <a:pt x="31757" y="0"/>
                    <a:pt x="30122" y="16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2"/>
            <p:cNvSpPr/>
            <p:nvPr/>
          </p:nvSpPr>
          <p:spPr>
            <a:xfrm rot="5272073">
              <a:off x="1087792" y="3937180"/>
              <a:ext cx="126761" cy="360236"/>
            </a:xfrm>
            <a:custGeom>
              <a:avLst/>
              <a:gdLst/>
              <a:ahLst/>
              <a:cxnLst/>
              <a:rect l="l" t="t" r="r" b="b"/>
              <a:pathLst>
                <a:path w="5071" h="14411" extrusionOk="0">
                  <a:moveTo>
                    <a:pt x="4037" y="601"/>
                  </a:moveTo>
                  <a:cubicBezTo>
                    <a:pt x="4203" y="0"/>
                    <a:pt x="5071" y="167"/>
                    <a:pt x="5004" y="768"/>
                  </a:cubicBezTo>
                  <a:cubicBezTo>
                    <a:pt x="4604" y="2969"/>
                    <a:pt x="1168" y="12376"/>
                    <a:pt x="667" y="13844"/>
                  </a:cubicBezTo>
                  <a:cubicBezTo>
                    <a:pt x="434" y="14411"/>
                    <a:pt x="0" y="14211"/>
                    <a:pt x="234" y="13610"/>
                  </a:cubicBezTo>
                  <a:cubicBezTo>
                    <a:pt x="734" y="12176"/>
                    <a:pt x="3636" y="2769"/>
                    <a:pt x="4037" y="6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2"/>
            <p:cNvSpPr/>
            <p:nvPr/>
          </p:nvSpPr>
          <p:spPr>
            <a:xfrm rot="5272073">
              <a:off x="826453" y="3969899"/>
              <a:ext cx="277695" cy="195979"/>
            </a:xfrm>
            <a:custGeom>
              <a:avLst/>
              <a:gdLst/>
              <a:ahLst/>
              <a:cxnLst/>
              <a:rect l="l" t="t" r="r" b="b"/>
              <a:pathLst>
                <a:path w="11109" h="7840" extrusionOk="0">
                  <a:moveTo>
                    <a:pt x="4871" y="2636"/>
                  </a:moveTo>
                  <a:cubicBezTo>
                    <a:pt x="3170" y="3336"/>
                    <a:pt x="535" y="3803"/>
                    <a:pt x="334" y="2302"/>
                  </a:cubicBezTo>
                  <a:cubicBezTo>
                    <a:pt x="1" y="0"/>
                    <a:pt x="5938" y="1034"/>
                    <a:pt x="6506" y="1401"/>
                  </a:cubicBezTo>
                  <a:cubicBezTo>
                    <a:pt x="7073" y="1768"/>
                    <a:pt x="11109" y="6038"/>
                    <a:pt x="9074" y="7105"/>
                  </a:cubicBezTo>
                  <a:cubicBezTo>
                    <a:pt x="7706" y="7839"/>
                    <a:pt x="6706" y="5304"/>
                    <a:pt x="6339" y="3436"/>
                  </a:cubicBezTo>
                  <a:cubicBezTo>
                    <a:pt x="5938" y="5271"/>
                    <a:pt x="4804" y="7672"/>
                    <a:pt x="3470" y="6972"/>
                  </a:cubicBezTo>
                  <a:cubicBezTo>
                    <a:pt x="2102" y="6305"/>
                    <a:pt x="3570" y="4003"/>
                    <a:pt x="4871" y="26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2"/>
            <p:cNvSpPr/>
            <p:nvPr/>
          </p:nvSpPr>
          <p:spPr>
            <a:xfrm rot="5272073">
              <a:off x="945782" y="4028941"/>
              <a:ext cx="116762" cy="102589"/>
            </a:xfrm>
            <a:custGeom>
              <a:avLst/>
              <a:gdLst/>
              <a:ahLst/>
              <a:cxnLst/>
              <a:rect l="l" t="t" r="r" b="b"/>
              <a:pathLst>
                <a:path w="4671" h="4104" extrusionOk="0">
                  <a:moveTo>
                    <a:pt x="1802" y="1302"/>
                  </a:moveTo>
                  <a:cubicBezTo>
                    <a:pt x="1068" y="1635"/>
                    <a:pt x="0" y="1402"/>
                    <a:pt x="0" y="768"/>
                  </a:cubicBezTo>
                  <a:cubicBezTo>
                    <a:pt x="0" y="1"/>
                    <a:pt x="2402" y="535"/>
                    <a:pt x="2635" y="701"/>
                  </a:cubicBezTo>
                  <a:cubicBezTo>
                    <a:pt x="2902" y="835"/>
                    <a:pt x="4670" y="2336"/>
                    <a:pt x="4137" y="2870"/>
                  </a:cubicBezTo>
                  <a:cubicBezTo>
                    <a:pt x="3670" y="3303"/>
                    <a:pt x="2836" y="2603"/>
                    <a:pt x="2669" y="1802"/>
                  </a:cubicBezTo>
                  <a:cubicBezTo>
                    <a:pt x="2235" y="4104"/>
                    <a:pt x="134" y="3170"/>
                    <a:pt x="1802" y="130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2"/>
            <p:cNvSpPr/>
            <p:nvPr/>
          </p:nvSpPr>
          <p:spPr>
            <a:xfrm rot="5272073">
              <a:off x="1290991" y="4041570"/>
              <a:ext cx="295193" cy="260197"/>
            </a:xfrm>
            <a:custGeom>
              <a:avLst/>
              <a:gdLst/>
              <a:ahLst/>
              <a:cxnLst/>
              <a:rect l="l" t="t" r="r" b="b"/>
              <a:pathLst>
                <a:path w="11809" h="10409" extrusionOk="0">
                  <a:moveTo>
                    <a:pt x="5137" y="10408"/>
                  </a:moveTo>
                  <a:cubicBezTo>
                    <a:pt x="0" y="6939"/>
                    <a:pt x="801" y="1"/>
                    <a:pt x="6238" y="701"/>
                  </a:cubicBezTo>
                  <a:cubicBezTo>
                    <a:pt x="11809" y="1435"/>
                    <a:pt x="10941" y="7739"/>
                    <a:pt x="5137" y="104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2"/>
            <p:cNvSpPr/>
            <p:nvPr/>
          </p:nvSpPr>
          <p:spPr>
            <a:xfrm rot="5272073">
              <a:off x="1114124" y="3896482"/>
              <a:ext cx="262697" cy="263522"/>
            </a:xfrm>
            <a:custGeom>
              <a:avLst/>
              <a:gdLst/>
              <a:ahLst/>
              <a:cxnLst/>
              <a:rect l="l" t="t" r="r" b="b"/>
              <a:pathLst>
                <a:path w="10509" h="10542" extrusionOk="0">
                  <a:moveTo>
                    <a:pt x="10508" y="2969"/>
                  </a:moveTo>
                  <a:cubicBezTo>
                    <a:pt x="9140" y="9274"/>
                    <a:pt x="2402" y="10541"/>
                    <a:pt x="1201" y="6371"/>
                  </a:cubicBezTo>
                  <a:cubicBezTo>
                    <a:pt x="1" y="2068"/>
                    <a:pt x="5905" y="0"/>
                    <a:pt x="10508" y="29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2"/>
            <p:cNvSpPr/>
            <p:nvPr/>
          </p:nvSpPr>
          <p:spPr>
            <a:xfrm rot="5272073">
              <a:off x="1148915" y="4161423"/>
              <a:ext cx="238499" cy="233500"/>
            </a:xfrm>
            <a:custGeom>
              <a:avLst/>
              <a:gdLst/>
              <a:ahLst/>
              <a:cxnLst/>
              <a:rect l="l" t="t" r="r" b="b"/>
              <a:pathLst>
                <a:path w="9541" h="9341" extrusionOk="0">
                  <a:moveTo>
                    <a:pt x="0" y="2903"/>
                  </a:moveTo>
                  <a:cubicBezTo>
                    <a:pt x="6171" y="1"/>
                    <a:pt x="9540" y="3003"/>
                    <a:pt x="7772" y="6472"/>
                  </a:cubicBezTo>
                  <a:cubicBezTo>
                    <a:pt x="6305" y="9341"/>
                    <a:pt x="767" y="9107"/>
                    <a:pt x="0" y="29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2"/>
            <p:cNvSpPr/>
            <p:nvPr/>
          </p:nvSpPr>
          <p:spPr>
            <a:xfrm rot="5272073">
              <a:off x="1273755" y="4115586"/>
              <a:ext cx="72567" cy="87566"/>
            </a:xfrm>
            <a:custGeom>
              <a:avLst/>
              <a:gdLst/>
              <a:ahLst/>
              <a:cxnLst/>
              <a:rect l="l" t="t" r="r" b="b"/>
              <a:pathLst>
                <a:path w="2903" h="3503" extrusionOk="0">
                  <a:moveTo>
                    <a:pt x="2469" y="2602"/>
                  </a:moveTo>
                  <a:cubicBezTo>
                    <a:pt x="1702" y="3503"/>
                    <a:pt x="234" y="3069"/>
                    <a:pt x="134" y="1902"/>
                  </a:cubicBezTo>
                  <a:cubicBezTo>
                    <a:pt x="0" y="734"/>
                    <a:pt x="1335" y="0"/>
                    <a:pt x="2269" y="734"/>
                  </a:cubicBezTo>
                  <a:cubicBezTo>
                    <a:pt x="2836" y="1201"/>
                    <a:pt x="2903" y="2035"/>
                    <a:pt x="2469" y="26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6" name="Google Shape;2326;p42"/>
          <p:cNvGrpSpPr/>
          <p:nvPr/>
        </p:nvGrpSpPr>
        <p:grpSpPr>
          <a:xfrm rot="857266">
            <a:off x="8164081" y="102447"/>
            <a:ext cx="1435618" cy="1081866"/>
            <a:chOff x="8178584" y="26922"/>
            <a:chExt cx="1435571" cy="1081831"/>
          </a:xfrm>
        </p:grpSpPr>
        <p:grpSp>
          <p:nvGrpSpPr>
            <p:cNvPr id="2327" name="Google Shape;2327;p42"/>
            <p:cNvGrpSpPr/>
            <p:nvPr/>
          </p:nvGrpSpPr>
          <p:grpSpPr>
            <a:xfrm>
              <a:off x="8279775" y="26922"/>
              <a:ext cx="1334380" cy="1081831"/>
              <a:chOff x="8279775" y="26922"/>
              <a:chExt cx="1334380" cy="1081831"/>
            </a:xfrm>
          </p:grpSpPr>
          <p:sp>
            <p:nvSpPr>
              <p:cNvPr id="2328" name="Google Shape;2328;p42"/>
              <p:cNvSpPr/>
              <p:nvPr/>
            </p:nvSpPr>
            <p:spPr>
              <a:xfrm rot="-3442409" flipH="1">
                <a:off x="8718023" y="-77795"/>
                <a:ext cx="457884" cy="1291265"/>
              </a:xfrm>
              <a:custGeom>
                <a:avLst/>
                <a:gdLst/>
                <a:ahLst/>
                <a:cxnLst/>
                <a:rect l="l" t="t" r="r" b="b"/>
                <a:pathLst>
                  <a:path w="13544" h="38195" extrusionOk="0">
                    <a:moveTo>
                      <a:pt x="1168" y="37327"/>
                    </a:moveTo>
                    <a:cubicBezTo>
                      <a:pt x="1268" y="38194"/>
                      <a:pt x="2536" y="38028"/>
                      <a:pt x="2469" y="37160"/>
                    </a:cubicBezTo>
                    <a:cubicBezTo>
                      <a:pt x="1335" y="25118"/>
                      <a:pt x="4971" y="9641"/>
                      <a:pt x="13310" y="534"/>
                    </a:cubicBezTo>
                    <a:cubicBezTo>
                      <a:pt x="13543" y="267"/>
                      <a:pt x="13310" y="0"/>
                      <a:pt x="13043" y="267"/>
                    </a:cubicBezTo>
                    <a:cubicBezTo>
                      <a:pt x="4670" y="9440"/>
                      <a:pt x="0" y="25118"/>
                      <a:pt x="1168" y="3732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2"/>
              <p:cNvSpPr/>
              <p:nvPr/>
            </p:nvSpPr>
            <p:spPr>
              <a:xfrm rot="-3442409" flipH="1">
                <a:off x="9127786" y="604721"/>
                <a:ext cx="214304" cy="177082"/>
              </a:xfrm>
              <a:custGeom>
                <a:avLst/>
                <a:gdLst/>
                <a:ahLst/>
                <a:cxnLst/>
                <a:rect l="l" t="t" r="r" b="b"/>
                <a:pathLst>
                  <a:path w="6339" h="5238" extrusionOk="0">
                    <a:moveTo>
                      <a:pt x="5504" y="2168"/>
                    </a:moveTo>
                    <a:cubicBezTo>
                      <a:pt x="4670" y="0"/>
                      <a:pt x="667" y="2902"/>
                      <a:pt x="0" y="4236"/>
                    </a:cubicBezTo>
                    <a:cubicBezTo>
                      <a:pt x="2102" y="5237"/>
                      <a:pt x="6338" y="4303"/>
                      <a:pt x="5504" y="2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2"/>
              <p:cNvSpPr/>
              <p:nvPr/>
            </p:nvSpPr>
            <p:spPr>
              <a:xfrm rot="-3442409" flipH="1">
                <a:off x="9249046" y="397070"/>
                <a:ext cx="209774" cy="184993"/>
              </a:xfrm>
              <a:custGeom>
                <a:avLst/>
                <a:gdLst/>
                <a:ahLst/>
                <a:cxnLst/>
                <a:rect l="l" t="t" r="r" b="b"/>
                <a:pathLst>
                  <a:path w="6205" h="5472" extrusionOk="0">
                    <a:moveTo>
                      <a:pt x="901" y="2136"/>
                    </a:moveTo>
                    <a:cubicBezTo>
                      <a:pt x="1835" y="1"/>
                      <a:pt x="5604" y="3170"/>
                      <a:pt x="6205" y="4537"/>
                    </a:cubicBezTo>
                    <a:cubicBezTo>
                      <a:pt x="4070" y="5471"/>
                      <a:pt x="0" y="4237"/>
                      <a:pt x="901" y="21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2"/>
              <p:cNvSpPr/>
              <p:nvPr/>
            </p:nvSpPr>
            <p:spPr>
              <a:xfrm rot="-3442409" flipH="1">
                <a:off x="8971012" y="524034"/>
                <a:ext cx="196251" cy="155648"/>
              </a:xfrm>
              <a:custGeom>
                <a:avLst/>
                <a:gdLst/>
                <a:ahLst/>
                <a:cxnLst/>
                <a:rect l="l" t="t" r="r" b="b"/>
                <a:pathLst>
                  <a:path w="5805" h="4604" extrusionOk="0">
                    <a:moveTo>
                      <a:pt x="5137" y="2002"/>
                    </a:moveTo>
                    <a:cubicBezTo>
                      <a:pt x="4503" y="1"/>
                      <a:pt x="701" y="2369"/>
                      <a:pt x="0" y="3570"/>
                    </a:cubicBezTo>
                    <a:cubicBezTo>
                      <a:pt x="1868" y="4604"/>
                      <a:pt x="5804" y="4003"/>
                      <a:pt x="5137" y="20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2"/>
              <p:cNvSpPr/>
              <p:nvPr/>
            </p:nvSpPr>
            <p:spPr>
              <a:xfrm rot="-3442409" flipH="1">
                <a:off x="9071492" y="324339"/>
                <a:ext cx="190605" cy="172552"/>
              </a:xfrm>
              <a:custGeom>
                <a:avLst/>
                <a:gdLst/>
                <a:ahLst/>
                <a:cxnLst/>
                <a:rect l="l" t="t" r="r" b="b"/>
                <a:pathLst>
                  <a:path w="5638" h="5104" extrusionOk="0">
                    <a:moveTo>
                      <a:pt x="934" y="1868"/>
                    </a:moveTo>
                    <a:cubicBezTo>
                      <a:pt x="1902" y="0"/>
                      <a:pt x="5137" y="3136"/>
                      <a:pt x="5638" y="4370"/>
                    </a:cubicBezTo>
                    <a:cubicBezTo>
                      <a:pt x="3636" y="5104"/>
                      <a:pt x="0" y="3736"/>
                      <a:pt x="934" y="18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2"/>
              <p:cNvSpPr/>
              <p:nvPr/>
            </p:nvSpPr>
            <p:spPr>
              <a:xfrm rot="-3442409" flipH="1">
                <a:off x="8832836" y="468171"/>
                <a:ext cx="179347" cy="139860"/>
              </a:xfrm>
              <a:custGeom>
                <a:avLst/>
                <a:gdLst/>
                <a:ahLst/>
                <a:cxnLst/>
                <a:rect l="l" t="t" r="r" b="b"/>
                <a:pathLst>
                  <a:path w="5305" h="4137" extrusionOk="0">
                    <a:moveTo>
                      <a:pt x="4804" y="1901"/>
                    </a:moveTo>
                    <a:cubicBezTo>
                      <a:pt x="4337" y="0"/>
                      <a:pt x="701" y="2035"/>
                      <a:pt x="1" y="3102"/>
                    </a:cubicBezTo>
                    <a:cubicBezTo>
                      <a:pt x="1669" y="4136"/>
                      <a:pt x="5305" y="3769"/>
                      <a:pt x="4804" y="19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2"/>
              <p:cNvSpPr/>
              <p:nvPr/>
            </p:nvSpPr>
            <p:spPr>
              <a:xfrm rot="-3442409" flipH="1">
                <a:off x="8913814" y="274858"/>
                <a:ext cx="174817" cy="161294"/>
              </a:xfrm>
              <a:custGeom>
                <a:avLst/>
                <a:gdLst/>
                <a:ahLst/>
                <a:cxnLst/>
                <a:rect l="l" t="t" r="r" b="b"/>
                <a:pathLst>
                  <a:path w="5171" h="4771" extrusionOk="0">
                    <a:moveTo>
                      <a:pt x="1001" y="1668"/>
                    </a:moveTo>
                    <a:cubicBezTo>
                      <a:pt x="1968" y="1"/>
                      <a:pt x="4804" y="3003"/>
                      <a:pt x="5171" y="4204"/>
                    </a:cubicBezTo>
                    <a:cubicBezTo>
                      <a:pt x="3303" y="4771"/>
                      <a:pt x="0" y="3370"/>
                      <a:pt x="1001" y="16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2"/>
              <p:cNvSpPr/>
              <p:nvPr/>
            </p:nvSpPr>
            <p:spPr>
              <a:xfrm rot="-3442409" flipH="1">
                <a:off x="8696412" y="431876"/>
                <a:ext cx="155682" cy="115046"/>
              </a:xfrm>
              <a:custGeom>
                <a:avLst/>
                <a:gdLst/>
                <a:ahLst/>
                <a:cxnLst/>
                <a:rect l="l" t="t" r="r" b="b"/>
                <a:pathLst>
                  <a:path w="4605" h="3403" extrusionOk="0">
                    <a:moveTo>
                      <a:pt x="4337" y="1701"/>
                    </a:moveTo>
                    <a:cubicBezTo>
                      <a:pt x="4104" y="0"/>
                      <a:pt x="735" y="1435"/>
                      <a:pt x="1" y="2302"/>
                    </a:cubicBezTo>
                    <a:cubicBezTo>
                      <a:pt x="1369" y="3369"/>
                      <a:pt x="4604" y="3403"/>
                      <a:pt x="4337" y="1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2"/>
              <p:cNvSpPr/>
              <p:nvPr/>
            </p:nvSpPr>
            <p:spPr>
              <a:xfrm rot="-3442409" flipH="1">
                <a:off x="8750501" y="246032"/>
                <a:ext cx="150036" cy="146656"/>
              </a:xfrm>
              <a:custGeom>
                <a:avLst/>
                <a:gdLst/>
                <a:ahLst/>
                <a:cxnLst/>
                <a:rect l="l" t="t" r="r" b="b"/>
                <a:pathLst>
                  <a:path w="4438" h="4338" extrusionOk="0">
                    <a:moveTo>
                      <a:pt x="1001" y="1402"/>
                    </a:moveTo>
                    <a:cubicBezTo>
                      <a:pt x="2035" y="1"/>
                      <a:pt x="4237" y="2936"/>
                      <a:pt x="4437" y="4037"/>
                    </a:cubicBezTo>
                    <a:cubicBezTo>
                      <a:pt x="2736" y="4337"/>
                      <a:pt x="1" y="2769"/>
                      <a:pt x="1001" y="14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2"/>
              <p:cNvSpPr/>
              <p:nvPr/>
            </p:nvSpPr>
            <p:spPr>
              <a:xfrm rot="-3442409" flipH="1">
                <a:off x="8567250" y="410388"/>
                <a:ext cx="126337" cy="97027"/>
              </a:xfrm>
              <a:custGeom>
                <a:avLst/>
                <a:gdLst/>
                <a:ahLst/>
                <a:cxnLst/>
                <a:rect l="l" t="t" r="r" b="b"/>
                <a:pathLst>
                  <a:path w="3737" h="2870" extrusionOk="0">
                    <a:moveTo>
                      <a:pt x="3670" y="1435"/>
                    </a:moveTo>
                    <a:cubicBezTo>
                      <a:pt x="3637" y="0"/>
                      <a:pt x="668" y="834"/>
                      <a:pt x="1" y="1502"/>
                    </a:cubicBezTo>
                    <a:cubicBezTo>
                      <a:pt x="1002" y="2569"/>
                      <a:pt x="3737" y="2869"/>
                      <a:pt x="3670" y="14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2"/>
              <p:cNvSpPr/>
              <p:nvPr/>
            </p:nvSpPr>
            <p:spPr>
              <a:xfrm rot="-3442409" flipH="1">
                <a:off x="8589663" y="244518"/>
                <a:ext cx="121841" cy="125222"/>
              </a:xfrm>
              <a:custGeom>
                <a:avLst/>
                <a:gdLst/>
                <a:ahLst/>
                <a:cxnLst/>
                <a:rect l="l" t="t" r="r" b="b"/>
                <a:pathLst>
                  <a:path w="3604" h="3704" extrusionOk="0">
                    <a:moveTo>
                      <a:pt x="968" y="1035"/>
                    </a:moveTo>
                    <a:cubicBezTo>
                      <a:pt x="1969" y="0"/>
                      <a:pt x="3537" y="2669"/>
                      <a:pt x="3603" y="3603"/>
                    </a:cubicBezTo>
                    <a:cubicBezTo>
                      <a:pt x="2136" y="3703"/>
                      <a:pt x="1" y="2102"/>
                      <a:pt x="968" y="10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2"/>
              <p:cNvSpPr/>
              <p:nvPr/>
            </p:nvSpPr>
            <p:spPr>
              <a:xfrm rot="-3442409" flipH="1">
                <a:off x="8440024" y="400373"/>
                <a:ext cx="108318" cy="84619"/>
              </a:xfrm>
              <a:custGeom>
                <a:avLst/>
                <a:gdLst/>
                <a:ahLst/>
                <a:cxnLst/>
                <a:rect l="l" t="t" r="r" b="b"/>
                <a:pathLst>
                  <a:path w="3204" h="2503" extrusionOk="0">
                    <a:moveTo>
                      <a:pt x="3170" y="1235"/>
                    </a:moveTo>
                    <a:cubicBezTo>
                      <a:pt x="3136" y="0"/>
                      <a:pt x="568" y="734"/>
                      <a:pt x="1" y="1301"/>
                    </a:cubicBezTo>
                    <a:cubicBezTo>
                      <a:pt x="868" y="2202"/>
                      <a:pt x="3203" y="2502"/>
                      <a:pt x="3170" y="12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2"/>
              <p:cNvSpPr/>
              <p:nvPr/>
            </p:nvSpPr>
            <p:spPr>
              <a:xfrm rot="-3442409" flipH="1">
                <a:off x="8452418" y="260139"/>
                <a:ext cx="97027" cy="113930"/>
              </a:xfrm>
              <a:custGeom>
                <a:avLst/>
                <a:gdLst/>
                <a:ahLst/>
                <a:cxnLst/>
                <a:rect l="l" t="t" r="r" b="b"/>
                <a:pathLst>
                  <a:path w="2870" h="3370" extrusionOk="0">
                    <a:moveTo>
                      <a:pt x="1102" y="634"/>
                    </a:moveTo>
                    <a:cubicBezTo>
                      <a:pt x="2169" y="0"/>
                      <a:pt x="2870" y="2569"/>
                      <a:pt x="2703" y="3369"/>
                    </a:cubicBezTo>
                    <a:cubicBezTo>
                      <a:pt x="1469" y="3136"/>
                      <a:pt x="1" y="1301"/>
                      <a:pt x="1102" y="6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2"/>
              <p:cNvSpPr/>
              <p:nvPr/>
            </p:nvSpPr>
            <p:spPr>
              <a:xfrm rot="-3442409" flipH="1">
                <a:off x="8345686" y="418577"/>
                <a:ext cx="98142" cy="72212"/>
              </a:xfrm>
              <a:custGeom>
                <a:avLst/>
                <a:gdLst/>
                <a:ahLst/>
                <a:cxnLst/>
                <a:rect l="l" t="t" r="r" b="b"/>
                <a:pathLst>
                  <a:path w="2903" h="2136" extrusionOk="0">
                    <a:moveTo>
                      <a:pt x="2702" y="1068"/>
                    </a:moveTo>
                    <a:cubicBezTo>
                      <a:pt x="2903" y="1"/>
                      <a:pt x="601" y="134"/>
                      <a:pt x="1" y="501"/>
                    </a:cubicBezTo>
                    <a:cubicBezTo>
                      <a:pt x="568" y="1435"/>
                      <a:pt x="2469" y="2136"/>
                      <a:pt x="2702" y="10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2"/>
              <p:cNvSpPr/>
              <p:nvPr/>
            </p:nvSpPr>
            <p:spPr>
              <a:xfrm rot="-3442409" flipH="1">
                <a:off x="8339693" y="282281"/>
                <a:ext cx="84619" cy="98142"/>
              </a:xfrm>
              <a:custGeom>
                <a:avLst/>
                <a:gdLst/>
                <a:ahLst/>
                <a:cxnLst/>
                <a:rect l="l" t="t" r="r" b="b"/>
                <a:pathLst>
                  <a:path w="2503" h="2903" extrusionOk="0">
                    <a:moveTo>
                      <a:pt x="902" y="601"/>
                    </a:moveTo>
                    <a:cubicBezTo>
                      <a:pt x="1802" y="0"/>
                      <a:pt x="2503" y="2202"/>
                      <a:pt x="2369" y="2902"/>
                    </a:cubicBezTo>
                    <a:cubicBezTo>
                      <a:pt x="1302" y="2736"/>
                      <a:pt x="1" y="1201"/>
                      <a:pt x="902" y="6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3" name="Google Shape;2343;p42"/>
            <p:cNvSpPr/>
            <p:nvPr/>
          </p:nvSpPr>
          <p:spPr>
            <a:xfrm rot="-3442409" flipH="1">
              <a:off x="8195025" y="378612"/>
              <a:ext cx="93612" cy="90265"/>
            </a:xfrm>
            <a:custGeom>
              <a:avLst/>
              <a:gdLst/>
              <a:ahLst/>
              <a:cxnLst/>
              <a:rect l="l" t="t" r="r" b="b"/>
              <a:pathLst>
                <a:path w="2769" h="2670" extrusionOk="0">
                  <a:moveTo>
                    <a:pt x="2002" y="735"/>
                  </a:moveTo>
                  <a:cubicBezTo>
                    <a:pt x="2769" y="1502"/>
                    <a:pt x="734" y="2636"/>
                    <a:pt x="33" y="2669"/>
                  </a:cubicBezTo>
                  <a:cubicBezTo>
                    <a:pt x="0" y="1602"/>
                    <a:pt x="1201" y="1"/>
                    <a:pt x="2002" y="7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4" name="Google Shape;2344;p42"/>
          <p:cNvSpPr/>
          <p:nvPr/>
        </p:nvSpPr>
        <p:spPr>
          <a:xfrm flipH="1">
            <a:off x="6462007" y="4495013"/>
            <a:ext cx="933293" cy="323842"/>
          </a:xfrm>
          <a:custGeom>
            <a:avLst/>
            <a:gdLst/>
            <a:ahLst/>
            <a:cxnLst/>
            <a:rect l="l" t="t" r="r" b="b"/>
            <a:pathLst>
              <a:path w="43832" h="15211" extrusionOk="0">
                <a:moveTo>
                  <a:pt x="21219" y="0"/>
                </a:moveTo>
                <a:cubicBezTo>
                  <a:pt x="20609" y="0"/>
                  <a:pt x="19992" y="49"/>
                  <a:pt x="19374" y="149"/>
                </a:cubicBezTo>
                <a:cubicBezTo>
                  <a:pt x="14404" y="927"/>
                  <a:pt x="10511" y="4880"/>
                  <a:pt x="9822" y="9880"/>
                </a:cubicBezTo>
                <a:cubicBezTo>
                  <a:pt x="9036" y="9627"/>
                  <a:pt x="8239" y="9507"/>
                  <a:pt x="7457" y="9507"/>
                </a:cubicBezTo>
                <a:cubicBezTo>
                  <a:pt x="4072" y="9507"/>
                  <a:pt x="949" y="11756"/>
                  <a:pt x="1" y="15210"/>
                </a:cubicBezTo>
                <a:lnTo>
                  <a:pt x="43718" y="15210"/>
                </a:lnTo>
                <a:cubicBezTo>
                  <a:pt x="43778" y="14761"/>
                  <a:pt x="43808" y="14342"/>
                  <a:pt x="43808" y="13923"/>
                </a:cubicBezTo>
                <a:cubicBezTo>
                  <a:pt x="43831" y="9014"/>
                  <a:pt x="39826" y="5466"/>
                  <a:pt x="35406" y="5466"/>
                </a:cubicBezTo>
                <a:cubicBezTo>
                  <a:pt x="34110" y="5466"/>
                  <a:pt x="32778" y="5771"/>
                  <a:pt x="31501" y="6437"/>
                </a:cubicBezTo>
                <a:cubicBezTo>
                  <a:pt x="29559" y="2448"/>
                  <a:pt x="25548" y="0"/>
                  <a:pt x="21219" y="0"/>
                </a:cubicBezTo>
                <a:close/>
              </a:path>
            </a:pathLst>
          </a:custGeom>
          <a:solidFill>
            <a:srgbClr val="2078A6">
              <a:alpha val="3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2345"/>
        <p:cNvGrpSpPr/>
        <p:nvPr/>
      </p:nvGrpSpPr>
      <p:grpSpPr>
        <a:xfrm>
          <a:off x="0" y="0"/>
          <a:ext cx="0" cy="0"/>
          <a:chOff x="0" y="0"/>
          <a:chExt cx="0" cy="0"/>
        </a:xfrm>
      </p:grpSpPr>
      <p:sp>
        <p:nvSpPr>
          <p:cNvPr id="2346" name="Google Shape;2346;p43"/>
          <p:cNvSpPr/>
          <p:nvPr/>
        </p:nvSpPr>
        <p:spPr>
          <a:xfrm flipH="1">
            <a:off x="7052184" y="803526"/>
            <a:ext cx="1772467" cy="538174"/>
          </a:xfrm>
          <a:custGeom>
            <a:avLst/>
            <a:gdLst/>
            <a:ahLst/>
            <a:cxnLst/>
            <a:rect l="l" t="t" r="r" b="b"/>
            <a:pathLst>
              <a:path w="73303" h="22257" extrusionOk="0">
                <a:moveTo>
                  <a:pt x="32445" y="1"/>
                </a:moveTo>
                <a:cubicBezTo>
                  <a:pt x="32271" y="1"/>
                  <a:pt x="32096" y="4"/>
                  <a:pt x="31920" y="9"/>
                </a:cubicBezTo>
                <a:cubicBezTo>
                  <a:pt x="25213" y="219"/>
                  <a:pt x="19254" y="4381"/>
                  <a:pt x="16799" y="10609"/>
                </a:cubicBezTo>
                <a:cubicBezTo>
                  <a:pt x="15221" y="9933"/>
                  <a:pt x="13610" y="9620"/>
                  <a:pt x="12040" y="9620"/>
                </a:cubicBezTo>
                <a:cubicBezTo>
                  <a:pt x="5682" y="9620"/>
                  <a:pt x="1" y="14754"/>
                  <a:pt x="1" y="21718"/>
                </a:cubicBezTo>
                <a:lnTo>
                  <a:pt x="1" y="22257"/>
                </a:lnTo>
                <a:lnTo>
                  <a:pt x="73302" y="22257"/>
                </a:lnTo>
                <a:cubicBezTo>
                  <a:pt x="71745" y="18005"/>
                  <a:pt x="67673" y="15190"/>
                  <a:pt x="63151" y="15190"/>
                </a:cubicBezTo>
                <a:lnTo>
                  <a:pt x="62522" y="15190"/>
                </a:lnTo>
                <a:cubicBezTo>
                  <a:pt x="60995" y="10884"/>
                  <a:pt x="56958" y="8321"/>
                  <a:pt x="52743" y="8321"/>
                </a:cubicBezTo>
                <a:cubicBezTo>
                  <a:pt x="51008" y="8321"/>
                  <a:pt x="49243" y="8755"/>
                  <a:pt x="47611" y="9681"/>
                </a:cubicBezTo>
                <a:cubicBezTo>
                  <a:pt x="44870" y="3762"/>
                  <a:pt x="38921" y="1"/>
                  <a:pt x="32445" y="1"/>
                </a:cubicBezTo>
                <a:close/>
              </a:path>
            </a:pathLst>
          </a:custGeom>
          <a:solidFill>
            <a:srgbClr val="2078A6">
              <a:alpha val="3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3"/>
          <p:cNvSpPr/>
          <p:nvPr/>
        </p:nvSpPr>
        <p:spPr>
          <a:xfrm>
            <a:off x="7096372" y="4294191"/>
            <a:ext cx="915322" cy="317644"/>
          </a:xfrm>
          <a:custGeom>
            <a:avLst/>
            <a:gdLst/>
            <a:ahLst/>
            <a:cxnLst/>
            <a:rect l="l" t="t" r="r" b="b"/>
            <a:pathLst>
              <a:path w="43832" h="15211" extrusionOk="0">
                <a:moveTo>
                  <a:pt x="21219" y="0"/>
                </a:moveTo>
                <a:cubicBezTo>
                  <a:pt x="20609" y="0"/>
                  <a:pt x="19992" y="49"/>
                  <a:pt x="19374" y="149"/>
                </a:cubicBezTo>
                <a:cubicBezTo>
                  <a:pt x="14404" y="927"/>
                  <a:pt x="10511" y="4880"/>
                  <a:pt x="9822" y="9880"/>
                </a:cubicBezTo>
                <a:cubicBezTo>
                  <a:pt x="9036" y="9627"/>
                  <a:pt x="8239" y="9507"/>
                  <a:pt x="7457" y="9507"/>
                </a:cubicBezTo>
                <a:cubicBezTo>
                  <a:pt x="4072" y="9507"/>
                  <a:pt x="949" y="11756"/>
                  <a:pt x="1" y="15210"/>
                </a:cubicBezTo>
                <a:lnTo>
                  <a:pt x="43718" y="15210"/>
                </a:lnTo>
                <a:cubicBezTo>
                  <a:pt x="43778" y="14761"/>
                  <a:pt x="43808" y="14342"/>
                  <a:pt x="43808" y="13923"/>
                </a:cubicBezTo>
                <a:cubicBezTo>
                  <a:pt x="43831" y="9014"/>
                  <a:pt x="39826" y="5466"/>
                  <a:pt x="35406" y="5466"/>
                </a:cubicBezTo>
                <a:cubicBezTo>
                  <a:pt x="34110" y="5466"/>
                  <a:pt x="32778" y="5771"/>
                  <a:pt x="31501" y="6437"/>
                </a:cubicBezTo>
                <a:cubicBezTo>
                  <a:pt x="29559" y="2448"/>
                  <a:pt x="25548" y="0"/>
                  <a:pt x="21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3"/>
          <p:cNvSpPr/>
          <p:nvPr/>
        </p:nvSpPr>
        <p:spPr>
          <a:xfrm>
            <a:off x="1080102" y="4161946"/>
            <a:ext cx="1481637" cy="449870"/>
          </a:xfrm>
          <a:custGeom>
            <a:avLst/>
            <a:gdLst/>
            <a:ahLst/>
            <a:cxnLst/>
            <a:rect l="l" t="t" r="r" b="b"/>
            <a:pathLst>
              <a:path w="73303" h="22257" extrusionOk="0">
                <a:moveTo>
                  <a:pt x="32445" y="1"/>
                </a:moveTo>
                <a:cubicBezTo>
                  <a:pt x="32271" y="1"/>
                  <a:pt x="32096" y="4"/>
                  <a:pt x="31920" y="9"/>
                </a:cubicBezTo>
                <a:cubicBezTo>
                  <a:pt x="25213" y="219"/>
                  <a:pt x="19254" y="4381"/>
                  <a:pt x="16799" y="10609"/>
                </a:cubicBezTo>
                <a:cubicBezTo>
                  <a:pt x="15221" y="9933"/>
                  <a:pt x="13610" y="9620"/>
                  <a:pt x="12040" y="9620"/>
                </a:cubicBezTo>
                <a:cubicBezTo>
                  <a:pt x="5682" y="9620"/>
                  <a:pt x="1" y="14754"/>
                  <a:pt x="1" y="21718"/>
                </a:cubicBezTo>
                <a:lnTo>
                  <a:pt x="1" y="22257"/>
                </a:lnTo>
                <a:lnTo>
                  <a:pt x="73302" y="22257"/>
                </a:lnTo>
                <a:cubicBezTo>
                  <a:pt x="71745" y="18005"/>
                  <a:pt x="67673" y="15190"/>
                  <a:pt x="63151" y="15190"/>
                </a:cubicBezTo>
                <a:lnTo>
                  <a:pt x="62522" y="15190"/>
                </a:lnTo>
                <a:cubicBezTo>
                  <a:pt x="60995" y="10884"/>
                  <a:pt x="56958" y="8321"/>
                  <a:pt x="52743" y="8321"/>
                </a:cubicBezTo>
                <a:cubicBezTo>
                  <a:pt x="51008" y="8321"/>
                  <a:pt x="49243" y="8755"/>
                  <a:pt x="47611" y="9681"/>
                </a:cubicBezTo>
                <a:cubicBezTo>
                  <a:pt x="44870" y="3762"/>
                  <a:pt x="38921" y="1"/>
                  <a:pt x="32445" y="1"/>
                </a:cubicBezTo>
                <a:close/>
              </a:path>
            </a:pathLst>
          </a:custGeom>
          <a:solidFill>
            <a:srgbClr val="2078A6">
              <a:alpha val="3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3"/>
          <p:cNvSpPr/>
          <p:nvPr/>
        </p:nvSpPr>
        <p:spPr>
          <a:xfrm flipH="1">
            <a:off x="452514" y="1541775"/>
            <a:ext cx="1282986" cy="389553"/>
          </a:xfrm>
          <a:custGeom>
            <a:avLst/>
            <a:gdLst/>
            <a:ahLst/>
            <a:cxnLst/>
            <a:rect l="l" t="t" r="r" b="b"/>
            <a:pathLst>
              <a:path w="73303" h="22257" extrusionOk="0">
                <a:moveTo>
                  <a:pt x="32445" y="1"/>
                </a:moveTo>
                <a:cubicBezTo>
                  <a:pt x="32271" y="1"/>
                  <a:pt x="32096" y="4"/>
                  <a:pt x="31920" y="9"/>
                </a:cubicBezTo>
                <a:cubicBezTo>
                  <a:pt x="25213" y="219"/>
                  <a:pt x="19254" y="4381"/>
                  <a:pt x="16799" y="10609"/>
                </a:cubicBezTo>
                <a:cubicBezTo>
                  <a:pt x="15221" y="9933"/>
                  <a:pt x="13610" y="9620"/>
                  <a:pt x="12040" y="9620"/>
                </a:cubicBezTo>
                <a:cubicBezTo>
                  <a:pt x="5682" y="9620"/>
                  <a:pt x="1" y="14754"/>
                  <a:pt x="1" y="21718"/>
                </a:cubicBezTo>
                <a:lnTo>
                  <a:pt x="1" y="22257"/>
                </a:lnTo>
                <a:lnTo>
                  <a:pt x="73302" y="22257"/>
                </a:lnTo>
                <a:cubicBezTo>
                  <a:pt x="71745" y="18005"/>
                  <a:pt x="67673" y="15190"/>
                  <a:pt x="63151" y="15190"/>
                </a:cubicBezTo>
                <a:lnTo>
                  <a:pt x="62522" y="15190"/>
                </a:lnTo>
                <a:cubicBezTo>
                  <a:pt x="60995" y="10884"/>
                  <a:pt x="56958" y="8321"/>
                  <a:pt x="52743" y="8321"/>
                </a:cubicBezTo>
                <a:cubicBezTo>
                  <a:pt x="51008" y="8321"/>
                  <a:pt x="49243" y="8755"/>
                  <a:pt x="47611" y="9681"/>
                </a:cubicBezTo>
                <a:cubicBezTo>
                  <a:pt x="44870" y="3762"/>
                  <a:pt x="38921" y="1"/>
                  <a:pt x="32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0" name="Google Shape;2350;p43"/>
          <p:cNvGrpSpPr/>
          <p:nvPr/>
        </p:nvGrpSpPr>
        <p:grpSpPr>
          <a:xfrm rot="9627194">
            <a:off x="7648564" y="-250090"/>
            <a:ext cx="1567423" cy="1575037"/>
            <a:chOff x="626063" y="3227249"/>
            <a:chExt cx="1377883" cy="1451490"/>
          </a:xfrm>
        </p:grpSpPr>
        <p:sp>
          <p:nvSpPr>
            <p:cNvPr id="2351" name="Google Shape;2351;p43"/>
            <p:cNvSpPr/>
            <p:nvPr/>
          </p:nvSpPr>
          <p:spPr>
            <a:xfrm rot="5272073">
              <a:off x="1686392" y="4514064"/>
              <a:ext cx="187630" cy="136760"/>
            </a:xfrm>
            <a:custGeom>
              <a:avLst/>
              <a:gdLst/>
              <a:ahLst/>
              <a:cxnLst/>
              <a:rect l="l" t="t" r="r" b="b"/>
              <a:pathLst>
                <a:path w="7506" h="5471" extrusionOk="0">
                  <a:moveTo>
                    <a:pt x="0" y="3803"/>
                  </a:moveTo>
                  <a:cubicBezTo>
                    <a:pt x="3570" y="5471"/>
                    <a:pt x="7506" y="3236"/>
                    <a:pt x="7206" y="1602"/>
                  </a:cubicBezTo>
                  <a:cubicBezTo>
                    <a:pt x="6905" y="0"/>
                    <a:pt x="2902" y="1735"/>
                    <a:pt x="0" y="38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3"/>
            <p:cNvSpPr/>
            <p:nvPr/>
          </p:nvSpPr>
          <p:spPr>
            <a:xfrm rot="5272073">
              <a:off x="1783584" y="4352722"/>
              <a:ext cx="98414" cy="169307"/>
            </a:xfrm>
            <a:custGeom>
              <a:avLst/>
              <a:gdLst/>
              <a:ahLst/>
              <a:cxnLst/>
              <a:rect l="l" t="t" r="r" b="b"/>
              <a:pathLst>
                <a:path w="3937" h="6773" extrusionOk="0">
                  <a:moveTo>
                    <a:pt x="3936" y="6772"/>
                  </a:moveTo>
                  <a:cubicBezTo>
                    <a:pt x="3303" y="3370"/>
                    <a:pt x="3002" y="1"/>
                    <a:pt x="1501" y="634"/>
                  </a:cubicBezTo>
                  <a:cubicBezTo>
                    <a:pt x="0" y="1302"/>
                    <a:pt x="667" y="4804"/>
                    <a:pt x="3936" y="67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3"/>
            <p:cNvSpPr/>
            <p:nvPr/>
          </p:nvSpPr>
          <p:spPr>
            <a:xfrm rot="5272073">
              <a:off x="1678015" y="4260406"/>
              <a:ext cx="114263" cy="196804"/>
            </a:xfrm>
            <a:custGeom>
              <a:avLst/>
              <a:gdLst/>
              <a:ahLst/>
              <a:cxnLst/>
              <a:rect l="l" t="t" r="r" b="b"/>
              <a:pathLst>
                <a:path w="4571" h="7873" extrusionOk="0">
                  <a:moveTo>
                    <a:pt x="4571" y="7873"/>
                  </a:moveTo>
                  <a:cubicBezTo>
                    <a:pt x="3837" y="3936"/>
                    <a:pt x="3503" y="0"/>
                    <a:pt x="1769" y="767"/>
                  </a:cubicBezTo>
                  <a:cubicBezTo>
                    <a:pt x="1" y="1535"/>
                    <a:pt x="801" y="5571"/>
                    <a:pt x="4571" y="78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3"/>
            <p:cNvSpPr/>
            <p:nvPr/>
          </p:nvSpPr>
          <p:spPr>
            <a:xfrm rot="5272073">
              <a:off x="1538754" y="4468490"/>
              <a:ext cx="240999" cy="141785"/>
            </a:xfrm>
            <a:custGeom>
              <a:avLst/>
              <a:gdLst/>
              <a:ahLst/>
              <a:cxnLst/>
              <a:rect l="l" t="t" r="r" b="b"/>
              <a:pathLst>
                <a:path w="9641" h="5672" extrusionOk="0">
                  <a:moveTo>
                    <a:pt x="1" y="3470"/>
                  </a:moveTo>
                  <a:cubicBezTo>
                    <a:pt x="3803" y="2235"/>
                    <a:pt x="9274" y="0"/>
                    <a:pt x="9441" y="1902"/>
                  </a:cubicBezTo>
                  <a:cubicBezTo>
                    <a:pt x="9641" y="3803"/>
                    <a:pt x="3803" y="5671"/>
                    <a:pt x="1" y="34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3"/>
            <p:cNvSpPr/>
            <p:nvPr/>
          </p:nvSpPr>
          <p:spPr>
            <a:xfrm rot="5272073">
              <a:off x="1591582" y="4136994"/>
              <a:ext cx="126761" cy="260172"/>
            </a:xfrm>
            <a:custGeom>
              <a:avLst/>
              <a:gdLst/>
              <a:ahLst/>
              <a:cxnLst/>
              <a:rect l="l" t="t" r="r" b="b"/>
              <a:pathLst>
                <a:path w="5071" h="10408" extrusionOk="0">
                  <a:moveTo>
                    <a:pt x="5071" y="10408"/>
                  </a:moveTo>
                  <a:cubicBezTo>
                    <a:pt x="4537" y="5871"/>
                    <a:pt x="4137" y="1"/>
                    <a:pt x="2069" y="701"/>
                  </a:cubicBezTo>
                  <a:cubicBezTo>
                    <a:pt x="0" y="1402"/>
                    <a:pt x="934" y="7506"/>
                    <a:pt x="5071" y="104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3"/>
            <p:cNvSpPr/>
            <p:nvPr/>
          </p:nvSpPr>
          <p:spPr>
            <a:xfrm rot="5272073">
              <a:off x="1418394" y="4376590"/>
              <a:ext cx="219326" cy="136760"/>
            </a:xfrm>
            <a:custGeom>
              <a:avLst/>
              <a:gdLst/>
              <a:ahLst/>
              <a:cxnLst/>
              <a:rect l="l" t="t" r="r" b="b"/>
              <a:pathLst>
                <a:path w="8774" h="5471" extrusionOk="0">
                  <a:moveTo>
                    <a:pt x="1" y="2602"/>
                  </a:moveTo>
                  <a:cubicBezTo>
                    <a:pt x="4437" y="1535"/>
                    <a:pt x="8674" y="0"/>
                    <a:pt x="8707" y="2202"/>
                  </a:cubicBezTo>
                  <a:cubicBezTo>
                    <a:pt x="8774" y="4403"/>
                    <a:pt x="4170" y="5471"/>
                    <a:pt x="1" y="26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3"/>
            <p:cNvSpPr/>
            <p:nvPr/>
          </p:nvSpPr>
          <p:spPr>
            <a:xfrm rot="5272073">
              <a:off x="1466215" y="4070541"/>
              <a:ext cx="114263" cy="226826"/>
            </a:xfrm>
            <a:custGeom>
              <a:avLst/>
              <a:gdLst/>
              <a:ahLst/>
              <a:cxnLst/>
              <a:rect l="l" t="t" r="r" b="b"/>
              <a:pathLst>
                <a:path w="4571" h="9074" extrusionOk="0">
                  <a:moveTo>
                    <a:pt x="4570" y="9074"/>
                  </a:moveTo>
                  <a:cubicBezTo>
                    <a:pt x="4137" y="4504"/>
                    <a:pt x="4170" y="1"/>
                    <a:pt x="2069" y="701"/>
                  </a:cubicBezTo>
                  <a:cubicBezTo>
                    <a:pt x="0" y="1368"/>
                    <a:pt x="501" y="6072"/>
                    <a:pt x="4570" y="90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3"/>
            <p:cNvSpPr/>
            <p:nvPr/>
          </p:nvSpPr>
          <p:spPr>
            <a:xfrm rot="5272073">
              <a:off x="1301957" y="4287070"/>
              <a:ext cx="218476" cy="135085"/>
            </a:xfrm>
            <a:custGeom>
              <a:avLst/>
              <a:gdLst/>
              <a:ahLst/>
              <a:cxnLst/>
              <a:rect l="l" t="t" r="r" b="b"/>
              <a:pathLst>
                <a:path w="8740" h="5404" extrusionOk="0">
                  <a:moveTo>
                    <a:pt x="0" y="2502"/>
                  </a:moveTo>
                  <a:cubicBezTo>
                    <a:pt x="4470" y="1501"/>
                    <a:pt x="8740" y="0"/>
                    <a:pt x="8740" y="2202"/>
                  </a:cubicBezTo>
                  <a:cubicBezTo>
                    <a:pt x="8740" y="4403"/>
                    <a:pt x="4137" y="5404"/>
                    <a:pt x="0" y="25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3"/>
            <p:cNvSpPr/>
            <p:nvPr/>
          </p:nvSpPr>
          <p:spPr>
            <a:xfrm rot="5272073">
              <a:off x="1347949" y="4087638"/>
              <a:ext cx="377759" cy="468649"/>
            </a:xfrm>
            <a:custGeom>
              <a:avLst/>
              <a:gdLst/>
              <a:ahLst/>
              <a:cxnLst/>
              <a:rect l="l" t="t" r="r" b="b"/>
              <a:pathLst>
                <a:path w="15112" h="18748" extrusionOk="0">
                  <a:moveTo>
                    <a:pt x="501" y="17079"/>
                  </a:moveTo>
                  <a:cubicBezTo>
                    <a:pt x="0" y="17580"/>
                    <a:pt x="167" y="18747"/>
                    <a:pt x="1568" y="17913"/>
                  </a:cubicBezTo>
                  <a:cubicBezTo>
                    <a:pt x="3736" y="16579"/>
                    <a:pt x="14277" y="2769"/>
                    <a:pt x="14911" y="868"/>
                  </a:cubicBezTo>
                  <a:cubicBezTo>
                    <a:pt x="15111" y="234"/>
                    <a:pt x="14711" y="0"/>
                    <a:pt x="14444" y="634"/>
                  </a:cubicBezTo>
                  <a:cubicBezTo>
                    <a:pt x="13543" y="2702"/>
                    <a:pt x="3069" y="15511"/>
                    <a:pt x="501" y="170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3"/>
            <p:cNvSpPr/>
            <p:nvPr/>
          </p:nvSpPr>
          <p:spPr>
            <a:xfrm rot="5272073">
              <a:off x="1794560" y="4427875"/>
              <a:ext cx="164307" cy="248523"/>
            </a:xfrm>
            <a:custGeom>
              <a:avLst/>
              <a:gdLst/>
              <a:ahLst/>
              <a:cxnLst/>
              <a:rect l="l" t="t" r="r" b="b"/>
              <a:pathLst>
                <a:path w="6573" h="9942" extrusionOk="0">
                  <a:moveTo>
                    <a:pt x="601" y="9941"/>
                  </a:moveTo>
                  <a:cubicBezTo>
                    <a:pt x="3704" y="7706"/>
                    <a:pt x="6572" y="1535"/>
                    <a:pt x="5105" y="768"/>
                  </a:cubicBezTo>
                  <a:cubicBezTo>
                    <a:pt x="3637" y="1"/>
                    <a:pt x="1" y="6539"/>
                    <a:pt x="601" y="99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3"/>
            <p:cNvSpPr/>
            <p:nvPr/>
          </p:nvSpPr>
          <p:spPr>
            <a:xfrm rot="5272073">
              <a:off x="574357" y="3428897"/>
              <a:ext cx="821336" cy="433603"/>
            </a:xfrm>
            <a:custGeom>
              <a:avLst/>
              <a:gdLst/>
              <a:ahLst/>
              <a:cxnLst/>
              <a:rect l="l" t="t" r="r" b="b"/>
              <a:pathLst>
                <a:path w="32857" h="17346" extrusionOk="0">
                  <a:moveTo>
                    <a:pt x="32857" y="0"/>
                  </a:moveTo>
                  <a:cubicBezTo>
                    <a:pt x="23650" y="6004"/>
                    <a:pt x="12776" y="6605"/>
                    <a:pt x="5404" y="8139"/>
                  </a:cubicBezTo>
                  <a:cubicBezTo>
                    <a:pt x="1568" y="8940"/>
                    <a:pt x="0" y="11475"/>
                    <a:pt x="500" y="13577"/>
                  </a:cubicBezTo>
                  <a:cubicBezTo>
                    <a:pt x="1001" y="15678"/>
                    <a:pt x="3636" y="17346"/>
                    <a:pt x="8239" y="16212"/>
                  </a:cubicBezTo>
                  <a:cubicBezTo>
                    <a:pt x="17479" y="14010"/>
                    <a:pt x="28587" y="7873"/>
                    <a:pt x="328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3"/>
            <p:cNvSpPr/>
            <p:nvPr/>
          </p:nvSpPr>
          <p:spPr>
            <a:xfrm rot="5272073">
              <a:off x="517090" y="3373723"/>
              <a:ext cx="808838" cy="561190"/>
            </a:xfrm>
            <a:custGeom>
              <a:avLst/>
              <a:gdLst/>
              <a:ahLst/>
              <a:cxnLst/>
              <a:rect l="l" t="t" r="r" b="b"/>
              <a:pathLst>
                <a:path w="32357" h="22450" extrusionOk="0">
                  <a:moveTo>
                    <a:pt x="32357" y="0"/>
                  </a:moveTo>
                  <a:cubicBezTo>
                    <a:pt x="24385" y="7906"/>
                    <a:pt x="9307" y="15411"/>
                    <a:pt x="0" y="13577"/>
                  </a:cubicBezTo>
                  <a:cubicBezTo>
                    <a:pt x="3503" y="22450"/>
                    <a:pt x="22850" y="15611"/>
                    <a:pt x="32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3"/>
            <p:cNvSpPr/>
            <p:nvPr/>
          </p:nvSpPr>
          <p:spPr>
            <a:xfrm rot="5272073">
              <a:off x="671758" y="3548118"/>
              <a:ext cx="833860" cy="473649"/>
            </a:xfrm>
            <a:custGeom>
              <a:avLst/>
              <a:gdLst/>
              <a:ahLst/>
              <a:cxnLst/>
              <a:rect l="l" t="t" r="r" b="b"/>
              <a:pathLst>
                <a:path w="33358" h="18948" extrusionOk="0">
                  <a:moveTo>
                    <a:pt x="30122" y="1635"/>
                  </a:moveTo>
                  <a:cubicBezTo>
                    <a:pt x="26786" y="5071"/>
                    <a:pt x="16813" y="14678"/>
                    <a:pt x="701" y="18414"/>
                  </a:cubicBezTo>
                  <a:cubicBezTo>
                    <a:pt x="134" y="18547"/>
                    <a:pt x="1" y="18947"/>
                    <a:pt x="901" y="18781"/>
                  </a:cubicBezTo>
                  <a:cubicBezTo>
                    <a:pt x="14177" y="16245"/>
                    <a:pt x="26319" y="7039"/>
                    <a:pt x="31323" y="2769"/>
                  </a:cubicBezTo>
                  <a:cubicBezTo>
                    <a:pt x="33358" y="1068"/>
                    <a:pt x="31757" y="0"/>
                    <a:pt x="30122" y="16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3"/>
            <p:cNvSpPr/>
            <p:nvPr/>
          </p:nvSpPr>
          <p:spPr>
            <a:xfrm rot="5272073">
              <a:off x="1087792" y="3937180"/>
              <a:ext cx="126761" cy="360236"/>
            </a:xfrm>
            <a:custGeom>
              <a:avLst/>
              <a:gdLst/>
              <a:ahLst/>
              <a:cxnLst/>
              <a:rect l="l" t="t" r="r" b="b"/>
              <a:pathLst>
                <a:path w="5071" h="14411" extrusionOk="0">
                  <a:moveTo>
                    <a:pt x="4037" y="601"/>
                  </a:moveTo>
                  <a:cubicBezTo>
                    <a:pt x="4203" y="0"/>
                    <a:pt x="5071" y="167"/>
                    <a:pt x="5004" y="768"/>
                  </a:cubicBezTo>
                  <a:cubicBezTo>
                    <a:pt x="4604" y="2969"/>
                    <a:pt x="1168" y="12376"/>
                    <a:pt x="667" y="13844"/>
                  </a:cubicBezTo>
                  <a:cubicBezTo>
                    <a:pt x="434" y="14411"/>
                    <a:pt x="0" y="14211"/>
                    <a:pt x="234" y="13610"/>
                  </a:cubicBezTo>
                  <a:cubicBezTo>
                    <a:pt x="734" y="12176"/>
                    <a:pt x="3636" y="2769"/>
                    <a:pt x="4037" y="6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3"/>
            <p:cNvSpPr/>
            <p:nvPr/>
          </p:nvSpPr>
          <p:spPr>
            <a:xfrm rot="5272073">
              <a:off x="826453" y="3969899"/>
              <a:ext cx="277695" cy="195979"/>
            </a:xfrm>
            <a:custGeom>
              <a:avLst/>
              <a:gdLst/>
              <a:ahLst/>
              <a:cxnLst/>
              <a:rect l="l" t="t" r="r" b="b"/>
              <a:pathLst>
                <a:path w="11109" h="7840" extrusionOk="0">
                  <a:moveTo>
                    <a:pt x="4871" y="2636"/>
                  </a:moveTo>
                  <a:cubicBezTo>
                    <a:pt x="3170" y="3336"/>
                    <a:pt x="535" y="3803"/>
                    <a:pt x="334" y="2302"/>
                  </a:cubicBezTo>
                  <a:cubicBezTo>
                    <a:pt x="1" y="0"/>
                    <a:pt x="5938" y="1034"/>
                    <a:pt x="6506" y="1401"/>
                  </a:cubicBezTo>
                  <a:cubicBezTo>
                    <a:pt x="7073" y="1768"/>
                    <a:pt x="11109" y="6038"/>
                    <a:pt x="9074" y="7105"/>
                  </a:cubicBezTo>
                  <a:cubicBezTo>
                    <a:pt x="7706" y="7839"/>
                    <a:pt x="6706" y="5304"/>
                    <a:pt x="6339" y="3436"/>
                  </a:cubicBezTo>
                  <a:cubicBezTo>
                    <a:pt x="5938" y="5271"/>
                    <a:pt x="4804" y="7672"/>
                    <a:pt x="3470" y="6972"/>
                  </a:cubicBezTo>
                  <a:cubicBezTo>
                    <a:pt x="2102" y="6305"/>
                    <a:pt x="3570" y="4003"/>
                    <a:pt x="4871" y="26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3"/>
            <p:cNvSpPr/>
            <p:nvPr/>
          </p:nvSpPr>
          <p:spPr>
            <a:xfrm rot="5272073">
              <a:off x="945782" y="4028941"/>
              <a:ext cx="116762" cy="102589"/>
            </a:xfrm>
            <a:custGeom>
              <a:avLst/>
              <a:gdLst/>
              <a:ahLst/>
              <a:cxnLst/>
              <a:rect l="l" t="t" r="r" b="b"/>
              <a:pathLst>
                <a:path w="4671" h="4104" extrusionOk="0">
                  <a:moveTo>
                    <a:pt x="1802" y="1302"/>
                  </a:moveTo>
                  <a:cubicBezTo>
                    <a:pt x="1068" y="1635"/>
                    <a:pt x="0" y="1402"/>
                    <a:pt x="0" y="768"/>
                  </a:cubicBezTo>
                  <a:cubicBezTo>
                    <a:pt x="0" y="1"/>
                    <a:pt x="2402" y="535"/>
                    <a:pt x="2635" y="701"/>
                  </a:cubicBezTo>
                  <a:cubicBezTo>
                    <a:pt x="2902" y="835"/>
                    <a:pt x="4670" y="2336"/>
                    <a:pt x="4137" y="2870"/>
                  </a:cubicBezTo>
                  <a:cubicBezTo>
                    <a:pt x="3670" y="3303"/>
                    <a:pt x="2836" y="2603"/>
                    <a:pt x="2669" y="1802"/>
                  </a:cubicBezTo>
                  <a:cubicBezTo>
                    <a:pt x="2235" y="4104"/>
                    <a:pt x="134" y="3170"/>
                    <a:pt x="1802" y="130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3"/>
            <p:cNvSpPr/>
            <p:nvPr/>
          </p:nvSpPr>
          <p:spPr>
            <a:xfrm rot="5272073">
              <a:off x="1290991" y="4041570"/>
              <a:ext cx="295193" cy="260197"/>
            </a:xfrm>
            <a:custGeom>
              <a:avLst/>
              <a:gdLst/>
              <a:ahLst/>
              <a:cxnLst/>
              <a:rect l="l" t="t" r="r" b="b"/>
              <a:pathLst>
                <a:path w="11809" h="10409" extrusionOk="0">
                  <a:moveTo>
                    <a:pt x="5137" y="10408"/>
                  </a:moveTo>
                  <a:cubicBezTo>
                    <a:pt x="0" y="6939"/>
                    <a:pt x="801" y="1"/>
                    <a:pt x="6238" y="701"/>
                  </a:cubicBezTo>
                  <a:cubicBezTo>
                    <a:pt x="11809" y="1435"/>
                    <a:pt x="10941" y="7739"/>
                    <a:pt x="5137" y="104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3"/>
            <p:cNvSpPr/>
            <p:nvPr/>
          </p:nvSpPr>
          <p:spPr>
            <a:xfrm rot="5272073">
              <a:off x="1114124" y="3896482"/>
              <a:ext cx="262697" cy="263522"/>
            </a:xfrm>
            <a:custGeom>
              <a:avLst/>
              <a:gdLst/>
              <a:ahLst/>
              <a:cxnLst/>
              <a:rect l="l" t="t" r="r" b="b"/>
              <a:pathLst>
                <a:path w="10509" h="10542" extrusionOk="0">
                  <a:moveTo>
                    <a:pt x="10508" y="2969"/>
                  </a:moveTo>
                  <a:cubicBezTo>
                    <a:pt x="9140" y="9274"/>
                    <a:pt x="2402" y="10541"/>
                    <a:pt x="1201" y="6371"/>
                  </a:cubicBezTo>
                  <a:cubicBezTo>
                    <a:pt x="1" y="2068"/>
                    <a:pt x="5905" y="0"/>
                    <a:pt x="10508" y="29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3"/>
            <p:cNvSpPr/>
            <p:nvPr/>
          </p:nvSpPr>
          <p:spPr>
            <a:xfrm rot="5272073">
              <a:off x="1148915" y="4161423"/>
              <a:ext cx="238499" cy="233500"/>
            </a:xfrm>
            <a:custGeom>
              <a:avLst/>
              <a:gdLst/>
              <a:ahLst/>
              <a:cxnLst/>
              <a:rect l="l" t="t" r="r" b="b"/>
              <a:pathLst>
                <a:path w="9541" h="9341" extrusionOk="0">
                  <a:moveTo>
                    <a:pt x="0" y="2903"/>
                  </a:moveTo>
                  <a:cubicBezTo>
                    <a:pt x="6171" y="1"/>
                    <a:pt x="9540" y="3003"/>
                    <a:pt x="7772" y="6472"/>
                  </a:cubicBezTo>
                  <a:cubicBezTo>
                    <a:pt x="6305" y="9341"/>
                    <a:pt x="767" y="9107"/>
                    <a:pt x="0" y="29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3"/>
            <p:cNvSpPr/>
            <p:nvPr/>
          </p:nvSpPr>
          <p:spPr>
            <a:xfrm rot="5272073">
              <a:off x="1273755" y="4115586"/>
              <a:ext cx="72567" cy="87566"/>
            </a:xfrm>
            <a:custGeom>
              <a:avLst/>
              <a:gdLst/>
              <a:ahLst/>
              <a:cxnLst/>
              <a:rect l="l" t="t" r="r" b="b"/>
              <a:pathLst>
                <a:path w="2903" h="3503" extrusionOk="0">
                  <a:moveTo>
                    <a:pt x="2469" y="2602"/>
                  </a:moveTo>
                  <a:cubicBezTo>
                    <a:pt x="1702" y="3503"/>
                    <a:pt x="234" y="3069"/>
                    <a:pt x="134" y="1902"/>
                  </a:cubicBezTo>
                  <a:cubicBezTo>
                    <a:pt x="0" y="734"/>
                    <a:pt x="1335" y="0"/>
                    <a:pt x="2269" y="734"/>
                  </a:cubicBezTo>
                  <a:cubicBezTo>
                    <a:pt x="2836" y="1201"/>
                    <a:pt x="2903" y="2035"/>
                    <a:pt x="2469" y="26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apriola"/>
              <a:buNone/>
              <a:defRPr sz="2800">
                <a:solidFill>
                  <a:schemeClr val="accent2"/>
                </a:solidFill>
                <a:latin typeface="Capriola"/>
                <a:ea typeface="Capriola"/>
                <a:cs typeface="Capriola"/>
                <a:sym typeface="Capriola"/>
              </a:defRPr>
            </a:lvl1pPr>
            <a:lvl2pPr lvl="1">
              <a:spcBef>
                <a:spcPts val="0"/>
              </a:spcBef>
              <a:spcAft>
                <a:spcPts val="0"/>
              </a:spcAft>
              <a:buClr>
                <a:schemeClr val="accent2"/>
              </a:buClr>
              <a:buSzPts val="2800"/>
              <a:buFont typeface="Capriola"/>
              <a:buNone/>
              <a:defRPr sz="2800">
                <a:solidFill>
                  <a:schemeClr val="accent2"/>
                </a:solidFill>
                <a:latin typeface="Capriola"/>
                <a:ea typeface="Capriola"/>
                <a:cs typeface="Capriola"/>
                <a:sym typeface="Capriola"/>
              </a:defRPr>
            </a:lvl2pPr>
            <a:lvl3pPr lvl="2">
              <a:spcBef>
                <a:spcPts val="0"/>
              </a:spcBef>
              <a:spcAft>
                <a:spcPts val="0"/>
              </a:spcAft>
              <a:buClr>
                <a:schemeClr val="accent2"/>
              </a:buClr>
              <a:buSzPts val="2800"/>
              <a:buFont typeface="Capriola"/>
              <a:buNone/>
              <a:defRPr sz="2800">
                <a:solidFill>
                  <a:schemeClr val="accent2"/>
                </a:solidFill>
                <a:latin typeface="Capriola"/>
                <a:ea typeface="Capriola"/>
                <a:cs typeface="Capriola"/>
                <a:sym typeface="Capriola"/>
              </a:defRPr>
            </a:lvl3pPr>
            <a:lvl4pPr lvl="3">
              <a:spcBef>
                <a:spcPts val="0"/>
              </a:spcBef>
              <a:spcAft>
                <a:spcPts val="0"/>
              </a:spcAft>
              <a:buClr>
                <a:schemeClr val="accent2"/>
              </a:buClr>
              <a:buSzPts val="2800"/>
              <a:buFont typeface="Capriola"/>
              <a:buNone/>
              <a:defRPr sz="2800">
                <a:solidFill>
                  <a:schemeClr val="accent2"/>
                </a:solidFill>
                <a:latin typeface="Capriola"/>
                <a:ea typeface="Capriola"/>
                <a:cs typeface="Capriola"/>
                <a:sym typeface="Capriola"/>
              </a:defRPr>
            </a:lvl4pPr>
            <a:lvl5pPr lvl="4">
              <a:spcBef>
                <a:spcPts val="0"/>
              </a:spcBef>
              <a:spcAft>
                <a:spcPts val="0"/>
              </a:spcAft>
              <a:buClr>
                <a:schemeClr val="accent2"/>
              </a:buClr>
              <a:buSzPts val="2800"/>
              <a:buFont typeface="Capriola"/>
              <a:buNone/>
              <a:defRPr sz="2800">
                <a:solidFill>
                  <a:schemeClr val="accent2"/>
                </a:solidFill>
                <a:latin typeface="Capriola"/>
                <a:ea typeface="Capriola"/>
                <a:cs typeface="Capriola"/>
                <a:sym typeface="Capriola"/>
              </a:defRPr>
            </a:lvl5pPr>
            <a:lvl6pPr lvl="5">
              <a:spcBef>
                <a:spcPts val="0"/>
              </a:spcBef>
              <a:spcAft>
                <a:spcPts val="0"/>
              </a:spcAft>
              <a:buClr>
                <a:schemeClr val="accent2"/>
              </a:buClr>
              <a:buSzPts val="2800"/>
              <a:buFont typeface="Capriola"/>
              <a:buNone/>
              <a:defRPr sz="2800">
                <a:solidFill>
                  <a:schemeClr val="accent2"/>
                </a:solidFill>
                <a:latin typeface="Capriola"/>
                <a:ea typeface="Capriola"/>
                <a:cs typeface="Capriola"/>
                <a:sym typeface="Capriola"/>
              </a:defRPr>
            </a:lvl6pPr>
            <a:lvl7pPr lvl="6">
              <a:spcBef>
                <a:spcPts val="0"/>
              </a:spcBef>
              <a:spcAft>
                <a:spcPts val="0"/>
              </a:spcAft>
              <a:buClr>
                <a:schemeClr val="accent2"/>
              </a:buClr>
              <a:buSzPts val="2800"/>
              <a:buFont typeface="Capriola"/>
              <a:buNone/>
              <a:defRPr sz="2800">
                <a:solidFill>
                  <a:schemeClr val="accent2"/>
                </a:solidFill>
                <a:latin typeface="Capriola"/>
                <a:ea typeface="Capriola"/>
                <a:cs typeface="Capriola"/>
                <a:sym typeface="Capriola"/>
              </a:defRPr>
            </a:lvl7pPr>
            <a:lvl8pPr lvl="7">
              <a:spcBef>
                <a:spcPts val="0"/>
              </a:spcBef>
              <a:spcAft>
                <a:spcPts val="0"/>
              </a:spcAft>
              <a:buClr>
                <a:schemeClr val="accent2"/>
              </a:buClr>
              <a:buSzPts val="2800"/>
              <a:buFont typeface="Capriola"/>
              <a:buNone/>
              <a:defRPr sz="2800">
                <a:solidFill>
                  <a:schemeClr val="accent2"/>
                </a:solidFill>
                <a:latin typeface="Capriola"/>
                <a:ea typeface="Capriola"/>
                <a:cs typeface="Capriola"/>
                <a:sym typeface="Capriola"/>
              </a:defRPr>
            </a:lvl8pPr>
            <a:lvl9pPr lvl="8">
              <a:spcBef>
                <a:spcPts val="0"/>
              </a:spcBef>
              <a:spcAft>
                <a:spcPts val="0"/>
              </a:spcAft>
              <a:buClr>
                <a:schemeClr val="accent2"/>
              </a:buClr>
              <a:buSzPts val="2800"/>
              <a:buFont typeface="Capriola"/>
              <a:buNone/>
              <a:defRPr sz="2800">
                <a:solidFill>
                  <a:schemeClr val="accent2"/>
                </a:solidFill>
                <a:latin typeface="Capriola"/>
                <a:ea typeface="Capriola"/>
                <a:cs typeface="Capriola"/>
                <a:sym typeface="Capriol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Cabin"/>
              <a:buChar char="●"/>
              <a:defRPr sz="1800">
                <a:solidFill>
                  <a:schemeClr val="dk1"/>
                </a:solidFill>
                <a:latin typeface="Cabin"/>
                <a:ea typeface="Cabin"/>
                <a:cs typeface="Cabin"/>
                <a:sym typeface="Cabin"/>
              </a:defRPr>
            </a:lvl1pPr>
            <a:lvl2pPr marL="914400" lvl="1" indent="-317500">
              <a:lnSpc>
                <a:spcPct val="115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2pPr>
            <a:lvl3pPr marL="1371600" lvl="2" indent="-317500">
              <a:lnSpc>
                <a:spcPct val="115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3pPr>
            <a:lvl4pPr marL="1828800" lvl="3" indent="-317500">
              <a:lnSpc>
                <a:spcPct val="115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4pPr>
            <a:lvl5pPr marL="2286000" lvl="4" indent="-317500">
              <a:lnSpc>
                <a:spcPct val="115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5pPr>
            <a:lvl6pPr marL="2743200" lvl="5" indent="-317500">
              <a:lnSpc>
                <a:spcPct val="115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6pPr>
            <a:lvl7pPr marL="3200400" lvl="6" indent="-317500">
              <a:lnSpc>
                <a:spcPct val="115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7pPr>
            <a:lvl8pPr marL="3657600" lvl="7" indent="-317500">
              <a:lnSpc>
                <a:spcPct val="115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8pPr>
            <a:lvl9pPr marL="4114800" lvl="8" indent="-317500">
              <a:lnSpc>
                <a:spcPct val="115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69" r:id="rId4"/>
    <p:sldLayoutId id="2147483676" r:id="rId5"/>
    <p:sldLayoutId id="2147483677" r:id="rId6"/>
    <p:sldLayoutId id="2147483679" r:id="rId7"/>
    <p:sldLayoutId id="2147483688" r:id="rId8"/>
    <p:sldLayoutId id="2147483689" r:id="rId9"/>
    <p:sldLayoutId id="2147483690" r:id="rId10"/>
    <p:sldLayoutId id="2147483691" r:id="rId11"/>
    <p:sldLayoutId id="214748369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7.sv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30"/>
        <p:cNvGrpSpPr/>
        <p:nvPr/>
      </p:nvGrpSpPr>
      <p:grpSpPr>
        <a:xfrm>
          <a:off x="0" y="0"/>
          <a:ext cx="0" cy="0"/>
          <a:chOff x="0" y="0"/>
          <a:chExt cx="0" cy="0"/>
        </a:xfrm>
      </p:grpSpPr>
      <p:grpSp>
        <p:nvGrpSpPr>
          <p:cNvPr id="2432" name="Google Shape;2432;p48"/>
          <p:cNvGrpSpPr/>
          <p:nvPr/>
        </p:nvGrpSpPr>
        <p:grpSpPr>
          <a:xfrm>
            <a:off x="4129650" y="2217300"/>
            <a:ext cx="4817355" cy="2926178"/>
            <a:chOff x="4333220" y="2408838"/>
            <a:chExt cx="4502201" cy="2734746"/>
          </a:xfrm>
        </p:grpSpPr>
        <p:sp>
          <p:nvSpPr>
            <p:cNvPr id="2433" name="Google Shape;2433;p48"/>
            <p:cNvSpPr/>
            <p:nvPr/>
          </p:nvSpPr>
          <p:spPr>
            <a:xfrm>
              <a:off x="4350888" y="3978308"/>
              <a:ext cx="109729" cy="74313"/>
            </a:xfrm>
            <a:custGeom>
              <a:avLst/>
              <a:gdLst/>
              <a:ahLst/>
              <a:cxnLst/>
              <a:rect l="l" t="t" r="r" b="b"/>
              <a:pathLst>
                <a:path w="5391" h="3651" extrusionOk="0">
                  <a:moveTo>
                    <a:pt x="1234" y="0"/>
                  </a:moveTo>
                  <a:cubicBezTo>
                    <a:pt x="1008" y="0"/>
                    <a:pt x="789" y="59"/>
                    <a:pt x="569" y="238"/>
                  </a:cubicBezTo>
                  <a:cubicBezTo>
                    <a:pt x="210" y="537"/>
                    <a:pt x="0" y="1016"/>
                    <a:pt x="90" y="1495"/>
                  </a:cubicBezTo>
                  <a:cubicBezTo>
                    <a:pt x="240" y="2753"/>
                    <a:pt x="1827" y="3472"/>
                    <a:pt x="2935" y="3621"/>
                  </a:cubicBezTo>
                  <a:cubicBezTo>
                    <a:pt x="3077" y="3640"/>
                    <a:pt x="3219" y="3650"/>
                    <a:pt x="3361" y="3650"/>
                  </a:cubicBezTo>
                  <a:cubicBezTo>
                    <a:pt x="3666" y="3650"/>
                    <a:pt x="3966" y="3604"/>
                    <a:pt x="4252" y="3501"/>
                  </a:cubicBezTo>
                  <a:cubicBezTo>
                    <a:pt x="5091" y="3262"/>
                    <a:pt x="5390" y="2214"/>
                    <a:pt x="4791" y="1555"/>
                  </a:cubicBezTo>
                  <a:cubicBezTo>
                    <a:pt x="4582" y="1316"/>
                    <a:pt x="4312" y="1076"/>
                    <a:pt x="3983" y="896"/>
                  </a:cubicBezTo>
                  <a:cubicBezTo>
                    <a:pt x="3384" y="567"/>
                    <a:pt x="2755" y="327"/>
                    <a:pt x="2067" y="148"/>
                  </a:cubicBezTo>
                  <a:cubicBezTo>
                    <a:pt x="1774" y="83"/>
                    <a:pt x="1500" y="0"/>
                    <a:pt x="1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8"/>
            <p:cNvSpPr/>
            <p:nvPr/>
          </p:nvSpPr>
          <p:spPr>
            <a:xfrm>
              <a:off x="4390497" y="3795120"/>
              <a:ext cx="129839" cy="83472"/>
            </a:xfrm>
            <a:custGeom>
              <a:avLst/>
              <a:gdLst/>
              <a:ahLst/>
              <a:cxnLst/>
              <a:rect l="l" t="t" r="r" b="b"/>
              <a:pathLst>
                <a:path w="6379" h="4101" extrusionOk="0">
                  <a:moveTo>
                    <a:pt x="2623" y="1"/>
                  </a:moveTo>
                  <a:cubicBezTo>
                    <a:pt x="1852" y="1"/>
                    <a:pt x="1107" y="326"/>
                    <a:pt x="600" y="913"/>
                  </a:cubicBezTo>
                  <a:cubicBezTo>
                    <a:pt x="1" y="1662"/>
                    <a:pt x="450" y="2590"/>
                    <a:pt x="1109" y="3129"/>
                  </a:cubicBezTo>
                  <a:cubicBezTo>
                    <a:pt x="1738" y="3578"/>
                    <a:pt x="2486" y="3878"/>
                    <a:pt x="3235" y="3968"/>
                  </a:cubicBezTo>
                  <a:cubicBezTo>
                    <a:pt x="3556" y="4039"/>
                    <a:pt x="3966" y="4101"/>
                    <a:pt x="4378" y="4101"/>
                  </a:cubicBezTo>
                  <a:cubicBezTo>
                    <a:pt x="5005" y="4101"/>
                    <a:pt x="5635" y="3958"/>
                    <a:pt x="5960" y="3489"/>
                  </a:cubicBezTo>
                  <a:cubicBezTo>
                    <a:pt x="6379" y="2920"/>
                    <a:pt x="5960" y="2081"/>
                    <a:pt x="5570" y="1602"/>
                  </a:cubicBezTo>
                  <a:cubicBezTo>
                    <a:pt x="4941" y="734"/>
                    <a:pt x="3983" y="165"/>
                    <a:pt x="2905" y="15"/>
                  </a:cubicBezTo>
                  <a:cubicBezTo>
                    <a:pt x="2811" y="5"/>
                    <a:pt x="2717" y="1"/>
                    <a:pt x="2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8"/>
            <p:cNvSpPr/>
            <p:nvPr/>
          </p:nvSpPr>
          <p:spPr>
            <a:xfrm>
              <a:off x="6729049" y="2470430"/>
              <a:ext cx="99369" cy="158681"/>
            </a:xfrm>
            <a:custGeom>
              <a:avLst/>
              <a:gdLst/>
              <a:ahLst/>
              <a:cxnLst/>
              <a:rect l="l" t="t" r="r" b="b"/>
              <a:pathLst>
                <a:path w="4882" h="7796" extrusionOk="0">
                  <a:moveTo>
                    <a:pt x="2067" y="0"/>
                  </a:moveTo>
                  <a:cubicBezTo>
                    <a:pt x="1715" y="0"/>
                    <a:pt x="1363" y="90"/>
                    <a:pt x="1049" y="270"/>
                  </a:cubicBezTo>
                  <a:cubicBezTo>
                    <a:pt x="270" y="749"/>
                    <a:pt x="240" y="1497"/>
                    <a:pt x="150" y="2306"/>
                  </a:cubicBezTo>
                  <a:cubicBezTo>
                    <a:pt x="1" y="3294"/>
                    <a:pt x="1" y="4342"/>
                    <a:pt x="120" y="5360"/>
                  </a:cubicBezTo>
                  <a:cubicBezTo>
                    <a:pt x="180" y="5869"/>
                    <a:pt x="330" y="6378"/>
                    <a:pt x="600" y="6827"/>
                  </a:cubicBezTo>
                  <a:cubicBezTo>
                    <a:pt x="915" y="7459"/>
                    <a:pt x="1545" y="7796"/>
                    <a:pt x="2181" y="7796"/>
                  </a:cubicBezTo>
                  <a:cubicBezTo>
                    <a:pt x="2691" y="7796"/>
                    <a:pt x="3204" y="7580"/>
                    <a:pt x="3564" y="7127"/>
                  </a:cubicBezTo>
                  <a:cubicBezTo>
                    <a:pt x="3983" y="6618"/>
                    <a:pt x="4313" y="6019"/>
                    <a:pt x="4432" y="5390"/>
                  </a:cubicBezTo>
                  <a:cubicBezTo>
                    <a:pt x="4881" y="3773"/>
                    <a:pt x="4732" y="1198"/>
                    <a:pt x="3085" y="270"/>
                  </a:cubicBezTo>
                  <a:cubicBezTo>
                    <a:pt x="2770" y="90"/>
                    <a:pt x="2419" y="0"/>
                    <a:pt x="20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8"/>
            <p:cNvSpPr/>
            <p:nvPr/>
          </p:nvSpPr>
          <p:spPr>
            <a:xfrm>
              <a:off x="6434687" y="2437090"/>
              <a:ext cx="123733" cy="182190"/>
            </a:xfrm>
            <a:custGeom>
              <a:avLst/>
              <a:gdLst/>
              <a:ahLst/>
              <a:cxnLst/>
              <a:rect l="l" t="t" r="r" b="b"/>
              <a:pathLst>
                <a:path w="6079" h="8951" extrusionOk="0">
                  <a:moveTo>
                    <a:pt x="3517" y="1"/>
                  </a:moveTo>
                  <a:cubicBezTo>
                    <a:pt x="3340" y="1"/>
                    <a:pt x="3155" y="26"/>
                    <a:pt x="2964" y="81"/>
                  </a:cubicBezTo>
                  <a:cubicBezTo>
                    <a:pt x="1737" y="500"/>
                    <a:pt x="779" y="1519"/>
                    <a:pt x="419" y="2776"/>
                  </a:cubicBezTo>
                  <a:cubicBezTo>
                    <a:pt x="0" y="4303"/>
                    <a:pt x="389" y="5980"/>
                    <a:pt x="1168" y="7357"/>
                  </a:cubicBezTo>
                  <a:cubicBezTo>
                    <a:pt x="1571" y="8057"/>
                    <a:pt x="2338" y="8950"/>
                    <a:pt x="3250" y="8950"/>
                  </a:cubicBezTo>
                  <a:cubicBezTo>
                    <a:pt x="3352" y="8950"/>
                    <a:pt x="3457" y="8939"/>
                    <a:pt x="3563" y="8915"/>
                  </a:cubicBezTo>
                  <a:cubicBezTo>
                    <a:pt x="4971" y="8555"/>
                    <a:pt x="5540" y="6579"/>
                    <a:pt x="5749" y="5381"/>
                  </a:cubicBezTo>
                  <a:cubicBezTo>
                    <a:pt x="5929" y="4273"/>
                    <a:pt x="6079" y="3106"/>
                    <a:pt x="5749" y="2028"/>
                  </a:cubicBezTo>
                  <a:cubicBezTo>
                    <a:pt x="5415" y="948"/>
                    <a:pt x="4595" y="1"/>
                    <a:pt x="35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8"/>
            <p:cNvSpPr/>
            <p:nvPr/>
          </p:nvSpPr>
          <p:spPr>
            <a:xfrm>
              <a:off x="4333220" y="3774644"/>
              <a:ext cx="647792" cy="524771"/>
            </a:xfrm>
            <a:custGeom>
              <a:avLst/>
              <a:gdLst/>
              <a:ahLst/>
              <a:cxnLst/>
              <a:rect l="l" t="t" r="r" b="b"/>
              <a:pathLst>
                <a:path w="31826" h="25782" extrusionOk="0">
                  <a:moveTo>
                    <a:pt x="5285" y="0"/>
                  </a:moveTo>
                  <a:cubicBezTo>
                    <a:pt x="4278" y="0"/>
                    <a:pt x="3340" y="338"/>
                    <a:pt x="2725" y="1261"/>
                  </a:cubicBezTo>
                  <a:cubicBezTo>
                    <a:pt x="1378" y="3297"/>
                    <a:pt x="3683" y="5393"/>
                    <a:pt x="5300" y="6291"/>
                  </a:cubicBezTo>
                  <a:cubicBezTo>
                    <a:pt x="6408" y="6890"/>
                    <a:pt x="7636" y="7309"/>
                    <a:pt x="8893" y="7459"/>
                  </a:cubicBezTo>
                  <a:cubicBezTo>
                    <a:pt x="9259" y="7511"/>
                    <a:pt x="9624" y="7543"/>
                    <a:pt x="9995" y="7543"/>
                  </a:cubicBezTo>
                  <a:cubicBezTo>
                    <a:pt x="10263" y="7543"/>
                    <a:pt x="10534" y="7527"/>
                    <a:pt x="10810" y="7489"/>
                  </a:cubicBezTo>
                  <a:cubicBezTo>
                    <a:pt x="11109" y="7429"/>
                    <a:pt x="11379" y="7369"/>
                    <a:pt x="11708" y="7339"/>
                  </a:cubicBezTo>
                  <a:cubicBezTo>
                    <a:pt x="12876" y="7399"/>
                    <a:pt x="13774" y="8866"/>
                    <a:pt x="14403" y="9735"/>
                  </a:cubicBezTo>
                  <a:cubicBezTo>
                    <a:pt x="15181" y="10753"/>
                    <a:pt x="15870" y="11831"/>
                    <a:pt x="16469" y="12969"/>
                  </a:cubicBezTo>
                  <a:cubicBezTo>
                    <a:pt x="16798" y="13627"/>
                    <a:pt x="17158" y="14286"/>
                    <a:pt x="17487" y="14945"/>
                  </a:cubicBezTo>
                  <a:cubicBezTo>
                    <a:pt x="16319" y="14286"/>
                    <a:pt x="15092" y="13687"/>
                    <a:pt x="13834" y="13208"/>
                  </a:cubicBezTo>
                  <a:cubicBezTo>
                    <a:pt x="13085" y="12909"/>
                    <a:pt x="12337" y="12699"/>
                    <a:pt x="11528" y="12579"/>
                  </a:cubicBezTo>
                  <a:cubicBezTo>
                    <a:pt x="11199" y="12579"/>
                    <a:pt x="10870" y="12489"/>
                    <a:pt x="10600" y="12340"/>
                  </a:cubicBezTo>
                  <a:cubicBezTo>
                    <a:pt x="10301" y="12100"/>
                    <a:pt x="10061" y="11801"/>
                    <a:pt x="9792" y="11591"/>
                  </a:cubicBezTo>
                  <a:cubicBezTo>
                    <a:pt x="9253" y="11142"/>
                    <a:pt x="8684" y="10753"/>
                    <a:pt x="8115" y="10363"/>
                  </a:cubicBezTo>
                  <a:cubicBezTo>
                    <a:pt x="6977" y="9585"/>
                    <a:pt x="5719" y="9046"/>
                    <a:pt x="4372" y="8746"/>
                  </a:cubicBezTo>
                  <a:cubicBezTo>
                    <a:pt x="4052" y="8679"/>
                    <a:pt x="3710" y="8643"/>
                    <a:pt x="3363" y="8643"/>
                  </a:cubicBezTo>
                  <a:cubicBezTo>
                    <a:pt x="1857" y="8643"/>
                    <a:pt x="272" y="9318"/>
                    <a:pt x="150" y="11022"/>
                  </a:cubicBezTo>
                  <a:cubicBezTo>
                    <a:pt x="0" y="12879"/>
                    <a:pt x="1887" y="14166"/>
                    <a:pt x="3533" y="14466"/>
                  </a:cubicBezTo>
                  <a:cubicBezTo>
                    <a:pt x="3938" y="14533"/>
                    <a:pt x="4346" y="14567"/>
                    <a:pt x="4756" y="14567"/>
                  </a:cubicBezTo>
                  <a:cubicBezTo>
                    <a:pt x="5438" y="14567"/>
                    <a:pt x="6124" y="14473"/>
                    <a:pt x="6797" y="14286"/>
                  </a:cubicBezTo>
                  <a:cubicBezTo>
                    <a:pt x="8264" y="13963"/>
                    <a:pt x="9854" y="13330"/>
                    <a:pt x="11414" y="13330"/>
                  </a:cubicBezTo>
                  <a:cubicBezTo>
                    <a:pt x="11734" y="13330"/>
                    <a:pt x="12051" y="13357"/>
                    <a:pt x="12367" y="13418"/>
                  </a:cubicBezTo>
                  <a:cubicBezTo>
                    <a:pt x="12996" y="13537"/>
                    <a:pt x="13594" y="13717"/>
                    <a:pt x="14193" y="13927"/>
                  </a:cubicBezTo>
                  <a:cubicBezTo>
                    <a:pt x="15481" y="14466"/>
                    <a:pt x="16709" y="15124"/>
                    <a:pt x="17876" y="15873"/>
                  </a:cubicBezTo>
                  <a:cubicBezTo>
                    <a:pt x="17936" y="15903"/>
                    <a:pt x="17966" y="15933"/>
                    <a:pt x="18026" y="15963"/>
                  </a:cubicBezTo>
                  <a:cubicBezTo>
                    <a:pt x="18595" y="17011"/>
                    <a:pt x="19254" y="17999"/>
                    <a:pt x="20002" y="18957"/>
                  </a:cubicBezTo>
                  <a:cubicBezTo>
                    <a:pt x="20871" y="19975"/>
                    <a:pt x="21829" y="20874"/>
                    <a:pt x="22907" y="21682"/>
                  </a:cubicBezTo>
                  <a:cubicBezTo>
                    <a:pt x="22188" y="21532"/>
                    <a:pt x="21470" y="21442"/>
                    <a:pt x="20781" y="21353"/>
                  </a:cubicBezTo>
                  <a:cubicBezTo>
                    <a:pt x="20152" y="21263"/>
                    <a:pt x="19493" y="21233"/>
                    <a:pt x="18864" y="21233"/>
                  </a:cubicBezTo>
                  <a:cubicBezTo>
                    <a:pt x="18540" y="21251"/>
                    <a:pt x="18139" y="21345"/>
                    <a:pt x="17767" y="21345"/>
                  </a:cubicBezTo>
                  <a:cubicBezTo>
                    <a:pt x="17521" y="21345"/>
                    <a:pt x="17288" y="21304"/>
                    <a:pt x="17098" y="21173"/>
                  </a:cubicBezTo>
                  <a:cubicBezTo>
                    <a:pt x="16589" y="20814"/>
                    <a:pt x="16140" y="20365"/>
                    <a:pt x="15571" y="20035"/>
                  </a:cubicBezTo>
                  <a:cubicBezTo>
                    <a:pt x="14445" y="19284"/>
                    <a:pt x="13152" y="18896"/>
                    <a:pt x="11826" y="18896"/>
                  </a:cubicBezTo>
                  <a:cubicBezTo>
                    <a:pt x="11777" y="18896"/>
                    <a:pt x="11727" y="18896"/>
                    <a:pt x="11678" y="18897"/>
                  </a:cubicBezTo>
                  <a:cubicBezTo>
                    <a:pt x="9941" y="18987"/>
                    <a:pt x="7845" y="20095"/>
                    <a:pt x="7576" y="21981"/>
                  </a:cubicBezTo>
                  <a:cubicBezTo>
                    <a:pt x="7336" y="23718"/>
                    <a:pt x="9941" y="24796"/>
                    <a:pt x="11409" y="24796"/>
                  </a:cubicBezTo>
                  <a:cubicBezTo>
                    <a:pt x="12397" y="24766"/>
                    <a:pt x="13385" y="24257"/>
                    <a:pt x="14253" y="23808"/>
                  </a:cubicBezTo>
                  <a:cubicBezTo>
                    <a:pt x="15301" y="23299"/>
                    <a:pt x="16259" y="22700"/>
                    <a:pt x="17277" y="22161"/>
                  </a:cubicBezTo>
                  <a:cubicBezTo>
                    <a:pt x="17697" y="21922"/>
                    <a:pt x="18196" y="21882"/>
                    <a:pt x="18686" y="21882"/>
                  </a:cubicBezTo>
                  <a:cubicBezTo>
                    <a:pt x="18931" y="21882"/>
                    <a:pt x="19174" y="21892"/>
                    <a:pt x="19403" y="21892"/>
                  </a:cubicBezTo>
                  <a:cubicBezTo>
                    <a:pt x="19554" y="21886"/>
                    <a:pt x="19704" y="21883"/>
                    <a:pt x="19854" y="21883"/>
                  </a:cubicBezTo>
                  <a:cubicBezTo>
                    <a:pt x="21350" y="21883"/>
                    <a:pt x="22839" y="22153"/>
                    <a:pt x="24254" y="22670"/>
                  </a:cubicBezTo>
                  <a:lnTo>
                    <a:pt x="24434" y="22760"/>
                  </a:lnTo>
                  <a:cubicBezTo>
                    <a:pt x="26530" y="24077"/>
                    <a:pt x="28806" y="25066"/>
                    <a:pt x="31171" y="25754"/>
                  </a:cubicBezTo>
                  <a:cubicBezTo>
                    <a:pt x="31242" y="25773"/>
                    <a:pt x="31304" y="25781"/>
                    <a:pt x="31357" y="25781"/>
                  </a:cubicBezTo>
                  <a:cubicBezTo>
                    <a:pt x="31825" y="25781"/>
                    <a:pt x="31655" y="25140"/>
                    <a:pt x="31171" y="25006"/>
                  </a:cubicBezTo>
                  <a:cubicBezTo>
                    <a:pt x="28955" y="24347"/>
                    <a:pt x="26859" y="23419"/>
                    <a:pt x="24913" y="22221"/>
                  </a:cubicBezTo>
                  <a:cubicBezTo>
                    <a:pt x="24494" y="21023"/>
                    <a:pt x="24194" y="19826"/>
                    <a:pt x="24015" y="18568"/>
                  </a:cubicBezTo>
                  <a:cubicBezTo>
                    <a:pt x="23925" y="17999"/>
                    <a:pt x="23985" y="17400"/>
                    <a:pt x="23895" y="16831"/>
                  </a:cubicBezTo>
                  <a:cubicBezTo>
                    <a:pt x="23775" y="16412"/>
                    <a:pt x="23805" y="15963"/>
                    <a:pt x="23985" y="15574"/>
                  </a:cubicBezTo>
                  <a:cubicBezTo>
                    <a:pt x="24434" y="14795"/>
                    <a:pt x="25242" y="14286"/>
                    <a:pt x="25931" y="13777"/>
                  </a:cubicBezTo>
                  <a:cubicBezTo>
                    <a:pt x="27069" y="12969"/>
                    <a:pt x="28267" y="12190"/>
                    <a:pt x="29015" y="10962"/>
                  </a:cubicBezTo>
                  <a:cubicBezTo>
                    <a:pt x="29854" y="9555"/>
                    <a:pt x="29315" y="7878"/>
                    <a:pt x="27638" y="7519"/>
                  </a:cubicBezTo>
                  <a:cubicBezTo>
                    <a:pt x="27400" y="7462"/>
                    <a:pt x="27162" y="7436"/>
                    <a:pt x="26928" y="7436"/>
                  </a:cubicBezTo>
                  <a:cubicBezTo>
                    <a:pt x="25426" y="7436"/>
                    <a:pt x="24047" y="8529"/>
                    <a:pt x="23296" y="9824"/>
                  </a:cubicBezTo>
                  <a:cubicBezTo>
                    <a:pt x="22548" y="11202"/>
                    <a:pt x="22248" y="12789"/>
                    <a:pt x="22518" y="14346"/>
                  </a:cubicBezTo>
                  <a:cubicBezTo>
                    <a:pt x="22607" y="15094"/>
                    <a:pt x="22847" y="15813"/>
                    <a:pt x="22937" y="16562"/>
                  </a:cubicBezTo>
                  <a:cubicBezTo>
                    <a:pt x="23057" y="17310"/>
                    <a:pt x="23116" y="18059"/>
                    <a:pt x="23236" y="18807"/>
                  </a:cubicBezTo>
                  <a:cubicBezTo>
                    <a:pt x="23386" y="19736"/>
                    <a:pt x="23596" y="20634"/>
                    <a:pt x="23895" y="21532"/>
                  </a:cubicBezTo>
                  <a:cubicBezTo>
                    <a:pt x="22158" y="20275"/>
                    <a:pt x="20661" y="18718"/>
                    <a:pt x="19493" y="16921"/>
                  </a:cubicBezTo>
                  <a:cubicBezTo>
                    <a:pt x="19074" y="16262"/>
                    <a:pt x="18715" y="15633"/>
                    <a:pt x="18326" y="14975"/>
                  </a:cubicBezTo>
                  <a:cubicBezTo>
                    <a:pt x="18026" y="13927"/>
                    <a:pt x="17906" y="12819"/>
                    <a:pt x="17966" y="11741"/>
                  </a:cubicBezTo>
                  <a:cubicBezTo>
                    <a:pt x="17936" y="11411"/>
                    <a:pt x="17966" y="11082"/>
                    <a:pt x="17996" y="10783"/>
                  </a:cubicBezTo>
                  <a:cubicBezTo>
                    <a:pt x="18116" y="10513"/>
                    <a:pt x="18296" y="10274"/>
                    <a:pt x="18505" y="10094"/>
                  </a:cubicBezTo>
                  <a:cubicBezTo>
                    <a:pt x="18924" y="9645"/>
                    <a:pt x="19344" y="9166"/>
                    <a:pt x="19733" y="8687"/>
                  </a:cubicBezTo>
                  <a:cubicBezTo>
                    <a:pt x="20541" y="7698"/>
                    <a:pt x="21020" y="6531"/>
                    <a:pt x="21110" y="5273"/>
                  </a:cubicBezTo>
                  <a:cubicBezTo>
                    <a:pt x="21170" y="3866"/>
                    <a:pt x="20541" y="2279"/>
                    <a:pt x="19074" y="1830"/>
                  </a:cubicBezTo>
                  <a:cubicBezTo>
                    <a:pt x="18860" y="1768"/>
                    <a:pt x="18652" y="1740"/>
                    <a:pt x="18452" y="1740"/>
                  </a:cubicBezTo>
                  <a:cubicBezTo>
                    <a:pt x="17285" y="1740"/>
                    <a:pt x="16400" y="2719"/>
                    <a:pt x="16170" y="3896"/>
                  </a:cubicBezTo>
                  <a:cubicBezTo>
                    <a:pt x="16020" y="4974"/>
                    <a:pt x="16110" y="6052"/>
                    <a:pt x="16439" y="7100"/>
                  </a:cubicBezTo>
                  <a:cubicBezTo>
                    <a:pt x="16589" y="7609"/>
                    <a:pt x="16768" y="8088"/>
                    <a:pt x="17008" y="8567"/>
                  </a:cubicBezTo>
                  <a:cubicBezTo>
                    <a:pt x="17277" y="9016"/>
                    <a:pt x="17337" y="9525"/>
                    <a:pt x="17218" y="10004"/>
                  </a:cubicBezTo>
                  <a:cubicBezTo>
                    <a:pt x="17128" y="10663"/>
                    <a:pt x="17098" y="11322"/>
                    <a:pt x="17128" y="11980"/>
                  </a:cubicBezTo>
                  <a:cubicBezTo>
                    <a:pt x="17128" y="12280"/>
                    <a:pt x="17128" y="12579"/>
                    <a:pt x="17128" y="12879"/>
                  </a:cubicBezTo>
                  <a:cubicBezTo>
                    <a:pt x="16349" y="11441"/>
                    <a:pt x="15451" y="10094"/>
                    <a:pt x="14433" y="8836"/>
                  </a:cubicBezTo>
                  <a:cubicBezTo>
                    <a:pt x="14163" y="8507"/>
                    <a:pt x="13894" y="8208"/>
                    <a:pt x="13624" y="7908"/>
                  </a:cubicBezTo>
                  <a:cubicBezTo>
                    <a:pt x="13355" y="7698"/>
                    <a:pt x="13085" y="7459"/>
                    <a:pt x="12876" y="7219"/>
                  </a:cubicBezTo>
                  <a:cubicBezTo>
                    <a:pt x="12546" y="6740"/>
                    <a:pt x="12696" y="6082"/>
                    <a:pt x="12606" y="5543"/>
                  </a:cubicBezTo>
                  <a:cubicBezTo>
                    <a:pt x="12457" y="4914"/>
                    <a:pt x="12217" y="4285"/>
                    <a:pt x="11828" y="3746"/>
                  </a:cubicBezTo>
                  <a:cubicBezTo>
                    <a:pt x="11049" y="2638"/>
                    <a:pt x="10031" y="1740"/>
                    <a:pt x="8863" y="1081"/>
                  </a:cubicBezTo>
                  <a:cubicBezTo>
                    <a:pt x="7886" y="518"/>
                    <a:pt x="6533" y="0"/>
                    <a:pt x="5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8"/>
            <p:cNvSpPr/>
            <p:nvPr/>
          </p:nvSpPr>
          <p:spPr>
            <a:xfrm>
              <a:off x="4495952" y="4193105"/>
              <a:ext cx="128007" cy="64645"/>
            </a:xfrm>
            <a:custGeom>
              <a:avLst/>
              <a:gdLst/>
              <a:ahLst/>
              <a:cxnLst/>
              <a:rect l="l" t="t" r="r" b="b"/>
              <a:pathLst>
                <a:path w="6289" h="3176" extrusionOk="0">
                  <a:moveTo>
                    <a:pt x="3500" y="0"/>
                  </a:moveTo>
                  <a:cubicBezTo>
                    <a:pt x="3371" y="0"/>
                    <a:pt x="3242" y="5"/>
                    <a:pt x="3114" y="15"/>
                  </a:cubicBezTo>
                  <a:cubicBezTo>
                    <a:pt x="2066" y="105"/>
                    <a:pt x="0" y="913"/>
                    <a:pt x="958" y="2291"/>
                  </a:cubicBezTo>
                  <a:cubicBezTo>
                    <a:pt x="1288" y="2740"/>
                    <a:pt x="1827" y="3039"/>
                    <a:pt x="2366" y="3099"/>
                  </a:cubicBezTo>
                  <a:cubicBezTo>
                    <a:pt x="2628" y="3151"/>
                    <a:pt x="2893" y="3176"/>
                    <a:pt x="3155" y="3176"/>
                  </a:cubicBezTo>
                  <a:cubicBezTo>
                    <a:pt x="4117" y="3176"/>
                    <a:pt x="5050" y="2836"/>
                    <a:pt x="5779" y="2201"/>
                  </a:cubicBezTo>
                  <a:cubicBezTo>
                    <a:pt x="6079" y="2021"/>
                    <a:pt x="6258" y="1722"/>
                    <a:pt x="6288" y="1363"/>
                  </a:cubicBezTo>
                  <a:cubicBezTo>
                    <a:pt x="6288" y="913"/>
                    <a:pt x="5839" y="584"/>
                    <a:pt x="5420" y="404"/>
                  </a:cubicBezTo>
                  <a:cubicBezTo>
                    <a:pt x="4819" y="129"/>
                    <a:pt x="4156" y="0"/>
                    <a:pt x="3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8"/>
            <p:cNvSpPr/>
            <p:nvPr/>
          </p:nvSpPr>
          <p:spPr>
            <a:xfrm>
              <a:off x="4674519" y="3832063"/>
              <a:ext cx="53654" cy="86770"/>
            </a:xfrm>
            <a:custGeom>
              <a:avLst/>
              <a:gdLst/>
              <a:ahLst/>
              <a:cxnLst/>
              <a:rect l="l" t="t" r="r" b="b"/>
              <a:pathLst>
                <a:path w="2636" h="4263" extrusionOk="0">
                  <a:moveTo>
                    <a:pt x="1283" y="0"/>
                  </a:moveTo>
                  <a:cubicBezTo>
                    <a:pt x="763" y="0"/>
                    <a:pt x="267" y="376"/>
                    <a:pt x="150" y="1075"/>
                  </a:cubicBezTo>
                  <a:cubicBezTo>
                    <a:pt x="0" y="1943"/>
                    <a:pt x="150" y="2841"/>
                    <a:pt x="629" y="3590"/>
                  </a:cubicBezTo>
                  <a:cubicBezTo>
                    <a:pt x="817" y="3938"/>
                    <a:pt x="1196" y="4263"/>
                    <a:pt x="1531" y="4263"/>
                  </a:cubicBezTo>
                  <a:cubicBezTo>
                    <a:pt x="1571" y="4263"/>
                    <a:pt x="1610" y="4258"/>
                    <a:pt x="1647" y="4249"/>
                  </a:cubicBezTo>
                  <a:cubicBezTo>
                    <a:pt x="2037" y="4159"/>
                    <a:pt x="2246" y="3800"/>
                    <a:pt x="2366" y="3410"/>
                  </a:cubicBezTo>
                  <a:cubicBezTo>
                    <a:pt x="2546" y="2961"/>
                    <a:pt x="2606" y="2452"/>
                    <a:pt x="2635" y="1973"/>
                  </a:cubicBezTo>
                  <a:cubicBezTo>
                    <a:pt x="2635" y="1554"/>
                    <a:pt x="2576" y="1135"/>
                    <a:pt x="2396" y="745"/>
                  </a:cubicBezTo>
                  <a:cubicBezTo>
                    <a:pt x="2130" y="240"/>
                    <a:pt x="1699"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8"/>
            <p:cNvSpPr/>
            <p:nvPr/>
          </p:nvSpPr>
          <p:spPr>
            <a:xfrm>
              <a:off x="4820784" y="3939696"/>
              <a:ext cx="98250" cy="74374"/>
            </a:xfrm>
            <a:custGeom>
              <a:avLst/>
              <a:gdLst/>
              <a:ahLst/>
              <a:cxnLst/>
              <a:rect l="l" t="t" r="r" b="b"/>
              <a:pathLst>
                <a:path w="4827" h="3654" extrusionOk="0">
                  <a:moveTo>
                    <a:pt x="2559" y="0"/>
                  </a:moveTo>
                  <a:cubicBezTo>
                    <a:pt x="2511" y="0"/>
                    <a:pt x="2467" y="3"/>
                    <a:pt x="2426" y="9"/>
                  </a:cubicBezTo>
                  <a:cubicBezTo>
                    <a:pt x="1827" y="128"/>
                    <a:pt x="1318" y="458"/>
                    <a:pt x="929" y="937"/>
                  </a:cubicBezTo>
                  <a:cubicBezTo>
                    <a:pt x="420" y="1536"/>
                    <a:pt x="1" y="2314"/>
                    <a:pt x="121" y="3123"/>
                  </a:cubicBezTo>
                  <a:cubicBezTo>
                    <a:pt x="121" y="3332"/>
                    <a:pt x="270" y="3542"/>
                    <a:pt x="450" y="3632"/>
                  </a:cubicBezTo>
                  <a:cubicBezTo>
                    <a:pt x="490" y="3647"/>
                    <a:pt x="530" y="3653"/>
                    <a:pt x="570" y="3653"/>
                  </a:cubicBezTo>
                  <a:cubicBezTo>
                    <a:pt x="768" y="3653"/>
                    <a:pt x="959" y="3487"/>
                    <a:pt x="1109" y="3362"/>
                  </a:cubicBezTo>
                  <a:cubicBezTo>
                    <a:pt x="1797" y="2734"/>
                    <a:pt x="2576" y="2195"/>
                    <a:pt x="3414" y="1805"/>
                  </a:cubicBezTo>
                  <a:cubicBezTo>
                    <a:pt x="3624" y="1715"/>
                    <a:pt x="3804" y="1596"/>
                    <a:pt x="3983" y="1446"/>
                  </a:cubicBezTo>
                  <a:cubicBezTo>
                    <a:pt x="4827" y="631"/>
                    <a:pt x="3295" y="0"/>
                    <a:pt x="2559" y="0"/>
                  </a:cubicBezTo>
                  <a:close/>
                </a:path>
              </a:pathLst>
            </a:custGeom>
            <a:solidFill>
              <a:srgbClr val="03E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8"/>
            <p:cNvSpPr/>
            <p:nvPr/>
          </p:nvSpPr>
          <p:spPr>
            <a:xfrm>
              <a:off x="8188728" y="4020258"/>
              <a:ext cx="646693" cy="524771"/>
            </a:xfrm>
            <a:custGeom>
              <a:avLst/>
              <a:gdLst/>
              <a:ahLst/>
              <a:cxnLst/>
              <a:rect l="l" t="t" r="r" b="b"/>
              <a:pathLst>
                <a:path w="31772" h="25782" extrusionOk="0">
                  <a:moveTo>
                    <a:pt x="26476" y="0"/>
                  </a:moveTo>
                  <a:cubicBezTo>
                    <a:pt x="25224" y="0"/>
                    <a:pt x="23869" y="518"/>
                    <a:pt x="22908" y="1081"/>
                  </a:cubicBezTo>
                  <a:cubicBezTo>
                    <a:pt x="21710" y="1740"/>
                    <a:pt x="20722" y="2638"/>
                    <a:pt x="19943" y="3746"/>
                  </a:cubicBezTo>
                  <a:cubicBezTo>
                    <a:pt x="19554" y="4285"/>
                    <a:pt x="19285" y="4914"/>
                    <a:pt x="19165" y="5573"/>
                  </a:cubicBezTo>
                  <a:cubicBezTo>
                    <a:pt x="19075" y="6082"/>
                    <a:pt x="19225" y="6740"/>
                    <a:pt x="18895" y="7220"/>
                  </a:cubicBezTo>
                  <a:cubicBezTo>
                    <a:pt x="18656" y="7459"/>
                    <a:pt x="18416" y="7699"/>
                    <a:pt x="18147" y="7908"/>
                  </a:cubicBezTo>
                  <a:cubicBezTo>
                    <a:pt x="17847" y="8208"/>
                    <a:pt x="17578" y="8507"/>
                    <a:pt x="17308" y="8836"/>
                  </a:cubicBezTo>
                  <a:cubicBezTo>
                    <a:pt x="16320" y="10094"/>
                    <a:pt x="15422" y="11472"/>
                    <a:pt x="14673" y="12879"/>
                  </a:cubicBezTo>
                  <a:cubicBezTo>
                    <a:pt x="14673" y="12579"/>
                    <a:pt x="14673" y="12280"/>
                    <a:pt x="14673" y="11981"/>
                  </a:cubicBezTo>
                  <a:cubicBezTo>
                    <a:pt x="14703" y="11322"/>
                    <a:pt x="14673" y="10663"/>
                    <a:pt x="14584" y="10004"/>
                  </a:cubicBezTo>
                  <a:cubicBezTo>
                    <a:pt x="14464" y="9525"/>
                    <a:pt x="14524" y="9016"/>
                    <a:pt x="14793" y="8567"/>
                  </a:cubicBezTo>
                  <a:cubicBezTo>
                    <a:pt x="15033" y="8088"/>
                    <a:pt x="15212" y="7579"/>
                    <a:pt x="15362" y="7070"/>
                  </a:cubicBezTo>
                  <a:cubicBezTo>
                    <a:pt x="15692" y="6052"/>
                    <a:pt x="15781" y="4944"/>
                    <a:pt x="15632" y="3866"/>
                  </a:cubicBezTo>
                  <a:cubicBezTo>
                    <a:pt x="15404" y="2701"/>
                    <a:pt x="14533" y="1728"/>
                    <a:pt x="13382" y="1728"/>
                  </a:cubicBezTo>
                  <a:cubicBezTo>
                    <a:pt x="13172" y="1728"/>
                    <a:pt x="12953" y="1761"/>
                    <a:pt x="12727" y="1830"/>
                  </a:cubicBezTo>
                  <a:cubicBezTo>
                    <a:pt x="11260" y="2249"/>
                    <a:pt x="10631" y="3836"/>
                    <a:pt x="10691" y="5243"/>
                  </a:cubicBezTo>
                  <a:cubicBezTo>
                    <a:pt x="10781" y="6501"/>
                    <a:pt x="11260" y="7699"/>
                    <a:pt x="12068" y="8657"/>
                  </a:cubicBezTo>
                  <a:cubicBezTo>
                    <a:pt x="12458" y="9136"/>
                    <a:pt x="12877" y="9615"/>
                    <a:pt x="13296" y="10094"/>
                  </a:cubicBezTo>
                  <a:cubicBezTo>
                    <a:pt x="13506" y="10274"/>
                    <a:pt x="13685" y="10513"/>
                    <a:pt x="13805" y="10753"/>
                  </a:cubicBezTo>
                  <a:cubicBezTo>
                    <a:pt x="13835" y="11082"/>
                    <a:pt x="13865" y="11382"/>
                    <a:pt x="13835" y="11711"/>
                  </a:cubicBezTo>
                  <a:cubicBezTo>
                    <a:pt x="13895" y="12789"/>
                    <a:pt x="13775" y="13897"/>
                    <a:pt x="13476" y="14945"/>
                  </a:cubicBezTo>
                  <a:cubicBezTo>
                    <a:pt x="13086" y="15604"/>
                    <a:pt x="12727" y="16262"/>
                    <a:pt x="12308" y="16891"/>
                  </a:cubicBezTo>
                  <a:cubicBezTo>
                    <a:pt x="11140" y="18718"/>
                    <a:pt x="9643" y="20275"/>
                    <a:pt x="7906" y="21532"/>
                  </a:cubicBezTo>
                  <a:cubicBezTo>
                    <a:pt x="8176" y="20634"/>
                    <a:pt x="8415" y="19736"/>
                    <a:pt x="8565" y="18808"/>
                  </a:cubicBezTo>
                  <a:cubicBezTo>
                    <a:pt x="8685" y="18059"/>
                    <a:pt x="8745" y="17310"/>
                    <a:pt x="8834" y="16592"/>
                  </a:cubicBezTo>
                  <a:cubicBezTo>
                    <a:pt x="8954" y="15873"/>
                    <a:pt x="9164" y="15125"/>
                    <a:pt x="9284" y="14376"/>
                  </a:cubicBezTo>
                  <a:cubicBezTo>
                    <a:pt x="9523" y="12819"/>
                    <a:pt x="9254" y="11202"/>
                    <a:pt x="8475" y="9825"/>
                  </a:cubicBezTo>
                  <a:cubicBezTo>
                    <a:pt x="7717" y="8544"/>
                    <a:pt x="6344" y="7446"/>
                    <a:pt x="4812" y="7446"/>
                  </a:cubicBezTo>
                  <a:cubicBezTo>
                    <a:pt x="4589" y="7446"/>
                    <a:pt x="4362" y="7469"/>
                    <a:pt x="4133" y="7519"/>
                  </a:cubicBezTo>
                  <a:cubicBezTo>
                    <a:pt x="2457" y="7908"/>
                    <a:pt x="1947" y="9555"/>
                    <a:pt x="2786" y="10962"/>
                  </a:cubicBezTo>
                  <a:cubicBezTo>
                    <a:pt x="3505" y="12190"/>
                    <a:pt x="4732" y="12969"/>
                    <a:pt x="5840" y="13777"/>
                  </a:cubicBezTo>
                  <a:cubicBezTo>
                    <a:pt x="6559" y="14286"/>
                    <a:pt x="7337" y="14795"/>
                    <a:pt x="7786" y="15574"/>
                  </a:cubicBezTo>
                  <a:cubicBezTo>
                    <a:pt x="7966" y="15963"/>
                    <a:pt x="8026" y="16412"/>
                    <a:pt x="7876" y="16831"/>
                  </a:cubicBezTo>
                  <a:cubicBezTo>
                    <a:pt x="7786" y="17400"/>
                    <a:pt x="7846" y="17999"/>
                    <a:pt x="7757" y="18598"/>
                  </a:cubicBezTo>
                  <a:cubicBezTo>
                    <a:pt x="7577" y="19826"/>
                    <a:pt x="7277" y="21053"/>
                    <a:pt x="6888" y="22221"/>
                  </a:cubicBezTo>
                  <a:cubicBezTo>
                    <a:pt x="4942" y="23449"/>
                    <a:pt x="2846" y="24377"/>
                    <a:pt x="630" y="25006"/>
                  </a:cubicBezTo>
                  <a:cubicBezTo>
                    <a:pt x="146" y="25140"/>
                    <a:pt x="0" y="25781"/>
                    <a:pt x="452" y="25781"/>
                  </a:cubicBezTo>
                  <a:cubicBezTo>
                    <a:pt x="503" y="25781"/>
                    <a:pt x="563" y="25773"/>
                    <a:pt x="630" y="25754"/>
                  </a:cubicBezTo>
                  <a:cubicBezTo>
                    <a:pt x="2996" y="25066"/>
                    <a:pt x="5271" y="24078"/>
                    <a:pt x="7367" y="22790"/>
                  </a:cubicBezTo>
                  <a:lnTo>
                    <a:pt x="7547" y="22670"/>
                  </a:lnTo>
                  <a:cubicBezTo>
                    <a:pt x="8962" y="22153"/>
                    <a:pt x="10451" y="21884"/>
                    <a:pt x="11947" y="21884"/>
                  </a:cubicBezTo>
                  <a:cubicBezTo>
                    <a:pt x="12097" y="21884"/>
                    <a:pt x="12247" y="21886"/>
                    <a:pt x="12398" y="21892"/>
                  </a:cubicBezTo>
                  <a:cubicBezTo>
                    <a:pt x="12581" y="21892"/>
                    <a:pt x="12774" y="21888"/>
                    <a:pt x="12969" y="21888"/>
                  </a:cubicBezTo>
                  <a:cubicBezTo>
                    <a:pt x="13505" y="21888"/>
                    <a:pt x="14063" y="21920"/>
                    <a:pt x="14524" y="22161"/>
                  </a:cubicBezTo>
                  <a:cubicBezTo>
                    <a:pt x="15542" y="22700"/>
                    <a:pt x="16500" y="23299"/>
                    <a:pt x="17548" y="23838"/>
                  </a:cubicBezTo>
                  <a:cubicBezTo>
                    <a:pt x="18416" y="24257"/>
                    <a:pt x="19405" y="24766"/>
                    <a:pt x="20393" y="24796"/>
                  </a:cubicBezTo>
                  <a:cubicBezTo>
                    <a:pt x="20430" y="24798"/>
                    <a:pt x="20468" y="24799"/>
                    <a:pt x="20506" y="24799"/>
                  </a:cubicBezTo>
                  <a:cubicBezTo>
                    <a:pt x="21962" y="24799"/>
                    <a:pt x="24429" y="23703"/>
                    <a:pt x="24195" y="22012"/>
                  </a:cubicBezTo>
                  <a:cubicBezTo>
                    <a:pt x="23956" y="20095"/>
                    <a:pt x="21830" y="19017"/>
                    <a:pt x="20093" y="18927"/>
                  </a:cubicBezTo>
                  <a:cubicBezTo>
                    <a:pt x="20043" y="18926"/>
                    <a:pt x="19993" y="18926"/>
                    <a:pt x="19942" y="18926"/>
                  </a:cubicBezTo>
                  <a:cubicBezTo>
                    <a:pt x="18590" y="18926"/>
                    <a:pt x="17298" y="19315"/>
                    <a:pt x="16201" y="20065"/>
                  </a:cubicBezTo>
                  <a:cubicBezTo>
                    <a:pt x="15632" y="20395"/>
                    <a:pt x="15182" y="20844"/>
                    <a:pt x="14644" y="21203"/>
                  </a:cubicBezTo>
                  <a:cubicBezTo>
                    <a:pt x="14465" y="21334"/>
                    <a:pt x="14239" y="21375"/>
                    <a:pt x="13998" y="21375"/>
                  </a:cubicBezTo>
                  <a:cubicBezTo>
                    <a:pt x="13632" y="21375"/>
                    <a:pt x="13231" y="21281"/>
                    <a:pt x="12907" y="21263"/>
                  </a:cubicBezTo>
                  <a:cubicBezTo>
                    <a:pt x="12248" y="21263"/>
                    <a:pt x="11619" y="21293"/>
                    <a:pt x="10960" y="21383"/>
                  </a:cubicBezTo>
                  <a:cubicBezTo>
                    <a:pt x="10302" y="21473"/>
                    <a:pt x="9583" y="21562"/>
                    <a:pt x="8864" y="21712"/>
                  </a:cubicBezTo>
                  <a:cubicBezTo>
                    <a:pt x="9942" y="20904"/>
                    <a:pt x="10901" y="19975"/>
                    <a:pt x="11739" y="18957"/>
                  </a:cubicBezTo>
                  <a:cubicBezTo>
                    <a:pt x="12488" y="17999"/>
                    <a:pt x="13146" y="17011"/>
                    <a:pt x="13715" y="15963"/>
                  </a:cubicBezTo>
                  <a:cubicBezTo>
                    <a:pt x="13775" y="15933"/>
                    <a:pt x="13835" y="15903"/>
                    <a:pt x="13895" y="15873"/>
                  </a:cubicBezTo>
                  <a:cubicBezTo>
                    <a:pt x="15063" y="15125"/>
                    <a:pt x="16290" y="14496"/>
                    <a:pt x="17548" y="13927"/>
                  </a:cubicBezTo>
                  <a:cubicBezTo>
                    <a:pt x="18147" y="13717"/>
                    <a:pt x="18746" y="13538"/>
                    <a:pt x="19375" y="13448"/>
                  </a:cubicBezTo>
                  <a:cubicBezTo>
                    <a:pt x="19710" y="13377"/>
                    <a:pt x="20049" y="13347"/>
                    <a:pt x="20389" y="13347"/>
                  </a:cubicBezTo>
                  <a:cubicBezTo>
                    <a:pt x="21930" y="13347"/>
                    <a:pt x="23502" y="13967"/>
                    <a:pt x="24974" y="14286"/>
                  </a:cubicBezTo>
                  <a:cubicBezTo>
                    <a:pt x="25629" y="14473"/>
                    <a:pt x="26307" y="14567"/>
                    <a:pt x="26995" y="14567"/>
                  </a:cubicBezTo>
                  <a:cubicBezTo>
                    <a:pt x="27407" y="14567"/>
                    <a:pt x="27822" y="14533"/>
                    <a:pt x="28238" y="14466"/>
                  </a:cubicBezTo>
                  <a:cubicBezTo>
                    <a:pt x="29855" y="14166"/>
                    <a:pt x="31771" y="12909"/>
                    <a:pt x="31621" y="11022"/>
                  </a:cubicBezTo>
                  <a:cubicBezTo>
                    <a:pt x="31499" y="9307"/>
                    <a:pt x="29873" y="8655"/>
                    <a:pt x="28350" y="8655"/>
                  </a:cubicBezTo>
                  <a:cubicBezTo>
                    <a:pt x="28012" y="8655"/>
                    <a:pt x="27680" y="8687"/>
                    <a:pt x="27369" y="8747"/>
                  </a:cubicBezTo>
                  <a:cubicBezTo>
                    <a:pt x="26052" y="9046"/>
                    <a:pt x="24764" y="9615"/>
                    <a:pt x="23627" y="10364"/>
                  </a:cubicBezTo>
                  <a:cubicBezTo>
                    <a:pt x="23058" y="10753"/>
                    <a:pt x="22519" y="11142"/>
                    <a:pt x="21980" y="11591"/>
                  </a:cubicBezTo>
                  <a:cubicBezTo>
                    <a:pt x="21680" y="11831"/>
                    <a:pt x="21471" y="12100"/>
                    <a:pt x="21171" y="12340"/>
                  </a:cubicBezTo>
                  <a:cubicBezTo>
                    <a:pt x="20872" y="12520"/>
                    <a:pt x="20542" y="12579"/>
                    <a:pt x="20213" y="12579"/>
                  </a:cubicBezTo>
                  <a:cubicBezTo>
                    <a:pt x="19434" y="12699"/>
                    <a:pt x="18656" y="12909"/>
                    <a:pt x="17937" y="13208"/>
                  </a:cubicBezTo>
                  <a:cubicBezTo>
                    <a:pt x="16650" y="13687"/>
                    <a:pt x="15422" y="14286"/>
                    <a:pt x="14254" y="14975"/>
                  </a:cubicBezTo>
                  <a:cubicBezTo>
                    <a:pt x="14614" y="14286"/>
                    <a:pt x="14943" y="13627"/>
                    <a:pt x="15302" y="12969"/>
                  </a:cubicBezTo>
                  <a:cubicBezTo>
                    <a:pt x="15901" y="11831"/>
                    <a:pt x="16590" y="10753"/>
                    <a:pt x="17368" y="9735"/>
                  </a:cubicBezTo>
                  <a:cubicBezTo>
                    <a:pt x="17997" y="8896"/>
                    <a:pt x="18895" y="7399"/>
                    <a:pt x="20063" y="7339"/>
                  </a:cubicBezTo>
                  <a:cubicBezTo>
                    <a:pt x="20363" y="7369"/>
                    <a:pt x="20662" y="7429"/>
                    <a:pt x="20962" y="7489"/>
                  </a:cubicBezTo>
                  <a:cubicBezTo>
                    <a:pt x="21245" y="7530"/>
                    <a:pt x="21535" y="7546"/>
                    <a:pt x="21826" y="7546"/>
                  </a:cubicBezTo>
                  <a:cubicBezTo>
                    <a:pt x="22179" y="7546"/>
                    <a:pt x="22533" y="7522"/>
                    <a:pt x="22878" y="7489"/>
                  </a:cubicBezTo>
                  <a:cubicBezTo>
                    <a:pt x="24136" y="7309"/>
                    <a:pt x="25333" y="6890"/>
                    <a:pt x="26471" y="6291"/>
                  </a:cubicBezTo>
                  <a:cubicBezTo>
                    <a:pt x="28088" y="5423"/>
                    <a:pt x="30394" y="3297"/>
                    <a:pt x="29046" y="1261"/>
                  </a:cubicBezTo>
                  <a:cubicBezTo>
                    <a:pt x="28431" y="338"/>
                    <a:pt x="27487" y="0"/>
                    <a:pt x="264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8"/>
            <p:cNvSpPr/>
            <p:nvPr/>
          </p:nvSpPr>
          <p:spPr>
            <a:xfrm>
              <a:off x="8544682" y="4439330"/>
              <a:ext cx="128007" cy="64360"/>
            </a:xfrm>
            <a:custGeom>
              <a:avLst/>
              <a:gdLst/>
              <a:ahLst/>
              <a:cxnLst/>
              <a:rect l="l" t="t" r="r" b="b"/>
              <a:pathLst>
                <a:path w="6289" h="3162" extrusionOk="0">
                  <a:moveTo>
                    <a:pt x="2788" y="0"/>
                  </a:moveTo>
                  <a:cubicBezTo>
                    <a:pt x="2132" y="0"/>
                    <a:pt x="1469" y="129"/>
                    <a:pt x="868" y="404"/>
                  </a:cubicBezTo>
                  <a:cubicBezTo>
                    <a:pt x="449" y="584"/>
                    <a:pt x="0" y="914"/>
                    <a:pt x="0" y="1363"/>
                  </a:cubicBezTo>
                  <a:cubicBezTo>
                    <a:pt x="60" y="1692"/>
                    <a:pt x="240" y="2021"/>
                    <a:pt x="509" y="2201"/>
                  </a:cubicBezTo>
                  <a:cubicBezTo>
                    <a:pt x="1278" y="2826"/>
                    <a:pt x="2220" y="3161"/>
                    <a:pt x="3197" y="3161"/>
                  </a:cubicBezTo>
                  <a:cubicBezTo>
                    <a:pt x="3437" y="3161"/>
                    <a:pt x="3680" y="3141"/>
                    <a:pt x="3923" y="3099"/>
                  </a:cubicBezTo>
                  <a:cubicBezTo>
                    <a:pt x="4492" y="3039"/>
                    <a:pt x="5001" y="2740"/>
                    <a:pt x="5360" y="2291"/>
                  </a:cubicBezTo>
                  <a:cubicBezTo>
                    <a:pt x="6288" y="914"/>
                    <a:pt x="4222" y="105"/>
                    <a:pt x="3174" y="15"/>
                  </a:cubicBezTo>
                  <a:cubicBezTo>
                    <a:pt x="3046" y="5"/>
                    <a:pt x="2917" y="0"/>
                    <a:pt x="2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8"/>
            <p:cNvSpPr/>
            <p:nvPr/>
          </p:nvSpPr>
          <p:spPr>
            <a:xfrm>
              <a:off x="8708004" y="4224593"/>
              <a:ext cx="109729" cy="74252"/>
            </a:xfrm>
            <a:custGeom>
              <a:avLst/>
              <a:gdLst/>
              <a:ahLst/>
              <a:cxnLst/>
              <a:rect l="l" t="t" r="r" b="b"/>
              <a:pathLst>
                <a:path w="5391" h="3648" extrusionOk="0">
                  <a:moveTo>
                    <a:pt x="4173" y="0"/>
                  </a:moveTo>
                  <a:cubicBezTo>
                    <a:pt x="3902" y="0"/>
                    <a:pt x="3622" y="92"/>
                    <a:pt x="3325" y="175"/>
                  </a:cubicBezTo>
                  <a:cubicBezTo>
                    <a:pt x="2636" y="325"/>
                    <a:pt x="2007" y="564"/>
                    <a:pt x="1408" y="923"/>
                  </a:cubicBezTo>
                  <a:cubicBezTo>
                    <a:pt x="1079" y="1073"/>
                    <a:pt x="809" y="1313"/>
                    <a:pt x="600" y="1582"/>
                  </a:cubicBezTo>
                  <a:cubicBezTo>
                    <a:pt x="1" y="2211"/>
                    <a:pt x="300" y="3259"/>
                    <a:pt x="1139" y="3499"/>
                  </a:cubicBezTo>
                  <a:cubicBezTo>
                    <a:pt x="1425" y="3601"/>
                    <a:pt x="1726" y="3647"/>
                    <a:pt x="2031" y="3647"/>
                  </a:cubicBezTo>
                  <a:cubicBezTo>
                    <a:pt x="2172" y="3647"/>
                    <a:pt x="2314" y="3637"/>
                    <a:pt x="2456" y="3618"/>
                  </a:cubicBezTo>
                  <a:cubicBezTo>
                    <a:pt x="3594" y="3469"/>
                    <a:pt x="5151" y="2750"/>
                    <a:pt x="5301" y="1492"/>
                  </a:cubicBezTo>
                  <a:cubicBezTo>
                    <a:pt x="5391" y="1013"/>
                    <a:pt x="5181" y="534"/>
                    <a:pt x="4822" y="235"/>
                  </a:cubicBezTo>
                  <a:cubicBezTo>
                    <a:pt x="4607" y="61"/>
                    <a:pt x="4393" y="0"/>
                    <a:pt x="4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8"/>
            <p:cNvSpPr/>
            <p:nvPr/>
          </p:nvSpPr>
          <p:spPr>
            <a:xfrm>
              <a:off x="8648284" y="4040754"/>
              <a:ext cx="129839" cy="84042"/>
            </a:xfrm>
            <a:custGeom>
              <a:avLst/>
              <a:gdLst/>
              <a:ahLst/>
              <a:cxnLst/>
              <a:rect l="l" t="t" r="r" b="b"/>
              <a:pathLst>
                <a:path w="6379" h="4129" extrusionOk="0">
                  <a:moveTo>
                    <a:pt x="3739" y="1"/>
                  </a:moveTo>
                  <a:cubicBezTo>
                    <a:pt x="3651" y="1"/>
                    <a:pt x="3562" y="5"/>
                    <a:pt x="3474" y="14"/>
                  </a:cubicBezTo>
                  <a:cubicBezTo>
                    <a:pt x="2396" y="194"/>
                    <a:pt x="1438" y="763"/>
                    <a:pt x="809" y="1631"/>
                  </a:cubicBezTo>
                  <a:cubicBezTo>
                    <a:pt x="420" y="2110"/>
                    <a:pt x="1" y="2919"/>
                    <a:pt x="420" y="3488"/>
                  </a:cubicBezTo>
                  <a:cubicBezTo>
                    <a:pt x="766" y="3980"/>
                    <a:pt x="1401" y="4128"/>
                    <a:pt x="2028" y="4128"/>
                  </a:cubicBezTo>
                  <a:cubicBezTo>
                    <a:pt x="2430" y="4128"/>
                    <a:pt x="2828" y="4067"/>
                    <a:pt x="3145" y="3997"/>
                  </a:cubicBezTo>
                  <a:cubicBezTo>
                    <a:pt x="3923" y="3877"/>
                    <a:pt x="4642" y="3607"/>
                    <a:pt x="5271" y="3158"/>
                  </a:cubicBezTo>
                  <a:cubicBezTo>
                    <a:pt x="5929" y="2619"/>
                    <a:pt x="6378" y="1691"/>
                    <a:pt x="5780" y="943"/>
                  </a:cubicBezTo>
                  <a:cubicBezTo>
                    <a:pt x="5269" y="351"/>
                    <a:pt x="4516" y="1"/>
                    <a:pt x="3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8"/>
            <p:cNvSpPr/>
            <p:nvPr/>
          </p:nvSpPr>
          <p:spPr>
            <a:xfrm>
              <a:off x="8440448" y="4078287"/>
              <a:ext cx="53654" cy="86770"/>
            </a:xfrm>
            <a:custGeom>
              <a:avLst/>
              <a:gdLst/>
              <a:ahLst/>
              <a:cxnLst/>
              <a:rect l="l" t="t" r="r" b="b"/>
              <a:pathLst>
                <a:path w="2636" h="4263" extrusionOk="0">
                  <a:moveTo>
                    <a:pt x="1353" y="0"/>
                  </a:moveTo>
                  <a:cubicBezTo>
                    <a:pt x="938" y="0"/>
                    <a:pt x="506" y="240"/>
                    <a:pt x="240" y="745"/>
                  </a:cubicBezTo>
                  <a:cubicBezTo>
                    <a:pt x="61" y="1135"/>
                    <a:pt x="1" y="1554"/>
                    <a:pt x="1" y="1973"/>
                  </a:cubicBezTo>
                  <a:cubicBezTo>
                    <a:pt x="31" y="2452"/>
                    <a:pt x="91" y="2931"/>
                    <a:pt x="270" y="3410"/>
                  </a:cubicBezTo>
                  <a:cubicBezTo>
                    <a:pt x="390" y="3770"/>
                    <a:pt x="600" y="4159"/>
                    <a:pt x="989" y="4249"/>
                  </a:cubicBezTo>
                  <a:cubicBezTo>
                    <a:pt x="1030" y="4258"/>
                    <a:pt x="1071" y="4263"/>
                    <a:pt x="1112" y="4263"/>
                  </a:cubicBezTo>
                  <a:cubicBezTo>
                    <a:pt x="1464" y="4263"/>
                    <a:pt x="1819" y="3938"/>
                    <a:pt x="2007" y="3590"/>
                  </a:cubicBezTo>
                  <a:cubicBezTo>
                    <a:pt x="2486" y="2841"/>
                    <a:pt x="2636" y="1943"/>
                    <a:pt x="2486" y="1075"/>
                  </a:cubicBezTo>
                  <a:cubicBezTo>
                    <a:pt x="2370" y="376"/>
                    <a:pt x="1874" y="0"/>
                    <a:pt x="13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8"/>
            <p:cNvSpPr/>
            <p:nvPr/>
          </p:nvSpPr>
          <p:spPr>
            <a:xfrm>
              <a:off x="8249587" y="4185920"/>
              <a:ext cx="98250" cy="74374"/>
            </a:xfrm>
            <a:custGeom>
              <a:avLst/>
              <a:gdLst/>
              <a:ahLst/>
              <a:cxnLst/>
              <a:rect l="l" t="t" r="r" b="b"/>
              <a:pathLst>
                <a:path w="4827" h="3654" extrusionOk="0">
                  <a:moveTo>
                    <a:pt x="2268" y="1"/>
                  </a:moveTo>
                  <a:cubicBezTo>
                    <a:pt x="1532" y="1"/>
                    <a:pt x="1" y="631"/>
                    <a:pt x="844" y="1446"/>
                  </a:cubicBezTo>
                  <a:cubicBezTo>
                    <a:pt x="1024" y="1596"/>
                    <a:pt x="1203" y="1716"/>
                    <a:pt x="1413" y="1805"/>
                  </a:cubicBezTo>
                  <a:cubicBezTo>
                    <a:pt x="2251" y="2195"/>
                    <a:pt x="3030" y="2734"/>
                    <a:pt x="3718" y="3362"/>
                  </a:cubicBezTo>
                  <a:cubicBezTo>
                    <a:pt x="3868" y="3487"/>
                    <a:pt x="4060" y="3654"/>
                    <a:pt x="4258" y="3654"/>
                  </a:cubicBezTo>
                  <a:cubicBezTo>
                    <a:pt x="4297" y="3654"/>
                    <a:pt x="4337" y="3647"/>
                    <a:pt x="4377" y="3632"/>
                  </a:cubicBezTo>
                  <a:cubicBezTo>
                    <a:pt x="4587" y="3542"/>
                    <a:pt x="4707" y="3333"/>
                    <a:pt x="4707" y="3123"/>
                  </a:cubicBezTo>
                  <a:cubicBezTo>
                    <a:pt x="4826" y="2314"/>
                    <a:pt x="4407" y="1536"/>
                    <a:pt x="3898" y="937"/>
                  </a:cubicBezTo>
                  <a:cubicBezTo>
                    <a:pt x="3509" y="458"/>
                    <a:pt x="3000" y="129"/>
                    <a:pt x="2401" y="9"/>
                  </a:cubicBezTo>
                  <a:cubicBezTo>
                    <a:pt x="2361" y="3"/>
                    <a:pt x="2316" y="1"/>
                    <a:pt x="2268" y="1"/>
                  </a:cubicBezTo>
                  <a:close/>
                </a:path>
              </a:pathLst>
            </a:custGeom>
            <a:solidFill>
              <a:srgbClr val="03E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8"/>
            <p:cNvSpPr/>
            <p:nvPr/>
          </p:nvSpPr>
          <p:spPr>
            <a:xfrm>
              <a:off x="7613621" y="2598417"/>
              <a:ext cx="867678" cy="930186"/>
            </a:xfrm>
            <a:custGeom>
              <a:avLst/>
              <a:gdLst/>
              <a:ahLst/>
              <a:cxnLst/>
              <a:rect l="l" t="t" r="r" b="b"/>
              <a:pathLst>
                <a:path w="42629" h="45700" extrusionOk="0">
                  <a:moveTo>
                    <a:pt x="7116" y="10840"/>
                  </a:moveTo>
                  <a:lnTo>
                    <a:pt x="7124" y="10865"/>
                  </a:lnTo>
                  <a:lnTo>
                    <a:pt x="7124" y="10865"/>
                  </a:lnTo>
                  <a:cubicBezTo>
                    <a:pt x="7121" y="10857"/>
                    <a:pt x="7119" y="10848"/>
                    <a:pt x="7116" y="10840"/>
                  </a:cubicBezTo>
                  <a:close/>
                  <a:moveTo>
                    <a:pt x="37030" y="0"/>
                  </a:moveTo>
                  <a:cubicBezTo>
                    <a:pt x="37030" y="120"/>
                    <a:pt x="36341" y="629"/>
                    <a:pt x="36221" y="749"/>
                  </a:cubicBezTo>
                  <a:cubicBezTo>
                    <a:pt x="34215" y="2665"/>
                    <a:pt x="32598" y="5091"/>
                    <a:pt x="30891" y="7307"/>
                  </a:cubicBezTo>
                  <a:cubicBezTo>
                    <a:pt x="27148" y="12157"/>
                    <a:pt x="22657" y="17847"/>
                    <a:pt x="22777" y="24314"/>
                  </a:cubicBezTo>
                  <a:cubicBezTo>
                    <a:pt x="22028" y="25482"/>
                    <a:pt x="21249" y="26650"/>
                    <a:pt x="20381" y="27758"/>
                  </a:cubicBezTo>
                  <a:cubicBezTo>
                    <a:pt x="19752" y="28566"/>
                    <a:pt x="19123" y="29375"/>
                    <a:pt x="18465" y="30183"/>
                  </a:cubicBezTo>
                  <a:cubicBezTo>
                    <a:pt x="18135" y="30573"/>
                    <a:pt x="17776" y="30992"/>
                    <a:pt x="17447" y="31381"/>
                  </a:cubicBezTo>
                  <a:cubicBezTo>
                    <a:pt x="16938" y="31980"/>
                    <a:pt x="16369" y="32549"/>
                    <a:pt x="15770" y="33058"/>
                  </a:cubicBezTo>
                  <a:cubicBezTo>
                    <a:pt x="15860" y="32938"/>
                    <a:pt x="15949" y="32788"/>
                    <a:pt x="15979" y="32639"/>
                  </a:cubicBezTo>
                  <a:lnTo>
                    <a:pt x="16249" y="32130"/>
                  </a:lnTo>
                  <a:cubicBezTo>
                    <a:pt x="16399" y="31860"/>
                    <a:pt x="16548" y="31561"/>
                    <a:pt x="16698" y="31291"/>
                  </a:cubicBezTo>
                  <a:cubicBezTo>
                    <a:pt x="16997" y="30662"/>
                    <a:pt x="17267" y="30034"/>
                    <a:pt x="17477" y="29375"/>
                  </a:cubicBezTo>
                  <a:cubicBezTo>
                    <a:pt x="17926" y="28117"/>
                    <a:pt x="18255" y="26800"/>
                    <a:pt x="18465" y="25482"/>
                  </a:cubicBezTo>
                  <a:cubicBezTo>
                    <a:pt x="18884" y="23236"/>
                    <a:pt x="19093" y="20931"/>
                    <a:pt x="19123" y="18655"/>
                  </a:cubicBezTo>
                  <a:cubicBezTo>
                    <a:pt x="19153" y="16290"/>
                    <a:pt x="18854" y="13924"/>
                    <a:pt x="18285" y="11618"/>
                  </a:cubicBezTo>
                  <a:cubicBezTo>
                    <a:pt x="17986" y="10451"/>
                    <a:pt x="17596" y="9343"/>
                    <a:pt x="17117" y="8265"/>
                  </a:cubicBezTo>
                  <a:cubicBezTo>
                    <a:pt x="16908" y="7756"/>
                    <a:pt x="16608" y="7366"/>
                    <a:pt x="16369" y="6887"/>
                  </a:cubicBezTo>
                  <a:cubicBezTo>
                    <a:pt x="16099" y="6289"/>
                    <a:pt x="15800" y="5690"/>
                    <a:pt x="15530" y="5061"/>
                  </a:cubicBezTo>
                  <a:cubicBezTo>
                    <a:pt x="15201" y="5630"/>
                    <a:pt x="15111" y="6468"/>
                    <a:pt x="14901" y="7067"/>
                  </a:cubicBezTo>
                  <a:cubicBezTo>
                    <a:pt x="14602" y="7876"/>
                    <a:pt x="14273" y="8654"/>
                    <a:pt x="14033" y="9433"/>
                  </a:cubicBezTo>
                  <a:cubicBezTo>
                    <a:pt x="13584" y="10930"/>
                    <a:pt x="13284" y="12457"/>
                    <a:pt x="12925" y="13984"/>
                  </a:cubicBezTo>
                  <a:cubicBezTo>
                    <a:pt x="12416" y="16230"/>
                    <a:pt x="11877" y="18565"/>
                    <a:pt x="11787" y="20901"/>
                  </a:cubicBezTo>
                  <a:cubicBezTo>
                    <a:pt x="11757" y="21619"/>
                    <a:pt x="11757" y="22338"/>
                    <a:pt x="11817" y="23087"/>
                  </a:cubicBezTo>
                  <a:cubicBezTo>
                    <a:pt x="11907" y="24404"/>
                    <a:pt x="12087" y="25692"/>
                    <a:pt x="12296" y="27009"/>
                  </a:cubicBezTo>
                  <a:cubicBezTo>
                    <a:pt x="12536" y="28327"/>
                    <a:pt x="12925" y="29614"/>
                    <a:pt x="13464" y="30842"/>
                  </a:cubicBezTo>
                  <a:cubicBezTo>
                    <a:pt x="13883" y="31890"/>
                    <a:pt x="14512" y="32878"/>
                    <a:pt x="15261" y="33717"/>
                  </a:cubicBezTo>
                  <a:cubicBezTo>
                    <a:pt x="14782" y="34106"/>
                    <a:pt x="14422" y="34555"/>
                    <a:pt x="13973" y="34974"/>
                  </a:cubicBezTo>
                  <a:cubicBezTo>
                    <a:pt x="13464" y="35483"/>
                    <a:pt x="12925" y="35962"/>
                    <a:pt x="12386" y="36441"/>
                  </a:cubicBezTo>
                  <a:cubicBezTo>
                    <a:pt x="11847" y="36891"/>
                    <a:pt x="11308" y="37370"/>
                    <a:pt x="10769" y="37819"/>
                  </a:cubicBezTo>
                  <a:cubicBezTo>
                    <a:pt x="10470" y="38028"/>
                    <a:pt x="10200" y="38268"/>
                    <a:pt x="9931" y="38478"/>
                  </a:cubicBezTo>
                  <a:cubicBezTo>
                    <a:pt x="9362" y="38927"/>
                    <a:pt x="8853" y="39406"/>
                    <a:pt x="8344" y="39945"/>
                  </a:cubicBezTo>
                  <a:cubicBezTo>
                    <a:pt x="8853" y="39316"/>
                    <a:pt x="9272" y="38657"/>
                    <a:pt x="9571" y="37939"/>
                  </a:cubicBezTo>
                  <a:cubicBezTo>
                    <a:pt x="9901" y="37250"/>
                    <a:pt x="10140" y="36531"/>
                    <a:pt x="10290" y="35783"/>
                  </a:cubicBezTo>
                  <a:cubicBezTo>
                    <a:pt x="10590" y="34256"/>
                    <a:pt x="10739" y="32728"/>
                    <a:pt x="10739" y="31201"/>
                  </a:cubicBezTo>
                  <a:cubicBezTo>
                    <a:pt x="10739" y="30153"/>
                    <a:pt x="10679" y="29135"/>
                    <a:pt x="10590" y="28087"/>
                  </a:cubicBezTo>
                  <a:cubicBezTo>
                    <a:pt x="10350" y="25512"/>
                    <a:pt x="9931" y="22967"/>
                    <a:pt x="9362" y="20452"/>
                  </a:cubicBezTo>
                  <a:cubicBezTo>
                    <a:pt x="9033" y="18835"/>
                    <a:pt x="8733" y="17218"/>
                    <a:pt x="8404" y="15601"/>
                  </a:cubicBezTo>
                  <a:cubicBezTo>
                    <a:pt x="8104" y="14253"/>
                    <a:pt x="7715" y="12936"/>
                    <a:pt x="7356" y="11648"/>
                  </a:cubicBezTo>
                  <a:lnTo>
                    <a:pt x="7124" y="10865"/>
                  </a:lnTo>
                  <a:lnTo>
                    <a:pt x="7124" y="10865"/>
                  </a:lnTo>
                  <a:cubicBezTo>
                    <a:pt x="7244" y="11325"/>
                    <a:pt x="6664" y="12284"/>
                    <a:pt x="6487" y="12666"/>
                  </a:cubicBezTo>
                  <a:cubicBezTo>
                    <a:pt x="6188" y="13205"/>
                    <a:pt x="5948" y="13804"/>
                    <a:pt x="5709" y="14343"/>
                  </a:cubicBezTo>
                  <a:cubicBezTo>
                    <a:pt x="5170" y="15541"/>
                    <a:pt x="4721" y="16799"/>
                    <a:pt x="4361" y="18086"/>
                  </a:cubicBezTo>
                  <a:cubicBezTo>
                    <a:pt x="3643" y="20661"/>
                    <a:pt x="3223" y="23296"/>
                    <a:pt x="3074" y="25961"/>
                  </a:cubicBezTo>
                  <a:cubicBezTo>
                    <a:pt x="3044" y="26321"/>
                    <a:pt x="3014" y="26710"/>
                    <a:pt x="3014" y="27099"/>
                  </a:cubicBezTo>
                  <a:cubicBezTo>
                    <a:pt x="2834" y="31651"/>
                    <a:pt x="2954" y="37639"/>
                    <a:pt x="6847" y="40693"/>
                  </a:cubicBezTo>
                  <a:cubicBezTo>
                    <a:pt x="6877" y="40693"/>
                    <a:pt x="6877" y="40723"/>
                    <a:pt x="6907" y="40723"/>
                  </a:cubicBezTo>
                  <a:cubicBezTo>
                    <a:pt x="4870" y="42131"/>
                    <a:pt x="2744" y="43448"/>
                    <a:pt x="529" y="44706"/>
                  </a:cubicBezTo>
                  <a:cubicBezTo>
                    <a:pt x="8" y="45028"/>
                    <a:pt x="0" y="45700"/>
                    <a:pt x="473" y="45700"/>
                  </a:cubicBezTo>
                  <a:cubicBezTo>
                    <a:pt x="571" y="45700"/>
                    <a:pt x="689" y="45671"/>
                    <a:pt x="828" y="45604"/>
                  </a:cubicBezTo>
                  <a:cubicBezTo>
                    <a:pt x="3044" y="44436"/>
                    <a:pt x="5170" y="43119"/>
                    <a:pt x="7206" y="41652"/>
                  </a:cubicBezTo>
                  <a:cubicBezTo>
                    <a:pt x="7236" y="41682"/>
                    <a:pt x="7236" y="41682"/>
                    <a:pt x="7236" y="41711"/>
                  </a:cubicBezTo>
                  <a:cubicBezTo>
                    <a:pt x="9645" y="44572"/>
                    <a:pt x="13651" y="45456"/>
                    <a:pt x="17335" y="45456"/>
                  </a:cubicBezTo>
                  <a:cubicBezTo>
                    <a:pt x="18048" y="45456"/>
                    <a:pt x="18748" y="45423"/>
                    <a:pt x="19423" y="45365"/>
                  </a:cubicBezTo>
                  <a:cubicBezTo>
                    <a:pt x="19782" y="45335"/>
                    <a:pt x="20142" y="45305"/>
                    <a:pt x="20471" y="45245"/>
                  </a:cubicBezTo>
                  <a:cubicBezTo>
                    <a:pt x="23226" y="44885"/>
                    <a:pt x="25951" y="44346"/>
                    <a:pt x="28645" y="43628"/>
                  </a:cubicBezTo>
                  <a:cubicBezTo>
                    <a:pt x="29963" y="43298"/>
                    <a:pt x="31310" y="42939"/>
                    <a:pt x="32658" y="42550"/>
                  </a:cubicBezTo>
                  <a:cubicBezTo>
                    <a:pt x="33766" y="42250"/>
                    <a:pt x="35233" y="42041"/>
                    <a:pt x="36131" y="41292"/>
                  </a:cubicBezTo>
                  <a:cubicBezTo>
                    <a:pt x="35113" y="40753"/>
                    <a:pt x="33706" y="40514"/>
                    <a:pt x="32598" y="40244"/>
                  </a:cubicBezTo>
                  <a:cubicBezTo>
                    <a:pt x="31310" y="39915"/>
                    <a:pt x="30023" y="39615"/>
                    <a:pt x="28735" y="39346"/>
                  </a:cubicBezTo>
                  <a:cubicBezTo>
                    <a:pt x="26100" y="38777"/>
                    <a:pt x="23495" y="38298"/>
                    <a:pt x="20860" y="37969"/>
                  </a:cubicBezTo>
                  <a:cubicBezTo>
                    <a:pt x="20219" y="37892"/>
                    <a:pt x="19577" y="37853"/>
                    <a:pt x="18938" y="37853"/>
                  </a:cubicBezTo>
                  <a:cubicBezTo>
                    <a:pt x="18085" y="37853"/>
                    <a:pt x="17237" y="37922"/>
                    <a:pt x="16399" y="38058"/>
                  </a:cubicBezTo>
                  <a:cubicBezTo>
                    <a:pt x="15650" y="38178"/>
                    <a:pt x="14931" y="38298"/>
                    <a:pt x="14183" y="38478"/>
                  </a:cubicBezTo>
                  <a:cubicBezTo>
                    <a:pt x="13225" y="38657"/>
                    <a:pt x="12266" y="38927"/>
                    <a:pt x="11338" y="39286"/>
                  </a:cubicBezTo>
                  <a:cubicBezTo>
                    <a:pt x="10620" y="39556"/>
                    <a:pt x="9901" y="39885"/>
                    <a:pt x="9182" y="40184"/>
                  </a:cubicBezTo>
                  <a:cubicBezTo>
                    <a:pt x="9482" y="40005"/>
                    <a:pt x="9751" y="39795"/>
                    <a:pt x="10021" y="39526"/>
                  </a:cubicBezTo>
                  <a:cubicBezTo>
                    <a:pt x="10320" y="39286"/>
                    <a:pt x="10620" y="39017"/>
                    <a:pt x="10949" y="38777"/>
                  </a:cubicBezTo>
                  <a:cubicBezTo>
                    <a:pt x="11727" y="38088"/>
                    <a:pt x="12506" y="37400"/>
                    <a:pt x="13255" y="36711"/>
                  </a:cubicBezTo>
                  <a:cubicBezTo>
                    <a:pt x="13794" y="36232"/>
                    <a:pt x="14303" y="35753"/>
                    <a:pt x="14842" y="35244"/>
                  </a:cubicBezTo>
                  <a:cubicBezTo>
                    <a:pt x="15051" y="35034"/>
                    <a:pt x="15261" y="34825"/>
                    <a:pt x="15470" y="34585"/>
                  </a:cubicBezTo>
                  <a:cubicBezTo>
                    <a:pt x="15585" y="34441"/>
                    <a:pt x="15783" y="34104"/>
                    <a:pt x="16011" y="34104"/>
                  </a:cubicBezTo>
                  <a:cubicBezTo>
                    <a:pt x="16020" y="34104"/>
                    <a:pt x="16030" y="34105"/>
                    <a:pt x="16039" y="34106"/>
                  </a:cubicBezTo>
                  <a:cubicBezTo>
                    <a:pt x="16099" y="34106"/>
                    <a:pt x="16189" y="34136"/>
                    <a:pt x="16249" y="34196"/>
                  </a:cubicBezTo>
                  <a:cubicBezTo>
                    <a:pt x="17473" y="34935"/>
                    <a:pt x="19035" y="35139"/>
                    <a:pt x="20510" y="35139"/>
                  </a:cubicBezTo>
                  <a:cubicBezTo>
                    <a:pt x="20948" y="35139"/>
                    <a:pt x="21377" y="35121"/>
                    <a:pt x="21788" y="35094"/>
                  </a:cubicBezTo>
                  <a:cubicBezTo>
                    <a:pt x="23795" y="34944"/>
                    <a:pt x="25531" y="34016"/>
                    <a:pt x="27118" y="32878"/>
                  </a:cubicBezTo>
                  <a:cubicBezTo>
                    <a:pt x="29514" y="31201"/>
                    <a:pt x="31879" y="29525"/>
                    <a:pt x="34335" y="27967"/>
                  </a:cubicBezTo>
                  <a:cubicBezTo>
                    <a:pt x="35562" y="27189"/>
                    <a:pt x="36820" y="26410"/>
                    <a:pt x="38078" y="25692"/>
                  </a:cubicBezTo>
                  <a:cubicBezTo>
                    <a:pt x="38736" y="25303"/>
                    <a:pt x="39365" y="24943"/>
                    <a:pt x="40024" y="24614"/>
                  </a:cubicBezTo>
                  <a:cubicBezTo>
                    <a:pt x="40802" y="24105"/>
                    <a:pt x="41701" y="23775"/>
                    <a:pt x="42629" y="23656"/>
                  </a:cubicBezTo>
                  <a:cubicBezTo>
                    <a:pt x="42389" y="23476"/>
                    <a:pt x="42180" y="23296"/>
                    <a:pt x="41970" y="23117"/>
                  </a:cubicBezTo>
                  <a:cubicBezTo>
                    <a:pt x="41701" y="22967"/>
                    <a:pt x="41431" y="22847"/>
                    <a:pt x="41132" y="22787"/>
                  </a:cubicBezTo>
                  <a:cubicBezTo>
                    <a:pt x="40593" y="22668"/>
                    <a:pt x="40084" y="22548"/>
                    <a:pt x="39545" y="22488"/>
                  </a:cubicBezTo>
                  <a:cubicBezTo>
                    <a:pt x="39269" y="22465"/>
                    <a:pt x="38996" y="22454"/>
                    <a:pt x="38724" y="22454"/>
                  </a:cubicBezTo>
                  <a:cubicBezTo>
                    <a:pt x="37931" y="22454"/>
                    <a:pt x="37151" y="22549"/>
                    <a:pt x="36371" y="22727"/>
                  </a:cubicBezTo>
                  <a:cubicBezTo>
                    <a:pt x="34215" y="23206"/>
                    <a:pt x="32239" y="24195"/>
                    <a:pt x="30382" y="25273"/>
                  </a:cubicBezTo>
                  <a:cubicBezTo>
                    <a:pt x="30143" y="25422"/>
                    <a:pt x="29903" y="25542"/>
                    <a:pt x="29664" y="25692"/>
                  </a:cubicBezTo>
                  <a:cubicBezTo>
                    <a:pt x="27508" y="27009"/>
                    <a:pt x="25471" y="28506"/>
                    <a:pt x="23405" y="29974"/>
                  </a:cubicBezTo>
                  <a:cubicBezTo>
                    <a:pt x="21295" y="31489"/>
                    <a:pt x="19067" y="32799"/>
                    <a:pt x="16516" y="33374"/>
                  </a:cubicBezTo>
                  <a:lnTo>
                    <a:pt x="16516" y="33374"/>
                  </a:lnTo>
                  <a:cubicBezTo>
                    <a:pt x="16615" y="33332"/>
                    <a:pt x="16708" y="33193"/>
                    <a:pt x="16758" y="33118"/>
                  </a:cubicBezTo>
                  <a:cubicBezTo>
                    <a:pt x="16848" y="33058"/>
                    <a:pt x="17027" y="32878"/>
                    <a:pt x="17177" y="32758"/>
                  </a:cubicBezTo>
                  <a:cubicBezTo>
                    <a:pt x="17447" y="32519"/>
                    <a:pt x="17686" y="32309"/>
                    <a:pt x="17926" y="32070"/>
                  </a:cubicBezTo>
                  <a:cubicBezTo>
                    <a:pt x="18345" y="31621"/>
                    <a:pt x="18734" y="31171"/>
                    <a:pt x="19123" y="30722"/>
                  </a:cubicBezTo>
                  <a:cubicBezTo>
                    <a:pt x="19902" y="29794"/>
                    <a:pt x="20680" y="28866"/>
                    <a:pt x="21399" y="27908"/>
                  </a:cubicBezTo>
                  <a:cubicBezTo>
                    <a:pt x="22028" y="27069"/>
                    <a:pt x="22687" y="26231"/>
                    <a:pt x="23316" y="25332"/>
                  </a:cubicBezTo>
                  <a:cubicBezTo>
                    <a:pt x="23375" y="25303"/>
                    <a:pt x="23465" y="25273"/>
                    <a:pt x="23525" y="25243"/>
                  </a:cubicBezTo>
                  <a:cubicBezTo>
                    <a:pt x="25591" y="23716"/>
                    <a:pt x="27478" y="21979"/>
                    <a:pt x="29125" y="20033"/>
                  </a:cubicBezTo>
                  <a:cubicBezTo>
                    <a:pt x="30712" y="18236"/>
                    <a:pt x="32418" y="16379"/>
                    <a:pt x="33496" y="14194"/>
                  </a:cubicBezTo>
                  <a:cubicBezTo>
                    <a:pt x="35622" y="9942"/>
                    <a:pt x="37239" y="5390"/>
                    <a:pt x="37060" y="539"/>
                  </a:cubicBezTo>
                  <a:cubicBezTo>
                    <a:pt x="37060" y="360"/>
                    <a:pt x="37060" y="180"/>
                    <a:pt x="37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8"/>
            <p:cNvSpPr/>
            <p:nvPr/>
          </p:nvSpPr>
          <p:spPr>
            <a:xfrm>
              <a:off x="8088789" y="2598417"/>
              <a:ext cx="282821" cy="515632"/>
            </a:xfrm>
            <a:custGeom>
              <a:avLst/>
              <a:gdLst/>
              <a:ahLst/>
              <a:cxnLst/>
              <a:rect l="l" t="t" r="r" b="b"/>
              <a:pathLst>
                <a:path w="13895" h="25333" extrusionOk="0">
                  <a:moveTo>
                    <a:pt x="13685" y="0"/>
                  </a:moveTo>
                  <a:cubicBezTo>
                    <a:pt x="13685" y="30"/>
                    <a:pt x="13625" y="90"/>
                    <a:pt x="13535" y="180"/>
                  </a:cubicBezTo>
                  <a:cubicBezTo>
                    <a:pt x="12517" y="4642"/>
                    <a:pt x="9912" y="8474"/>
                    <a:pt x="7337" y="12217"/>
                  </a:cubicBezTo>
                  <a:cubicBezTo>
                    <a:pt x="4552" y="16260"/>
                    <a:pt x="1587" y="20661"/>
                    <a:pt x="0" y="25332"/>
                  </a:cubicBezTo>
                  <a:cubicBezTo>
                    <a:pt x="60" y="25303"/>
                    <a:pt x="120" y="25273"/>
                    <a:pt x="180" y="25213"/>
                  </a:cubicBezTo>
                  <a:cubicBezTo>
                    <a:pt x="2246" y="23716"/>
                    <a:pt x="4133" y="21979"/>
                    <a:pt x="5780" y="20033"/>
                  </a:cubicBezTo>
                  <a:cubicBezTo>
                    <a:pt x="7367" y="18236"/>
                    <a:pt x="9073" y="16379"/>
                    <a:pt x="10151" y="14194"/>
                  </a:cubicBezTo>
                  <a:cubicBezTo>
                    <a:pt x="12277" y="9942"/>
                    <a:pt x="13894" y="5390"/>
                    <a:pt x="13715" y="539"/>
                  </a:cubicBezTo>
                  <a:cubicBezTo>
                    <a:pt x="13715" y="360"/>
                    <a:pt x="13715" y="180"/>
                    <a:pt x="13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8"/>
            <p:cNvSpPr/>
            <p:nvPr/>
          </p:nvSpPr>
          <p:spPr>
            <a:xfrm>
              <a:off x="7853535" y="2714212"/>
              <a:ext cx="627173" cy="599369"/>
            </a:xfrm>
            <a:custGeom>
              <a:avLst/>
              <a:gdLst/>
              <a:ahLst/>
              <a:cxnLst/>
              <a:rect l="l" t="t" r="r" b="b"/>
              <a:pathLst>
                <a:path w="30813" h="29447" extrusionOk="0">
                  <a:moveTo>
                    <a:pt x="3534" y="1"/>
                  </a:moveTo>
                  <a:cubicBezTo>
                    <a:pt x="3384" y="450"/>
                    <a:pt x="3294" y="989"/>
                    <a:pt x="3144" y="1408"/>
                  </a:cubicBezTo>
                  <a:cubicBezTo>
                    <a:pt x="2845" y="2187"/>
                    <a:pt x="2545" y="2965"/>
                    <a:pt x="2276" y="3744"/>
                  </a:cubicBezTo>
                  <a:cubicBezTo>
                    <a:pt x="1827" y="5241"/>
                    <a:pt x="1527" y="6768"/>
                    <a:pt x="1198" y="8295"/>
                  </a:cubicBezTo>
                  <a:cubicBezTo>
                    <a:pt x="659" y="10541"/>
                    <a:pt x="120" y="12876"/>
                    <a:pt x="30" y="15212"/>
                  </a:cubicBezTo>
                  <a:cubicBezTo>
                    <a:pt x="0" y="15960"/>
                    <a:pt x="0" y="16679"/>
                    <a:pt x="60" y="17398"/>
                  </a:cubicBezTo>
                  <a:cubicBezTo>
                    <a:pt x="150" y="18715"/>
                    <a:pt x="330" y="20033"/>
                    <a:pt x="539" y="21320"/>
                  </a:cubicBezTo>
                  <a:cubicBezTo>
                    <a:pt x="779" y="22638"/>
                    <a:pt x="1168" y="23925"/>
                    <a:pt x="1707" y="25153"/>
                  </a:cubicBezTo>
                  <a:cubicBezTo>
                    <a:pt x="2126" y="26231"/>
                    <a:pt x="2755" y="27189"/>
                    <a:pt x="3504" y="28028"/>
                  </a:cubicBezTo>
                  <a:lnTo>
                    <a:pt x="3444" y="28087"/>
                  </a:lnTo>
                  <a:cubicBezTo>
                    <a:pt x="3653" y="28177"/>
                    <a:pt x="3863" y="28297"/>
                    <a:pt x="4043" y="28477"/>
                  </a:cubicBezTo>
                  <a:cubicBezTo>
                    <a:pt x="4103" y="28417"/>
                    <a:pt x="4162" y="28387"/>
                    <a:pt x="4252" y="28387"/>
                  </a:cubicBezTo>
                  <a:cubicBezTo>
                    <a:pt x="4342" y="28417"/>
                    <a:pt x="4402" y="28447"/>
                    <a:pt x="4492" y="28477"/>
                  </a:cubicBezTo>
                  <a:cubicBezTo>
                    <a:pt x="5739" y="29230"/>
                    <a:pt x="7320" y="29447"/>
                    <a:pt x="8812" y="29447"/>
                  </a:cubicBezTo>
                  <a:cubicBezTo>
                    <a:pt x="9218" y="29447"/>
                    <a:pt x="9617" y="29431"/>
                    <a:pt x="10001" y="29405"/>
                  </a:cubicBezTo>
                  <a:cubicBezTo>
                    <a:pt x="12008" y="29255"/>
                    <a:pt x="13744" y="28327"/>
                    <a:pt x="15331" y="27189"/>
                  </a:cubicBezTo>
                  <a:cubicBezTo>
                    <a:pt x="17727" y="25512"/>
                    <a:pt x="20122" y="23836"/>
                    <a:pt x="22578" y="22278"/>
                  </a:cubicBezTo>
                  <a:cubicBezTo>
                    <a:pt x="23775" y="21470"/>
                    <a:pt x="25033" y="20721"/>
                    <a:pt x="26321" y="19973"/>
                  </a:cubicBezTo>
                  <a:cubicBezTo>
                    <a:pt x="26949" y="19614"/>
                    <a:pt x="27608" y="19254"/>
                    <a:pt x="28267" y="18925"/>
                  </a:cubicBezTo>
                  <a:cubicBezTo>
                    <a:pt x="29045" y="18446"/>
                    <a:pt x="29914" y="18116"/>
                    <a:pt x="30812" y="17967"/>
                  </a:cubicBezTo>
                  <a:cubicBezTo>
                    <a:pt x="29884" y="17817"/>
                    <a:pt x="28956" y="17517"/>
                    <a:pt x="28027" y="17517"/>
                  </a:cubicBezTo>
                  <a:cubicBezTo>
                    <a:pt x="26351" y="17547"/>
                    <a:pt x="24913" y="18566"/>
                    <a:pt x="23536" y="19404"/>
                  </a:cubicBezTo>
                  <a:cubicBezTo>
                    <a:pt x="21949" y="20332"/>
                    <a:pt x="20452" y="21320"/>
                    <a:pt x="18954" y="22368"/>
                  </a:cubicBezTo>
                  <a:cubicBezTo>
                    <a:pt x="16709" y="23985"/>
                    <a:pt x="14523" y="25842"/>
                    <a:pt x="11918" y="26920"/>
                  </a:cubicBezTo>
                  <a:cubicBezTo>
                    <a:pt x="9856" y="27788"/>
                    <a:pt x="8187" y="28066"/>
                    <a:pt x="6065" y="28066"/>
                  </a:cubicBezTo>
                  <a:cubicBezTo>
                    <a:pt x="5845" y="28066"/>
                    <a:pt x="5621" y="28063"/>
                    <a:pt x="5390" y="28058"/>
                  </a:cubicBezTo>
                  <a:cubicBezTo>
                    <a:pt x="4851" y="28028"/>
                    <a:pt x="4372" y="27758"/>
                    <a:pt x="4073" y="27309"/>
                  </a:cubicBezTo>
                  <a:lnTo>
                    <a:pt x="4013" y="27369"/>
                  </a:lnTo>
                  <a:cubicBezTo>
                    <a:pt x="4043" y="27339"/>
                    <a:pt x="4043" y="27309"/>
                    <a:pt x="4073" y="27279"/>
                  </a:cubicBezTo>
                  <a:cubicBezTo>
                    <a:pt x="3923" y="27099"/>
                    <a:pt x="3833" y="26860"/>
                    <a:pt x="3773" y="26650"/>
                  </a:cubicBezTo>
                  <a:cubicBezTo>
                    <a:pt x="2755" y="22338"/>
                    <a:pt x="3713" y="17428"/>
                    <a:pt x="4103" y="13116"/>
                  </a:cubicBezTo>
                  <a:cubicBezTo>
                    <a:pt x="4492" y="8684"/>
                    <a:pt x="4162" y="4342"/>
                    <a:pt x="3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8"/>
            <p:cNvSpPr/>
            <p:nvPr/>
          </p:nvSpPr>
          <p:spPr>
            <a:xfrm>
              <a:off x="7613824" y="2845863"/>
              <a:ext cx="735233" cy="682313"/>
            </a:xfrm>
            <a:custGeom>
              <a:avLst/>
              <a:gdLst/>
              <a:ahLst/>
              <a:cxnLst/>
              <a:rect l="l" t="t" r="r" b="b"/>
              <a:pathLst>
                <a:path w="36122" h="33522" extrusionOk="0">
                  <a:moveTo>
                    <a:pt x="6717" y="0"/>
                  </a:moveTo>
                  <a:lnTo>
                    <a:pt x="6477" y="479"/>
                  </a:lnTo>
                  <a:cubicBezTo>
                    <a:pt x="6208" y="1048"/>
                    <a:pt x="5938" y="1587"/>
                    <a:pt x="5699" y="2156"/>
                  </a:cubicBezTo>
                  <a:cubicBezTo>
                    <a:pt x="5160" y="3384"/>
                    <a:pt x="4711" y="4612"/>
                    <a:pt x="4351" y="5899"/>
                  </a:cubicBezTo>
                  <a:cubicBezTo>
                    <a:pt x="3663" y="8474"/>
                    <a:pt x="3213" y="11109"/>
                    <a:pt x="3064" y="13774"/>
                  </a:cubicBezTo>
                  <a:cubicBezTo>
                    <a:pt x="3034" y="14164"/>
                    <a:pt x="3004" y="14553"/>
                    <a:pt x="3004" y="14912"/>
                  </a:cubicBezTo>
                  <a:cubicBezTo>
                    <a:pt x="2824" y="19464"/>
                    <a:pt x="2944" y="25452"/>
                    <a:pt x="6837" y="28506"/>
                  </a:cubicBezTo>
                  <a:cubicBezTo>
                    <a:pt x="6867" y="28506"/>
                    <a:pt x="6867" y="28536"/>
                    <a:pt x="6897" y="28536"/>
                  </a:cubicBezTo>
                  <a:cubicBezTo>
                    <a:pt x="4830" y="29944"/>
                    <a:pt x="2734" y="31261"/>
                    <a:pt x="549" y="32519"/>
                  </a:cubicBezTo>
                  <a:cubicBezTo>
                    <a:pt x="29" y="32816"/>
                    <a:pt x="0" y="33521"/>
                    <a:pt x="461" y="33521"/>
                  </a:cubicBezTo>
                  <a:cubicBezTo>
                    <a:pt x="559" y="33521"/>
                    <a:pt x="677" y="33490"/>
                    <a:pt x="818" y="33417"/>
                  </a:cubicBezTo>
                  <a:cubicBezTo>
                    <a:pt x="3034" y="32249"/>
                    <a:pt x="5190" y="30932"/>
                    <a:pt x="7196" y="29465"/>
                  </a:cubicBezTo>
                  <a:cubicBezTo>
                    <a:pt x="7226" y="29495"/>
                    <a:pt x="7226" y="29525"/>
                    <a:pt x="7256" y="29525"/>
                  </a:cubicBezTo>
                  <a:cubicBezTo>
                    <a:pt x="9639" y="32385"/>
                    <a:pt x="13663" y="33269"/>
                    <a:pt x="17336" y="33269"/>
                  </a:cubicBezTo>
                  <a:cubicBezTo>
                    <a:pt x="18046" y="33269"/>
                    <a:pt x="18743" y="33236"/>
                    <a:pt x="19413" y="33178"/>
                  </a:cubicBezTo>
                  <a:cubicBezTo>
                    <a:pt x="19772" y="33148"/>
                    <a:pt x="20132" y="33118"/>
                    <a:pt x="20491" y="33058"/>
                  </a:cubicBezTo>
                  <a:cubicBezTo>
                    <a:pt x="23216" y="32699"/>
                    <a:pt x="25941" y="32160"/>
                    <a:pt x="28635" y="31441"/>
                  </a:cubicBezTo>
                  <a:cubicBezTo>
                    <a:pt x="29983" y="31112"/>
                    <a:pt x="31300" y="30752"/>
                    <a:pt x="32648" y="30393"/>
                  </a:cubicBezTo>
                  <a:cubicBezTo>
                    <a:pt x="33756" y="30064"/>
                    <a:pt x="35223" y="29854"/>
                    <a:pt x="36121" y="29105"/>
                  </a:cubicBezTo>
                  <a:cubicBezTo>
                    <a:pt x="36061" y="29075"/>
                    <a:pt x="35972" y="29045"/>
                    <a:pt x="35882" y="29015"/>
                  </a:cubicBezTo>
                  <a:cubicBezTo>
                    <a:pt x="33726" y="28701"/>
                    <a:pt x="31547" y="28544"/>
                    <a:pt x="29369" y="28544"/>
                  </a:cubicBezTo>
                  <a:cubicBezTo>
                    <a:pt x="27191" y="28544"/>
                    <a:pt x="25012" y="28701"/>
                    <a:pt x="22856" y="29015"/>
                  </a:cubicBezTo>
                  <a:cubicBezTo>
                    <a:pt x="21060" y="29255"/>
                    <a:pt x="19203" y="29644"/>
                    <a:pt x="17437" y="29644"/>
                  </a:cubicBezTo>
                  <a:cubicBezTo>
                    <a:pt x="15670" y="29644"/>
                    <a:pt x="13993" y="29045"/>
                    <a:pt x="12256" y="28866"/>
                  </a:cubicBezTo>
                  <a:cubicBezTo>
                    <a:pt x="11690" y="28812"/>
                    <a:pt x="11119" y="28786"/>
                    <a:pt x="10549" y="28786"/>
                  </a:cubicBezTo>
                  <a:cubicBezTo>
                    <a:pt x="9522" y="28786"/>
                    <a:pt x="8496" y="28872"/>
                    <a:pt x="7495" y="29045"/>
                  </a:cubicBezTo>
                  <a:cubicBezTo>
                    <a:pt x="7615" y="29015"/>
                    <a:pt x="6268" y="21619"/>
                    <a:pt x="6148" y="20931"/>
                  </a:cubicBezTo>
                  <a:cubicBezTo>
                    <a:pt x="5759" y="18445"/>
                    <a:pt x="5729" y="15930"/>
                    <a:pt x="6028" y="13415"/>
                  </a:cubicBezTo>
                  <a:cubicBezTo>
                    <a:pt x="6447" y="8924"/>
                    <a:pt x="7016" y="4522"/>
                    <a:pt x="67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8"/>
            <p:cNvSpPr/>
            <p:nvPr/>
          </p:nvSpPr>
          <p:spPr>
            <a:xfrm>
              <a:off x="6913112" y="2885268"/>
              <a:ext cx="1204336" cy="1065887"/>
            </a:xfrm>
            <a:custGeom>
              <a:avLst/>
              <a:gdLst/>
              <a:ahLst/>
              <a:cxnLst/>
              <a:rect l="l" t="t" r="r" b="b"/>
              <a:pathLst>
                <a:path w="59169" h="52367" extrusionOk="0">
                  <a:moveTo>
                    <a:pt x="28809" y="1"/>
                  </a:moveTo>
                  <a:cubicBezTo>
                    <a:pt x="27176" y="1"/>
                    <a:pt x="25546" y="810"/>
                    <a:pt x="24375" y="1957"/>
                  </a:cubicBezTo>
                  <a:cubicBezTo>
                    <a:pt x="22907" y="3394"/>
                    <a:pt x="22039" y="5281"/>
                    <a:pt x="21320" y="7167"/>
                  </a:cubicBezTo>
                  <a:cubicBezTo>
                    <a:pt x="19853" y="10940"/>
                    <a:pt x="18925" y="14893"/>
                    <a:pt x="18566" y="18935"/>
                  </a:cubicBezTo>
                  <a:cubicBezTo>
                    <a:pt x="17004" y="15547"/>
                    <a:pt x="13336" y="11340"/>
                    <a:pt x="9239" y="11340"/>
                  </a:cubicBezTo>
                  <a:cubicBezTo>
                    <a:pt x="8701" y="11340"/>
                    <a:pt x="8155" y="11412"/>
                    <a:pt x="7606" y="11569"/>
                  </a:cubicBezTo>
                  <a:cubicBezTo>
                    <a:pt x="3025" y="12856"/>
                    <a:pt x="1" y="17677"/>
                    <a:pt x="1378" y="22229"/>
                  </a:cubicBezTo>
                  <a:cubicBezTo>
                    <a:pt x="2456" y="25882"/>
                    <a:pt x="5810" y="30164"/>
                    <a:pt x="9163" y="31960"/>
                  </a:cubicBezTo>
                  <a:cubicBezTo>
                    <a:pt x="17757" y="36452"/>
                    <a:pt x="26950" y="40913"/>
                    <a:pt x="33837" y="47920"/>
                  </a:cubicBezTo>
                  <a:cubicBezTo>
                    <a:pt x="36697" y="50840"/>
                    <a:pt x="40574" y="52367"/>
                    <a:pt x="44455" y="52367"/>
                  </a:cubicBezTo>
                  <a:cubicBezTo>
                    <a:pt x="48374" y="52367"/>
                    <a:pt x="52298" y="50810"/>
                    <a:pt x="55186" y="47561"/>
                  </a:cubicBezTo>
                  <a:cubicBezTo>
                    <a:pt x="57761" y="44686"/>
                    <a:pt x="59169" y="40584"/>
                    <a:pt x="58061" y="36871"/>
                  </a:cubicBezTo>
                  <a:cubicBezTo>
                    <a:pt x="57108" y="33762"/>
                    <a:pt x="54013" y="31345"/>
                    <a:pt x="50887" y="31345"/>
                  </a:cubicBezTo>
                  <a:cubicBezTo>
                    <a:pt x="50280" y="31345"/>
                    <a:pt x="49672" y="31436"/>
                    <a:pt x="49078" y="31631"/>
                  </a:cubicBezTo>
                  <a:cubicBezTo>
                    <a:pt x="51294" y="29265"/>
                    <a:pt x="53629" y="26600"/>
                    <a:pt x="53749" y="23367"/>
                  </a:cubicBezTo>
                  <a:cubicBezTo>
                    <a:pt x="53839" y="20462"/>
                    <a:pt x="51952" y="17647"/>
                    <a:pt x="49347" y="16360"/>
                  </a:cubicBezTo>
                  <a:cubicBezTo>
                    <a:pt x="48004" y="15696"/>
                    <a:pt x="46508" y="15382"/>
                    <a:pt x="45006" y="15382"/>
                  </a:cubicBezTo>
                  <a:cubicBezTo>
                    <a:pt x="43595" y="15382"/>
                    <a:pt x="42178" y="15658"/>
                    <a:pt x="40873" y="16180"/>
                  </a:cubicBezTo>
                  <a:cubicBezTo>
                    <a:pt x="38149" y="17258"/>
                    <a:pt x="35873" y="19234"/>
                    <a:pt x="34106" y="21570"/>
                  </a:cubicBezTo>
                  <a:cubicBezTo>
                    <a:pt x="35603" y="16869"/>
                    <a:pt x="35903" y="11868"/>
                    <a:pt x="34915" y="7047"/>
                  </a:cubicBezTo>
                  <a:cubicBezTo>
                    <a:pt x="34316" y="4113"/>
                    <a:pt x="32819" y="849"/>
                    <a:pt x="29914" y="130"/>
                  </a:cubicBezTo>
                  <a:cubicBezTo>
                    <a:pt x="29549" y="42"/>
                    <a:pt x="29179" y="1"/>
                    <a:pt x="288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8"/>
            <p:cNvSpPr/>
            <p:nvPr/>
          </p:nvSpPr>
          <p:spPr>
            <a:xfrm>
              <a:off x="7010018" y="2885818"/>
              <a:ext cx="1105598" cy="954733"/>
            </a:xfrm>
            <a:custGeom>
              <a:avLst/>
              <a:gdLst/>
              <a:ahLst/>
              <a:cxnLst/>
              <a:rect l="l" t="t" r="r" b="b"/>
              <a:pathLst>
                <a:path w="54318" h="46906" extrusionOk="0">
                  <a:moveTo>
                    <a:pt x="24028" y="1"/>
                  </a:moveTo>
                  <a:cubicBezTo>
                    <a:pt x="22402" y="1"/>
                    <a:pt x="20781" y="793"/>
                    <a:pt x="19614" y="1960"/>
                  </a:cubicBezTo>
                  <a:cubicBezTo>
                    <a:pt x="18176" y="3367"/>
                    <a:pt x="17278" y="5254"/>
                    <a:pt x="16559" y="7140"/>
                  </a:cubicBezTo>
                  <a:cubicBezTo>
                    <a:pt x="15122" y="10943"/>
                    <a:pt x="14194" y="14896"/>
                    <a:pt x="13805" y="18908"/>
                  </a:cubicBezTo>
                  <a:cubicBezTo>
                    <a:pt x="12239" y="15512"/>
                    <a:pt x="8557" y="11292"/>
                    <a:pt x="4447" y="11292"/>
                  </a:cubicBezTo>
                  <a:cubicBezTo>
                    <a:pt x="3919" y="11292"/>
                    <a:pt x="3384" y="11362"/>
                    <a:pt x="2845" y="11512"/>
                  </a:cubicBezTo>
                  <a:cubicBezTo>
                    <a:pt x="1827" y="11811"/>
                    <a:pt x="869" y="12260"/>
                    <a:pt x="1" y="12889"/>
                  </a:cubicBezTo>
                  <a:cubicBezTo>
                    <a:pt x="1" y="13159"/>
                    <a:pt x="1" y="13428"/>
                    <a:pt x="31" y="13698"/>
                  </a:cubicBezTo>
                  <a:cubicBezTo>
                    <a:pt x="150" y="15584"/>
                    <a:pt x="929" y="16872"/>
                    <a:pt x="2875" y="17081"/>
                  </a:cubicBezTo>
                  <a:cubicBezTo>
                    <a:pt x="3097" y="17104"/>
                    <a:pt x="3319" y="17116"/>
                    <a:pt x="3540" y="17116"/>
                  </a:cubicBezTo>
                  <a:cubicBezTo>
                    <a:pt x="4185" y="17116"/>
                    <a:pt x="4826" y="17020"/>
                    <a:pt x="5450" y="16842"/>
                  </a:cubicBezTo>
                  <a:cubicBezTo>
                    <a:pt x="5969" y="16661"/>
                    <a:pt x="6437" y="16328"/>
                    <a:pt x="6969" y="16328"/>
                  </a:cubicBezTo>
                  <a:cubicBezTo>
                    <a:pt x="7143" y="16328"/>
                    <a:pt x="7324" y="16364"/>
                    <a:pt x="7516" y="16453"/>
                  </a:cubicBezTo>
                  <a:cubicBezTo>
                    <a:pt x="8534" y="16962"/>
                    <a:pt x="8624" y="18818"/>
                    <a:pt x="8924" y="19776"/>
                  </a:cubicBezTo>
                  <a:cubicBezTo>
                    <a:pt x="9313" y="21303"/>
                    <a:pt x="10092" y="22711"/>
                    <a:pt x="11170" y="23878"/>
                  </a:cubicBezTo>
                  <a:cubicBezTo>
                    <a:pt x="12346" y="25092"/>
                    <a:pt x="14075" y="25775"/>
                    <a:pt x="15790" y="25775"/>
                  </a:cubicBezTo>
                  <a:cubicBezTo>
                    <a:pt x="16868" y="25775"/>
                    <a:pt x="17940" y="25505"/>
                    <a:pt x="18865" y="24927"/>
                  </a:cubicBezTo>
                  <a:cubicBezTo>
                    <a:pt x="19973" y="24178"/>
                    <a:pt x="20901" y="23160"/>
                    <a:pt x="21560" y="21962"/>
                  </a:cubicBezTo>
                  <a:cubicBezTo>
                    <a:pt x="22129" y="21004"/>
                    <a:pt x="22518" y="19088"/>
                    <a:pt x="23506" y="18489"/>
                  </a:cubicBezTo>
                  <a:cubicBezTo>
                    <a:pt x="23724" y="18362"/>
                    <a:pt x="23911" y="18306"/>
                    <a:pt x="24071" y="18306"/>
                  </a:cubicBezTo>
                  <a:cubicBezTo>
                    <a:pt x="25118" y="18306"/>
                    <a:pt x="25015" y="20710"/>
                    <a:pt x="25093" y="21333"/>
                  </a:cubicBezTo>
                  <a:cubicBezTo>
                    <a:pt x="25482" y="23849"/>
                    <a:pt x="26560" y="26543"/>
                    <a:pt x="29285" y="27232"/>
                  </a:cubicBezTo>
                  <a:cubicBezTo>
                    <a:pt x="29676" y="27332"/>
                    <a:pt x="30070" y="27377"/>
                    <a:pt x="30463" y="27377"/>
                  </a:cubicBezTo>
                  <a:cubicBezTo>
                    <a:pt x="31727" y="27377"/>
                    <a:pt x="32980" y="26906"/>
                    <a:pt x="34076" y="26244"/>
                  </a:cubicBezTo>
                  <a:cubicBezTo>
                    <a:pt x="34705" y="25825"/>
                    <a:pt x="35304" y="25346"/>
                    <a:pt x="35813" y="24777"/>
                  </a:cubicBezTo>
                  <a:cubicBezTo>
                    <a:pt x="36138" y="24501"/>
                    <a:pt x="36883" y="23891"/>
                    <a:pt x="37450" y="23891"/>
                  </a:cubicBezTo>
                  <a:cubicBezTo>
                    <a:pt x="37562" y="23891"/>
                    <a:pt x="37666" y="23914"/>
                    <a:pt x="37759" y="23968"/>
                  </a:cubicBezTo>
                  <a:cubicBezTo>
                    <a:pt x="38777" y="24507"/>
                    <a:pt x="37550" y="26034"/>
                    <a:pt x="37340" y="26663"/>
                  </a:cubicBezTo>
                  <a:cubicBezTo>
                    <a:pt x="36741" y="28520"/>
                    <a:pt x="36352" y="30586"/>
                    <a:pt x="36681" y="32562"/>
                  </a:cubicBezTo>
                  <a:cubicBezTo>
                    <a:pt x="36951" y="34209"/>
                    <a:pt x="38059" y="35556"/>
                    <a:pt x="39586" y="36185"/>
                  </a:cubicBezTo>
                  <a:cubicBezTo>
                    <a:pt x="40334" y="36485"/>
                    <a:pt x="41143" y="36634"/>
                    <a:pt x="41981" y="36694"/>
                  </a:cubicBezTo>
                  <a:cubicBezTo>
                    <a:pt x="42910" y="36754"/>
                    <a:pt x="43838" y="36545"/>
                    <a:pt x="44017" y="37772"/>
                  </a:cubicBezTo>
                  <a:cubicBezTo>
                    <a:pt x="44137" y="38461"/>
                    <a:pt x="43748" y="38700"/>
                    <a:pt x="43419" y="39180"/>
                  </a:cubicBezTo>
                  <a:cubicBezTo>
                    <a:pt x="43029" y="39748"/>
                    <a:pt x="42820" y="40437"/>
                    <a:pt x="42820" y="41156"/>
                  </a:cubicBezTo>
                  <a:cubicBezTo>
                    <a:pt x="42850" y="42503"/>
                    <a:pt x="43838" y="43911"/>
                    <a:pt x="44796" y="44839"/>
                  </a:cubicBezTo>
                  <a:cubicBezTo>
                    <a:pt x="46287" y="46301"/>
                    <a:pt x="48292" y="46906"/>
                    <a:pt x="50364" y="46906"/>
                  </a:cubicBezTo>
                  <a:cubicBezTo>
                    <a:pt x="50414" y="46906"/>
                    <a:pt x="50465" y="46906"/>
                    <a:pt x="50515" y="46905"/>
                  </a:cubicBezTo>
                  <a:lnTo>
                    <a:pt x="50964" y="46905"/>
                  </a:lnTo>
                  <a:cubicBezTo>
                    <a:pt x="53180" y="44090"/>
                    <a:pt x="54318" y="40287"/>
                    <a:pt x="53300" y="36874"/>
                  </a:cubicBezTo>
                  <a:cubicBezTo>
                    <a:pt x="52349" y="33771"/>
                    <a:pt x="49266" y="31338"/>
                    <a:pt x="46146" y="31338"/>
                  </a:cubicBezTo>
                  <a:cubicBezTo>
                    <a:pt x="45533" y="31338"/>
                    <a:pt x="44917" y="31432"/>
                    <a:pt x="44317" y="31634"/>
                  </a:cubicBezTo>
                  <a:cubicBezTo>
                    <a:pt x="46533" y="29268"/>
                    <a:pt x="48868" y="26603"/>
                    <a:pt x="48988" y="23369"/>
                  </a:cubicBezTo>
                  <a:cubicBezTo>
                    <a:pt x="49108" y="20435"/>
                    <a:pt x="47191" y="17650"/>
                    <a:pt x="44586" y="16333"/>
                  </a:cubicBezTo>
                  <a:cubicBezTo>
                    <a:pt x="43259" y="15677"/>
                    <a:pt x="41792" y="15371"/>
                    <a:pt x="40311" y="15371"/>
                  </a:cubicBezTo>
                  <a:cubicBezTo>
                    <a:pt x="38886" y="15371"/>
                    <a:pt x="37449" y="15654"/>
                    <a:pt x="36112" y="16183"/>
                  </a:cubicBezTo>
                  <a:cubicBezTo>
                    <a:pt x="33417" y="17231"/>
                    <a:pt x="31112" y="19237"/>
                    <a:pt x="29345" y="21543"/>
                  </a:cubicBezTo>
                  <a:cubicBezTo>
                    <a:pt x="30872" y="16872"/>
                    <a:pt x="31142" y="11871"/>
                    <a:pt x="30154" y="7050"/>
                  </a:cubicBezTo>
                  <a:cubicBezTo>
                    <a:pt x="29555" y="4086"/>
                    <a:pt x="28058" y="852"/>
                    <a:pt x="25153" y="133"/>
                  </a:cubicBezTo>
                  <a:cubicBezTo>
                    <a:pt x="24782" y="43"/>
                    <a:pt x="24405" y="1"/>
                    <a:pt x="24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8"/>
            <p:cNvSpPr/>
            <p:nvPr/>
          </p:nvSpPr>
          <p:spPr>
            <a:xfrm>
              <a:off x="7455041" y="2932714"/>
              <a:ext cx="143741" cy="243008"/>
            </a:xfrm>
            <a:custGeom>
              <a:avLst/>
              <a:gdLst/>
              <a:ahLst/>
              <a:cxnLst/>
              <a:rect l="l" t="t" r="r" b="b"/>
              <a:pathLst>
                <a:path w="7062" h="11939" extrusionOk="0">
                  <a:moveTo>
                    <a:pt x="2352" y="0"/>
                  </a:moveTo>
                  <a:cubicBezTo>
                    <a:pt x="1898" y="0"/>
                    <a:pt x="1385" y="108"/>
                    <a:pt x="804" y="345"/>
                  </a:cubicBezTo>
                  <a:cubicBezTo>
                    <a:pt x="1" y="649"/>
                    <a:pt x="196" y="2540"/>
                    <a:pt x="1035" y="2540"/>
                  </a:cubicBezTo>
                  <a:cubicBezTo>
                    <a:pt x="1103" y="2540"/>
                    <a:pt x="1176" y="2528"/>
                    <a:pt x="1253" y="2501"/>
                  </a:cubicBezTo>
                  <a:cubicBezTo>
                    <a:pt x="1495" y="2408"/>
                    <a:pt x="1714" y="2365"/>
                    <a:pt x="1913" y="2365"/>
                  </a:cubicBezTo>
                  <a:cubicBezTo>
                    <a:pt x="4549" y="2365"/>
                    <a:pt x="3628" y="9957"/>
                    <a:pt x="4157" y="11543"/>
                  </a:cubicBezTo>
                  <a:cubicBezTo>
                    <a:pt x="4199" y="11791"/>
                    <a:pt x="4410" y="11939"/>
                    <a:pt x="4635" y="11939"/>
                  </a:cubicBezTo>
                  <a:cubicBezTo>
                    <a:pt x="4738" y="11939"/>
                    <a:pt x="4843" y="11908"/>
                    <a:pt x="4936" y="11843"/>
                  </a:cubicBezTo>
                  <a:cubicBezTo>
                    <a:pt x="7062" y="10196"/>
                    <a:pt x="6134" y="5585"/>
                    <a:pt x="5475" y="3429"/>
                  </a:cubicBezTo>
                  <a:cubicBezTo>
                    <a:pt x="4910" y="1474"/>
                    <a:pt x="4029" y="0"/>
                    <a:pt x="23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8"/>
            <p:cNvSpPr/>
            <p:nvPr/>
          </p:nvSpPr>
          <p:spPr>
            <a:xfrm>
              <a:off x="7432245" y="3019504"/>
              <a:ext cx="93405" cy="124852"/>
            </a:xfrm>
            <a:custGeom>
              <a:avLst/>
              <a:gdLst/>
              <a:ahLst/>
              <a:cxnLst/>
              <a:rect l="l" t="t" r="r" b="b"/>
              <a:pathLst>
                <a:path w="4589" h="6134" extrusionOk="0">
                  <a:moveTo>
                    <a:pt x="1095" y="0"/>
                  </a:moveTo>
                  <a:cubicBezTo>
                    <a:pt x="107" y="0"/>
                    <a:pt x="0" y="1984"/>
                    <a:pt x="726" y="2459"/>
                  </a:cubicBezTo>
                  <a:cubicBezTo>
                    <a:pt x="1654" y="3087"/>
                    <a:pt x="1924" y="3836"/>
                    <a:pt x="1954" y="4824"/>
                  </a:cubicBezTo>
                  <a:cubicBezTo>
                    <a:pt x="1954" y="5363"/>
                    <a:pt x="2403" y="6134"/>
                    <a:pt x="2890" y="6134"/>
                  </a:cubicBezTo>
                  <a:cubicBezTo>
                    <a:pt x="3079" y="6134"/>
                    <a:pt x="3274" y="6016"/>
                    <a:pt x="3451" y="5722"/>
                  </a:cubicBezTo>
                  <a:cubicBezTo>
                    <a:pt x="4589" y="3806"/>
                    <a:pt x="3541" y="662"/>
                    <a:pt x="1325" y="33"/>
                  </a:cubicBezTo>
                  <a:cubicBezTo>
                    <a:pt x="1244" y="11"/>
                    <a:pt x="1167" y="0"/>
                    <a:pt x="1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8"/>
            <p:cNvSpPr/>
            <p:nvPr/>
          </p:nvSpPr>
          <p:spPr>
            <a:xfrm>
              <a:off x="7840203" y="3264182"/>
              <a:ext cx="92571" cy="159536"/>
            </a:xfrm>
            <a:custGeom>
              <a:avLst/>
              <a:gdLst/>
              <a:ahLst/>
              <a:cxnLst/>
              <a:rect l="l" t="t" r="r" b="b"/>
              <a:pathLst>
                <a:path w="4548" h="7838" extrusionOk="0">
                  <a:moveTo>
                    <a:pt x="1850" y="1"/>
                  </a:moveTo>
                  <a:cubicBezTo>
                    <a:pt x="1434" y="1"/>
                    <a:pt x="997" y="143"/>
                    <a:pt x="565" y="469"/>
                  </a:cubicBezTo>
                  <a:cubicBezTo>
                    <a:pt x="0" y="872"/>
                    <a:pt x="185" y="2605"/>
                    <a:pt x="923" y="2605"/>
                  </a:cubicBezTo>
                  <a:cubicBezTo>
                    <a:pt x="1007" y="2605"/>
                    <a:pt x="1097" y="2583"/>
                    <a:pt x="1194" y="2535"/>
                  </a:cubicBezTo>
                  <a:cubicBezTo>
                    <a:pt x="1393" y="2427"/>
                    <a:pt x="1574" y="2379"/>
                    <a:pt x="1736" y="2379"/>
                  </a:cubicBezTo>
                  <a:cubicBezTo>
                    <a:pt x="2425" y="2379"/>
                    <a:pt x="2770" y="3244"/>
                    <a:pt x="2721" y="3972"/>
                  </a:cubicBezTo>
                  <a:cubicBezTo>
                    <a:pt x="2662" y="4990"/>
                    <a:pt x="2152" y="5948"/>
                    <a:pt x="2212" y="6966"/>
                  </a:cubicBezTo>
                  <a:cubicBezTo>
                    <a:pt x="2239" y="7333"/>
                    <a:pt x="2425" y="7837"/>
                    <a:pt x="2792" y="7837"/>
                  </a:cubicBezTo>
                  <a:cubicBezTo>
                    <a:pt x="2845" y="7837"/>
                    <a:pt x="2901" y="7827"/>
                    <a:pt x="2961" y="7805"/>
                  </a:cubicBezTo>
                  <a:cubicBezTo>
                    <a:pt x="3829" y="7535"/>
                    <a:pt x="4189" y="6218"/>
                    <a:pt x="4338" y="5439"/>
                  </a:cubicBezTo>
                  <a:cubicBezTo>
                    <a:pt x="4548" y="4391"/>
                    <a:pt x="4518" y="3283"/>
                    <a:pt x="4278" y="2235"/>
                  </a:cubicBezTo>
                  <a:cubicBezTo>
                    <a:pt x="3930" y="1015"/>
                    <a:pt x="2963" y="1"/>
                    <a:pt x="1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8"/>
            <p:cNvSpPr/>
            <p:nvPr/>
          </p:nvSpPr>
          <p:spPr>
            <a:xfrm>
              <a:off x="7814516" y="3396341"/>
              <a:ext cx="57928" cy="113922"/>
            </a:xfrm>
            <a:custGeom>
              <a:avLst/>
              <a:gdLst/>
              <a:ahLst/>
              <a:cxnLst/>
              <a:rect l="l" t="t" r="r" b="b"/>
              <a:pathLst>
                <a:path w="2846" h="5597" extrusionOk="0">
                  <a:moveTo>
                    <a:pt x="830" y="1"/>
                  </a:moveTo>
                  <a:cubicBezTo>
                    <a:pt x="495" y="1"/>
                    <a:pt x="227" y="490"/>
                    <a:pt x="151" y="743"/>
                  </a:cubicBezTo>
                  <a:cubicBezTo>
                    <a:pt x="1" y="1222"/>
                    <a:pt x="151" y="1761"/>
                    <a:pt x="480" y="2150"/>
                  </a:cubicBezTo>
                  <a:cubicBezTo>
                    <a:pt x="690" y="2330"/>
                    <a:pt x="839" y="2599"/>
                    <a:pt x="869" y="2899"/>
                  </a:cubicBezTo>
                  <a:cubicBezTo>
                    <a:pt x="869" y="2929"/>
                    <a:pt x="869" y="3108"/>
                    <a:pt x="869" y="3168"/>
                  </a:cubicBezTo>
                  <a:cubicBezTo>
                    <a:pt x="809" y="3408"/>
                    <a:pt x="720" y="3617"/>
                    <a:pt x="660" y="3827"/>
                  </a:cubicBezTo>
                  <a:cubicBezTo>
                    <a:pt x="510" y="4276"/>
                    <a:pt x="540" y="4725"/>
                    <a:pt x="750" y="5144"/>
                  </a:cubicBezTo>
                  <a:cubicBezTo>
                    <a:pt x="868" y="5333"/>
                    <a:pt x="1097" y="5597"/>
                    <a:pt x="1351" y="5597"/>
                  </a:cubicBezTo>
                  <a:cubicBezTo>
                    <a:pt x="1419" y="5597"/>
                    <a:pt x="1488" y="5578"/>
                    <a:pt x="1558" y="5534"/>
                  </a:cubicBezTo>
                  <a:cubicBezTo>
                    <a:pt x="2606" y="4935"/>
                    <a:pt x="2846" y="3498"/>
                    <a:pt x="2666" y="2390"/>
                  </a:cubicBezTo>
                  <a:cubicBezTo>
                    <a:pt x="2486" y="1402"/>
                    <a:pt x="1887" y="533"/>
                    <a:pt x="1019" y="54"/>
                  </a:cubicBezTo>
                  <a:cubicBezTo>
                    <a:pt x="954" y="17"/>
                    <a:pt x="891"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8"/>
            <p:cNvSpPr/>
            <p:nvPr/>
          </p:nvSpPr>
          <p:spPr>
            <a:xfrm>
              <a:off x="7957566" y="3581971"/>
              <a:ext cx="106859" cy="168594"/>
            </a:xfrm>
            <a:custGeom>
              <a:avLst/>
              <a:gdLst/>
              <a:ahLst/>
              <a:cxnLst/>
              <a:rect l="l" t="t" r="r" b="b"/>
              <a:pathLst>
                <a:path w="5250" h="8283" extrusionOk="0">
                  <a:moveTo>
                    <a:pt x="1961" y="1"/>
                  </a:moveTo>
                  <a:cubicBezTo>
                    <a:pt x="1649" y="1"/>
                    <a:pt x="1317" y="68"/>
                    <a:pt x="968" y="217"/>
                  </a:cubicBezTo>
                  <a:cubicBezTo>
                    <a:pt x="1" y="631"/>
                    <a:pt x="181" y="2932"/>
                    <a:pt x="1250" y="2932"/>
                  </a:cubicBezTo>
                  <a:cubicBezTo>
                    <a:pt x="1339" y="2932"/>
                    <a:pt x="1435" y="2916"/>
                    <a:pt x="1537" y="2882"/>
                  </a:cubicBezTo>
                  <a:cubicBezTo>
                    <a:pt x="1664" y="2831"/>
                    <a:pt x="1785" y="2809"/>
                    <a:pt x="1898" y="2809"/>
                  </a:cubicBezTo>
                  <a:cubicBezTo>
                    <a:pt x="2664" y="2809"/>
                    <a:pt x="3085" y="3850"/>
                    <a:pt x="2824" y="4528"/>
                  </a:cubicBezTo>
                  <a:cubicBezTo>
                    <a:pt x="2405" y="5636"/>
                    <a:pt x="1896" y="6265"/>
                    <a:pt x="2016" y="7523"/>
                  </a:cubicBezTo>
                  <a:cubicBezTo>
                    <a:pt x="2046" y="7882"/>
                    <a:pt x="2345" y="8211"/>
                    <a:pt x="2705" y="8271"/>
                  </a:cubicBezTo>
                  <a:cubicBezTo>
                    <a:pt x="2751" y="8279"/>
                    <a:pt x="2797" y="8282"/>
                    <a:pt x="2842" y="8282"/>
                  </a:cubicBezTo>
                  <a:cubicBezTo>
                    <a:pt x="3706" y="8282"/>
                    <a:pt x="4396" y="6979"/>
                    <a:pt x="4681" y="6325"/>
                  </a:cubicBezTo>
                  <a:cubicBezTo>
                    <a:pt x="5190" y="5277"/>
                    <a:pt x="5250" y="4079"/>
                    <a:pt x="4920" y="3001"/>
                  </a:cubicBezTo>
                  <a:cubicBezTo>
                    <a:pt x="4523" y="1563"/>
                    <a:pt x="3469" y="1"/>
                    <a:pt x="1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8"/>
            <p:cNvSpPr/>
            <p:nvPr/>
          </p:nvSpPr>
          <p:spPr>
            <a:xfrm>
              <a:off x="8191781" y="4044072"/>
              <a:ext cx="220049" cy="461409"/>
            </a:xfrm>
            <a:custGeom>
              <a:avLst/>
              <a:gdLst/>
              <a:ahLst/>
              <a:cxnLst/>
              <a:rect l="l" t="t" r="r" b="b"/>
              <a:pathLst>
                <a:path w="10811" h="22669" extrusionOk="0">
                  <a:moveTo>
                    <a:pt x="9253" y="1"/>
                  </a:moveTo>
                  <a:cubicBezTo>
                    <a:pt x="9254" y="2"/>
                    <a:pt x="9254" y="3"/>
                    <a:pt x="9254" y="3"/>
                  </a:cubicBezTo>
                  <a:lnTo>
                    <a:pt x="9254" y="3"/>
                  </a:lnTo>
                  <a:cubicBezTo>
                    <a:pt x="9254" y="3"/>
                    <a:pt x="9254" y="2"/>
                    <a:pt x="9253" y="1"/>
                  </a:cubicBezTo>
                  <a:close/>
                  <a:moveTo>
                    <a:pt x="9254" y="3"/>
                  </a:moveTo>
                  <a:cubicBezTo>
                    <a:pt x="9293" y="169"/>
                    <a:pt x="7366" y="1859"/>
                    <a:pt x="7157" y="2067"/>
                  </a:cubicBezTo>
                  <a:cubicBezTo>
                    <a:pt x="6409" y="2876"/>
                    <a:pt x="5720" y="3714"/>
                    <a:pt x="5031" y="4552"/>
                  </a:cubicBezTo>
                  <a:cubicBezTo>
                    <a:pt x="3953" y="5930"/>
                    <a:pt x="2516" y="7577"/>
                    <a:pt x="1797" y="9164"/>
                  </a:cubicBezTo>
                  <a:cubicBezTo>
                    <a:pt x="929" y="11320"/>
                    <a:pt x="360" y="13595"/>
                    <a:pt x="181" y="15931"/>
                  </a:cubicBezTo>
                  <a:cubicBezTo>
                    <a:pt x="61" y="17159"/>
                    <a:pt x="1" y="18356"/>
                    <a:pt x="31" y="19584"/>
                  </a:cubicBezTo>
                  <a:cubicBezTo>
                    <a:pt x="31" y="19883"/>
                    <a:pt x="151" y="22578"/>
                    <a:pt x="61" y="22668"/>
                  </a:cubicBezTo>
                  <a:lnTo>
                    <a:pt x="3774" y="20243"/>
                  </a:lnTo>
                  <a:cubicBezTo>
                    <a:pt x="4642" y="19704"/>
                    <a:pt x="5391" y="18985"/>
                    <a:pt x="6020" y="18177"/>
                  </a:cubicBezTo>
                  <a:cubicBezTo>
                    <a:pt x="7666" y="16260"/>
                    <a:pt x="9014" y="14344"/>
                    <a:pt x="9703" y="11859"/>
                  </a:cubicBezTo>
                  <a:cubicBezTo>
                    <a:pt x="10810" y="7997"/>
                    <a:pt x="10451" y="3836"/>
                    <a:pt x="9254" y="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8"/>
            <p:cNvSpPr/>
            <p:nvPr/>
          </p:nvSpPr>
          <p:spPr>
            <a:xfrm>
              <a:off x="8200940" y="4383824"/>
              <a:ext cx="393731" cy="143558"/>
            </a:xfrm>
            <a:custGeom>
              <a:avLst/>
              <a:gdLst/>
              <a:ahLst/>
              <a:cxnLst/>
              <a:rect l="l" t="t" r="r" b="b"/>
              <a:pathLst>
                <a:path w="19344" h="7053" extrusionOk="0">
                  <a:moveTo>
                    <a:pt x="19343" y="1155"/>
                  </a:moveTo>
                  <a:lnTo>
                    <a:pt x="19343" y="1155"/>
                  </a:lnTo>
                  <a:cubicBezTo>
                    <a:pt x="19343" y="1156"/>
                    <a:pt x="19343" y="1156"/>
                    <a:pt x="19342" y="1157"/>
                  </a:cubicBezTo>
                  <a:lnTo>
                    <a:pt x="19342" y="1157"/>
                  </a:lnTo>
                  <a:cubicBezTo>
                    <a:pt x="19343" y="1156"/>
                    <a:pt x="19343" y="1156"/>
                    <a:pt x="19343" y="1155"/>
                  </a:cubicBezTo>
                  <a:close/>
                  <a:moveTo>
                    <a:pt x="11048" y="0"/>
                  </a:moveTo>
                  <a:cubicBezTo>
                    <a:pt x="10654" y="0"/>
                    <a:pt x="10271" y="22"/>
                    <a:pt x="9911" y="77"/>
                  </a:cubicBezTo>
                  <a:cubicBezTo>
                    <a:pt x="8055" y="407"/>
                    <a:pt x="6258" y="1006"/>
                    <a:pt x="4611" y="1904"/>
                  </a:cubicBezTo>
                  <a:cubicBezTo>
                    <a:pt x="3743" y="2353"/>
                    <a:pt x="2875" y="2832"/>
                    <a:pt x="2066" y="3371"/>
                  </a:cubicBezTo>
                  <a:cubicBezTo>
                    <a:pt x="1859" y="3489"/>
                    <a:pt x="131" y="4719"/>
                    <a:pt x="4" y="4719"/>
                  </a:cubicBezTo>
                  <a:cubicBezTo>
                    <a:pt x="2" y="4719"/>
                    <a:pt x="1" y="4719"/>
                    <a:pt x="0" y="4718"/>
                  </a:cubicBezTo>
                  <a:lnTo>
                    <a:pt x="0" y="4718"/>
                  </a:lnTo>
                  <a:lnTo>
                    <a:pt x="3234" y="6216"/>
                  </a:lnTo>
                  <a:cubicBezTo>
                    <a:pt x="3983" y="6545"/>
                    <a:pt x="4791" y="6755"/>
                    <a:pt x="5599" y="6844"/>
                  </a:cubicBezTo>
                  <a:cubicBezTo>
                    <a:pt x="6514" y="6967"/>
                    <a:pt x="7403" y="7053"/>
                    <a:pt x="8288" y="7053"/>
                  </a:cubicBezTo>
                  <a:cubicBezTo>
                    <a:pt x="9344" y="7053"/>
                    <a:pt x="10393" y="6931"/>
                    <a:pt x="11468" y="6605"/>
                  </a:cubicBezTo>
                  <a:cubicBezTo>
                    <a:pt x="14582" y="5707"/>
                    <a:pt x="17246" y="3641"/>
                    <a:pt x="19342" y="1157"/>
                  </a:cubicBezTo>
                  <a:lnTo>
                    <a:pt x="19342" y="1157"/>
                  </a:lnTo>
                  <a:cubicBezTo>
                    <a:pt x="19333" y="1167"/>
                    <a:pt x="19307" y="1172"/>
                    <a:pt x="19269" y="1172"/>
                  </a:cubicBezTo>
                  <a:cubicBezTo>
                    <a:pt x="18889" y="1172"/>
                    <a:pt x="17225" y="700"/>
                    <a:pt x="17008" y="646"/>
                  </a:cubicBezTo>
                  <a:cubicBezTo>
                    <a:pt x="16140" y="496"/>
                    <a:pt x="15271" y="347"/>
                    <a:pt x="14403" y="287"/>
                  </a:cubicBezTo>
                  <a:cubicBezTo>
                    <a:pt x="13363" y="176"/>
                    <a:pt x="12161" y="0"/>
                    <a:pt x="1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8"/>
            <p:cNvSpPr/>
            <p:nvPr/>
          </p:nvSpPr>
          <p:spPr>
            <a:xfrm>
              <a:off x="4758622" y="3738739"/>
              <a:ext cx="325484" cy="617403"/>
            </a:xfrm>
            <a:custGeom>
              <a:avLst/>
              <a:gdLst/>
              <a:ahLst/>
              <a:cxnLst/>
              <a:rect l="l" t="t" r="r" b="b"/>
              <a:pathLst>
                <a:path w="15991" h="30333" extrusionOk="0">
                  <a:moveTo>
                    <a:pt x="1468" y="0"/>
                  </a:moveTo>
                  <a:cubicBezTo>
                    <a:pt x="1468" y="0"/>
                    <a:pt x="1468" y="1"/>
                    <a:pt x="1468" y="1"/>
                  </a:cubicBezTo>
                  <a:lnTo>
                    <a:pt x="1468" y="1"/>
                  </a:lnTo>
                  <a:cubicBezTo>
                    <a:pt x="1468" y="1"/>
                    <a:pt x="1468" y="0"/>
                    <a:pt x="1468" y="0"/>
                  </a:cubicBezTo>
                  <a:close/>
                  <a:moveTo>
                    <a:pt x="1468" y="1"/>
                  </a:moveTo>
                  <a:cubicBezTo>
                    <a:pt x="150" y="5360"/>
                    <a:pt x="1" y="11139"/>
                    <a:pt x="1857" y="16320"/>
                  </a:cubicBezTo>
                  <a:cubicBezTo>
                    <a:pt x="3025" y="19673"/>
                    <a:pt x="5001" y="22218"/>
                    <a:pt x="7427" y="24704"/>
                  </a:cubicBezTo>
                  <a:cubicBezTo>
                    <a:pt x="8355" y="25752"/>
                    <a:pt x="9463" y="26650"/>
                    <a:pt x="10690" y="27339"/>
                  </a:cubicBezTo>
                  <a:lnTo>
                    <a:pt x="15987" y="30331"/>
                  </a:lnTo>
                  <a:lnTo>
                    <a:pt x="15987" y="30331"/>
                  </a:lnTo>
                  <a:cubicBezTo>
                    <a:pt x="15840" y="30224"/>
                    <a:pt x="15811" y="26557"/>
                    <a:pt x="15781" y="26141"/>
                  </a:cubicBezTo>
                  <a:cubicBezTo>
                    <a:pt x="15691" y="24464"/>
                    <a:pt x="15511" y="22787"/>
                    <a:pt x="15242" y="21140"/>
                  </a:cubicBezTo>
                  <a:cubicBezTo>
                    <a:pt x="14823" y="17966"/>
                    <a:pt x="13864" y="14852"/>
                    <a:pt x="12457" y="11978"/>
                  </a:cubicBezTo>
                  <a:cubicBezTo>
                    <a:pt x="11379" y="9852"/>
                    <a:pt x="9253" y="7726"/>
                    <a:pt x="7636" y="5929"/>
                  </a:cubicBezTo>
                  <a:cubicBezTo>
                    <a:pt x="6648" y="4821"/>
                    <a:pt x="5600" y="3743"/>
                    <a:pt x="4522" y="2695"/>
                  </a:cubicBezTo>
                  <a:cubicBezTo>
                    <a:pt x="4223" y="2396"/>
                    <a:pt x="1410" y="241"/>
                    <a:pt x="1468" y="1"/>
                  </a:cubicBezTo>
                  <a:close/>
                  <a:moveTo>
                    <a:pt x="15987" y="30331"/>
                  </a:moveTo>
                  <a:cubicBezTo>
                    <a:pt x="15988" y="30332"/>
                    <a:pt x="15989" y="30333"/>
                    <a:pt x="15990" y="30333"/>
                  </a:cubicBezTo>
                  <a:lnTo>
                    <a:pt x="15987" y="3033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8"/>
            <p:cNvSpPr/>
            <p:nvPr/>
          </p:nvSpPr>
          <p:spPr>
            <a:xfrm>
              <a:off x="4525201" y="4209124"/>
              <a:ext cx="546102" cy="193019"/>
            </a:xfrm>
            <a:custGeom>
              <a:avLst/>
              <a:gdLst/>
              <a:ahLst/>
              <a:cxnLst/>
              <a:rect l="l" t="t" r="r" b="b"/>
              <a:pathLst>
                <a:path w="26830" h="9483" extrusionOk="0">
                  <a:moveTo>
                    <a:pt x="12033" y="1"/>
                  </a:moveTo>
                  <a:cubicBezTo>
                    <a:pt x="10295" y="1"/>
                    <a:pt x="8330" y="437"/>
                    <a:pt x="6678" y="695"/>
                  </a:cubicBezTo>
                  <a:cubicBezTo>
                    <a:pt x="5510" y="875"/>
                    <a:pt x="4312" y="1115"/>
                    <a:pt x="3144" y="1414"/>
                  </a:cubicBezTo>
                  <a:cubicBezTo>
                    <a:pt x="2838" y="1470"/>
                    <a:pt x="513" y="2328"/>
                    <a:pt x="67" y="2328"/>
                  </a:cubicBezTo>
                  <a:cubicBezTo>
                    <a:pt x="34" y="2328"/>
                    <a:pt x="11" y="2323"/>
                    <a:pt x="0" y="2312"/>
                  </a:cubicBezTo>
                  <a:lnTo>
                    <a:pt x="0" y="2312"/>
                  </a:lnTo>
                  <a:cubicBezTo>
                    <a:pt x="3055" y="5516"/>
                    <a:pt x="6917" y="8121"/>
                    <a:pt x="11229" y="9109"/>
                  </a:cubicBezTo>
                  <a:cubicBezTo>
                    <a:pt x="12374" y="9371"/>
                    <a:pt x="13488" y="9482"/>
                    <a:pt x="14597" y="9482"/>
                  </a:cubicBezTo>
                  <a:cubicBezTo>
                    <a:pt x="16156" y="9482"/>
                    <a:pt x="17704" y="9262"/>
                    <a:pt x="19314" y="8930"/>
                  </a:cubicBezTo>
                  <a:cubicBezTo>
                    <a:pt x="20422" y="8750"/>
                    <a:pt x="21500" y="8391"/>
                    <a:pt x="22518" y="7882"/>
                  </a:cubicBezTo>
                  <a:lnTo>
                    <a:pt x="26830" y="5576"/>
                  </a:lnTo>
                  <a:lnTo>
                    <a:pt x="26830" y="5576"/>
                  </a:lnTo>
                  <a:cubicBezTo>
                    <a:pt x="26827" y="5577"/>
                    <a:pt x="26823" y="5578"/>
                    <a:pt x="26819" y="5578"/>
                  </a:cubicBezTo>
                  <a:cubicBezTo>
                    <a:pt x="26587" y="5578"/>
                    <a:pt x="24188" y="4076"/>
                    <a:pt x="23865" y="3899"/>
                  </a:cubicBezTo>
                  <a:cubicBezTo>
                    <a:pt x="22697" y="3241"/>
                    <a:pt x="21500" y="2642"/>
                    <a:pt x="20272" y="2103"/>
                  </a:cubicBezTo>
                  <a:cubicBezTo>
                    <a:pt x="17906" y="1025"/>
                    <a:pt x="15421" y="336"/>
                    <a:pt x="12846" y="37"/>
                  </a:cubicBezTo>
                  <a:cubicBezTo>
                    <a:pt x="12582" y="12"/>
                    <a:pt x="12311" y="1"/>
                    <a:pt x="12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8"/>
            <p:cNvSpPr/>
            <p:nvPr/>
          </p:nvSpPr>
          <p:spPr>
            <a:xfrm>
              <a:off x="6313396" y="2408838"/>
              <a:ext cx="752107" cy="1086343"/>
            </a:xfrm>
            <a:custGeom>
              <a:avLst/>
              <a:gdLst/>
              <a:ahLst/>
              <a:cxnLst/>
              <a:rect l="l" t="t" r="r" b="b"/>
              <a:pathLst>
                <a:path w="36951" h="53372" extrusionOk="0">
                  <a:moveTo>
                    <a:pt x="9158" y="0"/>
                  </a:moveTo>
                  <a:cubicBezTo>
                    <a:pt x="8902" y="0"/>
                    <a:pt x="8634" y="30"/>
                    <a:pt x="8355" y="92"/>
                  </a:cubicBezTo>
                  <a:cubicBezTo>
                    <a:pt x="4731" y="870"/>
                    <a:pt x="4252" y="5482"/>
                    <a:pt x="4701" y="8476"/>
                  </a:cubicBezTo>
                  <a:cubicBezTo>
                    <a:pt x="4971" y="10452"/>
                    <a:pt x="5690" y="12339"/>
                    <a:pt x="6768" y="14016"/>
                  </a:cubicBezTo>
                  <a:cubicBezTo>
                    <a:pt x="7306" y="14854"/>
                    <a:pt x="8025" y="15573"/>
                    <a:pt x="8864" y="16112"/>
                  </a:cubicBezTo>
                  <a:cubicBezTo>
                    <a:pt x="9522" y="16531"/>
                    <a:pt x="10510" y="16651"/>
                    <a:pt x="10990" y="17369"/>
                  </a:cubicBezTo>
                  <a:cubicBezTo>
                    <a:pt x="11259" y="17758"/>
                    <a:pt x="11319" y="18327"/>
                    <a:pt x="11529" y="18777"/>
                  </a:cubicBezTo>
                  <a:cubicBezTo>
                    <a:pt x="11798" y="19345"/>
                    <a:pt x="12067" y="19914"/>
                    <a:pt x="12367" y="20423"/>
                  </a:cubicBezTo>
                  <a:cubicBezTo>
                    <a:pt x="13565" y="22519"/>
                    <a:pt x="14942" y="24526"/>
                    <a:pt x="16499" y="26382"/>
                  </a:cubicBezTo>
                  <a:cubicBezTo>
                    <a:pt x="16080" y="26173"/>
                    <a:pt x="15661" y="26023"/>
                    <a:pt x="15241" y="25873"/>
                  </a:cubicBezTo>
                  <a:cubicBezTo>
                    <a:pt x="14343" y="25544"/>
                    <a:pt x="13445" y="25065"/>
                    <a:pt x="12487" y="24915"/>
                  </a:cubicBezTo>
                  <a:cubicBezTo>
                    <a:pt x="11738" y="24795"/>
                    <a:pt x="11079" y="24436"/>
                    <a:pt x="10630" y="23837"/>
                  </a:cubicBezTo>
                  <a:cubicBezTo>
                    <a:pt x="10091" y="23238"/>
                    <a:pt x="9522" y="22699"/>
                    <a:pt x="8893" y="22220"/>
                  </a:cubicBezTo>
                  <a:cubicBezTo>
                    <a:pt x="7636" y="21202"/>
                    <a:pt x="6199" y="20483"/>
                    <a:pt x="4612" y="20124"/>
                  </a:cubicBezTo>
                  <a:cubicBezTo>
                    <a:pt x="4312" y="20062"/>
                    <a:pt x="4009" y="20032"/>
                    <a:pt x="3710" y="20032"/>
                  </a:cubicBezTo>
                  <a:cubicBezTo>
                    <a:pt x="1975" y="20032"/>
                    <a:pt x="359" y="21058"/>
                    <a:pt x="180" y="22999"/>
                  </a:cubicBezTo>
                  <a:cubicBezTo>
                    <a:pt x="0" y="25244"/>
                    <a:pt x="1857" y="27011"/>
                    <a:pt x="3803" y="27700"/>
                  </a:cubicBezTo>
                  <a:cubicBezTo>
                    <a:pt x="4613" y="27997"/>
                    <a:pt x="5442" y="28123"/>
                    <a:pt x="6272" y="28123"/>
                  </a:cubicBezTo>
                  <a:cubicBezTo>
                    <a:pt x="7283" y="28123"/>
                    <a:pt x="8296" y="27936"/>
                    <a:pt x="9283" y="27640"/>
                  </a:cubicBezTo>
                  <a:cubicBezTo>
                    <a:pt x="10181" y="27370"/>
                    <a:pt x="11049" y="27041"/>
                    <a:pt x="11918" y="26741"/>
                  </a:cubicBezTo>
                  <a:cubicBezTo>
                    <a:pt x="12307" y="26532"/>
                    <a:pt x="12726" y="26412"/>
                    <a:pt x="13145" y="26412"/>
                  </a:cubicBezTo>
                  <a:cubicBezTo>
                    <a:pt x="13595" y="26532"/>
                    <a:pt x="14044" y="26682"/>
                    <a:pt x="14463" y="26861"/>
                  </a:cubicBezTo>
                  <a:cubicBezTo>
                    <a:pt x="16020" y="27400"/>
                    <a:pt x="17457" y="28179"/>
                    <a:pt x="18745" y="29167"/>
                  </a:cubicBezTo>
                  <a:cubicBezTo>
                    <a:pt x="19434" y="30035"/>
                    <a:pt x="20122" y="30933"/>
                    <a:pt x="20811" y="31862"/>
                  </a:cubicBezTo>
                  <a:cubicBezTo>
                    <a:pt x="22667" y="34467"/>
                    <a:pt x="24015" y="37371"/>
                    <a:pt x="24793" y="40485"/>
                  </a:cubicBezTo>
                  <a:cubicBezTo>
                    <a:pt x="23715" y="39617"/>
                    <a:pt x="22578" y="38809"/>
                    <a:pt x="21380" y="38090"/>
                  </a:cubicBezTo>
                  <a:cubicBezTo>
                    <a:pt x="20422" y="37521"/>
                    <a:pt x="19434" y="37012"/>
                    <a:pt x="18475" y="36473"/>
                  </a:cubicBezTo>
                  <a:cubicBezTo>
                    <a:pt x="17487" y="35934"/>
                    <a:pt x="16589" y="35215"/>
                    <a:pt x="15631" y="34646"/>
                  </a:cubicBezTo>
                  <a:cubicBezTo>
                    <a:pt x="14013" y="33681"/>
                    <a:pt x="12162" y="33182"/>
                    <a:pt x="10282" y="33182"/>
                  </a:cubicBezTo>
                  <a:cubicBezTo>
                    <a:pt x="9830" y="33182"/>
                    <a:pt x="9376" y="33211"/>
                    <a:pt x="8923" y="33269"/>
                  </a:cubicBezTo>
                  <a:cubicBezTo>
                    <a:pt x="6408" y="33658"/>
                    <a:pt x="3773" y="35335"/>
                    <a:pt x="3354" y="38000"/>
                  </a:cubicBezTo>
                  <a:cubicBezTo>
                    <a:pt x="2976" y="40268"/>
                    <a:pt x="4570" y="41830"/>
                    <a:pt x="6665" y="41830"/>
                  </a:cubicBezTo>
                  <a:cubicBezTo>
                    <a:pt x="6893" y="41830"/>
                    <a:pt x="7128" y="41811"/>
                    <a:pt x="7366" y="41773"/>
                  </a:cubicBezTo>
                  <a:cubicBezTo>
                    <a:pt x="9462" y="41444"/>
                    <a:pt x="11199" y="40186"/>
                    <a:pt x="12966" y="39078"/>
                  </a:cubicBezTo>
                  <a:cubicBezTo>
                    <a:pt x="14044" y="38389"/>
                    <a:pt x="15212" y="37521"/>
                    <a:pt x="16499" y="37371"/>
                  </a:cubicBezTo>
                  <a:cubicBezTo>
                    <a:pt x="16576" y="37365"/>
                    <a:pt x="16650" y="37362"/>
                    <a:pt x="16721" y="37362"/>
                  </a:cubicBezTo>
                  <a:cubicBezTo>
                    <a:pt x="17336" y="37362"/>
                    <a:pt x="17732" y="37588"/>
                    <a:pt x="18296" y="37910"/>
                  </a:cubicBezTo>
                  <a:cubicBezTo>
                    <a:pt x="19044" y="38359"/>
                    <a:pt x="19883" y="38629"/>
                    <a:pt x="20661" y="39048"/>
                  </a:cubicBezTo>
                  <a:cubicBezTo>
                    <a:pt x="22248" y="39976"/>
                    <a:pt x="23775" y="41054"/>
                    <a:pt x="25183" y="42252"/>
                  </a:cubicBezTo>
                  <a:cubicBezTo>
                    <a:pt x="25782" y="45606"/>
                    <a:pt x="25931" y="49019"/>
                    <a:pt x="25632" y="52403"/>
                  </a:cubicBezTo>
                  <a:cubicBezTo>
                    <a:pt x="25576" y="52928"/>
                    <a:pt x="25942" y="53371"/>
                    <a:pt x="26254" y="53371"/>
                  </a:cubicBezTo>
                  <a:cubicBezTo>
                    <a:pt x="26439" y="53371"/>
                    <a:pt x="26605" y="53214"/>
                    <a:pt x="26650" y="52822"/>
                  </a:cubicBezTo>
                  <a:cubicBezTo>
                    <a:pt x="26979" y="49169"/>
                    <a:pt x="26830" y="45486"/>
                    <a:pt x="26201" y="41893"/>
                  </a:cubicBezTo>
                  <a:lnTo>
                    <a:pt x="26201" y="41863"/>
                  </a:lnTo>
                  <a:cubicBezTo>
                    <a:pt x="26171" y="41743"/>
                    <a:pt x="26171" y="41653"/>
                    <a:pt x="26141" y="41533"/>
                  </a:cubicBezTo>
                  <a:cubicBezTo>
                    <a:pt x="26231" y="39078"/>
                    <a:pt x="26740" y="36683"/>
                    <a:pt x="27698" y="34437"/>
                  </a:cubicBezTo>
                  <a:cubicBezTo>
                    <a:pt x="28087" y="33449"/>
                    <a:pt x="28447" y="32281"/>
                    <a:pt x="29255" y="31622"/>
                  </a:cubicBezTo>
                  <a:cubicBezTo>
                    <a:pt x="30573" y="30484"/>
                    <a:pt x="31950" y="29526"/>
                    <a:pt x="33208" y="28358"/>
                  </a:cubicBezTo>
                  <a:cubicBezTo>
                    <a:pt x="34285" y="27400"/>
                    <a:pt x="35543" y="26322"/>
                    <a:pt x="36112" y="24945"/>
                  </a:cubicBezTo>
                  <a:cubicBezTo>
                    <a:pt x="36950" y="23028"/>
                    <a:pt x="36891" y="18836"/>
                    <a:pt x="34375" y="18208"/>
                  </a:cubicBezTo>
                  <a:cubicBezTo>
                    <a:pt x="34035" y="18123"/>
                    <a:pt x="33696" y="18084"/>
                    <a:pt x="33361" y="18084"/>
                  </a:cubicBezTo>
                  <a:cubicBezTo>
                    <a:pt x="30962" y="18084"/>
                    <a:pt x="28794" y="20114"/>
                    <a:pt x="27848" y="22190"/>
                  </a:cubicBezTo>
                  <a:cubicBezTo>
                    <a:pt x="27009" y="24047"/>
                    <a:pt x="26949" y="26173"/>
                    <a:pt x="27279" y="28179"/>
                  </a:cubicBezTo>
                  <a:cubicBezTo>
                    <a:pt x="27428" y="29137"/>
                    <a:pt x="27818" y="30005"/>
                    <a:pt x="28027" y="30933"/>
                  </a:cubicBezTo>
                  <a:cubicBezTo>
                    <a:pt x="28207" y="31742"/>
                    <a:pt x="27458" y="32640"/>
                    <a:pt x="27159" y="33359"/>
                  </a:cubicBezTo>
                  <a:cubicBezTo>
                    <a:pt x="26770" y="34257"/>
                    <a:pt x="26470" y="35156"/>
                    <a:pt x="26231" y="36114"/>
                  </a:cubicBezTo>
                  <a:cubicBezTo>
                    <a:pt x="25991" y="37102"/>
                    <a:pt x="25722" y="38150"/>
                    <a:pt x="25542" y="39198"/>
                  </a:cubicBezTo>
                  <a:cubicBezTo>
                    <a:pt x="25003" y="37281"/>
                    <a:pt x="24254" y="35455"/>
                    <a:pt x="23296" y="33718"/>
                  </a:cubicBezTo>
                  <a:cubicBezTo>
                    <a:pt x="22428" y="32161"/>
                    <a:pt x="21410" y="30694"/>
                    <a:pt x="20242" y="29317"/>
                  </a:cubicBezTo>
                  <a:cubicBezTo>
                    <a:pt x="20272" y="29257"/>
                    <a:pt x="20272" y="29167"/>
                    <a:pt x="20242" y="29077"/>
                  </a:cubicBezTo>
                  <a:cubicBezTo>
                    <a:pt x="19853" y="27041"/>
                    <a:pt x="19643" y="25005"/>
                    <a:pt x="19583" y="22939"/>
                  </a:cubicBezTo>
                  <a:cubicBezTo>
                    <a:pt x="19613" y="21980"/>
                    <a:pt x="19703" y="21052"/>
                    <a:pt x="19913" y="20124"/>
                  </a:cubicBezTo>
                  <a:cubicBezTo>
                    <a:pt x="20422" y="17369"/>
                    <a:pt x="22608" y="15123"/>
                    <a:pt x="24165" y="12878"/>
                  </a:cubicBezTo>
                  <a:cubicBezTo>
                    <a:pt x="25123" y="11560"/>
                    <a:pt x="25812" y="10063"/>
                    <a:pt x="26201" y="8476"/>
                  </a:cubicBezTo>
                  <a:cubicBezTo>
                    <a:pt x="26680" y="6051"/>
                    <a:pt x="25931" y="2727"/>
                    <a:pt x="23296" y="1888"/>
                  </a:cubicBezTo>
                  <a:cubicBezTo>
                    <a:pt x="22922" y="1776"/>
                    <a:pt x="22563" y="1724"/>
                    <a:pt x="22219" y="1724"/>
                  </a:cubicBezTo>
                  <a:cubicBezTo>
                    <a:pt x="19811" y="1724"/>
                    <a:pt x="18183" y="4273"/>
                    <a:pt x="17817" y="6500"/>
                  </a:cubicBezTo>
                  <a:cubicBezTo>
                    <a:pt x="17487" y="8536"/>
                    <a:pt x="17577" y="10572"/>
                    <a:pt x="17996" y="12548"/>
                  </a:cubicBezTo>
                  <a:cubicBezTo>
                    <a:pt x="18206" y="13566"/>
                    <a:pt x="18445" y="14554"/>
                    <a:pt x="18775" y="15543"/>
                  </a:cubicBezTo>
                  <a:cubicBezTo>
                    <a:pt x="18925" y="16052"/>
                    <a:pt x="19224" y="16531"/>
                    <a:pt x="19344" y="17040"/>
                  </a:cubicBezTo>
                  <a:cubicBezTo>
                    <a:pt x="19493" y="17639"/>
                    <a:pt x="19284" y="17938"/>
                    <a:pt x="19164" y="18477"/>
                  </a:cubicBezTo>
                  <a:cubicBezTo>
                    <a:pt x="18895" y="19645"/>
                    <a:pt x="18775" y="20813"/>
                    <a:pt x="18775" y="22010"/>
                  </a:cubicBezTo>
                  <a:cubicBezTo>
                    <a:pt x="18745" y="24017"/>
                    <a:pt x="18895" y="26023"/>
                    <a:pt x="19164" y="28029"/>
                  </a:cubicBezTo>
                  <a:cubicBezTo>
                    <a:pt x="18445" y="27191"/>
                    <a:pt x="17727" y="26352"/>
                    <a:pt x="17008" y="25514"/>
                  </a:cubicBezTo>
                  <a:cubicBezTo>
                    <a:pt x="15751" y="24047"/>
                    <a:pt x="14613" y="22519"/>
                    <a:pt x="13625" y="20873"/>
                  </a:cubicBezTo>
                  <a:cubicBezTo>
                    <a:pt x="12816" y="19525"/>
                    <a:pt x="11259" y="17489"/>
                    <a:pt x="11828" y="15842"/>
                  </a:cubicBezTo>
                  <a:cubicBezTo>
                    <a:pt x="12008" y="15423"/>
                    <a:pt x="12247" y="15064"/>
                    <a:pt x="12517" y="14674"/>
                  </a:cubicBezTo>
                  <a:cubicBezTo>
                    <a:pt x="12966" y="13836"/>
                    <a:pt x="13295" y="12938"/>
                    <a:pt x="13535" y="12009"/>
                  </a:cubicBezTo>
                  <a:cubicBezTo>
                    <a:pt x="13984" y="10183"/>
                    <a:pt x="14104" y="8266"/>
                    <a:pt x="13864" y="6410"/>
                  </a:cubicBezTo>
                  <a:cubicBezTo>
                    <a:pt x="13561" y="3902"/>
                    <a:pt x="12117" y="0"/>
                    <a:pt x="91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8"/>
            <p:cNvSpPr/>
            <p:nvPr/>
          </p:nvSpPr>
          <p:spPr>
            <a:xfrm>
              <a:off x="6917997" y="2811179"/>
              <a:ext cx="115205" cy="157460"/>
            </a:xfrm>
            <a:custGeom>
              <a:avLst/>
              <a:gdLst/>
              <a:ahLst/>
              <a:cxnLst/>
              <a:rect l="l" t="t" r="r" b="b"/>
              <a:pathLst>
                <a:path w="5660" h="7736" extrusionOk="0">
                  <a:moveTo>
                    <a:pt x="3816" y="0"/>
                  </a:moveTo>
                  <a:cubicBezTo>
                    <a:pt x="2608" y="0"/>
                    <a:pt x="1297" y="1528"/>
                    <a:pt x="779" y="2543"/>
                  </a:cubicBezTo>
                  <a:cubicBezTo>
                    <a:pt x="270" y="3591"/>
                    <a:pt x="0" y="4789"/>
                    <a:pt x="30" y="5956"/>
                  </a:cubicBezTo>
                  <a:cubicBezTo>
                    <a:pt x="60" y="6645"/>
                    <a:pt x="270" y="7424"/>
                    <a:pt x="898" y="7663"/>
                  </a:cubicBezTo>
                  <a:cubicBezTo>
                    <a:pt x="1064" y="7712"/>
                    <a:pt x="1230" y="7735"/>
                    <a:pt x="1393" y="7735"/>
                  </a:cubicBezTo>
                  <a:cubicBezTo>
                    <a:pt x="1730" y="7735"/>
                    <a:pt x="2053" y="7635"/>
                    <a:pt x="2336" y="7454"/>
                  </a:cubicBezTo>
                  <a:cubicBezTo>
                    <a:pt x="3953" y="6555"/>
                    <a:pt x="5091" y="5028"/>
                    <a:pt x="5450" y="3232"/>
                  </a:cubicBezTo>
                  <a:cubicBezTo>
                    <a:pt x="5659" y="2393"/>
                    <a:pt x="5540" y="1525"/>
                    <a:pt x="5120" y="806"/>
                  </a:cubicBezTo>
                  <a:cubicBezTo>
                    <a:pt x="4736" y="229"/>
                    <a:pt x="4284" y="0"/>
                    <a:pt x="3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8"/>
            <p:cNvSpPr/>
            <p:nvPr/>
          </p:nvSpPr>
          <p:spPr>
            <a:xfrm>
              <a:off x="6342523" y="2839329"/>
              <a:ext cx="136658" cy="89538"/>
            </a:xfrm>
            <a:custGeom>
              <a:avLst/>
              <a:gdLst/>
              <a:ahLst/>
              <a:cxnLst/>
              <a:rect l="l" t="t" r="r" b="b"/>
              <a:pathLst>
                <a:path w="6714" h="4399" extrusionOk="0">
                  <a:moveTo>
                    <a:pt x="2338" y="0"/>
                  </a:moveTo>
                  <a:cubicBezTo>
                    <a:pt x="789" y="0"/>
                    <a:pt x="1" y="1676"/>
                    <a:pt x="1144" y="2956"/>
                  </a:cubicBezTo>
                  <a:cubicBezTo>
                    <a:pt x="1564" y="3406"/>
                    <a:pt x="2103" y="3735"/>
                    <a:pt x="2701" y="3945"/>
                  </a:cubicBezTo>
                  <a:cubicBezTo>
                    <a:pt x="3390" y="4214"/>
                    <a:pt x="4079" y="4364"/>
                    <a:pt x="4827" y="4394"/>
                  </a:cubicBezTo>
                  <a:cubicBezTo>
                    <a:pt x="4891" y="4397"/>
                    <a:pt x="4955" y="4399"/>
                    <a:pt x="5020" y="4399"/>
                  </a:cubicBezTo>
                  <a:cubicBezTo>
                    <a:pt x="5539" y="4399"/>
                    <a:pt x="6092" y="4281"/>
                    <a:pt x="6385" y="3855"/>
                  </a:cubicBezTo>
                  <a:cubicBezTo>
                    <a:pt x="6714" y="3316"/>
                    <a:pt x="6444" y="2597"/>
                    <a:pt x="6025" y="2058"/>
                  </a:cubicBezTo>
                  <a:cubicBezTo>
                    <a:pt x="5247" y="1010"/>
                    <a:pt x="4109" y="291"/>
                    <a:pt x="2821" y="52"/>
                  </a:cubicBezTo>
                  <a:cubicBezTo>
                    <a:pt x="2653" y="17"/>
                    <a:pt x="2492" y="0"/>
                    <a:pt x="2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8"/>
            <p:cNvSpPr/>
            <p:nvPr/>
          </p:nvSpPr>
          <p:spPr>
            <a:xfrm>
              <a:off x="6402181" y="3115331"/>
              <a:ext cx="134297" cy="100163"/>
            </a:xfrm>
            <a:custGeom>
              <a:avLst/>
              <a:gdLst/>
              <a:ahLst/>
              <a:cxnLst/>
              <a:rect l="l" t="t" r="r" b="b"/>
              <a:pathLst>
                <a:path w="6598" h="4921" extrusionOk="0">
                  <a:moveTo>
                    <a:pt x="4401" y="0"/>
                  </a:moveTo>
                  <a:cubicBezTo>
                    <a:pt x="3794" y="0"/>
                    <a:pt x="3177" y="128"/>
                    <a:pt x="2615" y="326"/>
                  </a:cubicBezTo>
                  <a:cubicBezTo>
                    <a:pt x="1777" y="565"/>
                    <a:pt x="1028" y="1134"/>
                    <a:pt x="549" y="1883"/>
                  </a:cubicBezTo>
                  <a:cubicBezTo>
                    <a:pt x="100" y="2622"/>
                    <a:pt x="1" y="4921"/>
                    <a:pt x="1153" y="4921"/>
                  </a:cubicBezTo>
                  <a:cubicBezTo>
                    <a:pt x="1308" y="4921"/>
                    <a:pt x="1485" y="4879"/>
                    <a:pt x="1687" y="4787"/>
                  </a:cubicBezTo>
                  <a:cubicBezTo>
                    <a:pt x="1956" y="4638"/>
                    <a:pt x="2226" y="4458"/>
                    <a:pt x="2435" y="4218"/>
                  </a:cubicBezTo>
                  <a:cubicBezTo>
                    <a:pt x="3454" y="3290"/>
                    <a:pt x="4591" y="2482"/>
                    <a:pt x="5849" y="1883"/>
                  </a:cubicBezTo>
                  <a:cubicBezTo>
                    <a:pt x="6178" y="1733"/>
                    <a:pt x="6598" y="1523"/>
                    <a:pt x="6598" y="1134"/>
                  </a:cubicBezTo>
                  <a:cubicBezTo>
                    <a:pt x="6568" y="835"/>
                    <a:pt x="6388" y="535"/>
                    <a:pt x="6089" y="416"/>
                  </a:cubicBezTo>
                  <a:cubicBezTo>
                    <a:pt x="5572" y="121"/>
                    <a:pt x="4991" y="0"/>
                    <a:pt x="4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8"/>
            <p:cNvSpPr/>
            <p:nvPr/>
          </p:nvSpPr>
          <p:spPr>
            <a:xfrm>
              <a:off x="6631532" y="3257648"/>
              <a:ext cx="190800" cy="85304"/>
            </a:xfrm>
            <a:custGeom>
              <a:avLst/>
              <a:gdLst/>
              <a:ahLst/>
              <a:cxnLst/>
              <a:rect l="l" t="t" r="r" b="b"/>
              <a:pathLst>
                <a:path w="9374" h="4191" extrusionOk="0">
                  <a:moveTo>
                    <a:pt x="8315" y="0"/>
                  </a:moveTo>
                  <a:cubicBezTo>
                    <a:pt x="8050" y="0"/>
                    <a:pt x="7798" y="39"/>
                    <a:pt x="7546" y="131"/>
                  </a:cubicBezTo>
                  <a:cubicBezTo>
                    <a:pt x="6319" y="460"/>
                    <a:pt x="5121" y="909"/>
                    <a:pt x="3983" y="1448"/>
                  </a:cubicBezTo>
                  <a:cubicBezTo>
                    <a:pt x="3534" y="1658"/>
                    <a:pt x="1" y="3305"/>
                    <a:pt x="839" y="4053"/>
                  </a:cubicBezTo>
                  <a:cubicBezTo>
                    <a:pt x="929" y="4113"/>
                    <a:pt x="1079" y="4173"/>
                    <a:pt x="1198" y="4173"/>
                  </a:cubicBezTo>
                  <a:cubicBezTo>
                    <a:pt x="1336" y="4185"/>
                    <a:pt x="1473" y="4190"/>
                    <a:pt x="1607" y="4190"/>
                  </a:cubicBezTo>
                  <a:cubicBezTo>
                    <a:pt x="2878" y="4190"/>
                    <a:pt x="4020" y="3708"/>
                    <a:pt x="5211" y="3275"/>
                  </a:cubicBezTo>
                  <a:cubicBezTo>
                    <a:pt x="6049" y="2946"/>
                    <a:pt x="6858" y="2556"/>
                    <a:pt x="7666" y="2167"/>
                  </a:cubicBezTo>
                  <a:cubicBezTo>
                    <a:pt x="7846" y="2077"/>
                    <a:pt x="8145" y="1957"/>
                    <a:pt x="8415" y="1808"/>
                  </a:cubicBezTo>
                  <a:cubicBezTo>
                    <a:pt x="8924" y="1538"/>
                    <a:pt x="9373" y="1179"/>
                    <a:pt x="9283" y="670"/>
                  </a:cubicBezTo>
                  <a:cubicBezTo>
                    <a:pt x="9223" y="311"/>
                    <a:pt x="8924" y="71"/>
                    <a:pt x="8565" y="11"/>
                  </a:cubicBezTo>
                  <a:cubicBezTo>
                    <a:pt x="8480" y="4"/>
                    <a:pt x="8397" y="0"/>
                    <a:pt x="8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8"/>
            <p:cNvSpPr/>
            <p:nvPr/>
          </p:nvSpPr>
          <p:spPr>
            <a:xfrm>
              <a:off x="6621782" y="3172079"/>
              <a:ext cx="146916" cy="148809"/>
            </a:xfrm>
            <a:custGeom>
              <a:avLst/>
              <a:gdLst/>
              <a:ahLst/>
              <a:cxnLst/>
              <a:rect l="l" t="t" r="r" b="b"/>
              <a:pathLst>
                <a:path w="7218" h="7311" extrusionOk="0">
                  <a:moveTo>
                    <a:pt x="6258" y="1"/>
                  </a:moveTo>
                  <a:cubicBezTo>
                    <a:pt x="6157" y="1"/>
                    <a:pt x="6056" y="18"/>
                    <a:pt x="5959" y="53"/>
                  </a:cubicBezTo>
                  <a:cubicBezTo>
                    <a:pt x="5630" y="203"/>
                    <a:pt x="5331" y="382"/>
                    <a:pt x="5091" y="652"/>
                  </a:cubicBezTo>
                  <a:cubicBezTo>
                    <a:pt x="4193" y="1520"/>
                    <a:pt x="3354" y="2478"/>
                    <a:pt x="2636" y="3526"/>
                  </a:cubicBezTo>
                  <a:cubicBezTo>
                    <a:pt x="2336" y="3946"/>
                    <a:pt x="1" y="7060"/>
                    <a:pt x="1079" y="7299"/>
                  </a:cubicBezTo>
                  <a:cubicBezTo>
                    <a:pt x="1119" y="7307"/>
                    <a:pt x="1157" y="7311"/>
                    <a:pt x="1193" y="7311"/>
                  </a:cubicBezTo>
                  <a:cubicBezTo>
                    <a:pt x="1293" y="7311"/>
                    <a:pt x="1380" y="7283"/>
                    <a:pt x="1468" y="7239"/>
                  </a:cubicBezTo>
                  <a:cubicBezTo>
                    <a:pt x="2785" y="6670"/>
                    <a:pt x="3654" y="5592"/>
                    <a:pt x="4552" y="4544"/>
                  </a:cubicBezTo>
                  <a:cubicBezTo>
                    <a:pt x="5121" y="3856"/>
                    <a:pt x="5690" y="3137"/>
                    <a:pt x="6199" y="2389"/>
                  </a:cubicBezTo>
                  <a:cubicBezTo>
                    <a:pt x="6319" y="2209"/>
                    <a:pt x="6528" y="1969"/>
                    <a:pt x="6678" y="1700"/>
                  </a:cubicBezTo>
                  <a:cubicBezTo>
                    <a:pt x="6977" y="1221"/>
                    <a:pt x="7217" y="712"/>
                    <a:pt x="6918" y="293"/>
                  </a:cubicBezTo>
                  <a:cubicBezTo>
                    <a:pt x="6748" y="102"/>
                    <a:pt x="6503" y="1"/>
                    <a:pt x="6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8"/>
            <p:cNvSpPr/>
            <p:nvPr/>
          </p:nvSpPr>
          <p:spPr>
            <a:xfrm>
              <a:off x="6609020" y="3120400"/>
              <a:ext cx="58498" cy="184897"/>
            </a:xfrm>
            <a:custGeom>
              <a:avLst/>
              <a:gdLst/>
              <a:ahLst/>
              <a:cxnLst/>
              <a:rect l="l" t="t" r="r" b="b"/>
              <a:pathLst>
                <a:path w="2874" h="9084" extrusionOk="0">
                  <a:moveTo>
                    <a:pt x="2071" y="1"/>
                  </a:moveTo>
                  <a:cubicBezTo>
                    <a:pt x="1816" y="1"/>
                    <a:pt x="1562" y="124"/>
                    <a:pt x="1406" y="346"/>
                  </a:cubicBezTo>
                  <a:cubicBezTo>
                    <a:pt x="1197" y="616"/>
                    <a:pt x="1047" y="945"/>
                    <a:pt x="987" y="1304"/>
                  </a:cubicBezTo>
                  <a:cubicBezTo>
                    <a:pt x="658" y="2532"/>
                    <a:pt x="448" y="3760"/>
                    <a:pt x="358" y="5047"/>
                  </a:cubicBezTo>
                  <a:cubicBezTo>
                    <a:pt x="330" y="5534"/>
                    <a:pt x="0" y="9083"/>
                    <a:pt x="886" y="9083"/>
                  </a:cubicBezTo>
                  <a:cubicBezTo>
                    <a:pt x="927" y="9083"/>
                    <a:pt x="970" y="9076"/>
                    <a:pt x="1017" y="9060"/>
                  </a:cubicBezTo>
                  <a:cubicBezTo>
                    <a:pt x="1137" y="9000"/>
                    <a:pt x="1256" y="8910"/>
                    <a:pt x="1316" y="8820"/>
                  </a:cubicBezTo>
                  <a:cubicBezTo>
                    <a:pt x="2155" y="7652"/>
                    <a:pt x="2304" y="6275"/>
                    <a:pt x="2544" y="4898"/>
                  </a:cubicBezTo>
                  <a:cubicBezTo>
                    <a:pt x="2664" y="3999"/>
                    <a:pt x="2754" y="3101"/>
                    <a:pt x="2814" y="2203"/>
                  </a:cubicBezTo>
                  <a:cubicBezTo>
                    <a:pt x="2814" y="1993"/>
                    <a:pt x="2873" y="1694"/>
                    <a:pt x="2873" y="1364"/>
                  </a:cubicBezTo>
                  <a:cubicBezTo>
                    <a:pt x="2873" y="795"/>
                    <a:pt x="2814" y="226"/>
                    <a:pt x="2334" y="47"/>
                  </a:cubicBezTo>
                  <a:cubicBezTo>
                    <a:pt x="2249" y="16"/>
                    <a:pt x="2160" y="1"/>
                    <a:pt x="2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8"/>
            <p:cNvSpPr/>
            <p:nvPr/>
          </p:nvSpPr>
          <p:spPr>
            <a:xfrm>
              <a:off x="6523044" y="3127931"/>
              <a:ext cx="91451" cy="173601"/>
            </a:xfrm>
            <a:custGeom>
              <a:avLst/>
              <a:gdLst/>
              <a:ahLst/>
              <a:cxnLst/>
              <a:rect l="l" t="t" r="r" b="b"/>
              <a:pathLst>
                <a:path w="4493" h="8529" extrusionOk="0">
                  <a:moveTo>
                    <a:pt x="780" y="0"/>
                  </a:moveTo>
                  <a:cubicBezTo>
                    <a:pt x="751" y="0"/>
                    <a:pt x="720" y="2"/>
                    <a:pt x="690" y="6"/>
                  </a:cubicBezTo>
                  <a:cubicBezTo>
                    <a:pt x="330" y="96"/>
                    <a:pt x="61" y="395"/>
                    <a:pt x="31" y="755"/>
                  </a:cubicBezTo>
                  <a:cubicBezTo>
                    <a:pt x="1" y="1114"/>
                    <a:pt x="61" y="1473"/>
                    <a:pt x="180" y="1803"/>
                  </a:cubicBezTo>
                  <a:cubicBezTo>
                    <a:pt x="540" y="3001"/>
                    <a:pt x="1019" y="4168"/>
                    <a:pt x="1588" y="5306"/>
                  </a:cubicBezTo>
                  <a:cubicBezTo>
                    <a:pt x="1801" y="5706"/>
                    <a:pt x="3178" y="8528"/>
                    <a:pt x="4006" y="8528"/>
                  </a:cubicBezTo>
                  <a:cubicBezTo>
                    <a:pt x="4107" y="8528"/>
                    <a:pt x="4201" y="8485"/>
                    <a:pt x="4283" y="8390"/>
                  </a:cubicBezTo>
                  <a:cubicBezTo>
                    <a:pt x="4343" y="8300"/>
                    <a:pt x="4373" y="8151"/>
                    <a:pt x="4373" y="8031"/>
                  </a:cubicBezTo>
                  <a:cubicBezTo>
                    <a:pt x="4492" y="6594"/>
                    <a:pt x="3923" y="5336"/>
                    <a:pt x="3384" y="4049"/>
                  </a:cubicBezTo>
                  <a:cubicBezTo>
                    <a:pt x="3025" y="3210"/>
                    <a:pt x="2606" y="2402"/>
                    <a:pt x="2187" y="1623"/>
                  </a:cubicBezTo>
                  <a:cubicBezTo>
                    <a:pt x="2067" y="1414"/>
                    <a:pt x="1947" y="1114"/>
                    <a:pt x="1797" y="845"/>
                  </a:cubicBezTo>
                  <a:cubicBezTo>
                    <a:pt x="1545" y="396"/>
                    <a:pt x="1214"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8"/>
            <p:cNvSpPr/>
            <p:nvPr/>
          </p:nvSpPr>
          <p:spPr>
            <a:xfrm>
              <a:off x="6431023" y="3193288"/>
              <a:ext cx="157867" cy="117444"/>
            </a:xfrm>
            <a:custGeom>
              <a:avLst/>
              <a:gdLst/>
              <a:ahLst/>
              <a:cxnLst/>
              <a:rect l="l" t="t" r="r" b="b"/>
              <a:pathLst>
                <a:path w="7756" h="5770" extrusionOk="0">
                  <a:moveTo>
                    <a:pt x="803" y="1"/>
                  </a:moveTo>
                  <a:cubicBezTo>
                    <a:pt x="621" y="1"/>
                    <a:pt x="449" y="52"/>
                    <a:pt x="300" y="179"/>
                  </a:cubicBezTo>
                  <a:cubicBezTo>
                    <a:pt x="60" y="418"/>
                    <a:pt x="0" y="808"/>
                    <a:pt x="150" y="1137"/>
                  </a:cubicBezTo>
                  <a:cubicBezTo>
                    <a:pt x="300" y="1466"/>
                    <a:pt x="539" y="1736"/>
                    <a:pt x="809" y="1945"/>
                  </a:cubicBezTo>
                  <a:cubicBezTo>
                    <a:pt x="1737" y="2784"/>
                    <a:pt x="2755" y="3532"/>
                    <a:pt x="3833" y="4191"/>
                  </a:cubicBezTo>
                  <a:cubicBezTo>
                    <a:pt x="4190" y="4405"/>
                    <a:pt x="6338" y="5770"/>
                    <a:pt x="7284" y="5770"/>
                  </a:cubicBezTo>
                  <a:cubicBezTo>
                    <a:pt x="7530" y="5770"/>
                    <a:pt x="7695" y="5677"/>
                    <a:pt x="7726" y="5449"/>
                  </a:cubicBezTo>
                  <a:cubicBezTo>
                    <a:pt x="7756" y="5299"/>
                    <a:pt x="7696" y="5179"/>
                    <a:pt x="7636" y="5060"/>
                  </a:cubicBezTo>
                  <a:cubicBezTo>
                    <a:pt x="6977" y="3802"/>
                    <a:pt x="5839" y="3023"/>
                    <a:pt x="4701" y="2185"/>
                  </a:cubicBezTo>
                  <a:cubicBezTo>
                    <a:pt x="3983" y="1676"/>
                    <a:pt x="3204" y="1167"/>
                    <a:pt x="2456" y="718"/>
                  </a:cubicBezTo>
                  <a:cubicBezTo>
                    <a:pt x="2246" y="628"/>
                    <a:pt x="2007" y="448"/>
                    <a:pt x="1707" y="299"/>
                  </a:cubicBezTo>
                  <a:cubicBezTo>
                    <a:pt x="1412" y="133"/>
                    <a:pt x="1095"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8"/>
            <p:cNvSpPr/>
            <p:nvPr/>
          </p:nvSpPr>
          <p:spPr>
            <a:xfrm>
              <a:off x="6387139" y="3293593"/>
              <a:ext cx="194688" cy="45980"/>
            </a:xfrm>
            <a:custGeom>
              <a:avLst/>
              <a:gdLst/>
              <a:ahLst/>
              <a:cxnLst/>
              <a:rect l="l" t="t" r="r" b="b"/>
              <a:pathLst>
                <a:path w="9565" h="2259" extrusionOk="0">
                  <a:moveTo>
                    <a:pt x="2865" y="1"/>
                  </a:moveTo>
                  <a:cubicBezTo>
                    <a:pt x="2637" y="1"/>
                    <a:pt x="2411" y="4"/>
                    <a:pt x="2186" y="12"/>
                  </a:cubicBezTo>
                  <a:lnTo>
                    <a:pt x="1348" y="12"/>
                  </a:lnTo>
                  <a:cubicBezTo>
                    <a:pt x="779" y="42"/>
                    <a:pt x="210" y="161"/>
                    <a:pt x="60" y="641"/>
                  </a:cubicBezTo>
                  <a:cubicBezTo>
                    <a:pt x="0" y="1000"/>
                    <a:pt x="150" y="1359"/>
                    <a:pt x="450" y="1569"/>
                  </a:cubicBezTo>
                  <a:cubicBezTo>
                    <a:pt x="749" y="1748"/>
                    <a:pt x="1078" y="1868"/>
                    <a:pt x="1438" y="1928"/>
                  </a:cubicBezTo>
                  <a:cubicBezTo>
                    <a:pt x="2665" y="2138"/>
                    <a:pt x="3923" y="2258"/>
                    <a:pt x="5211" y="2258"/>
                  </a:cubicBezTo>
                  <a:cubicBezTo>
                    <a:pt x="5264" y="2258"/>
                    <a:pt x="5355" y="2258"/>
                    <a:pt x="5475" y="2258"/>
                  </a:cubicBezTo>
                  <a:cubicBezTo>
                    <a:pt x="6491" y="2258"/>
                    <a:pt x="9565" y="2210"/>
                    <a:pt x="9163" y="1299"/>
                  </a:cubicBezTo>
                  <a:cubicBezTo>
                    <a:pt x="9103" y="1180"/>
                    <a:pt x="9013" y="1090"/>
                    <a:pt x="8894" y="1030"/>
                  </a:cubicBezTo>
                  <a:cubicBezTo>
                    <a:pt x="7666" y="281"/>
                    <a:pt x="6289" y="221"/>
                    <a:pt x="4911" y="102"/>
                  </a:cubicBezTo>
                  <a:cubicBezTo>
                    <a:pt x="4237" y="34"/>
                    <a:pt x="3547" y="1"/>
                    <a:pt x="28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8"/>
            <p:cNvSpPr/>
            <p:nvPr/>
          </p:nvSpPr>
          <p:spPr>
            <a:xfrm>
              <a:off x="6540121" y="3266380"/>
              <a:ext cx="138368" cy="90230"/>
            </a:xfrm>
            <a:custGeom>
              <a:avLst/>
              <a:gdLst/>
              <a:ahLst/>
              <a:cxnLst/>
              <a:rect l="l" t="t" r="r" b="b"/>
              <a:pathLst>
                <a:path w="6798" h="4433" extrusionOk="0">
                  <a:moveTo>
                    <a:pt x="3722" y="0"/>
                  </a:moveTo>
                  <a:cubicBezTo>
                    <a:pt x="2475" y="0"/>
                    <a:pt x="1540" y="680"/>
                    <a:pt x="749" y="1618"/>
                  </a:cubicBezTo>
                  <a:cubicBezTo>
                    <a:pt x="300" y="2187"/>
                    <a:pt x="0" y="3654"/>
                    <a:pt x="689" y="4163"/>
                  </a:cubicBezTo>
                  <a:cubicBezTo>
                    <a:pt x="1048" y="4433"/>
                    <a:pt x="2126" y="4343"/>
                    <a:pt x="2545" y="4373"/>
                  </a:cubicBezTo>
                  <a:cubicBezTo>
                    <a:pt x="2807" y="4381"/>
                    <a:pt x="3069" y="4384"/>
                    <a:pt x="3331" y="4384"/>
                  </a:cubicBezTo>
                  <a:cubicBezTo>
                    <a:pt x="4117" y="4384"/>
                    <a:pt x="4903" y="4351"/>
                    <a:pt x="5689" y="4283"/>
                  </a:cubicBezTo>
                  <a:cubicBezTo>
                    <a:pt x="6199" y="4253"/>
                    <a:pt x="6618" y="3624"/>
                    <a:pt x="6648" y="3145"/>
                  </a:cubicBezTo>
                  <a:cubicBezTo>
                    <a:pt x="6797" y="1319"/>
                    <a:pt x="5630" y="91"/>
                    <a:pt x="3803" y="1"/>
                  </a:cubicBezTo>
                  <a:cubicBezTo>
                    <a:pt x="3776" y="1"/>
                    <a:pt x="3749" y="0"/>
                    <a:pt x="37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8"/>
            <p:cNvSpPr/>
            <p:nvPr/>
          </p:nvSpPr>
          <p:spPr>
            <a:xfrm>
              <a:off x="4798842" y="4228338"/>
              <a:ext cx="60370" cy="247832"/>
            </a:xfrm>
            <a:custGeom>
              <a:avLst/>
              <a:gdLst/>
              <a:ahLst/>
              <a:cxnLst/>
              <a:rect l="l" t="t" r="r" b="b"/>
              <a:pathLst>
                <a:path w="2966" h="12176" extrusionOk="0">
                  <a:moveTo>
                    <a:pt x="1608" y="0"/>
                  </a:moveTo>
                  <a:cubicBezTo>
                    <a:pt x="1207" y="0"/>
                    <a:pt x="832" y="205"/>
                    <a:pt x="630" y="560"/>
                  </a:cubicBezTo>
                  <a:cubicBezTo>
                    <a:pt x="420" y="979"/>
                    <a:pt x="300" y="1428"/>
                    <a:pt x="270" y="1907"/>
                  </a:cubicBezTo>
                  <a:cubicBezTo>
                    <a:pt x="61" y="3554"/>
                    <a:pt x="1" y="5261"/>
                    <a:pt x="91" y="6938"/>
                  </a:cubicBezTo>
                  <a:cubicBezTo>
                    <a:pt x="147" y="7585"/>
                    <a:pt x="336" y="12176"/>
                    <a:pt x="1478" y="12176"/>
                  </a:cubicBezTo>
                  <a:cubicBezTo>
                    <a:pt x="1550" y="12176"/>
                    <a:pt x="1627" y="12157"/>
                    <a:pt x="1708" y="12118"/>
                  </a:cubicBezTo>
                  <a:cubicBezTo>
                    <a:pt x="1827" y="12058"/>
                    <a:pt x="1947" y="11908"/>
                    <a:pt x="2037" y="11759"/>
                  </a:cubicBezTo>
                  <a:cubicBezTo>
                    <a:pt x="2935" y="10082"/>
                    <a:pt x="2905" y="8225"/>
                    <a:pt x="2935" y="6369"/>
                  </a:cubicBezTo>
                  <a:cubicBezTo>
                    <a:pt x="2965" y="5171"/>
                    <a:pt x="2935" y="3973"/>
                    <a:pt x="2846" y="2776"/>
                  </a:cubicBezTo>
                  <a:cubicBezTo>
                    <a:pt x="2816" y="2476"/>
                    <a:pt x="2786" y="2057"/>
                    <a:pt x="2756" y="1638"/>
                  </a:cubicBezTo>
                  <a:cubicBezTo>
                    <a:pt x="2666" y="919"/>
                    <a:pt x="2486" y="171"/>
                    <a:pt x="1827" y="21"/>
                  </a:cubicBezTo>
                  <a:cubicBezTo>
                    <a:pt x="1754" y="7"/>
                    <a:pt x="1680" y="0"/>
                    <a:pt x="16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8"/>
            <p:cNvSpPr/>
            <p:nvPr/>
          </p:nvSpPr>
          <p:spPr>
            <a:xfrm>
              <a:off x="4675740" y="4252010"/>
              <a:ext cx="134093" cy="222878"/>
            </a:xfrm>
            <a:custGeom>
              <a:avLst/>
              <a:gdLst/>
              <a:ahLst/>
              <a:cxnLst/>
              <a:rect l="l" t="t" r="r" b="b"/>
              <a:pathLst>
                <a:path w="6588" h="10950" extrusionOk="0">
                  <a:moveTo>
                    <a:pt x="1001" y="0"/>
                  </a:moveTo>
                  <a:cubicBezTo>
                    <a:pt x="928" y="0"/>
                    <a:pt x="854" y="8"/>
                    <a:pt x="779" y="26"/>
                  </a:cubicBezTo>
                  <a:cubicBezTo>
                    <a:pt x="330" y="175"/>
                    <a:pt x="30" y="595"/>
                    <a:pt x="0" y="1074"/>
                  </a:cubicBezTo>
                  <a:cubicBezTo>
                    <a:pt x="0" y="1553"/>
                    <a:pt x="120" y="2002"/>
                    <a:pt x="300" y="2451"/>
                  </a:cubicBezTo>
                  <a:cubicBezTo>
                    <a:pt x="929" y="4008"/>
                    <a:pt x="1677" y="5505"/>
                    <a:pt x="2575" y="6943"/>
                  </a:cubicBezTo>
                  <a:cubicBezTo>
                    <a:pt x="2919" y="7444"/>
                    <a:pt x="5008" y="10950"/>
                    <a:pt x="6093" y="10950"/>
                  </a:cubicBezTo>
                  <a:cubicBezTo>
                    <a:pt x="6238" y="10950"/>
                    <a:pt x="6366" y="10887"/>
                    <a:pt x="6468" y="10745"/>
                  </a:cubicBezTo>
                  <a:cubicBezTo>
                    <a:pt x="6558" y="10566"/>
                    <a:pt x="6588" y="10416"/>
                    <a:pt x="6558" y="10236"/>
                  </a:cubicBezTo>
                  <a:cubicBezTo>
                    <a:pt x="6558" y="8320"/>
                    <a:pt x="5660" y="6733"/>
                    <a:pt x="4791" y="5086"/>
                  </a:cubicBezTo>
                  <a:cubicBezTo>
                    <a:pt x="4252" y="4008"/>
                    <a:pt x="3653" y="2960"/>
                    <a:pt x="2995" y="1972"/>
                  </a:cubicBezTo>
                  <a:cubicBezTo>
                    <a:pt x="2815" y="1732"/>
                    <a:pt x="2635" y="1373"/>
                    <a:pt x="2396" y="1014"/>
                  </a:cubicBezTo>
                  <a:cubicBezTo>
                    <a:pt x="2025" y="484"/>
                    <a:pt x="1560" y="0"/>
                    <a:pt x="10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8"/>
            <p:cNvSpPr/>
            <p:nvPr/>
          </p:nvSpPr>
          <p:spPr>
            <a:xfrm>
              <a:off x="4561146" y="4348489"/>
              <a:ext cx="219438" cy="141604"/>
            </a:xfrm>
            <a:custGeom>
              <a:avLst/>
              <a:gdLst/>
              <a:ahLst/>
              <a:cxnLst/>
              <a:rect l="l" t="t" r="r" b="b"/>
              <a:pathLst>
                <a:path w="10781" h="6957" extrusionOk="0">
                  <a:moveTo>
                    <a:pt x="1076" y="0"/>
                  </a:moveTo>
                  <a:cubicBezTo>
                    <a:pt x="797" y="0"/>
                    <a:pt x="538" y="78"/>
                    <a:pt x="330" y="286"/>
                  </a:cubicBezTo>
                  <a:cubicBezTo>
                    <a:pt x="31" y="675"/>
                    <a:pt x="1" y="1184"/>
                    <a:pt x="241" y="1604"/>
                  </a:cubicBezTo>
                  <a:cubicBezTo>
                    <a:pt x="480" y="1993"/>
                    <a:pt x="809" y="2352"/>
                    <a:pt x="1199" y="2592"/>
                  </a:cubicBezTo>
                  <a:cubicBezTo>
                    <a:pt x="2546" y="3610"/>
                    <a:pt x="3983" y="4508"/>
                    <a:pt x="5481" y="5257"/>
                  </a:cubicBezTo>
                  <a:cubicBezTo>
                    <a:pt x="5941" y="5487"/>
                    <a:pt x="8756" y="6956"/>
                    <a:pt x="10087" y="6956"/>
                  </a:cubicBezTo>
                  <a:cubicBezTo>
                    <a:pt x="10487" y="6956"/>
                    <a:pt x="10753" y="6824"/>
                    <a:pt x="10781" y="6484"/>
                  </a:cubicBezTo>
                  <a:cubicBezTo>
                    <a:pt x="10781" y="6305"/>
                    <a:pt x="10721" y="6125"/>
                    <a:pt x="10601" y="6005"/>
                  </a:cubicBezTo>
                  <a:cubicBezTo>
                    <a:pt x="9583" y="4388"/>
                    <a:pt x="7996" y="3490"/>
                    <a:pt x="6409" y="2502"/>
                  </a:cubicBezTo>
                  <a:cubicBezTo>
                    <a:pt x="5391" y="1873"/>
                    <a:pt x="4313" y="1304"/>
                    <a:pt x="3235" y="795"/>
                  </a:cubicBezTo>
                  <a:cubicBezTo>
                    <a:pt x="2965" y="675"/>
                    <a:pt x="2606" y="496"/>
                    <a:pt x="2217" y="286"/>
                  </a:cubicBezTo>
                  <a:cubicBezTo>
                    <a:pt x="1844" y="134"/>
                    <a:pt x="1442" y="0"/>
                    <a:pt x="10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8"/>
            <p:cNvSpPr/>
            <p:nvPr/>
          </p:nvSpPr>
          <p:spPr>
            <a:xfrm>
              <a:off x="4514840" y="4479834"/>
              <a:ext cx="262080" cy="59699"/>
            </a:xfrm>
            <a:custGeom>
              <a:avLst/>
              <a:gdLst/>
              <a:ahLst/>
              <a:cxnLst/>
              <a:rect l="l" t="t" r="r" b="b"/>
              <a:pathLst>
                <a:path w="12876" h="2933" extrusionOk="0">
                  <a:moveTo>
                    <a:pt x="7103" y="1"/>
                  </a:moveTo>
                  <a:cubicBezTo>
                    <a:pt x="6872" y="1"/>
                    <a:pt x="6640" y="1"/>
                    <a:pt x="6408" y="1"/>
                  </a:cubicBezTo>
                  <a:cubicBezTo>
                    <a:pt x="5210" y="1"/>
                    <a:pt x="4013" y="61"/>
                    <a:pt x="2815" y="211"/>
                  </a:cubicBezTo>
                  <a:cubicBezTo>
                    <a:pt x="2486" y="241"/>
                    <a:pt x="2066" y="241"/>
                    <a:pt x="1647" y="301"/>
                  </a:cubicBezTo>
                  <a:cubicBezTo>
                    <a:pt x="929" y="391"/>
                    <a:pt x="210" y="630"/>
                    <a:pt x="60" y="1289"/>
                  </a:cubicBezTo>
                  <a:cubicBezTo>
                    <a:pt x="0" y="1738"/>
                    <a:pt x="210" y="2217"/>
                    <a:pt x="629" y="2457"/>
                  </a:cubicBezTo>
                  <a:cubicBezTo>
                    <a:pt x="1048" y="2666"/>
                    <a:pt x="1497" y="2786"/>
                    <a:pt x="1977" y="2816"/>
                  </a:cubicBezTo>
                  <a:cubicBezTo>
                    <a:pt x="2862" y="2895"/>
                    <a:pt x="3747" y="2932"/>
                    <a:pt x="4632" y="2932"/>
                  </a:cubicBezTo>
                  <a:cubicBezTo>
                    <a:pt x="5424" y="2932"/>
                    <a:pt x="6215" y="2903"/>
                    <a:pt x="7007" y="2846"/>
                  </a:cubicBezTo>
                  <a:cubicBezTo>
                    <a:pt x="7696" y="2786"/>
                    <a:pt x="12876" y="2427"/>
                    <a:pt x="12187" y="1109"/>
                  </a:cubicBezTo>
                  <a:cubicBezTo>
                    <a:pt x="12097" y="960"/>
                    <a:pt x="11948" y="840"/>
                    <a:pt x="11798" y="780"/>
                  </a:cubicBezTo>
                  <a:cubicBezTo>
                    <a:pt x="10305" y="46"/>
                    <a:pt x="8719" y="1"/>
                    <a:pt x="71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8"/>
            <p:cNvSpPr/>
            <p:nvPr/>
          </p:nvSpPr>
          <p:spPr>
            <a:xfrm>
              <a:off x="4545311" y="4528990"/>
              <a:ext cx="239548" cy="147181"/>
            </a:xfrm>
            <a:custGeom>
              <a:avLst/>
              <a:gdLst/>
              <a:ahLst/>
              <a:cxnLst/>
              <a:rect l="l" t="t" r="r" b="b"/>
              <a:pathLst>
                <a:path w="11769" h="7231" extrusionOk="0">
                  <a:moveTo>
                    <a:pt x="10127" y="0"/>
                  </a:moveTo>
                  <a:cubicBezTo>
                    <a:pt x="10084" y="0"/>
                    <a:pt x="10042" y="4"/>
                    <a:pt x="10002" y="12"/>
                  </a:cubicBezTo>
                  <a:cubicBezTo>
                    <a:pt x="8085" y="192"/>
                    <a:pt x="6558" y="1210"/>
                    <a:pt x="4971" y="2168"/>
                  </a:cubicBezTo>
                  <a:cubicBezTo>
                    <a:pt x="3953" y="2797"/>
                    <a:pt x="2965" y="3485"/>
                    <a:pt x="2007" y="4204"/>
                  </a:cubicBezTo>
                  <a:cubicBezTo>
                    <a:pt x="1767" y="4384"/>
                    <a:pt x="1408" y="4623"/>
                    <a:pt x="1078" y="4893"/>
                  </a:cubicBezTo>
                  <a:cubicBezTo>
                    <a:pt x="509" y="5342"/>
                    <a:pt x="0" y="5911"/>
                    <a:pt x="210" y="6540"/>
                  </a:cubicBezTo>
                  <a:cubicBezTo>
                    <a:pt x="409" y="6966"/>
                    <a:pt x="824" y="7230"/>
                    <a:pt x="1276" y="7230"/>
                  </a:cubicBezTo>
                  <a:cubicBezTo>
                    <a:pt x="1300" y="7230"/>
                    <a:pt x="1324" y="7230"/>
                    <a:pt x="1348" y="7228"/>
                  </a:cubicBezTo>
                  <a:cubicBezTo>
                    <a:pt x="1797" y="7198"/>
                    <a:pt x="2276" y="7079"/>
                    <a:pt x="2665" y="6839"/>
                  </a:cubicBezTo>
                  <a:cubicBezTo>
                    <a:pt x="4193" y="6120"/>
                    <a:pt x="5630" y="5252"/>
                    <a:pt x="6977" y="4234"/>
                  </a:cubicBezTo>
                  <a:cubicBezTo>
                    <a:pt x="7546" y="3845"/>
                    <a:pt x="11768" y="850"/>
                    <a:pt x="10481" y="72"/>
                  </a:cubicBezTo>
                  <a:cubicBezTo>
                    <a:pt x="10371" y="28"/>
                    <a:pt x="10245" y="0"/>
                    <a:pt x="10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8"/>
            <p:cNvSpPr/>
            <p:nvPr/>
          </p:nvSpPr>
          <p:spPr>
            <a:xfrm>
              <a:off x="4650135" y="4556651"/>
              <a:ext cx="150560" cy="225361"/>
            </a:xfrm>
            <a:custGeom>
              <a:avLst/>
              <a:gdLst/>
              <a:ahLst/>
              <a:cxnLst/>
              <a:rect l="l" t="t" r="r" b="b"/>
              <a:pathLst>
                <a:path w="7397" h="11072" extrusionOk="0">
                  <a:moveTo>
                    <a:pt x="5900" y="0"/>
                  </a:moveTo>
                  <a:cubicBezTo>
                    <a:pt x="5720" y="30"/>
                    <a:pt x="5570" y="90"/>
                    <a:pt x="5420" y="210"/>
                  </a:cubicBezTo>
                  <a:cubicBezTo>
                    <a:pt x="3893" y="1318"/>
                    <a:pt x="3115" y="2995"/>
                    <a:pt x="2276" y="4671"/>
                  </a:cubicBezTo>
                  <a:cubicBezTo>
                    <a:pt x="1737" y="5720"/>
                    <a:pt x="1228" y="6827"/>
                    <a:pt x="809" y="7935"/>
                  </a:cubicBezTo>
                  <a:cubicBezTo>
                    <a:pt x="689" y="8235"/>
                    <a:pt x="510" y="8594"/>
                    <a:pt x="390" y="9013"/>
                  </a:cubicBezTo>
                  <a:cubicBezTo>
                    <a:pt x="150" y="9702"/>
                    <a:pt x="1" y="10451"/>
                    <a:pt x="510" y="10870"/>
                  </a:cubicBezTo>
                  <a:cubicBezTo>
                    <a:pt x="704" y="11005"/>
                    <a:pt x="936" y="11072"/>
                    <a:pt x="1168" y="11072"/>
                  </a:cubicBezTo>
                  <a:cubicBezTo>
                    <a:pt x="1401" y="11072"/>
                    <a:pt x="1633" y="11005"/>
                    <a:pt x="1827" y="10870"/>
                  </a:cubicBezTo>
                  <a:cubicBezTo>
                    <a:pt x="2217" y="10600"/>
                    <a:pt x="2516" y="10271"/>
                    <a:pt x="2756" y="9852"/>
                  </a:cubicBezTo>
                  <a:cubicBezTo>
                    <a:pt x="3654" y="8444"/>
                    <a:pt x="4432" y="6947"/>
                    <a:pt x="5091" y="5390"/>
                  </a:cubicBezTo>
                  <a:cubicBezTo>
                    <a:pt x="5331" y="4761"/>
                    <a:pt x="7397" y="0"/>
                    <a:pt x="59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8"/>
            <p:cNvSpPr/>
            <p:nvPr/>
          </p:nvSpPr>
          <p:spPr>
            <a:xfrm>
              <a:off x="4712296" y="4427158"/>
              <a:ext cx="145695" cy="173194"/>
            </a:xfrm>
            <a:custGeom>
              <a:avLst/>
              <a:gdLst/>
              <a:ahLst/>
              <a:cxnLst/>
              <a:rect l="l" t="t" r="r" b="b"/>
              <a:pathLst>
                <a:path w="7158" h="8509" extrusionOk="0">
                  <a:moveTo>
                    <a:pt x="4110" y="0"/>
                  </a:moveTo>
                  <a:cubicBezTo>
                    <a:pt x="2684" y="0"/>
                    <a:pt x="1431" y="861"/>
                    <a:pt x="720" y="2410"/>
                  </a:cubicBezTo>
                  <a:cubicBezTo>
                    <a:pt x="1" y="3967"/>
                    <a:pt x="390" y="5524"/>
                    <a:pt x="1169" y="6961"/>
                  </a:cubicBezTo>
                  <a:cubicBezTo>
                    <a:pt x="1529" y="7658"/>
                    <a:pt x="2660" y="8509"/>
                    <a:pt x="3604" y="8509"/>
                  </a:cubicBezTo>
                  <a:cubicBezTo>
                    <a:pt x="3836" y="8509"/>
                    <a:pt x="4058" y="8457"/>
                    <a:pt x="4253" y="8339"/>
                  </a:cubicBezTo>
                  <a:cubicBezTo>
                    <a:pt x="4792" y="8009"/>
                    <a:pt x="5211" y="6662"/>
                    <a:pt x="5451" y="6123"/>
                  </a:cubicBezTo>
                  <a:cubicBezTo>
                    <a:pt x="6020" y="4865"/>
                    <a:pt x="6529" y="3548"/>
                    <a:pt x="6948" y="2230"/>
                  </a:cubicBezTo>
                  <a:cubicBezTo>
                    <a:pt x="7157" y="1571"/>
                    <a:pt x="6588" y="763"/>
                    <a:pt x="6020" y="493"/>
                  </a:cubicBezTo>
                  <a:cubicBezTo>
                    <a:pt x="5370" y="160"/>
                    <a:pt x="4724" y="0"/>
                    <a:pt x="41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8"/>
            <p:cNvSpPr/>
            <p:nvPr/>
          </p:nvSpPr>
          <p:spPr>
            <a:xfrm>
              <a:off x="8117875" y="4130394"/>
              <a:ext cx="228130" cy="125422"/>
            </a:xfrm>
            <a:custGeom>
              <a:avLst/>
              <a:gdLst/>
              <a:ahLst/>
              <a:cxnLst/>
              <a:rect l="l" t="t" r="r" b="b"/>
              <a:pathLst>
                <a:path w="11208" h="6162" extrusionOk="0">
                  <a:moveTo>
                    <a:pt x="848" y="1"/>
                  </a:moveTo>
                  <a:cubicBezTo>
                    <a:pt x="338" y="1"/>
                    <a:pt x="1" y="150"/>
                    <a:pt x="9" y="551"/>
                  </a:cubicBezTo>
                  <a:cubicBezTo>
                    <a:pt x="39" y="731"/>
                    <a:pt x="99" y="880"/>
                    <a:pt x="218" y="1030"/>
                  </a:cubicBezTo>
                  <a:cubicBezTo>
                    <a:pt x="1356" y="2527"/>
                    <a:pt x="3063" y="3306"/>
                    <a:pt x="4710" y="4114"/>
                  </a:cubicBezTo>
                  <a:cubicBezTo>
                    <a:pt x="5788" y="4653"/>
                    <a:pt x="6896" y="5132"/>
                    <a:pt x="8034" y="5551"/>
                  </a:cubicBezTo>
                  <a:cubicBezTo>
                    <a:pt x="8273" y="5611"/>
                    <a:pt x="8662" y="5791"/>
                    <a:pt x="9052" y="5971"/>
                  </a:cubicBezTo>
                  <a:cubicBezTo>
                    <a:pt x="9389" y="6073"/>
                    <a:pt x="9748" y="6162"/>
                    <a:pt x="10076" y="6162"/>
                  </a:cubicBezTo>
                  <a:cubicBezTo>
                    <a:pt x="10417" y="6162"/>
                    <a:pt x="10724" y="6066"/>
                    <a:pt x="10938" y="5791"/>
                  </a:cubicBezTo>
                  <a:cubicBezTo>
                    <a:pt x="11208" y="5402"/>
                    <a:pt x="11208" y="4893"/>
                    <a:pt x="10938" y="4503"/>
                  </a:cubicBezTo>
                  <a:cubicBezTo>
                    <a:pt x="10669" y="4114"/>
                    <a:pt x="10309" y="3785"/>
                    <a:pt x="9890" y="3575"/>
                  </a:cubicBezTo>
                  <a:cubicBezTo>
                    <a:pt x="8483" y="2677"/>
                    <a:pt x="6956" y="1928"/>
                    <a:pt x="5399" y="1300"/>
                  </a:cubicBezTo>
                  <a:cubicBezTo>
                    <a:pt x="4938" y="1124"/>
                    <a:pt x="2244" y="1"/>
                    <a:pt x="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8"/>
            <p:cNvSpPr/>
            <p:nvPr/>
          </p:nvSpPr>
          <p:spPr>
            <a:xfrm>
              <a:off x="8118038" y="4076639"/>
              <a:ext cx="262711" cy="62365"/>
            </a:xfrm>
            <a:custGeom>
              <a:avLst/>
              <a:gdLst/>
              <a:ahLst/>
              <a:cxnLst/>
              <a:rect l="l" t="t" r="r" b="b"/>
              <a:pathLst>
                <a:path w="12907" h="3064" extrusionOk="0">
                  <a:moveTo>
                    <a:pt x="9134" y="0"/>
                  </a:moveTo>
                  <a:cubicBezTo>
                    <a:pt x="8036" y="0"/>
                    <a:pt x="6938" y="60"/>
                    <a:pt x="5840" y="198"/>
                  </a:cubicBezTo>
                  <a:cubicBezTo>
                    <a:pt x="5151" y="287"/>
                    <a:pt x="1" y="826"/>
                    <a:pt x="749" y="2114"/>
                  </a:cubicBezTo>
                  <a:cubicBezTo>
                    <a:pt x="839" y="2264"/>
                    <a:pt x="989" y="2354"/>
                    <a:pt x="1139" y="2413"/>
                  </a:cubicBezTo>
                  <a:cubicBezTo>
                    <a:pt x="2285" y="2947"/>
                    <a:pt x="3484" y="3063"/>
                    <a:pt x="4701" y="3063"/>
                  </a:cubicBezTo>
                  <a:cubicBezTo>
                    <a:pt x="5327" y="3063"/>
                    <a:pt x="5958" y="3033"/>
                    <a:pt x="6588" y="3012"/>
                  </a:cubicBezTo>
                  <a:cubicBezTo>
                    <a:pt x="7786" y="2952"/>
                    <a:pt x="8954" y="2833"/>
                    <a:pt x="10152" y="2683"/>
                  </a:cubicBezTo>
                  <a:cubicBezTo>
                    <a:pt x="10451" y="2623"/>
                    <a:pt x="10870" y="2623"/>
                    <a:pt x="11289" y="2533"/>
                  </a:cubicBezTo>
                  <a:cubicBezTo>
                    <a:pt x="12008" y="2413"/>
                    <a:pt x="12727" y="2144"/>
                    <a:pt x="12846" y="1485"/>
                  </a:cubicBezTo>
                  <a:cubicBezTo>
                    <a:pt x="12906" y="1006"/>
                    <a:pt x="12637" y="557"/>
                    <a:pt x="12218" y="347"/>
                  </a:cubicBezTo>
                  <a:cubicBezTo>
                    <a:pt x="11798" y="138"/>
                    <a:pt x="11349" y="48"/>
                    <a:pt x="10870" y="48"/>
                  </a:cubicBezTo>
                  <a:cubicBezTo>
                    <a:pt x="10291" y="17"/>
                    <a:pt x="9712" y="0"/>
                    <a:pt x="9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8"/>
            <p:cNvSpPr/>
            <p:nvPr/>
          </p:nvSpPr>
          <p:spPr>
            <a:xfrm>
              <a:off x="8109509" y="3938597"/>
              <a:ext cx="234663" cy="154020"/>
            </a:xfrm>
            <a:custGeom>
              <a:avLst/>
              <a:gdLst/>
              <a:ahLst/>
              <a:cxnLst/>
              <a:rect l="l" t="t" r="r" b="b"/>
              <a:pathLst>
                <a:path w="11529" h="7567" extrusionOk="0">
                  <a:moveTo>
                    <a:pt x="10254" y="1"/>
                  </a:moveTo>
                  <a:cubicBezTo>
                    <a:pt x="10230" y="1"/>
                    <a:pt x="10206" y="1"/>
                    <a:pt x="10181" y="3"/>
                  </a:cubicBezTo>
                  <a:cubicBezTo>
                    <a:pt x="9702" y="63"/>
                    <a:pt x="9253" y="212"/>
                    <a:pt x="8864" y="452"/>
                  </a:cubicBezTo>
                  <a:cubicBezTo>
                    <a:pt x="7367" y="1230"/>
                    <a:pt x="5959" y="2159"/>
                    <a:pt x="4642" y="3207"/>
                  </a:cubicBezTo>
                  <a:cubicBezTo>
                    <a:pt x="4133" y="3626"/>
                    <a:pt x="1" y="6770"/>
                    <a:pt x="1288" y="7489"/>
                  </a:cubicBezTo>
                  <a:cubicBezTo>
                    <a:pt x="1402" y="7546"/>
                    <a:pt x="1516" y="7566"/>
                    <a:pt x="1622" y="7566"/>
                  </a:cubicBezTo>
                  <a:cubicBezTo>
                    <a:pt x="1684" y="7566"/>
                    <a:pt x="1742" y="7559"/>
                    <a:pt x="1797" y="7549"/>
                  </a:cubicBezTo>
                  <a:cubicBezTo>
                    <a:pt x="3684" y="7309"/>
                    <a:pt x="5181" y="6231"/>
                    <a:pt x="6738" y="5213"/>
                  </a:cubicBezTo>
                  <a:cubicBezTo>
                    <a:pt x="7756" y="4554"/>
                    <a:pt x="8714" y="3836"/>
                    <a:pt x="9612" y="3057"/>
                  </a:cubicBezTo>
                  <a:cubicBezTo>
                    <a:pt x="9852" y="2877"/>
                    <a:pt x="10181" y="2668"/>
                    <a:pt x="10511" y="2368"/>
                  </a:cubicBezTo>
                  <a:cubicBezTo>
                    <a:pt x="11050" y="1889"/>
                    <a:pt x="11529" y="1290"/>
                    <a:pt x="11289" y="662"/>
                  </a:cubicBezTo>
                  <a:cubicBezTo>
                    <a:pt x="11119" y="264"/>
                    <a:pt x="10705" y="1"/>
                    <a:pt x="10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8"/>
            <p:cNvSpPr/>
            <p:nvPr/>
          </p:nvSpPr>
          <p:spPr>
            <a:xfrm>
              <a:off x="8093511" y="3836480"/>
              <a:ext cx="141563" cy="228964"/>
            </a:xfrm>
            <a:custGeom>
              <a:avLst/>
              <a:gdLst/>
              <a:ahLst/>
              <a:cxnLst/>
              <a:rect l="l" t="t" r="r" b="b"/>
              <a:pathLst>
                <a:path w="6955" h="11249" extrusionOk="0">
                  <a:moveTo>
                    <a:pt x="5794" y="0"/>
                  </a:moveTo>
                  <a:cubicBezTo>
                    <a:pt x="5559" y="0"/>
                    <a:pt x="5328" y="75"/>
                    <a:pt x="5128" y="229"/>
                  </a:cubicBezTo>
                  <a:cubicBezTo>
                    <a:pt x="4769" y="498"/>
                    <a:pt x="4470" y="858"/>
                    <a:pt x="4230" y="1277"/>
                  </a:cubicBezTo>
                  <a:cubicBezTo>
                    <a:pt x="3392" y="2744"/>
                    <a:pt x="2673" y="4271"/>
                    <a:pt x="2074" y="5828"/>
                  </a:cubicBezTo>
                  <a:cubicBezTo>
                    <a:pt x="1836" y="6483"/>
                    <a:pt x="1" y="11249"/>
                    <a:pt x="1448" y="11249"/>
                  </a:cubicBezTo>
                  <a:cubicBezTo>
                    <a:pt x="1457" y="11249"/>
                    <a:pt x="1466" y="11248"/>
                    <a:pt x="1475" y="11248"/>
                  </a:cubicBezTo>
                  <a:cubicBezTo>
                    <a:pt x="1625" y="11218"/>
                    <a:pt x="1805" y="11158"/>
                    <a:pt x="1924" y="11038"/>
                  </a:cubicBezTo>
                  <a:cubicBezTo>
                    <a:pt x="3422" y="9841"/>
                    <a:pt x="4140" y="8134"/>
                    <a:pt x="4919" y="6457"/>
                  </a:cubicBezTo>
                  <a:cubicBezTo>
                    <a:pt x="5428" y="5379"/>
                    <a:pt x="5877" y="4271"/>
                    <a:pt x="6266" y="3133"/>
                  </a:cubicBezTo>
                  <a:cubicBezTo>
                    <a:pt x="6356" y="2864"/>
                    <a:pt x="6506" y="2475"/>
                    <a:pt x="6625" y="2055"/>
                  </a:cubicBezTo>
                  <a:cubicBezTo>
                    <a:pt x="6865" y="1367"/>
                    <a:pt x="6955" y="618"/>
                    <a:pt x="6446" y="199"/>
                  </a:cubicBezTo>
                  <a:cubicBezTo>
                    <a:pt x="6242" y="68"/>
                    <a:pt x="6016" y="0"/>
                    <a:pt x="5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8"/>
            <p:cNvSpPr/>
            <p:nvPr/>
          </p:nvSpPr>
          <p:spPr>
            <a:xfrm>
              <a:off x="8041242" y="3805134"/>
              <a:ext cx="76817" cy="246835"/>
            </a:xfrm>
            <a:custGeom>
              <a:avLst/>
              <a:gdLst/>
              <a:ahLst/>
              <a:cxnLst/>
              <a:rect l="l" t="t" r="r" b="b"/>
              <a:pathLst>
                <a:path w="3774" h="12127" extrusionOk="0">
                  <a:moveTo>
                    <a:pt x="1253" y="0"/>
                  </a:moveTo>
                  <a:cubicBezTo>
                    <a:pt x="801" y="0"/>
                    <a:pt x="412" y="292"/>
                    <a:pt x="240" y="721"/>
                  </a:cubicBezTo>
                  <a:cubicBezTo>
                    <a:pt x="61" y="1140"/>
                    <a:pt x="1" y="1619"/>
                    <a:pt x="31" y="2068"/>
                  </a:cubicBezTo>
                  <a:cubicBezTo>
                    <a:pt x="61" y="3775"/>
                    <a:pt x="240" y="5452"/>
                    <a:pt x="570" y="7099"/>
                  </a:cubicBezTo>
                  <a:cubicBezTo>
                    <a:pt x="681" y="7709"/>
                    <a:pt x="1486" y="12126"/>
                    <a:pt x="2581" y="12126"/>
                  </a:cubicBezTo>
                  <a:cubicBezTo>
                    <a:pt x="2667" y="12126"/>
                    <a:pt x="2756" y="12099"/>
                    <a:pt x="2845" y="12039"/>
                  </a:cubicBezTo>
                  <a:cubicBezTo>
                    <a:pt x="2995" y="11920"/>
                    <a:pt x="3085" y="11770"/>
                    <a:pt x="3115" y="11590"/>
                  </a:cubicBezTo>
                  <a:cubicBezTo>
                    <a:pt x="3774" y="9824"/>
                    <a:pt x="3504" y="7997"/>
                    <a:pt x="3295" y="6141"/>
                  </a:cubicBezTo>
                  <a:cubicBezTo>
                    <a:pt x="3175" y="4943"/>
                    <a:pt x="2965" y="3775"/>
                    <a:pt x="2696" y="2607"/>
                  </a:cubicBezTo>
                  <a:cubicBezTo>
                    <a:pt x="2636" y="2308"/>
                    <a:pt x="2576" y="1919"/>
                    <a:pt x="2486" y="1499"/>
                  </a:cubicBezTo>
                  <a:cubicBezTo>
                    <a:pt x="2307" y="781"/>
                    <a:pt x="2007" y="92"/>
                    <a:pt x="1318" y="2"/>
                  </a:cubicBezTo>
                  <a:cubicBezTo>
                    <a:pt x="1296" y="1"/>
                    <a:pt x="1274" y="0"/>
                    <a:pt x="1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8"/>
            <p:cNvSpPr/>
            <p:nvPr/>
          </p:nvSpPr>
          <p:spPr>
            <a:xfrm>
              <a:off x="7903505" y="3855328"/>
              <a:ext cx="168248" cy="200611"/>
            </a:xfrm>
            <a:custGeom>
              <a:avLst/>
              <a:gdLst/>
              <a:ahLst/>
              <a:cxnLst/>
              <a:rect l="l" t="t" r="r" b="b"/>
              <a:pathLst>
                <a:path w="8266" h="9856" extrusionOk="0">
                  <a:moveTo>
                    <a:pt x="1019" y="1"/>
                  </a:moveTo>
                  <a:cubicBezTo>
                    <a:pt x="890" y="1"/>
                    <a:pt x="760" y="26"/>
                    <a:pt x="629" y="81"/>
                  </a:cubicBezTo>
                  <a:cubicBezTo>
                    <a:pt x="210" y="321"/>
                    <a:pt x="1" y="800"/>
                    <a:pt x="90" y="1279"/>
                  </a:cubicBezTo>
                  <a:cubicBezTo>
                    <a:pt x="150" y="1728"/>
                    <a:pt x="330" y="2147"/>
                    <a:pt x="629" y="2537"/>
                  </a:cubicBezTo>
                  <a:cubicBezTo>
                    <a:pt x="1528" y="3974"/>
                    <a:pt x="2546" y="5321"/>
                    <a:pt x="3684" y="6549"/>
                  </a:cubicBezTo>
                  <a:cubicBezTo>
                    <a:pt x="4067" y="6958"/>
                    <a:pt x="6633" y="9855"/>
                    <a:pt x="7767" y="9855"/>
                  </a:cubicBezTo>
                  <a:cubicBezTo>
                    <a:pt x="7961" y="9855"/>
                    <a:pt x="8113" y="9770"/>
                    <a:pt x="8205" y="9573"/>
                  </a:cubicBezTo>
                  <a:cubicBezTo>
                    <a:pt x="8265" y="9394"/>
                    <a:pt x="8265" y="9214"/>
                    <a:pt x="8205" y="9064"/>
                  </a:cubicBezTo>
                  <a:cubicBezTo>
                    <a:pt x="7846" y="7178"/>
                    <a:pt x="6648" y="5771"/>
                    <a:pt x="5510" y="4303"/>
                  </a:cubicBezTo>
                  <a:cubicBezTo>
                    <a:pt x="4762" y="3375"/>
                    <a:pt x="3983" y="2447"/>
                    <a:pt x="3145" y="1579"/>
                  </a:cubicBezTo>
                  <a:cubicBezTo>
                    <a:pt x="2965" y="1369"/>
                    <a:pt x="2696" y="1040"/>
                    <a:pt x="2396" y="770"/>
                  </a:cubicBezTo>
                  <a:cubicBezTo>
                    <a:pt x="1993" y="367"/>
                    <a:pt x="1514" y="1"/>
                    <a:pt x="1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8"/>
            <p:cNvSpPr/>
            <p:nvPr/>
          </p:nvSpPr>
          <p:spPr>
            <a:xfrm>
              <a:off x="8019910" y="4013317"/>
              <a:ext cx="174333" cy="153186"/>
            </a:xfrm>
            <a:custGeom>
              <a:avLst/>
              <a:gdLst/>
              <a:ahLst/>
              <a:cxnLst/>
              <a:rect l="l" t="t" r="r" b="b"/>
              <a:pathLst>
                <a:path w="8565" h="7526" extrusionOk="0">
                  <a:moveTo>
                    <a:pt x="3210" y="0"/>
                  </a:moveTo>
                  <a:cubicBezTo>
                    <a:pt x="3039" y="0"/>
                    <a:pt x="2868" y="5"/>
                    <a:pt x="2696" y="15"/>
                  </a:cubicBezTo>
                  <a:cubicBezTo>
                    <a:pt x="1708" y="75"/>
                    <a:pt x="1" y="1093"/>
                    <a:pt x="121" y="2231"/>
                  </a:cubicBezTo>
                  <a:cubicBezTo>
                    <a:pt x="210" y="2859"/>
                    <a:pt x="1258" y="3818"/>
                    <a:pt x="1618" y="4267"/>
                  </a:cubicBezTo>
                  <a:cubicBezTo>
                    <a:pt x="2516" y="5315"/>
                    <a:pt x="3504" y="6303"/>
                    <a:pt x="4522" y="7261"/>
                  </a:cubicBezTo>
                  <a:cubicBezTo>
                    <a:pt x="4721" y="7447"/>
                    <a:pt x="5007" y="7525"/>
                    <a:pt x="5310" y="7525"/>
                  </a:cubicBezTo>
                  <a:cubicBezTo>
                    <a:pt x="5738" y="7525"/>
                    <a:pt x="6200" y="7369"/>
                    <a:pt x="6499" y="7141"/>
                  </a:cubicBezTo>
                  <a:cubicBezTo>
                    <a:pt x="8385" y="5644"/>
                    <a:pt x="8565" y="3398"/>
                    <a:pt x="7008" y="1542"/>
                  </a:cubicBezTo>
                  <a:cubicBezTo>
                    <a:pt x="6017" y="364"/>
                    <a:pt x="4645" y="0"/>
                    <a:pt x="3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8"/>
            <p:cNvSpPr/>
            <p:nvPr/>
          </p:nvSpPr>
          <p:spPr>
            <a:xfrm>
              <a:off x="5459518" y="2556955"/>
              <a:ext cx="890454" cy="1030003"/>
            </a:xfrm>
            <a:custGeom>
              <a:avLst/>
              <a:gdLst/>
              <a:ahLst/>
              <a:cxnLst/>
              <a:rect l="l" t="t" r="r" b="b"/>
              <a:pathLst>
                <a:path w="43748" h="50604" extrusionOk="0">
                  <a:moveTo>
                    <a:pt x="10992" y="1"/>
                  </a:moveTo>
                  <a:cubicBezTo>
                    <a:pt x="10971" y="1"/>
                    <a:pt x="10950" y="1"/>
                    <a:pt x="10930" y="1"/>
                  </a:cubicBezTo>
                  <a:cubicBezTo>
                    <a:pt x="9463" y="1"/>
                    <a:pt x="8175" y="1109"/>
                    <a:pt x="7606" y="2457"/>
                  </a:cubicBezTo>
                  <a:cubicBezTo>
                    <a:pt x="7037" y="3834"/>
                    <a:pt x="7037" y="5331"/>
                    <a:pt x="7127" y="6798"/>
                  </a:cubicBezTo>
                  <a:cubicBezTo>
                    <a:pt x="7516" y="11529"/>
                    <a:pt x="8954" y="16141"/>
                    <a:pt x="11379" y="20273"/>
                  </a:cubicBezTo>
                  <a:cubicBezTo>
                    <a:pt x="10900" y="19464"/>
                    <a:pt x="9463" y="18656"/>
                    <a:pt x="8714" y="18117"/>
                  </a:cubicBezTo>
                  <a:cubicBezTo>
                    <a:pt x="7726" y="17368"/>
                    <a:pt x="6618" y="16770"/>
                    <a:pt x="5450" y="16350"/>
                  </a:cubicBezTo>
                  <a:cubicBezTo>
                    <a:pt x="4951" y="16184"/>
                    <a:pt x="4403" y="16098"/>
                    <a:pt x="3852" y="16098"/>
                  </a:cubicBezTo>
                  <a:cubicBezTo>
                    <a:pt x="2024" y="16098"/>
                    <a:pt x="176" y="17048"/>
                    <a:pt x="60" y="19165"/>
                  </a:cubicBezTo>
                  <a:cubicBezTo>
                    <a:pt x="1" y="20363"/>
                    <a:pt x="540" y="21531"/>
                    <a:pt x="1168" y="22549"/>
                  </a:cubicBezTo>
                  <a:cubicBezTo>
                    <a:pt x="3564" y="26292"/>
                    <a:pt x="7187" y="29106"/>
                    <a:pt x="11409" y="30514"/>
                  </a:cubicBezTo>
                  <a:cubicBezTo>
                    <a:pt x="11016" y="30458"/>
                    <a:pt x="10622" y="30431"/>
                    <a:pt x="10229" y="30431"/>
                  </a:cubicBezTo>
                  <a:cubicBezTo>
                    <a:pt x="8293" y="30431"/>
                    <a:pt x="6405" y="31100"/>
                    <a:pt x="4911" y="32370"/>
                  </a:cubicBezTo>
                  <a:cubicBezTo>
                    <a:pt x="4103" y="32999"/>
                    <a:pt x="3534" y="33927"/>
                    <a:pt x="3324" y="34915"/>
                  </a:cubicBezTo>
                  <a:cubicBezTo>
                    <a:pt x="3085" y="36293"/>
                    <a:pt x="3833" y="37610"/>
                    <a:pt x="4612" y="38718"/>
                  </a:cubicBezTo>
                  <a:cubicBezTo>
                    <a:pt x="7456" y="42760"/>
                    <a:pt x="11349" y="45964"/>
                    <a:pt x="15841" y="48000"/>
                  </a:cubicBezTo>
                  <a:cubicBezTo>
                    <a:pt x="18974" y="49431"/>
                    <a:pt x="22951" y="50603"/>
                    <a:pt x="26649" y="50603"/>
                  </a:cubicBezTo>
                  <a:cubicBezTo>
                    <a:pt x="27828" y="50603"/>
                    <a:pt x="28978" y="50484"/>
                    <a:pt x="30064" y="50216"/>
                  </a:cubicBezTo>
                  <a:cubicBezTo>
                    <a:pt x="34106" y="49228"/>
                    <a:pt x="37400" y="46204"/>
                    <a:pt x="39466" y="42611"/>
                  </a:cubicBezTo>
                  <a:cubicBezTo>
                    <a:pt x="41502" y="39047"/>
                    <a:pt x="42490" y="34915"/>
                    <a:pt x="43149" y="30843"/>
                  </a:cubicBezTo>
                  <a:cubicBezTo>
                    <a:pt x="43239" y="30304"/>
                    <a:pt x="43299" y="29765"/>
                    <a:pt x="43389" y="29226"/>
                  </a:cubicBezTo>
                  <a:cubicBezTo>
                    <a:pt x="43688" y="26591"/>
                    <a:pt x="43748" y="23896"/>
                    <a:pt x="42820" y="21411"/>
                  </a:cubicBezTo>
                  <a:cubicBezTo>
                    <a:pt x="41936" y="19109"/>
                    <a:pt x="40121" y="17668"/>
                    <a:pt x="38053" y="17668"/>
                  </a:cubicBezTo>
                  <a:cubicBezTo>
                    <a:pt x="37108" y="17668"/>
                    <a:pt x="36110" y="17969"/>
                    <a:pt x="35124" y="18626"/>
                  </a:cubicBezTo>
                  <a:cubicBezTo>
                    <a:pt x="33807" y="19524"/>
                    <a:pt x="32819" y="20812"/>
                    <a:pt x="31830" y="22070"/>
                  </a:cubicBezTo>
                  <a:cubicBezTo>
                    <a:pt x="32579" y="18207"/>
                    <a:pt x="33358" y="14284"/>
                    <a:pt x="32789" y="10422"/>
                  </a:cubicBezTo>
                  <a:cubicBezTo>
                    <a:pt x="32669" y="9314"/>
                    <a:pt x="32339" y="8236"/>
                    <a:pt x="31771" y="7248"/>
                  </a:cubicBezTo>
                  <a:cubicBezTo>
                    <a:pt x="31202" y="6259"/>
                    <a:pt x="30213" y="5601"/>
                    <a:pt x="29106" y="5391"/>
                  </a:cubicBezTo>
                  <a:cubicBezTo>
                    <a:pt x="28956" y="5369"/>
                    <a:pt x="28808" y="5359"/>
                    <a:pt x="28660" y="5359"/>
                  </a:cubicBezTo>
                  <a:cubicBezTo>
                    <a:pt x="27180" y="5359"/>
                    <a:pt x="25804" y="6403"/>
                    <a:pt x="24824" y="7547"/>
                  </a:cubicBezTo>
                  <a:cubicBezTo>
                    <a:pt x="22907" y="9793"/>
                    <a:pt x="21799" y="12577"/>
                    <a:pt x="21620" y="15512"/>
                  </a:cubicBezTo>
                  <a:cubicBezTo>
                    <a:pt x="19853" y="10661"/>
                    <a:pt x="17997" y="5661"/>
                    <a:pt x="14433" y="1918"/>
                  </a:cubicBezTo>
                  <a:cubicBezTo>
                    <a:pt x="13490" y="945"/>
                    <a:pt x="12314" y="1"/>
                    <a:pt x="109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8"/>
            <p:cNvSpPr/>
            <p:nvPr/>
          </p:nvSpPr>
          <p:spPr>
            <a:xfrm>
              <a:off x="5459518" y="2563672"/>
              <a:ext cx="627173" cy="1023286"/>
            </a:xfrm>
            <a:custGeom>
              <a:avLst/>
              <a:gdLst/>
              <a:ahLst/>
              <a:cxnLst/>
              <a:rect l="l" t="t" r="r" b="b"/>
              <a:pathLst>
                <a:path w="30813" h="50274" extrusionOk="0">
                  <a:moveTo>
                    <a:pt x="9523" y="1"/>
                  </a:moveTo>
                  <a:cubicBezTo>
                    <a:pt x="8654" y="480"/>
                    <a:pt x="7995" y="1228"/>
                    <a:pt x="7606" y="2127"/>
                  </a:cubicBezTo>
                  <a:cubicBezTo>
                    <a:pt x="7037" y="3474"/>
                    <a:pt x="7007" y="5001"/>
                    <a:pt x="7127" y="6438"/>
                  </a:cubicBezTo>
                  <a:cubicBezTo>
                    <a:pt x="7486" y="11199"/>
                    <a:pt x="8954" y="15811"/>
                    <a:pt x="11379" y="19913"/>
                  </a:cubicBezTo>
                  <a:cubicBezTo>
                    <a:pt x="10900" y="19134"/>
                    <a:pt x="9433" y="18326"/>
                    <a:pt x="8684" y="17787"/>
                  </a:cubicBezTo>
                  <a:cubicBezTo>
                    <a:pt x="7696" y="17038"/>
                    <a:pt x="6618" y="16440"/>
                    <a:pt x="5450" y="16020"/>
                  </a:cubicBezTo>
                  <a:cubicBezTo>
                    <a:pt x="4951" y="15854"/>
                    <a:pt x="4403" y="15768"/>
                    <a:pt x="3852" y="15768"/>
                  </a:cubicBezTo>
                  <a:cubicBezTo>
                    <a:pt x="2024" y="15768"/>
                    <a:pt x="176" y="16718"/>
                    <a:pt x="60" y="18835"/>
                  </a:cubicBezTo>
                  <a:cubicBezTo>
                    <a:pt x="1" y="20033"/>
                    <a:pt x="540" y="21171"/>
                    <a:pt x="1168" y="22189"/>
                  </a:cubicBezTo>
                  <a:cubicBezTo>
                    <a:pt x="3564" y="25962"/>
                    <a:pt x="7187" y="28776"/>
                    <a:pt x="11409" y="30184"/>
                  </a:cubicBezTo>
                  <a:cubicBezTo>
                    <a:pt x="11016" y="30128"/>
                    <a:pt x="10622" y="30101"/>
                    <a:pt x="10229" y="30101"/>
                  </a:cubicBezTo>
                  <a:cubicBezTo>
                    <a:pt x="8293" y="30101"/>
                    <a:pt x="6405" y="30770"/>
                    <a:pt x="4911" y="32040"/>
                  </a:cubicBezTo>
                  <a:cubicBezTo>
                    <a:pt x="4103" y="32669"/>
                    <a:pt x="3534" y="33597"/>
                    <a:pt x="3294" y="34585"/>
                  </a:cubicBezTo>
                  <a:cubicBezTo>
                    <a:pt x="3085" y="35963"/>
                    <a:pt x="3833" y="37280"/>
                    <a:pt x="4612" y="38388"/>
                  </a:cubicBezTo>
                  <a:cubicBezTo>
                    <a:pt x="7456" y="42430"/>
                    <a:pt x="11319" y="45634"/>
                    <a:pt x="15841" y="47670"/>
                  </a:cubicBezTo>
                  <a:cubicBezTo>
                    <a:pt x="18974" y="49101"/>
                    <a:pt x="22951" y="50273"/>
                    <a:pt x="26649" y="50273"/>
                  </a:cubicBezTo>
                  <a:cubicBezTo>
                    <a:pt x="27828" y="50273"/>
                    <a:pt x="28978" y="50154"/>
                    <a:pt x="30064" y="49886"/>
                  </a:cubicBezTo>
                  <a:cubicBezTo>
                    <a:pt x="30303" y="49826"/>
                    <a:pt x="30543" y="49737"/>
                    <a:pt x="30812" y="49677"/>
                  </a:cubicBezTo>
                  <a:cubicBezTo>
                    <a:pt x="30213" y="48269"/>
                    <a:pt x="29615" y="46832"/>
                    <a:pt x="29046" y="45425"/>
                  </a:cubicBezTo>
                  <a:cubicBezTo>
                    <a:pt x="26770" y="39915"/>
                    <a:pt x="24554" y="34406"/>
                    <a:pt x="22249" y="28926"/>
                  </a:cubicBezTo>
                  <a:cubicBezTo>
                    <a:pt x="18236" y="19194"/>
                    <a:pt x="13685" y="9672"/>
                    <a:pt x="95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8"/>
            <p:cNvSpPr/>
            <p:nvPr/>
          </p:nvSpPr>
          <p:spPr>
            <a:xfrm>
              <a:off x="5576351" y="3282358"/>
              <a:ext cx="111236" cy="104315"/>
            </a:xfrm>
            <a:custGeom>
              <a:avLst/>
              <a:gdLst/>
              <a:ahLst/>
              <a:cxnLst/>
              <a:rect l="l" t="t" r="r" b="b"/>
              <a:pathLst>
                <a:path w="5465" h="5125" extrusionOk="0">
                  <a:moveTo>
                    <a:pt x="1199" y="0"/>
                  </a:moveTo>
                  <a:cubicBezTo>
                    <a:pt x="585" y="0"/>
                    <a:pt x="0" y="801"/>
                    <a:pt x="519" y="1432"/>
                  </a:cubicBezTo>
                  <a:cubicBezTo>
                    <a:pt x="1537" y="2600"/>
                    <a:pt x="2555" y="3768"/>
                    <a:pt x="3663" y="4876"/>
                  </a:cubicBezTo>
                  <a:cubicBezTo>
                    <a:pt x="3831" y="5051"/>
                    <a:pt x="4028" y="5124"/>
                    <a:pt x="4223" y="5124"/>
                  </a:cubicBezTo>
                  <a:cubicBezTo>
                    <a:pt x="4860" y="5124"/>
                    <a:pt x="5464" y="4334"/>
                    <a:pt x="4890" y="3738"/>
                  </a:cubicBezTo>
                  <a:cubicBezTo>
                    <a:pt x="3813" y="2630"/>
                    <a:pt x="2764" y="1492"/>
                    <a:pt x="1776" y="294"/>
                  </a:cubicBezTo>
                  <a:cubicBezTo>
                    <a:pt x="1606" y="87"/>
                    <a:pt x="1401" y="0"/>
                    <a:pt x="1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8"/>
            <p:cNvSpPr/>
            <p:nvPr/>
          </p:nvSpPr>
          <p:spPr>
            <a:xfrm>
              <a:off x="5714515" y="3409571"/>
              <a:ext cx="163871" cy="108345"/>
            </a:xfrm>
            <a:custGeom>
              <a:avLst/>
              <a:gdLst/>
              <a:ahLst/>
              <a:cxnLst/>
              <a:rect l="l" t="t" r="r" b="b"/>
              <a:pathLst>
                <a:path w="8051" h="5323" extrusionOk="0">
                  <a:moveTo>
                    <a:pt x="1141" y="0"/>
                  </a:moveTo>
                  <a:cubicBezTo>
                    <a:pt x="485" y="0"/>
                    <a:pt x="1" y="1048"/>
                    <a:pt x="708" y="1560"/>
                  </a:cubicBezTo>
                  <a:cubicBezTo>
                    <a:pt x="2444" y="2937"/>
                    <a:pt x="4331" y="4165"/>
                    <a:pt x="6307" y="5213"/>
                  </a:cubicBezTo>
                  <a:cubicBezTo>
                    <a:pt x="6446" y="5289"/>
                    <a:pt x="6585" y="5322"/>
                    <a:pt x="6718" y="5322"/>
                  </a:cubicBezTo>
                  <a:cubicBezTo>
                    <a:pt x="7479" y="5322"/>
                    <a:pt x="8050" y="4243"/>
                    <a:pt x="7235" y="3836"/>
                  </a:cubicBezTo>
                  <a:cubicBezTo>
                    <a:pt x="5259" y="2788"/>
                    <a:pt x="3373" y="1560"/>
                    <a:pt x="1606" y="183"/>
                  </a:cubicBezTo>
                  <a:cubicBezTo>
                    <a:pt x="1450" y="55"/>
                    <a:pt x="1291" y="0"/>
                    <a:pt x="11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8"/>
            <p:cNvSpPr/>
            <p:nvPr/>
          </p:nvSpPr>
          <p:spPr>
            <a:xfrm>
              <a:off x="5669065" y="3287568"/>
              <a:ext cx="144474" cy="119337"/>
            </a:xfrm>
            <a:custGeom>
              <a:avLst/>
              <a:gdLst/>
              <a:ahLst/>
              <a:cxnLst/>
              <a:rect l="l" t="t" r="r" b="b"/>
              <a:pathLst>
                <a:path w="7098" h="5863" extrusionOk="0">
                  <a:moveTo>
                    <a:pt x="1210" y="1"/>
                  </a:moveTo>
                  <a:cubicBezTo>
                    <a:pt x="574" y="1"/>
                    <a:pt x="0" y="803"/>
                    <a:pt x="545" y="1416"/>
                  </a:cubicBezTo>
                  <a:cubicBezTo>
                    <a:pt x="1354" y="2314"/>
                    <a:pt x="2192" y="3182"/>
                    <a:pt x="3120" y="3991"/>
                  </a:cubicBezTo>
                  <a:cubicBezTo>
                    <a:pt x="3869" y="4650"/>
                    <a:pt x="4677" y="5488"/>
                    <a:pt x="5635" y="5817"/>
                  </a:cubicBezTo>
                  <a:cubicBezTo>
                    <a:pt x="5727" y="5848"/>
                    <a:pt x="5816" y="5862"/>
                    <a:pt x="5899" y="5862"/>
                  </a:cubicBezTo>
                  <a:cubicBezTo>
                    <a:pt x="6716" y="5862"/>
                    <a:pt x="7098" y="4526"/>
                    <a:pt x="6174" y="4200"/>
                  </a:cubicBezTo>
                  <a:cubicBezTo>
                    <a:pt x="5306" y="3901"/>
                    <a:pt x="4438" y="2943"/>
                    <a:pt x="3749" y="2314"/>
                  </a:cubicBezTo>
                  <a:cubicBezTo>
                    <a:pt x="3090" y="1685"/>
                    <a:pt x="2432" y="996"/>
                    <a:pt x="1803" y="278"/>
                  </a:cubicBezTo>
                  <a:cubicBezTo>
                    <a:pt x="1622" y="82"/>
                    <a:pt x="1412" y="1"/>
                    <a:pt x="1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8"/>
            <p:cNvSpPr/>
            <p:nvPr/>
          </p:nvSpPr>
          <p:spPr>
            <a:xfrm>
              <a:off x="5529699" y="2966074"/>
              <a:ext cx="132302" cy="116507"/>
            </a:xfrm>
            <a:custGeom>
              <a:avLst/>
              <a:gdLst/>
              <a:ahLst/>
              <a:cxnLst/>
              <a:rect l="l" t="t" r="r" b="b"/>
              <a:pathLst>
                <a:path w="6500" h="5724" extrusionOk="0">
                  <a:moveTo>
                    <a:pt x="1141" y="1"/>
                  </a:moveTo>
                  <a:cubicBezTo>
                    <a:pt x="562" y="1"/>
                    <a:pt x="0" y="533"/>
                    <a:pt x="385" y="1161"/>
                  </a:cubicBezTo>
                  <a:cubicBezTo>
                    <a:pt x="1493" y="2958"/>
                    <a:pt x="3469" y="3796"/>
                    <a:pt x="4757" y="5413"/>
                  </a:cubicBezTo>
                  <a:cubicBezTo>
                    <a:pt x="4923" y="5632"/>
                    <a:pt x="5128" y="5724"/>
                    <a:pt x="5330" y="5724"/>
                  </a:cubicBezTo>
                  <a:cubicBezTo>
                    <a:pt x="5927" y="5724"/>
                    <a:pt x="6499" y="4924"/>
                    <a:pt x="5985" y="4275"/>
                  </a:cubicBezTo>
                  <a:cubicBezTo>
                    <a:pt x="4817" y="2778"/>
                    <a:pt x="2871" y="2029"/>
                    <a:pt x="1882" y="412"/>
                  </a:cubicBezTo>
                  <a:cubicBezTo>
                    <a:pt x="1699" y="122"/>
                    <a:pt x="1418" y="1"/>
                    <a:pt x="11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8"/>
            <p:cNvSpPr/>
            <p:nvPr/>
          </p:nvSpPr>
          <p:spPr>
            <a:xfrm>
              <a:off x="5668617" y="3100107"/>
              <a:ext cx="104254" cy="68248"/>
            </a:xfrm>
            <a:custGeom>
              <a:avLst/>
              <a:gdLst/>
              <a:ahLst/>
              <a:cxnLst/>
              <a:rect l="l" t="t" r="r" b="b"/>
              <a:pathLst>
                <a:path w="5122" h="3353" extrusionOk="0">
                  <a:moveTo>
                    <a:pt x="1208" y="0"/>
                  </a:moveTo>
                  <a:cubicBezTo>
                    <a:pt x="515" y="0"/>
                    <a:pt x="1" y="1055"/>
                    <a:pt x="747" y="1553"/>
                  </a:cubicBezTo>
                  <a:cubicBezTo>
                    <a:pt x="1645" y="2152"/>
                    <a:pt x="2513" y="2691"/>
                    <a:pt x="3412" y="3230"/>
                  </a:cubicBezTo>
                  <a:cubicBezTo>
                    <a:pt x="3559" y="3315"/>
                    <a:pt x="3706" y="3352"/>
                    <a:pt x="3846" y="3352"/>
                  </a:cubicBezTo>
                  <a:cubicBezTo>
                    <a:pt x="4588" y="3352"/>
                    <a:pt x="5121" y="2301"/>
                    <a:pt x="4340" y="1822"/>
                  </a:cubicBezTo>
                  <a:cubicBezTo>
                    <a:pt x="3412" y="1283"/>
                    <a:pt x="2543" y="744"/>
                    <a:pt x="1645" y="145"/>
                  </a:cubicBezTo>
                  <a:cubicBezTo>
                    <a:pt x="1498" y="44"/>
                    <a:pt x="1349" y="0"/>
                    <a:pt x="1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8"/>
            <p:cNvSpPr/>
            <p:nvPr/>
          </p:nvSpPr>
          <p:spPr>
            <a:xfrm>
              <a:off x="5647672" y="2788545"/>
              <a:ext cx="104112" cy="171423"/>
            </a:xfrm>
            <a:custGeom>
              <a:avLst/>
              <a:gdLst/>
              <a:ahLst/>
              <a:cxnLst/>
              <a:rect l="l" t="t" r="r" b="b"/>
              <a:pathLst>
                <a:path w="5115" h="8422" extrusionOk="0">
                  <a:moveTo>
                    <a:pt x="947" y="0"/>
                  </a:moveTo>
                  <a:cubicBezTo>
                    <a:pt x="459" y="0"/>
                    <a:pt x="0" y="348"/>
                    <a:pt x="189" y="930"/>
                  </a:cubicBezTo>
                  <a:cubicBezTo>
                    <a:pt x="967" y="3385"/>
                    <a:pt x="2015" y="5751"/>
                    <a:pt x="3273" y="7997"/>
                  </a:cubicBezTo>
                  <a:cubicBezTo>
                    <a:pt x="3438" y="8297"/>
                    <a:pt x="3706" y="8422"/>
                    <a:pt x="3976" y="8422"/>
                  </a:cubicBezTo>
                  <a:cubicBezTo>
                    <a:pt x="4541" y="8422"/>
                    <a:pt x="5114" y="7876"/>
                    <a:pt x="4770" y="7248"/>
                  </a:cubicBezTo>
                  <a:cubicBezTo>
                    <a:pt x="3572" y="5122"/>
                    <a:pt x="2584" y="2906"/>
                    <a:pt x="1836" y="631"/>
                  </a:cubicBezTo>
                  <a:cubicBezTo>
                    <a:pt x="1695" y="195"/>
                    <a:pt x="1312" y="0"/>
                    <a:pt x="9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8"/>
            <p:cNvSpPr/>
            <p:nvPr/>
          </p:nvSpPr>
          <p:spPr>
            <a:xfrm>
              <a:off x="6234707" y="2978470"/>
              <a:ext cx="64686" cy="169754"/>
            </a:xfrm>
            <a:custGeom>
              <a:avLst/>
              <a:gdLst/>
              <a:ahLst/>
              <a:cxnLst/>
              <a:rect l="l" t="t" r="r" b="b"/>
              <a:pathLst>
                <a:path w="3178" h="8340" extrusionOk="0">
                  <a:moveTo>
                    <a:pt x="1127" y="1"/>
                  </a:moveTo>
                  <a:cubicBezTo>
                    <a:pt x="559" y="1"/>
                    <a:pt x="1" y="537"/>
                    <a:pt x="363" y="1181"/>
                  </a:cubicBezTo>
                  <a:cubicBezTo>
                    <a:pt x="1501" y="3097"/>
                    <a:pt x="1022" y="5343"/>
                    <a:pt x="1111" y="7469"/>
                  </a:cubicBezTo>
                  <a:cubicBezTo>
                    <a:pt x="1127" y="8038"/>
                    <a:pt x="1602" y="8340"/>
                    <a:pt x="2042" y="8340"/>
                  </a:cubicBezTo>
                  <a:cubicBezTo>
                    <a:pt x="2436" y="8340"/>
                    <a:pt x="2802" y="8098"/>
                    <a:pt x="2788" y="7589"/>
                  </a:cubicBezTo>
                  <a:cubicBezTo>
                    <a:pt x="2698" y="5133"/>
                    <a:pt x="3178" y="2648"/>
                    <a:pt x="1860" y="432"/>
                  </a:cubicBezTo>
                  <a:cubicBezTo>
                    <a:pt x="1683" y="128"/>
                    <a:pt x="1404" y="1"/>
                    <a:pt x="11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8"/>
            <p:cNvSpPr/>
            <p:nvPr/>
          </p:nvSpPr>
          <p:spPr>
            <a:xfrm>
              <a:off x="6218851" y="3186510"/>
              <a:ext cx="63200" cy="154386"/>
            </a:xfrm>
            <a:custGeom>
              <a:avLst/>
              <a:gdLst/>
              <a:ahLst/>
              <a:cxnLst/>
              <a:rect l="l" t="t" r="r" b="b"/>
              <a:pathLst>
                <a:path w="3105" h="7585" extrusionOk="0">
                  <a:moveTo>
                    <a:pt x="2203" y="0"/>
                  </a:moveTo>
                  <a:cubicBezTo>
                    <a:pt x="1807" y="0"/>
                    <a:pt x="1426" y="242"/>
                    <a:pt x="1411" y="751"/>
                  </a:cubicBezTo>
                  <a:cubicBezTo>
                    <a:pt x="1292" y="2698"/>
                    <a:pt x="902" y="4644"/>
                    <a:pt x="244" y="6500"/>
                  </a:cubicBezTo>
                  <a:cubicBezTo>
                    <a:pt x="1" y="7136"/>
                    <a:pt x="539" y="7585"/>
                    <a:pt x="1066" y="7585"/>
                  </a:cubicBezTo>
                  <a:cubicBezTo>
                    <a:pt x="1383" y="7585"/>
                    <a:pt x="1696" y="7422"/>
                    <a:pt x="1831" y="7039"/>
                  </a:cubicBezTo>
                  <a:cubicBezTo>
                    <a:pt x="2549" y="5063"/>
                    <a:pt x="2968" y="2967"/>
                    <a:pt x="3088" y="871"/>
                  </a:cubicBezTo>
                  <a:cubicBezTo>
                    <a:pt x="3104" y="302"/>
                    <a:pt x="2645" y="0"/>
                    <a:pt x="2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8"/>
            <p:cNvSpPr/>
            <p:nvPr/>
          </p:nvSpPr>
          <p:spPr>
            <a:xfrm>
              <a:off x="6151743" y="3379630"/>
              <a:ext cx="69184" cy="68553"/>
            </a:xfrm>
            <a:custGeom>
              <a:avLst/>
              <a:gdLst/>
              <a:ahLst/>
              <a:cxnLst/>
              <a:rect l="l" t="t" r="r" b="b"/>
              <a:pathLst>
                <a:path w="3399" h="3368" extrusionOk="0">
                  <a:moveTo>
                    <a:pt x="2216" y="0"/>
                  </a:moveTo>
                  <a:cubicBezTo>
                    <a:pt x="1976" y="0"/>
                    <a:pt x="1737" y="107"/>
                    <a:pt x="1564" y="366"/>
                  </a:cubicBezTo>
                  <a:lnTo>
                    <a:pt x="426" y="2073"/>
                  </a:lnTo>
                  <a:cubicBezTo>
                    <a:pt x="0" y="2712"/>
                    <a:pt x="591" y="3367"/>
                    <a:pt x="1182" y="3367"/>
                  </a:cubicBezTo>
                  <a:cubicBezTo>
                    <a:pt x="1422" y="3367"/>
                    <a:pt x="1661" y="3260"/>
                    <a:pt x="1834" y="3001"/>
                  </a:cubicBezTo>
                  <a:cubicBezTo>
                    <a:pt x="2193" y="2432"/>
                    <a:pt x="2582" y="1863"/>
                    <a:pt x="2972" y="1294"/>
                  </a:cubicBezTo>
                  <a:cubicBezTo>
                    <a:pt x="3398" y="655"/>
                    <a:pt x="2808" y="0"/>
                    <a:pt x="2216" y="0"/>
                  </a:cubicBezTo>
                  <a:close/>
                </a:path>
              </a:pathLst>
            </a:custGeom>
            <a:solidFill>
              <a:srgbClr val="E08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8"/>
            <p:cNvSpPr/>
            <p:nvPr/>
          </p:nvSpPr>
          <p:spPr>
            <a:xfrm>
              <a:off x="6156771" y="3120501"/>
              <a:ext cx="65825" cy="164767"/>
            </a:xfrm>
            <a:custGeom>
              <a:avLst/>
              <a:gdLst/>
              <a:ahLst/>
              <a:cxnLst/>
              <a:rect l="l" t="t" r="r" b="b"/>
              <a:pathLst>
                <a:path w="3234" h="8095" extrusionOk="0">
                  <a:moveTo>
                    <a:pt x="2056" y="0"/>
                  </a:moveTo>
                  <a:cubicBezTo>
                    <a:pt x="1573" y="0"/>
                    <a:pt x="1077" y="366"/>
                    <a:pt x="1198" y="970"/>
                  </a:cubicBezTo>
                  <a:cubicBezTo>
                    <a:pt x="1527" y="2886"/>
                    <a:pt x="599" y="5132"/>
                    <a:pt x="150" y="6989"/>
                  </a:cubicBezTo>
                  <a:cubicBezTo>
                    <a:pt x="1" y="7640"/>
                    <a:pt x="556" y="8094"/>
                    <a:pt x="1056" y="8094"/>
                  </a:cubicBezTo>
                  <a:cubicBezTo>
                    <a:pt x="1361" y="8094"/>
                    <a:pt x="1646" y="7925"/>
                    <a:pt x="1737" y="7528"/>
                  </a:cubicBezTo>
                  <a:cubicBezTo>
                    <a:pt x="2276" y="5342"/>
                    <a:pt x="3234" y="2916"/>
                    <a:pt x="2844" y="641"/>
                  </a:cubicBezTo>
                  <a:cubicBezTo>
                    <a:pt x="2756" y="197"/>
                    <a:pt x="2410" y="0"/>
                    <a:pt x="20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8"/>
            <p:cNvSpPr/>
            <p:nvPr/>
          </p:nvSpPr>
          <p:spPr>
            <a:xfrm>
              <a:off x="6167111" y="3007658"/>
              <a:ext cx="39650" cy="69530"/>
            </a:xfrm>
            <a:custGeom>
              <a:avLst/>
              <a:gdLst/>
              <a:ahLst/>
              <a:cxnLst/>
              <a:rect l="l" t="t" r="r" b="b"/>
              <a:pathLst>
                <a:path w="1948" h="3416" extrusionOk="0">
                  <a:moveTo>
                    <a:pt x="909" y="0"/>
                  </a:moveTo>
                  <a:cubicBezTo>
                    <a:pt x="857" y="0"/>
                    <a:pt x="803" y="6"/>
                    <a:pt x="749" y="16"/>
                  </a:cubicBezTo>
                  <a:cubicBezTo>
                    <a:pt x="270" y="106"/>
                    <a:pt x="1" y="555"/>
                    <a:pt x="61" y="1004"/>
                  </a:cubicBezTo>
                  <a:cubicBezTo>
                    <a:pt x="121" y="1573"/>
                    <a:pt x="181" y="2172"/>
                    <a:pt x="240" y="2741"/>
                  </a:cubicBezTo>
                  <a:cubicBezTo>
                    <a:pt x="319" y="3137"/>
                    <a:pt x="677" y="3416"/>
                    <a:pt x="1068" y="3416"/>
                  </a:cubicBezTo>
                  <a:cubicBezTo>
                    <a:pt x="1121" y="3416"/>
                    <a:pt x="1175" y="3411"/>
                    <a:pt x="1229" y="3400"/>
                  </a:cubicBezTo>
                  <a:cubicBezTo>
                    <a:pt x="1678" y="3310"/>
                    <a:pt x="1947" y="2861"/>
                    <a:pt x="1887" y="2412"/>
                  </a:cubicBezTo>
                  <a:cubicBezTo>
                    <a:pt x="1827" y="1843"/>
                    <a:pt x="1768" y="1244"/>
                    <a:pt x="1708" y="675"/>
                  </a:cubicBezTo>
                  <a:cubicBezTo>
                    <a:pt x="1629" y="280"/>
                    <a:pt x="1294" y="0"/>
                    <a:pt x="9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8"/>
            <p:cNvSpPr/>
            <p:nvPr/>
          </p:nvSpPr>
          <p:spPr>
            <a:xfrm>
              <a:off x="6011483" y="2737660"/>
              <a:ext cx="60574" cy="183228"/>
            </a:xfrm>
            <a:custGeom>
              <a:avLst/>
              <a:gdLst/>
              <a:ahLst/>
              <a:cxnLst/>
              <a:rect l="l" t="t" r="r" b="b"/>
              <a:pathLst>
                <a:path w="2976" h="9002" extrusionOk="0">
                  <a:moveTo>
                    <a:pt x="1122" y="1"/>
                  </a:moveTo>
                  <a:cubicBezTo>
                    <a:pt x="576" y="1"/>
                    <a:pt x="1" y="554"/>
                    <a:pt x="281" y="1214"/>
                  </a:cubicBezTo>
                  <a:cubicBezTo>
                    <a:pt x="1239" y="3400"/>
                    <a:pt x="1299" y="5766"/>
                    <a:pt x="1299" y="8131"/>
                  </a:cubicBezTo>
                  <a:cubicBezTo>
                    <a:pt x="1299" y="8700"/>
                    <a:pt x="1766" y="9002"/>
                    <a:pt x="2207" y="9002"/>
                  </a:cubicBezTo>
                  <a:cubicBezTo>
                    <a:pt x="2602" y="9002"/>
                    <a:pt x="2976" y="8760"/>
                    <a:pt x="2976" y="8251"/>
                  </a:cubicBezTo>
                  <a:cubicBezTo>
                    <a:pt x="2946" y="5586"/>
                    <a:pt x="2856" y="2951"/>
                    <a:pt x="1808" y="466"/>
                  </a:cubicBezTo>
                  <a:cubicBezTo>
                    <a:pt x="1659" y="138"/>
                    <a:pt x="1394" y="1"/>
                    <a:pt x="11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8"/>
            <p:cNvSpPr/>
            <p:nvPr/>
          </p:nvSpPr>
          <p:spPr>
            <a:xfrm>
              <a:off x="6006292" y="2982948"/>
              <a:ext cx="52392" cy="109892"/>
            </a:xfrm>
            <a:custGeom>
              <a:avLst/>
              <a:gdLst/>
              <a:ahLst/>
              <a:cxnLst/>
              <a:rect l="l" t="t" r="r" b="b"/>
              <a:pathLst>
                <a:path w="2574" h="5399" extrusionOk="0">
                  <a:moveTo>
                    <a:pt x="1679" y="0"/>
                  </a:moveTo>
                  <a:cubicBezTo>
                    <a:pt x="1282" y="0"/>
                    <a:pt x="893" y="242"/>
                    <a:pt x="865" y="751"/>
                  </a:cubicBezTo>
                  <a:cubicBezTo>
                    <a:pt x="775" y="1979"/>
                    <a:pt x="566" y="3177"/>
                    <a:pt x="206" y="4314"/>
                  </a:cubicBezTo>
                  <a:cubicBezTo>
                    <a:pt x="1" y="4950"/>
                    <a:pt x="542" y="5399"/>
                    <a:pt x="1058" y="5399"/>
                  </a:cubicBezTo>
                  <a:cubicBezTo>
                    <a:pt x="1368" y="5399"/>
                    <a:pt x="1670" y="5236"/>
                    <a:pt x="1793" y="4853"/>
                  </a:cubicBezTo>
                  <a:cubicBezTo>
                    <a:pt x="2183" y="3566"/>
                    <a:pt x="2452" y="2218"/>
                    <a:pt x="2542" y="871"/>
                  </a:cubicBezTo>
                  <a:cubicBezTo>
                    <a:pt x="2574" y="302"/>
                    <a:pt x="2122" y="0"/>
                    <a:pt x="1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8"/>
            <p:cNvSpPr/>
            <p:nvPr/>
          </p:nvSpPr>
          <p:spPr>
            <a:xfrm>
              <a:off x="5756079" y="2705154"/>
              <a:ext cx="90128" cy="121128"/>
            </a:xfrm>
            <a:custGeom>
              <a:avLst/>
              <a:gdLst/>
              <a:ahLst/>
              <a:cxnLst/>
              <a:rect l="l" t="t" r="r" b="b"/>
              <a:pathLst>
                <a:path w="4428" h="5951" extrusionOk="0">
                  <a:moveTo>
                    <a:pt x="1139" y="1"/>
                  </a:moveTo>
                  <a:cubicBezTo>
                    <a:pt x="578" y="1"/>
                    <a:pt x="0" y="550"/>
                    <a:pt x="342" y="1194"/>
                  </a:cubicBezTo>
                  <a:lnTo>
                    <a:pt x="2588" y="5506"/>
                  </a:lnTo>
                  <a:cubicBezTo>
                    <a:pt x="2755" y="5820"/>
                    <a:pt x="3028" y="5951"/>
                    <a:pt x="3302" y="5951"/>
                  </a:cubicBezTo>
                  <a:cubicBezTo>
                    <a:pt x="3863" y="5951"/>
                    <a:pt x="4427" y="5402"/>
                    <a:pt x="4085" y="4757"/>
                  </a:cubicBezTo>
                  <a:lnTo>
                    <a:pt x="1840" y="446"/>
                  </a:lnTo>
                  <a:cubicBezTo>
                    <a:pt x="1682" y="132"/>
                    <a:pt x="1413" y="1"/>
                    <a:pt x="1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8"/>
            <p:cNvSpPr/>
            <p:nvPr/>
          </p:nvSpPr>
          <p:spPr>
            <a:xfrm>
              <a:off x="4687932" y="2693491"/>
              <a:ext cx="986750" cy="1404031"/>
            </a:xfrm>
            <a:custGeom>
              <a:avLst/>
              <a:gdLst/>
              <a:ahLst/>
              <a:cxnLst/>
              <a:rect l="l" t="t" r="r" b="b"/>
              <a:pathLst>
                <a:path w="48479" h="68980" extrusionOk="0">
                  <a:moveTo>
                    <a:pt x="48479" y="30273"/>
                  </a:moveTo>
                  <a:cubicBezTo>
                    <a:pt x="48471" y="30279"/>
                    <a:pt x="48464" y="30285"/>
                    <a:pt x="48457" y="30291"/>
                  </a:cubicBezTo>
                  <a:lnTo>
                    <a:pt x="48457" y="30291"/>
                  </a:lnTo>
                  <a:lnTo>
                    <a:pt x="48479" y="30273"/>
                  </a:lnTo>
                  <a:close/>
                  <a:moveTo>
                    <a:pt x="26141" y="1"/>
                  </a:moveTo>
                  <a:cubicBezTo>
                    <a:pt x="25991" y="180"/>
                    <a:pt x="25871" y="330"/>
                    <a:pt x="25722" y="510"/>
                  </a:cubicBezTo>
                  <a:cubicBezTo>
                    <a:pt x="22398" y="5151"/>
                    <a:pt x="21020" y="10720"/>
                    <a:pt x="20302" y="16320"/>
                  </a:cubicBezTo>
                  <a:cubicBezTo>
                    <a:pt x="19943" y="19164"/>
                    <a:pt x="20422" y="22099"/>
                    <a:pt x="20811" y="24913"/>
                  </a:cubicBezTo>
                  <a:cubicBezTo>
                    <a:pt x="21170" y="27908"/>
                    <a:pt x="21859" y="30842"/>
                    <a:pt x="22907" y="33687"/>
                  </a:cubicBezTo>
                  <a:cubicBezTo>
                    <a:pt x="22937" y="33777"/>
                    <a:pt x="22997" y="33866"/>
                    <a:pt x="23057" y="33926"/>
                  </a:cubicBezTo>
                  <a:cubicBezTo>
                    <a:pt x="23087" y="35214"/>
                    <a:pt x="23176" y="36472"/>
                    <a:pt x="23266" y="37729"/>
                  </a:cubicBezTo>
                  <a:cubicBezTo>
                    <a:pt x="23356" y="39137"/>
                    <a:pt x="23476" y="40544"/>
                    <a:pt x="23655" y="41951"/>
                  </a:cubicBezTo>
                  <a:cubicBezTo>
                    <a:pt x="23745" y="42670"/>
                    <a:pt x="23865" y="43359"/>
                    <a:pt x="23955" y="44077"/>
                  </a:cubicBezTo>
                  <a:cubicBezTo>
                    <a:pt x="24045" y="44466"/>
                    <a:pt x="24135" y="44856"/>
                    <a:pt x="24254" y="45245"/>
                  </a:cubicBezTo>
                  <a:cubicBezTo>
                    <a:pt x="24314" y="45455"/>
                    <a:pt x="24374" y="45664"/>
                    <a:pt x="24434" y="45874"/>
                  </a:cubicBezTo>
                  <a:cubicBezTo>
                    <a:pt x="24464" y="45994"/>
                    <a:pt x="24464" y="46233"/>
                    <a:pt x="24554" y="46353"/>
                  </a:cubicBezTo>
                  <a:cubicBezTo>
                    <a:pt x="22398" y="44107"/>
                    <a:pt x="21050" y="41322"/>
                    <a:pt x="19943" y="38448"/>
                  </a:cubicBezTo>
                  <a:cubicBezTo>
                    <a:pt x="18894" y="35633"/>
                    <a:pt x="17876" y="32818"/>
                    <a:pt x="16589" y="30094"/>
                  </a:cubicBezTo>
                  <a:cubicBezTo>
                    <a:pt x="16439" y="29824"/>
                    <a:pt x="16319" y="29525"/>
                    <a:pt x="16170" y="29225"/>
                  </a:cubicBezTo>
                  <a:cubicBezTo>
                    <a:pt x="15032" y="26950"/>
                    <a:pt x="13714" y="24674"/>
                    <a:pt x="11918" y="22787"/>
                  </a:cubicBezTo>
                  <a:cubicBezTo>
                    <a:pt x="11049" y="21889"/>
                    <a:pt x="10031" y="21081"/>
                    <a:pt x="8923" y="20482"/>
                  </a:cubicBezTo>
                  <a:cubicBezTo>
                    <a:pt x="8354" y="20212"/>
                    <a:pt x="7785" y="19943"/>
                    <a:pt x="7187" y="19763"/>
                  </a:cubicBezTo>
                  <a:cubicBezTo>
                    <a:pt x="6857" y="19613"/>
                    <a:pt x="6498" y="19524"/>
                    <a:pt x="6139" y="19524"/>
                  </a:cubicBezTo>
                  <a:cubicBezTo>
                    <a:pt x="5809" y="19554"/>
                    <a:pt x="5450" y="19584"/>
                    <a:pt x="5121" y="19613"/>
                  </a:cubicBezTo>
                  <a:cubicBezTo>
                    <a:pt x="6049" y="20392"/>
                    <a:pt x="6498" y="21200"/>
                    <a:pt x="7067" y="22248"/>
                  </a:cubicBezTo>
                  <a:cubicBezTo>
                    <a:pt x="7486" y="23027"/>
                    <a:pt x="7875" y="23806"/>
                    <a:pt x="8295" y="24584"/>
                  </a:cubicBezTo>
                  <a:cubicBezTo>
                    <a:pt x="9043" y="26141"/>
                    <a:pt x="9792" y="27698"/>
                    <a:pt x="10480" y="29285"/>
                  </a:cubicBezTo>
                  <a:cubicBezTo>
                    <a:pt x="11858" y="32459"/>
                    <a:pt x="13115" y="35663"/>
                    <a:pt x="14373" y="38867"/>
                  </a:cubicBezTo>
                  <a:cubicBezTo>
                    <a:pt x="15211" y="41053"/>
                    <a:pt x="16319" y="43089"/>
                    <a:pt x="18176" y="44526"/>
                  </a:cubicBezTo>
                  <a:cubicBezTo>
                    <a:pt x="19883" y="45844"/>
                    <a:pt x="22039" y="47131"/>
                    <a:pt x="24224" y="47251"/>
                  </a:cubicBezTo>
                  <a:cubicBezTo>
                    <a:pt x="24314" y="47251"/>
                    <a:pt x="24404" y="47281"/>
                    <a:pt x="24494" y="47311"/>
                  </a:cubicBezTo>
                  <a:cubicBezTo>
                    <a:pt x="24733" y="47461"/>
                    <a:pt x="24704" y="47910"/>
                    <a:pt x="24733" y="48149"/>
                  </a:cubicBezTo>
                  <a:cubicBezTo>
                    <a:pt x="24763" y="48509"/>
                    <a:pt x="24823" y="48868"/>
                    <a:pt x="24913" y="49227"/>
                  </a:cubicBezTo>
                  <a:cubicBezTo>
                    <a:pt x="25123" y="50066"/>
                    <a:pt x="25302" y="50874"/>
                    <a:pt x="25512" y="51713"/>
                  </a:cubicBezTo>
                  <a:cubicBezTo>
                    <a:pt x="25811" y="52880"/>
                    <a:pt x="26111" y="54048"/>
                    <a:pt x="26470" y="55246"/>
                  </a:cubicBezTo>
                  <a:cubicBezTo>
                    <a:pt x="26590" y="55695"/>
                    <a:pt x="26710" y="56144"/>
                    <a:pt x="26859" y="56593"/>
                  </a:cubicBezTo>
                  <a:cubicBezTo>
                    <a:pt x="26949" y="57013"/>
                    <a:pt x="27069" y="57402"/>
                    <a:pt x="27249" y="57791"/>
                  </a:cubicBezTo>
                  <a:cubicBezTo>
                    <a:pt x="26740" y="57013"/>
                    <a:pt x="26261" y="56234"/>
                    <a:pt x="25722" y="55486"/>
                  </a:cubicBezTo>
                  <a:cubicBezTo>
                    <a:pt x="25033" y="54527"/>
                    <a:pt x="24284" y="53629"/>
                    <a:pt x="23446" y="52821"/>
                  </a:cubicBezTo>
                  <a:cubicBezTo>
                    <a:pt x="22847" y="52192"/>
                    <a:pt x="22218" y="51563"/>
                    <a:pt x="21530" y="50964"/>
                  </a:cubicBezTo>
                  <a:cubicBezTo>
                    <a:pt x="20242" y="49766"/>
                    <a:pt x="18775" y="48748"/>
                    <a:pt x="17218" y="47940"/>
                  </a:cubicBezTo>
                  <a:cubicBezTo>
                    <a:pt x="14403" y="46533"/>
                    <a:pt x="11498" y="45305"/>
                    <a:pt x="8564" y="44167"/>
                  </a:cubicBezTo>
                  <a:cubicBezTo>
                    <a:pt x="7097" y="43598"/>
                    <a:pt x="5630" y="43029"/>
                    <a:pt x="4162" y="42490"/>
                  </a:cubicBezTo>
                  <a:cubicBezTo>
                    <a:pt x="2875" y="42041"/>
                    <a:pt x="1348" y="41382"/>
                    <a:pt x="0" y="41233"/>
                  </a:cubicBezTo>
                  <a:lnTo>
                    <a:pt x="0" y="41233"/>
                  </a:lnTo>
                  <a:cubicBezTo>
                    <a:pt x="389" y="42550"/>
                    <a:pt x="1707" y="43748"/>
                    <a:pt x="2605" y="44766"/>
                  </a:cubicBezTo>
                  <a:cubicBezTo>
                    <a:pt x="3683" y="45994"/>
                    <a:pt x="4761" y="47221"/>
                    <a:pt x="5839" y="48449"/>
                  </a:cubicBezTo>
                  <a:cubicBezTo>
                    <a:pt x="7995" y="50904"/>
                    <a:pt x="10331" y="53210"/>
                    <a:pt x="12816" y="55366"/>
                  </a:cubicBezTo>
                  <a:cubicBezTo>
                    <a:pt x="13145" y="55635"/>
                    <a:pt x="13475" y="55905"/>
                    <a:pt x="13804" y="56174"/>
                  </a:cubicBezTo>
                  <a:cubicBezTo>
                    <a:pt x="16906" y="58646"/>
                    <a:pt x="21085" y="60960"/>
                    <a:pt x="25249" y="60960"/>
                  </a:cubicBezTo>
                  <a:cubicBezTo>
                    <a:pt x="26231" y="60960"/>
                    <a:pt x="27211" y="60832"/>
                    <a:pt x="28177" y="60546"/>
                  </a:cubicBezTo>
                  <a:lnTo>
                    <a:pt x="28237" y="60516"/>
                  </a:lnTo>
                  <a:cubicBezTo>
                    <a:pt x="29255" y="63301"/>
                    <a:pt x="30513" y="65996"/>
                    <a:pt x="31950" y="68571"/>
                  </a:cubicBezTo>
                  <a:cubicBezTo>
                    <a:pt x="32119" y="68862"/>
                    <a:pt x="32303" y="68979"/>
                    <a:pt x="32464" y="68979"/>
                  </a:cubicBezTo>
                  <a:cubicBezTo>
                    <a:pt x="32818" y="68979"/>
                    <a:pt x="33065" y="68417"/>
                    <a:pt x="32818" y="67882"/>
                  </a:cubicBezTo>
                  <a:cubicBezTo>
                    <a:pt x="31471" y="65187"/>
                    <a:pt x="30243" y="62522"/>
                    <a:pt x="29165" y="59797"/>
                  </a:cubicBezTo>
                  <a:lnTo>
                    <a:pt x="29255" y="59797"/>
                  </a:lnTo>
                  <a:cubicBezTo>
                    <a:pt x="35064" y="59348"/>
                    <a:pt x="39106" y="53509"/>
                    <a:pt x="41921" y="48958"/>
                  </a:cubicBezTo>
                  <a:cubicBezTo>
                    <a:pt x="42161" y="48539"/>
                    <a:pt x="42370" y="48149"/>
                    <a:pt x="42610" y="47760"/>
                  </a:cubicBezTo>
                  <a:cubicBezTo>
                    <a:pt x="44197" y="45035"/>
                    <a:pt x="45484" y="42161"/>
                    <a:pt x="46472" y="39196"/>
                  </a:cubicBezTo>
                  <a:cubicBezTo>
                    <a:pt x="46951" y="37699"/>
                    <a:pt x="47341" y="36172"/>
                    <a:pt x="47580" y="34645"/>
                  </a:cubicBezTo>
                  <a:cubicBezTo>
                    <a:pt x="47700" y="33926"/>
                    <a:pt x="47850" y="33208"/>
                    <a:pt x="47910" y="32489"/>
                  </a:cubicBezTo>
                  <a:cubicBezTo>
                    <a:pt x="47969" y="31989"/>
                    <a:pt x="48056" y="30650"/>
                    <a:pt x="48457" y="30291"/>
                  </a:cubicBezTo>
                  <a:lnTo>
                    <a:pt x="48457" y="30291"/>
                  </a:lnTo>
                  <a:lnTo>
                    <a:pt x="47730" y="30902"/>
                  </a:lnTo>
                  <a:cubicBezTo>
                    <a:pt x="46502" y="31950"/>
                    <a:pt x="45275" y="32968"/>
                    <a:pt x="44107" y="34106"/>
                  </a:cubicBezTo>
                  <a:cubicBezTo>
                    <a:pt x="42729" y="35453"/>
                    <a:pt x="41382" y="36891"/>
                    <a:pt x="40005" y="38238"/>
                  </a:cubicBezTo>
                  <a:cubicBezTo>
                    <a:pt x="37759" y="40334"/>
                    <a:pt x="35693" y="42610"/>
                    <a:pt x="33776" y="44975"/>
                  </a:cubicBezTo>
                  <a:cubicBezTo>
                    <a:pt x="33028" y="45934"/>
                    <a:pt x="32279" y="46922"/>
                    <a:pt x="31620" y="47940"/>
                  </a:cubicBezTo>
                  <a:cubicBezTo>
                    <a:pt x="30572" y="49437"/>
                    <a:pt x="29734" y="51054"/>
                    <a:pt x="29015" y="52731"/>
                  </a:cubicBezTo>
                  <a:cubicBezTo>
                    <a:pt x="28686" y="53569"/>
                    <a:pt x="28446" y="54438"/>
                    <a:pt x="28327" y="55336"/>
                  </a:cubicBezTo>
                  <a:cubicBezTo>
                    <a:pt x="28214" y="56126"/>
                    <a:pt x="28074" y="57129"/>
                    <a:pt x="28209" y="57944"/>
                  </a:cubicBezTo>
                  <a:lnTo>
                    <a:pt x="28209" y="57944"/>
                  </a:lnTo>
                  <a:cubicBezTo>
                    <a:pt x="28062" y="57181"/>
                    <a:pt x="27863" y="56395"/>
                    <a:pt x="27638" y="55635"/>
                  </a:cubicBezTo>
                  <a:cubicBezTo>
                    <a:pt x="27488" y="55246"/>
                    <a:pt x="27368" y="54827"/>
                    <a:pt x="27249" y="54438"/>
                  </a:cubicBezTo>
                  <a:cubicBezTo>
                    <a:pt x="27009" y="53629"/>
                    <a:pt x="26770" y="52821"/>
                    <a:pt x="26530" y="52012"/>
                  </a:cubicBezTo>
                  <a:cubicBezTo>
                    <a:pt x="26320" y="51204"/>
                    <a:pt x="26111" y="50365"/>
                    <a:pt x="25931" y="49557"/>
                  </a:cubicBezTo>
                  <a:cubicBezTo>
                    <a:pt x="25781" y="48838"/>
                    <a:pt x="25722" y="48149"/>
                    <a:pt x="25482" y="47461"/>
                  </a:cubicBezTo>
                  <a:cubicBezTo>
                    <a:pt x="26800" y="47131"/>
                    <a:pt x="28027" y="46562"/>
                    <a:pt x="29135" y="45814"/>
                  </a:cubicBezTo>
                  <a:cubicBezTo>
                    <a:pt x="30453" y="44946"/>
                    <a:pt x="31680" y="43927"/>
                    <a:pt x="32788" y="42790"/>
                  </a:cubicBezTo>
                  <a:cubicBezTo>
                    <a:pt x="33836" y="41652"/>
                    <a:pt x="34884" y="40484"/>
                    <a:pt x="35842" y="39226"/>
                  </a:cubicBezTo>
                  <a:cubicBezTo>
                    <a:pt x="36352" y="38538"/>
                    <a:pt x="36861" y="37849"/>
                    <a:pt x="37310" y="37130"/>
                  </a:cubicBezTo>
                  <a:cubicBezTo>
                    <a:pt x="38747" y="34765"/>
                    <a:pt x="39735" y="32100"/>
                    <a:pt x="40693" y="29525"/>
                  </a:cubicBezTo>
                  <a:cubicBezTo>
                    <a:pt x="41352" y="27818"/>
                    <a:pt x="42041" y="26111"/>
                    <a:pt x="42580" y="24345"/>
                  </a:cubicBezTo>
                  <a:cubicBezTo>
                    <a:pt x="42849" y="23416"/>
                    <a:pt x="43029" y="22428"/>
                    <a:pt x="43268" y="21470"/>
                  </a:cubicBezTo>
                  <a:cubicBezTo>
                    <a:pt x="43478" y="20721"/>
                    <a:pt x="43897" y="19853"/>
                    <a:pt x="43957" y="19074"/>
                  </a:cubicBezTo>
                  <a:lnTo>
                    <a:pt x="43957" y="19074"/>
                  </a:lnTo>
                  <a:lnTo>
                    <a:pt x="41951" y="20332"/>
                  </a:lnTo>
                  <a:cubicBezTo>
                    <a:pt x="41412" y="20632"/>
                    <a:pt x="40843" y="20841"/>
                    <a:pt x="40334" y="21171"/>
                  </a:cubicBezTo>
                  <a:cubicBezTo>
                    <a:pt x="39136" y="21949"/>
                    <a:pt x="38028" y="22787"/>
                    <a:pt x="36980" y="23716"/>
                  </a:cubicBezTo>
                  <a:cubicBezTo>
                    <a:pt x="34914" y="25602"/>
                    <a:pt x="33088" y="27758"/>
                    <a:pt x="31561" y="30124"/>
                  </a:cubicBezTo>
                  <a:cubicBezTo>
                    <a:pt x="30063" y="32369"/>
                    <a:pt x="28806" y="34765"/>
                    <a:pt x="27728" y="37250"/>
                  </a:cubicBezTo>
                  <a:cubicBezTo>
                    <a:pt x="27069" y="38687"/>
                    <a:pt x="26560" y="40214"/>
                    <a:pt x="26141" y="41742"/>
                  </a:cubicBezTo>
                  <a:cubicBezTo>
                    <a:pt x="25961" y="42520"/>
                    <a:pt x="25811" y="43329"/>
                    <a:pt x="25692" y="44137"/>
                  </a:cubicBezTo>
                  <a:cubicBezTo>
                    <a:pt x="25632" y="44526"/>
                    <a:pt x="25602" y="44886"/>
                    <a:pt x="25572" y="45275"/>
                  </a:cubicBezTo>
                  <a:cubicBezTo>
                    <a:pt x="25542" y="45484"/>
                    <a:pt x="25512" y="45724"/>
                    <a:pt x="25482" y="45934"/>
                  </a:cubicBezTo>
                  <a:cubicBezTo>
                    <a:pt x="25452" y="46113"/>
                    <a:pt x="25422" y="46293"/>
                    <a:pt x="25422" y="46503"/>
                  </a:cubicBezTo>
                  <a:cubicBezTo>
                    <a:pt x="25183" y="45604"/>
                    <a:pt x="25003" y="44676"/>
                    <a:pt x="24883" y="43748"/>
                  </a:cubicBezTo>
                  <a:cubicBezTo>
                    <a:pt x="24823" y="43119"/>
                    <a:pt x="24733" y="42520"/>
                    <a:pt x="24674" y="41891"/>
                  </a:cubicBezTo>
                  <a:cubicBezTo>
                    <a:pt x="24524" y="40664"/>
                    <a:pt x="24434" y="39466"/>
                    <a:pt x="24344" y="38238"/>
                  </a:cubicBezTo>
                  <a:cubicBezTo>
                    <a:pt x="24254" y="36591"/>
                    <a:pt x="24254" y="34944"/>
                    <a:pt x="24284" y="33298"/>
                  </a:cubicBezTo>
                  <a:cubicBezTo>
                    <a:pt x="28596" y="26980"/>
                    <a:pt x="27907" y="18446"/>
                    <a:pt x="27398" y="11199"/>
                  </a:cubicBezTo>
                  <a:cubicBezTo>
                    <a:pt x="27159" y="7936"/>
                    <a:pt x="27159" y="4462"/>
                    <a:pt x="26440" y="1258"/>
                  </a:cubicBezTo>
                  <a:cubicBezTo>
                    <a:pt x="26380" y="1079"/>
                    <a:pt x="26051" y="120"/>
                    <a:pt x="26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8"/>
            <p:cNvSpPr/>
            <p:nvPr/>
          </p:nvSpPr>
          <p:spPr>
            <a:xfrm>
              <a:off x="5093835" y="2694102"/>
              <a:ext cx="126176" cy="689945"/>
            </a:xfrm>
            <a:custGeom>
              <a:avLst/>
              <a:gdLst/>
              <a:ahLst/>
              <a:cxnLst/>
              <a:rect l="l" t="t" r="r" b="b"/>
              <a:pathLst>
                <a:path w="6199" h="33897" extrusionOk="0">
                  <a:moveTo>
                    <a:pt x="6199" y="1"/>
                  </a:moveTo>
                  <a:cubicBezTo>
                    <a:pt x="6197" y="3"/>
                    <a:pt x="6194" y="5"/>
                    <a:pt x="6192" y="8"/>
                  </a:cubicBezTo>
                  <a:lnTo>
                    <a:pt x="6192" y="8"/>
                  </a:lnTo>
                  <a:cubicBezTo>
                    <a:pt x="6195" y="6"/>
                    <a:pt x="6197" y="3"/>
                    <a:pt x="6199" y="1"/>
                  </a:cubicBezTo>
                  <a:close/>
                  <a:moveTo>
                    <a:pt x="6192" y="8"/>
                  </a:moveTo>
                  <a:cubicBezTo>
                    <a:pt x="6074" y="157"/>
                    <a:pt x="5927" y="333"/>
                    <a:pt x="5810" y="510"/>
                  </a:cubicBezTo>
                  <a:cubicBezTo>
                    <a:pt x="2486" y="5151"/>
                    <a:pt x="1078" y="10690"/>
                    <a:pt x="390" y="16290"/>
                  </a:cubicBezTo>
                  <a:cubicBezTo>
                    <a:pt x="1" y="19134"/>
                    <a:pt x="510" y="22069"/>
                    <a:pt x="869" y="24913"/>
                  </a:cubicBezTo>
                  <a:cubicBezTo>
                    <a:pt x="1228" y="27878"/>
                    <a:pt x="1947" y="30842"/>
                    <a:pt x="2995" y="33657"/>
                  </a:cubicBezTo>
                  <a:cubicBezTo>
                    <a:pt x="3025" y="33747"/>
                    <a:pt x="3055" y="33807"/>
                    <a:pt x="3085" y="33896"/>
                  </a:cubicBezTo>
                  <a:cubicBezTo>
                    <a:pt x="4582" y="28267"/>
                    <a:pt x="4552" y="21949"/>
                    <a:pt x="4462" y="16170"/>
                  </a:cubicBezTo>
                  <a:cubicBezTo>
                    <a:pt x="4372" y="10810"/>
                    <a:pt x="4312" y="5330"/>
                    <a:pt x="6199" y="270"/>
                  </a:cubicBezTo>
                  <a:cubicBezTo>
                    <a:pt x="6171" y="132"/>
                    <a:pt x="6169" y="45"/>
                    <a:pt x="6192" y="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8"/>
            <p:cNvSpPr/>
            <p:nvPr/>
          </p:nvSpPr>
          <p:spPr>
            <a:xfrm>
              <a:off x="5163935" y="3488240"/>
              <a:ext cx="24995" cy="55485"/>
            </a:xfrm>
            <a:custGeom>
              <a:avLst/>
              <a:gdLst/>
              <a:ahLst/>
              <a:cxnLst/>
              <a:rect l="l" t="t" r="r" b="b"/>
              <a:pathLst>
                <a:path w="1228" h="2726" extrusionOk="0">
                  <a:moveTo>
                    <a:pt x="1018" y="1"/>
                  </a:moveTo>
                  <a:cubicBezTo>
                    <a:pt x="769" y="125"/>
                    <a:pt x="477" y="188"/>
                    <a:pt x="179" y="188"/>
                  </a:cubicBezTo>
                  <a:cubicBezTo>
                    <a:pt x="120" y="188"/>
                    <a:pt x="60" y="185"/>
                    <a:pt x="0" y="180"/>
                  </a:cubicBezTo>
                  <a:lnTo>
                    <a:pt x="0" y="180"/>
                  </a:lnTo>
                  <a:cubicBezTo>
                    <a:pt x="60" y="839"/>
                    <a:pt x="120" y="1498"/>
                    <a:pt x="180" y="2157"/>
                  </a:cubicBezTo>
                  <a:cubicBezTo>
                    <a:pt x="449" y="2366"/>
                    <a:pt x="689" y="2546"/>
                    <a:pt x="958" y="2726"/>
                  </a:cubicBezTo>
                  <a:cubicBezTo>
                    <a:pt x="1048" y="2606"/>
                    <a:pt x="1138" y="2486"/>
                    <a:pt x="1228" y="2336"/>
                  </a:cubicBezTo>
                  <a:cubicBezTo>
                    <a:pt x="1168" y="1558"/>
                    <a:pt x="1078" y="779"/>
                    <a:pt x="1018" y="1"/>
                  </a:cubicBezTo>
                  <a:close/>
                </a:path>
              </a:pathLst>
            </a:custGeom>
            <a:solidFill>
              <a:srgbClr val="A3B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8"/>
            <p:cNvSpPr/>
            <p:nvPr/>
          </p:nvSpPr>
          <p:spPr>
            <a:xfrm>
              <a:off x="4792756" y="3093919"/>
              <a:ext cx="786852" cy="568044"/>
            </a:xfrm>
            <a:custGeom>
              <a:avLst/>
              <a:gdLst/>
              <a:ahLst/>
              <a:cxnLst/>
              <a:rect l="l" t="t" r="r" b="b"/>
              <a:pathLst>
                <a:path w="38658" h="27908" extrusionOk="0">
                  <a:moveTo>
                    <a:pt x="0" y="0"/>
                  </a:moveTo>
                  <a:lnTo>
                    <a:pt x="0" y="0"/>
                  </a:lnTo>
                  <a:cubicBezTo>
                    <a:pt x="809" y="749"/>
                    <a:pt x="1438" y="1617"/>
                    <a:pt x="1917" y="2605"/>
                  </a:cubicBezTo>
                  <a:cubicBezTo>
                    <a:pt x="2336" y="3354"/>
                    <a:pt x="2755" y="4133"/>
                    <a:pt x="3145" y="4911"/>
                  </a:cubicBezTo>
                  <a:cubicBezTo>
                    <a:pt x="3923" y="6468"/>
                    <a:pt x="4642" y="8055"/>
                    <a:pt x="5330" y="9642"/>
                  </a:cubicBezTo>
                  <a:cubicBezTo>
                    <a:pt x="6708" y="12786"/>
                    <a:pt x="7965" y="15990"/>
                    <a:pt x="9223" y="19194"/>
                  </a:cubicBezTo>
                  <a:cubicBezTo>
                    <a:pt x="10061" y="21380"/>
                    <a:pt x="11169" y="23416"/>
                    <a:pt x="13056" y="24853"/>
                  </a:cubicBezTo>
                  <a:cubicBezTo>
                    <a:pt x="14733" y="26171"/>
                    <a:pt x="16889" y="27488"/>
                    <a:pt x="19074" y="27608"/>
                  </a:cubicBezTo>
                  <a:cubicBezTo>
                    <a:pt x="19101" y="27599"/>
                    <a:pt x="19127" y="27596"/>
                    <a:pt x="19153" y="27596"/>
                  </a:cubicBezTo>
                  <a:cubicBezTo>
                    <a:pt x="19217" y="27596"/>
                    <a:pt x="19280" y="27617"/>
                    <a:pt x="19344" y="27638"/>
                  </a:cubicBezTo>
                  <a:cubicBezTo>
                    <a:pt x="19434" y="27698"/>
                    <a:pt x="19494" y="27788"/>
                    <a:pt x="19524" y="27878"/>
                  </a:cubicBezTo>
                  <a:cubicBezTo>
                    <a:pt x="19645" y="27851"/>
                    <a:pt x="19772" y="27836"/>
                    <a:pt x="19900" y="27836"/>
                  </a:cubicBezTo>
                  <a:cubicBezTo>
                    <a:pt x="20056" y="27836"/>
                    <a:pt x="20214" y="27858"/>
                    <a:pt x="20362" y="27908"/>
                  </a:cubicBezTo>
                  <a:cubicBezTo>
                    <a:pt x="20362" y="27848"/>
                    <a:pt x="20332" y="27818"/>
                    <a:pt x="20332" y="27788"/>
                  </a:cubicBezTo>
                  <a:cubicBezTo>
                    <a:pt x="21620" y="27458"/>
                    <a:pt x="22847" y="26889"/>
                    <a:pt x="23955" y="26111"/>
                  </a:cubicBezTo>
                  <a:cubicBezTo>
                    <a:pt x="25303" y="25273"/>
                    <a:pt x="26530" y="24254"/>
                    <a:pt x="27638" y="23117"/>
                  </a:cubicBezTo>
                  <a:cubicBezTo>
                    <a:pt x="28686" y="21949"/>
                    <a:pt x="29734" y="20781"/>
                    <a:pt x="30692" y="19553"/>
                  </a:cubicBezTo>
                  <a:cubicBezTo>
                    <a:pt x="31202" y="18865"/>
                    <a:pt x="31681" y="18176"/>
                    <a:pt x="32130" y="17457"/>
                  </a:cubicBezTo>
                  <a:cubicBezTo>
                    <a:pt x="33567" y="15092"/>
                    <a:pt x="34555" y="12427"/>
                    <a:pt x="35543" y="9852"/>
                  </a:cubicBezTo>
                  <a:cubicBezTo>
                    <a:pt x="36172" y="8145"/>
                    <a:pt x="36891" y="6438"/>
                    <a:pt x="37400" y="4672"/>
                  </a:cubicBezTo>
                  <a:cubicBezTo>
                    <a:pt x="37699" y="3713"/>
                    <a:pt x="37879" y="2755"/>
                    <a:pt x="38118" y="1797"/>
                  </a:cubicBezTo>
                  <a:cubicBezTo>
                    <a:pt x="38238" y="1288"/>
                    <a:pt x="38508" y="719"/>
                    <a:pt x="38657" y="180"/>
                  </a:cubicBezTo>
                  <a:lnTo>
                    <a:pt x="38657" y="180"/>
                  </a:lnTo>
                  <a:cubicBezTo>
                    <a:pt x="35154" y="4043"/>
                    <a:pt x="32010" y="8085"/>
                    <a:pt x="29525" y="12696"/>
                  </a:cubicBezTo>
                  <a:cubicBezTo>
                    <a:pt x="27069" y="17218"/>
                    <a:pt x="24794" y="22667"/>
                    <a:pt x="20991" y="26231"/>
                  </a:cubicBezTo>
                  <a:cubicBezTo>
                    <a:pt x="20781" y="26440"/>
                    <a:pt x="20512" y="26590"/>
                    <a:pt x="20242" y="26680"/>
                  </a:cubicBezTo>
                  <a:cubicBezTo>
                    <a:pt x="20242" y="26710"/>
                    <a:pt x="20242" y="26770"/>
                    <a:pt x="20242" y="26800"/>
                  </a:cubicBezTo>
                  <a:cubicBezTo>
                    <a:pt x="20242" y="26770"/>
                    <a:pt x="20242" y="26740"/>
                    <a:pt x="20212" y="26680"/>
                  </a:cubicBezTo>
                  <a:cubicBezTo>
                    <a:pt x="19965" y="26784"/>
                    <a:pt x="19702" y="26837"/>
                    <a:pt x="19438" y="26837"/>
                  </a:cubicBezTo>
                  <a:cubicBezTo>
                    <a:pt x="19094" y="26837"/>
                    <a:pt x="18751" y="26747"/>
                    <a:pt x="18446" y="26560"/>
                  </a:cubicBezTo>
                  <a:cubicBezTo>
                    <a:pt x="16020" y="25003"/>
                    <a:pt x="14373" y="23596"/>
                    <a:pt x="12756" y="21170"/>
                  </a:cubicBezTo>
                  <a:cubicBezTo>
                    <a:pt x="10930" y="18415"/>
                    <a:pt x="10002" y="15122"/>
                    <a:pt x="8834" y="12068"/>
                  </a:cubicBezTo>
                  <a:cubicBezTo>
                    <a:pt x="8055" y="10061"/>
                    <a:pt x="7217" y="8085"/>
                    <a:pt x="6259" y="6139"/>
                  </a:cubicBezTo>
                  <a:cubicBezTo>
                    <a:pt x="5450" y="4432"/>
                    <a:pt x="4702" y="2486"/>
                    <a:pt x="3055" y="1378"/>
                  </a:cubicBezTo>
                  <a:cubicBezTo>
                    <a:pt x="2156" y="779"/>
                    <a:pt x="1019" y="449"/>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8"/>
            <p:cNvSpPr/>
            <p:nvPr/>
          </p:nvSpPr>
          <p:spPr>
            <a:xfrm>
              <a:off x="4688543" y="3341975"/>
              <a:ext cx="977000" cy="756015"/>
            </a:xfrm>
            <a:custGeom>
              <a:avLst/>
              <a:gdLst/>
              <a:ahLst/>
              <a:cxnLst/>
              <a:rect l="l" t="t" r="r" b="b"/>
              <a:pathLst>
                <a:path w="48000" h="37143" extrusionOk="0">
                  <a:moveTo>
                    <a:pt x="47999" y="0"/>
                  </a:moveTo>
                  <a:lnTo>
                    <a:pt x="47999" y="0"/>
                  </a:lnTo>
                  <a:cubicBezTo>
                    <a:pt x="44736" y="4222"/>
                    <a:pt x="42430" y="8923"/>
                    <a:pt x="39915" y="13624"/>
                  </a:cubicBezTo>
                  <a:cubicBezTo>
                    <a:pt x="38567" y="16260"/>
                    <a:pt x="36860" y="18745"/>
                    <a:pt x="34884" y="20931"/>
                  </a:cubicBezTo>
                  <a:cubicBezTo>
                    <a:pt x="34315" y="21530"/>
                    <a:pt x="28147" y="27937"/>
                    <a:pt x="28237" y="28027"/>
                  </a:cubicBezTo>
                  <a:cubicBezTo>
                    <a:pt x="26889" y="26740"/>
                    <a:pt x="25332" y="25632"/>
                    <a:pt x="23685" y="24763"/>
                  </a:cubicBezTo>
                  <a:cubicBezTo>
                    <a:pt x="21829" y="23775"/>
                    <a:pt x="19793" y="23296"/>
                    <a:pt x="18056" y="22128"/>
                  </a:cubicBezTo>
                  <a:cubicBezTo>
                    <a:pt x="16289" y="20961"/>
                    <a:pt x="14732" y="19374"/>
                    <a:pt x="13145" y="17936"/>
                  </a:cubicBezTo>
                  <a:cubicBezTo>
                    <a:pt x="9283" y="14523"/>
                    <a:pt x="4971" y="11648"/>
                    <a:pt x="300" y="9432"/>
                  </a:cubicBezTo>
                  <a:cubicBezTo>
                    <a:pt x="180" y="9432"/>
                    <a:pt x="90" y="9402"/>
                    <a:pt x="0" y="9402"/>
                  </a:cubicBezTo>
                  <a:cubicBezTo>
                    <a:pt x="389" y="10720"/>
                    <a:pt x="1707" y="11888"/>
                    <a:pt x="2575" y="12906"/>
                  </a:cubicBezTo>
                  <a:cubicBezTo>
                    <a:pt x="3653" y="14163"/>
                    <a:pt x="4731" y="15391"/>
                    <a:pt x="5839" y="16619"/>
                  </a:cubicBezTo>
                  <a:cubicBezTo>
                    <a:pt x="7995" y="19074"/>
                    <a:pt x="10331" y="21380"/>
                    <a:pt x="12816" y="23536"/>
                  </a:cubicBezTo>
                  <a:cubicBezTo>
                    <a:pt x="13145" y="23805"/>
                    <a:pt x="13475" y="24075"/>
                    <a:pt x="13804" y="24314"/>
                  </a:cubicBezTo>
                  <a:cubicBezTo>
                    <a:pt x="16896" y="26802"/>
                    <a:pt x="21058" y="29114"/>
                    <a:pt x="25193" y="29114"/>
                  </a:cubicBezTo>
                  <a:cubicBezTo>
                    <a:pt x="26184" y="29114"/>
                    <a:pt x="27174" y="28981"/>
                    <a:pt x="28147" y="28686"/>
                  </a:cubicBezTo>
                  <a:lnTo>
                    <a:pt x="28237" y="28656"/>
                  </a:lnTo>
                  <a:cubicBezTo>
                    <a:pt x="29255" y="31441"/>
                    <a:pt x="30512" y="34136"/>
                    <a:pt x="31950" y="36741"/>
                  </a:cubicBezTo>
                  <a:cubicBezTo>
                    <a:pt x="32107" y="37027"/>
                    <a:pt x="32283" y="37142"/>
                    <a:pt x="32442" y="37142"/>
                  </a:cubicBezTo>
                  <a:cubicBezTo>
                    <a:pt x="32799" y="37142"/>
                    <a:pt x="33067" y="36561"/>
                    <a:pt x="32818" y="36022"/>
                  </a:cubicBezTo>
                  <a:cubicBezTo>
                    <a:pt x="31471" y="33357"/>
                    <a:pt x="30243" y="30692"/>
                    <a:pt x="29165" y="27967"/>
                  </a:cubicBezTo>
                  <a:lnTo>
                    <a:pt x="29255" y="27967"/>
                  </a:lnTo>
                  <a:cubicBezTo>
                    <a:pt x="35064" y="27518"/>
                    <a:pt x="39106" y="21679"/>
                    <a:pt x="41891" y="17098"/>
                  </a:cubicBezTo>
                  <a:cubicBezTo>
                    <a:pt x="42131" y="16709"/>
                    <a:pt x="42370" y="16319"/>
                    <a:pt x="42610" y="15930"/>
                  </a:cubicBezTo>
                  <a:cubicBezTo>
                    <a:pt x="44197" y="13205"/>
                    <a:pt x="45484" y="10331"/>
                    <a:pt x="46472" y="7336"/>
                  </a:cubicBezTo>
                  <a:cubicBezTo>
                    <a:pt x="46951" y="5839"/>
                    <a:pt x="47341" y="4342"/>
                    <a:pt x="47580" y="2785"/>
                  </a:cubicBezTo>
                  <a:cubicBezTo>
                    <a:pt x="47700" y="2066"/>
                    <a:pt x="47820" y="1348"/>
                    <a:pt x="47910" y="629"/>
                  </a:cubicBezTo>
                  <a:cubicBezTo>
                    <a:pt x="47910" y="479"/>
                    <a:pt x="47940" y="270"/>
                    <a:pt x="47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8"/>
            <p:cNvSpPr/>
            <p:nvPr/>
          </p:nvSpPr>
          <p:spPr>
            <a:xfrm>
              <a:off x="4679994" y="3337090"/>
              <a:ext cx="3777551" cy="1805883"/>
            </a:xfrm>
            <a:custGeom>
              <a:avLst/>
              <a:gdLst/>
              <a:ahLst/>
              <a:cxnLst/>
              <a:rect l="l" t="t" r="r" b="b"/>
              <a:pathLst>
                <a:path w="185591" h="88723" extrusionOk="0">
                  <a:moveTo>
                    <a:pt x="92826" y="1"/>
                  </a:moveTo>
                  <a:cubicBezTo>
                    <a:pt x="42910" y="1"/>
                    <a:pt x="2187" y="39346"/>
                    <a:pt x="1" y="88723"/>
                  </a:cubicBezTo>
                  <a:lnTo>
                    <a:pt x="185590" y="88723"/>
                  </a:lnTo>
                  <a:cubicBezTo>
                    <a:pt x="183434" y="39346"/>
                    <a:pt x="142741" y="1"/>
                    <a:pt x="92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8"/>
            <p:cNvSpPr/>
            <p:nvPr/>
          </p:nvSpPr>
          <p:spPr>
            <a:xfrm>
              <a:off x="4679994" y="3517489"/>
              <a:ext cx="1781519" cy="1626095"/>
            </a:xfrm>
            <a:custGeom>
              <a:avLst/>
              <a:gdLst/>
              <a:ahLst/>
              <a:cxnLst/>
              <a:rect l="l" t="t" r="r" b="b"/>
              <a:pathLst>
                <a:path w="87526" h="79890" extrusionOk="0">
                  <a:moveTo>
                    <a:pt x="53180" y="1"/>
                  </a:moveTo>
                  <a:cubicBezTo>
                    <a:pt x="22878" y="14314"/>
                    <a:pt x="1558" y="44527"/>
                    <a:pt x="1" y="79890"/>
                  </a:cubicBezTo>
                  <a:lnTo>
                    <a:pt x="67943" y="79890"/>
                  </a:lnTo>
                  <a:cubicBezTo>
                    <a:pt x="67972" y="79800"/>
                    <a:pt x="67972" y="79740"/>
                    <a:pt x="67972" y="79650"/>
                  </a:cubicBezTo>
                  <a:cubicBezTo>
                    <a:pt x="68272" y="76836"/>
                    <a:pt x="65607" y="73871"/>
                    <a:pt x="63930" y="71865"/>
                  </a:cubicBezTo>
                  <a:cubicBezTo>
                    <a:pt x="61924" y="69410"/>
                    <a:pt x="59708" y="66984"/>
                    <a:pt x="58421" y="64020"/>
                  </a:cubicBezTo>
                  <a:cubicBezTo>
                    <a:pt x="56504" y="59588"/>
                    <a:pt x="56474" y="54737"/>
                    <a:pt x="59259" y="50635"/>
                  </a:cubicBezTo>
                  <a:cubicBezTo>
                    <a:pt x="61894" y="46742"/>
                    <a:pt x="65996" y="44078"/>
                    <a:pt x="69889" y="41532"/>
                  </a:cubicBezTo>
                  <a:cubicBezTo>
                    <a:pt x="73213" y="39346"/>
                    <a:pt x="76656" y="37520"/>
                    <a:pt x="80130" y="35544"/>
                  </a:cubicBezTo>
                  <a:cubicBezTo>
                    <a:pt x="82705" y="34047"/>
                    <a:pt x="87436" y="31501"/>
                    <a:pt x="87466" y="27968"/>
                  </a:cubicBezTo>
                  <a:cubicBezTo>
                    <a:pt x="87526" y="23117"/>
                    <a:pt x="80758" y="23177"/>
                    <a:pt x="77405" y="22758"/>
                  </a:cubicBezTo>
                  <a:cubicBezTo>
                    <a:pt x="75129" y="22488"/>
                    <a:pt x="72943" y="22159"/>
                    <a:pt x="70847" y="21171"/>
                  </a:cubicBezTo>
                  <a:cubicBezTo>
                    <a:pt x="68152" y="19943"/>
                    <a:pt x="65847" y="17937"/>
                    <a:pt x="63810" y="15841"/>
                  </a:cubicBezTo>
                  <a:cubicBezTo>
                    <a:pt x="59648" y="11529"/>
                    <a:pt x="55606" y="6588"/>
                    <a:pt x="53510" y="929"/>
                  </a:cubicBezTo>
                  <a:cubicBezTo>
                    <a:pt x="53390" y="630"/>
                    <a:pt x="53300" y="300"/>
                    <a:pt x="53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8"/>
            <p:cNvSpPr/>
            <p:nvPr/>
          </p:nvSpPr>
          <p:spPr>
            <a:xfrm>
              <a:off x="6593755" y="3537009"/>
              <a:ext cx="1864402" cy="1606575"/>
            </a:xfrm>
            <a:custGeom>
              <a:avLst/>
              <a:gdLst/>
              <a:ahLst/>
              <a:cxnLst/>
              <a:rect l="l" t="t" r="r" b="b"/>
              <a:pathLst>
                <a:path w="91598" h="78931" extrusionOk="0">
                  <a:moveTo>
                    <a:pt x="40394" y="0"/>
                  </a:moveTo>
                  <a:cubicBezTo>
                    <a:pt x="39316" y="749"/>
                    <a:pt x="38388" y="1707"/>
                    <a:pt x="37669" y="2815"/>
                  </a:cubicBezTo>
                  <a:cubicBezTo>
                    <a:pt x="35603" y="6109"/>
                    <a:pt x="38747" y="10900"/>
                    <a:pt x="39166" y="14403"/>
                  </a:cubicBezTo>
                  <a:cubicBezTo>
                    <a:pt x="39945" y="21020"/>
                    <a:pt x="37759" y="27398"/>
                    <a:pt x="31111" y="29734"/>
                  </a:cubicBezTo>
                  <a:cubicBezTo>
                    <a:pt x="27159" y="31111"/>
                    <a:pt x="22787" y="31381"/>
                    <a:pt x="18745" y="32429"/>
                  </a:cubicBezTo>
                  <a:cubicBezTo>
                    <a:pt x="16679" y="32908"/>
                    <a:pt x="13684" y="33237"/>
                    <a:pt x="13415" y="35752"/>
                  </a:cubicBezTo>
                  <a:cubicBezTo>
                    <a:pt x="12726" y="42280"/>
                    <a:pt x="14822" y="49496"/>
                    <a:pt x="10451" y="55156"/>
                  </a:cubicBezTo>
                  <a:cubicBezTo>
                    <a:pt x="8235" y="58000"/>
                    <a:pt x="4073" y="58180"/>
                    <a:pt x="1977" y="60935"/>
                  </a:cubicBezTo>
                  <a:cubicBezTo>
                    <a:pt x="0" y="63510"/>
                    <a:pt x="839" y="67313"/>
                    <a:pt x="2905" y="69559"/>
                  </a:cubicBezTo>
                  <a:cubicBezTo>
                    <a:pt x="3474" y="70187"/>
                    <a:pt x="4162" y="70696"/>
                    <a:pt x="4941" y="71086"/>
                  </a:cubicBezTo>
                  <a:cubicBezTo>
                    <a:pt x="5180" y="71205"/>
                    <a:pt x="5420" y="71295"/>
                    <a:pt x="5690" y="71385"/>
                  </a:cubicBezTo>
                  <a:lnTo>
                    <a:pt x="5779" y="71385"/>
                  </a:lnTo>
                  <a:cubicBezTo>
                    <a:pt x="6258" y="71295"/>
                    <a:pt x="6708" y="71175"/>
                    <a:pt x="7157" y="70996"/>
                  </a:cubicBezTo>
                  <a:cubicBezTo>
                    <a:pt x="8834" y="70337"/>
                    <a:pt x="10421" y="69199"/>
                    <a:pt x="11918" y="68181"/>
                  </a:cubicBezTo>
                  <a:cubicBezTo>
                    <a:pt x="15750" y="65606"/>
                    <a:pt x="19374" y="62642"/>
                    <a:pt x="23446" y="60486"/>
                  </a:cubicBezTo>
                  <a:cubicBezTo>
                    <a:pt x="25221" y="59545"/>
                    <a:pt x="27407" y="58625"/>
                    <a:pt x="29467" y="58625"/>
                  </a:cubicBezTo>
                  <a:cubicBezTo>
                    <a:pt x="30881" y="58625"/>
                    <a:pt x="32236" y="59058"/>
                    <a:pt x="33357" y="60216"/>
                  </a:cubicBezTo>
                  <a:cubicBezTo>
                    <a:pt x="37639" y="64678"/>
                    <a:pt x="34585" y="73092"/>
                    <a:pt x="33327" y="78152"/>
                  </a:cubicBezTo>
                  <a:cubicBezTo>
                    <a:pt x="33237" y="78392"/>
                    <a:pt x="33178" y="78661"/>
                    <a:pt x="33118" y="78931"/>
                  </a:cubicBezTo>
                  <a:lnTo>
                    <a:pt x="91597" y="78931"/>
                  </a:lnTo>
                  <a:cubicBezTo>
                    <a:pt x="90100" y="45274"/>
                    <a:pt x="70517" y="15092"/>
                    <a:pt x="40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8"/>
            <p:cNvSpPr/>
            <p:nvPr/>
          </p:nvSpPr>
          <p:spPr>
            <a:xfrm>
              <a:off x="5964770" y="3337090"/>
              <a:ext cx="2363567" cy="1196418"/>
            </a:xfrm>
            <a:custGeom>
              <a:avLst/>
              <a:gdLst/>
              <a:ahLst/>
              <a:cxnLst/>
              <a:rect l="l" t="t" r="r" b="b"/>
              <a:pathLst>
                <a:path w="116122" h="58780" extrusionOk="0">
                  <a:moveTo>
                    <a:pt x="29705" y="1"/>
                  </a:moveTo>
                  <a:cubicBezTo>
                    <a:pt x="19584" y="1"/>
                    <a:pt x="9553" y="1648"/>
                    <a:pt x="1" y="4881"/>
                  </a:cubicBezTo>
                  <a:cubicBezTo>
                    <a:pt x="6199" y="15571"/>
                    <a:pt x="14463" y="24944"/>
                    <a:pt x="24315" y="32429"/>
                  </a:cubicBezTo>
                  <a:cubicBezTo>
                    <a:pt x="35424" y="40963"/>
                    <a:pt x="48239" y="47431"/>
                    <a:pt x="61564" y="51683"/>
                  </a:cubicBezTo>
                  <a:cubicBezTo>
                    <a:pt x="76955" y="56594"/>
                    <a:pt x="93125" y="58091"/>
                    <a:pt x="109174" y="58600"/>
                  </a:cubicBezTo>
                  <a:cubicBezTo>
                    <a:pt x="111480" y="58660"/>
                    <a:pt x="113816" y="58720"/>
                    <a:pt x="116121" y="58779"/>
                  </a:cubicBezTo>
                  <a:cubicBezTo>
                    <a:pt x="102497" y="24345"/>
                    <a:pt x="68960" y="1"/>
                    <a:pt x="297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8"/>
            <p:cNvSpPr/>
            <p:nvPr/>
          </p:nvSpPr>
          <p:spPr>
            <a:xfrm>
              <a:off x="4679994" y="3779570"/>
              <a:ext cx="2334318" cy="1363404"/>
            </a:xfrm>
            <a:custGeom>
              <a:avLst/>
              <a:gdLst/>
              <a:ahLst/>
              <a:cxnLst/>
              <a:rect l="l" t="t" r="r" b="b"/>
              <a:pathLst>
                <a:path w="114685" h="66984" extrusionOk="0">
                  <a:moveTo>
                    <a:pt x="33088" y="1"/>
                  </a:moveTo>
                  <a:cubicBezTo>
                    <a:pt x="13146" y="16679"/>
                    <a:pt x="1139" y="40993"/>
                    <a:pt x="1" y="66984"/>
                  </a:cubicBezTo>
                  <a:lnTo>
                    <a:pt x="114684" y="66984"/>
                  </a:lnTo>
                  <a:cubicBezTo>
                    <a:pt x="109115" y="65427"/>
                    <a:pt x="103635" y="63480"/>
                    <a:pt x="98335" y="61115"/>
                  </a:cubicBezTo>
                  <a:cubicBezTo>
                    <a:pt x="83813" y="54647"/>
                    <a:pt x="69380" y="45814"/>
                    <a:pt x="58241" y="34316"/>
                  </a:cubicBezTo>
                  <a:cubicBezTo>
                    <a:pt x="52701" y="28567"/>
                    <a:pt x="47581" y="22219"/>
                    <a:pt x="42850" y="15751"/>
                  </a:cubicBezTo>
                  <a:cubicBezTo>
                    <a:pt x="39137" y="10810"/>
                    <a:pt x="35873" y="5510"/>
                    <a:pt x="33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8"/>
            <p:cNvSpPr/>
            <p:nvPr/>
          </p:nvSpPr>
          <p:spPr>
            <a:xfrm>
              <a:off x="4679994" y="3779570"/>
              <a:ext cx="1389620" cy="1363404"/>
            </a:xfrm>
            <a:custGeom>
              <a:avLst/>
              <a:gdLst/>
              <a:ahLst/>
              <a:cxnLst/>
              <a:rect l="l" t="t" r="r" b="b"/>
              <a:pathLst>
                <a:path w="68272" h="66984" extrusionOk="0">
                  <a:moveTo>
                    <a:pt x="33088" y="1"/>
                  </a:moveTo>
                  <a:cubicBezTo>
                    <a:pt x="13146" y="16679"/>
                    <a:pt x="1139" y="40993"/>
                    <a:pt x="1" y="66984"/>
                  </a:cubicBezTo>
                  <a:lnTo>
                    <a:pt x="67943" y="66984"/>
                  </a:lnTo>
                  <a:cubicBezTo>
                    <a:pt x="67943" y="66924"/>
                    <a:pt x="67972" y="66834"/>
                    <a:pt x="67972" y="66774"/>
                  </a:cubicBezTo>
                  <a:cubicBezTo>
                    <a:pt x="68272" y="63930"/>
                    <a:pt x="65607" y="60995"/>
                    <a:pt x="63930" y="58989"/>
                  </a:cubicBezTo>
                  <a:cubicBezTo>
                    <a:pt x="61924" y="56534"/>
                    <a:pt x="59708" y="54108"/>
                    <a:pt x="58421" y="51144"/>
                  </a:cubicBezTo>
                  <a:cubicBezTo>
                    <a:pt x="56504" y="46712"/>
                    <a:pt x="56474" y="41861"/>
                    <a:pt x="59259" y="37759"/>
                  </a:cubicBezTo>
                  <a:cubicBezTo>
                    <a:pt x="59588" y="37280"/>
                    <a:pt x="59918" y="36801"/>
                    <a:pt x="60307" y="36382"/>
                  </a:cubicBezTo>
                  <a:cubicBezTo>
                    <a:pt x="59618" y="35693"/>
                    <a:pt x="58930" y="35004"/>
                    <a:pt x="58241" y="34316"/>
                  </a:cubicBezTo>
                  <a:cubicBezTo>
                    <a:pt x="52701" y="28567"/>
                    <a:pt x="47581" y="22219"/>
                    <a:pt x="42850" y="15751"/>
                  </a:cubicBezTo>
                  <a:cubicBezTo>
                    <a:pt x="39137" y="10810"/>
                    <a:pt x="35873" y="5510"/>
                    <a:pt x="33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8"/>
            <p:cNvSpPr/>
            <p:nvPr/>
          </p:nvSpPr>
          <p:spPr>
            <a:xfrm>
              <a:off x="6871060" y="3537009"/>
              <a:ext cx="1457277" cy="995889"/>
            </a:xfrm>
            <a:custGeom>
              <a:avLst/>
              <a:gdLst/>
              <a:ahLst/>
              <a:cxnLst/>
              <a:rect l="l" t="t" r="r" b="b"/>
              <a:pathLst>
                <a:path w="71596" h="48928" extrusionOk="0">
                  <a:moveTo>
                    <a:pt x="26770" y="0"/>
                  </a:moveTo>
                  <a:cubicBezTo>
                    <a:pt x="25692" y="749"/>
                    <a:pt x="24764" y="1707"/>
                    <a:pt x="24045" y="2815"/>
                  </a:cubicBezTo>
                  <a:cubicBezTo>
                    <a:pt x="21979" y="6109"/>
                    <a:pt x="25123" y="10900"/>
                    <a:pt x="25542" y="14403"/>
                  </a:cubicBezTo>
                  <a:cubicBezTo>
                    <a:pt x="26321" y="21020"/>
                    <a:pt x="24135" y="27398"/>
                    <a:pt x="17487" y="29734"/>
                  </a:cubicBezTo>
                  <a:cubicBezTo>
                    <a:pt x="13535" y="31111"/>
                    <a:pt x="9163" y="31381"/>
                    <a:pt x="5121" y="32429"/>
                  </a:cubicBezTo>
                  <a:cubicBezTo>
                    <a:pt x="3294" y="32878"/>
                    <a:pt x="719" y="33207"/>
                    <a:pt x="1" y="35034"/>
                  </a:cubicBezTo>
                  <a:cubicBezTo>
                    <a:pt x="5510" y="37699"/>
                    <a:pt x="11199" y="39974"/>
                    <a:pt x="17038" y="41861"/>
                  </a:cubicBezTo>
                  <a:cubicBezTo>
                    <a:pt x="32429" y="46742"/>
                    <a:pt x="48599" y="48239"/>
                    <a:pt x="64648" y="48748"/>
                  </a:cubicBezTo>
                  <a:cubicBezTo>
                    <a:pt x="66954" y="48838"/>
                    <a:pt x="69290" y="48898"/>
                    <a:pt x="71595" y="48928"/>
                  </a:cubicBezTo>
                  <a:cubicBezTo>
                    <a:pt x="63151" y="27668"/>
                    <a:pt x="47221" y="10271"/>
                    <a:pt x="26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8"/>
            <p:cNvSpPr/>
            <p:nvPr/>
          </p:nvSpPr>
          <p:spPr>
            <a:xfrm>
              <a:off x="5661249" y="4597176"/>
              <a:ext cx="24405" cy="115062"/>
            </a:xfrm>
            <a:custGeom>
              <a:avLst/>
              <a:gdLst/>
              <a:ahLst/>
              <a:cxnLst/>
              <a:rect l="l" t="t" r="r" b="b"/>
              <a:pathLst>
                <a:path w="1199" h="5653" extrusionOk="0">
                  <a:moveTo>
                    <a:pt x="574" y="1"/>
                  </a:moveTo>
                  <a:cubicBezTo>
                    <a:pt x="487" y="1"/>
                    <a:pt x="405" y="45"/>
                    <a:pt x="360" y="135"/>
                  </a:cubicBezTo>
                  <a:cubicBezTo>
                    <a:pt x="1" y="794"/>
                    <a:pt x="121" y="1483"/>
                    <a:pt x="151" y="2201"/>
                  </a:cubicBezTo>
                  <a:cubicBezTo>
                    <a:pt x="180" y="3100"/>
                    <a:pt x="180" y="4028"/>
                    <a:pt x="151" y="4926"/>
                  </a:cubicBezTo>
                  <a:cubicBezTo>
                    <a:pt x="136" y="5413"/>
                    <a:pt x="390" y="5653"/>
                    <a:pt x="651" y="5653"/>
                  </a:cubicBezTo>
                  <a:cubicBezTo>
                    <a:pt x="921" y="5653"/>
                    <a:pt x="1199" y="5398"/>
                    <a:pt x="1199" y="4896"/>
                  </a:cubicBezTo>
                  <a:lnTo>
                    <a:pt x="1199" y="4896"/>
                  </a:lnTo>
                  <a:lnTo>
                    <a:pt x="1169" y="4926"/>
                  </a:lnTo>
                  <a:cubicBezTo>
                    <a:pt x="1199" y="3998"/>
                    <a:pt x="1199" y="3100"/>
                    <a:pt x="1169" y="2171"/>
                  </a:cubicBezTo>
                  <a:cubicBezTo>
                    <a:pt x="1139" y="1513"/>
                    <a:pt x="1199" y="704"/>
                    <a:pt x="809" y="135"/>
                  </a:cubicBezTo>
                  <a:cubicBezTo>
                    <a:pt x="749" y="45"/>
                    <a:pt x="660" y="1"/>
                    <a:pt x="5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8"/>
            <p:cNvSpPr/>
            <p:nvPr/>
          </p:nvSpPr>
          <p:spPr>
            <a:xfrm>
              <a:off x="5486732" y="4571367"/>
              <a:ext cx="54468" cy="115123"/>
            </a:xfrm>
            <a:custGeom>
              <a:avLst/>
              <a:gdLst/>
              <a:ahLst/>
              <a:cxnLst/>
              <a:rect l="l" t="t" r="r" b="b"/>
              <a:pathLst>
                <a:path w="2676" h="5656" extrusionOk="0">
                  <a:moveTo>
                    <a:pt x="2227" y="1"/>
                  </a:moveTo>
                  <a:cubicBezTo>
                    <a:pt x="2181" y="1"/>
                    <a:pt x="2131" y="17"/>
                    <a:pt x="2077" y="56"/>
                  </a:cubicBezTo>
                  <a:cubicBezTo>
                    <a:pt x="1508" y="445"/>
                    <a:pt x="1358" y="1403"/>
                    <a:pt x="1149" y="2032"/>
                  </a:cubicBezTo>
                  <a:cubicBezTo>
                    <a:pt x="849" y="2871"/>
                    <a:pt x="520" y="3739"/>
                    <a:pt x="161" y="4577"/>
                  </a:cubicBezTo>
                  <a:cubicBezTo>
                    <a:pt x="1" y="4943"/>
                    <a:pt x="294" y="5656"/>
                    <a:pt x="614" y="5656"/>
                  </a:cubicBezTo>
                  <a:cubicBezTo>
                    <a:pt x="714" y="5656"/>
                    <a:pt x="817" y="5587"/>
                    <a:pt x="909" y="5416"/>
                  </a:cubicBezTo>
                  <a:cubicBezTo>
                    <a:pt x="1358" y="4577"/>
                    <a:pt x="1748" y="3709"/>
                    <a:pt x="2077" y="2811"/>
                  </a:cubicBezTo>
                  <a:cubicBezTo>
                    <a:pt x="2347" y="2032"/>
                    <a:pt x="2676" y="1134"/>
                    <a:pt x="2496" y="295"/>
                  </a:cubicBezTo>
                  <a:cubicBezTo>
                    <a:pt x="2452" y="140"/>
                    <a:pt x="2358" y="1"/>
                    <a:pt x="2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8"/>
            <p:cNvSpPr/>
            <p:nvPr/>
          </p:nvSpPr>
          <p:spPr>
            <a:xfrm>
              <a:off x="5806313" y="4579081"/>
              <a:ext cx="43293" cy="97924"/>
            </a:xfrm>
            <a:custGeom>
              <a:avLst/>
              <a:gdLst/>
              <a:ahLst/>
              <a:cxnLst/>
              <a:rect l="l" t="t" r="r" b="b"/>
              <a:pathLst>
                <a:path w="2127" h="4811" extrusionOk="0">
                  <a:moveTo>
                    <a:pt x="816" y="0"/>
                  </a:moveTo>
                  <a:cubicBezTo>
                    <a:pt x="681" y="0"/>
                    <a:pt x="543" y="41"/>
                    <a:pt x="420" y="126"/>
                  </a:cubicBezTo>
                  <a:cubicBezTo>
                    <a:pt x="0" y="485"/>
                    <a:pt x="0" y="1264"/>
                    <a:pt x="180" y="1713"/>
                  </a:cubicBezTo>
                  <a:cubicBezTo>
                    <a:pt x="569" y="2641"/>
                    <a:pt x="899" y="3599"/>
                    <a:pt x="1318" y="4498"/>
                  </a:cubicBezTo>
                  <a:cubicBezTo>
                    <a:pt x="1420" y="4722"/>
                    <a:pt x="1542" y="4811"/>
                    <a:pt x="1661" y="4811"/>
                  </a:cubicBezTo>
                  <a:cubicBezTo>
                    <a:pt x="1891" y="4811"/>
                    <a:pt x="2107" y="4474"/>
                    <a:pt x="2126" y="4138"/>
                  </a:cubicBezTo>
                  <a:cubicBezTo>
                    <a:pt x="2126" y="2911"/>
                    <a:pt x="1917" y="1683"/>
                    <a:pt x="1468" y="515"/>
                  </a:cubicBezTo>
                  <a:cubicBezTo>
                    <a:pt x="1386" y="188"/>
                    <a:pt x="1108" y="0"/>
                    <a:pt x="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8"/>
            <p:cNvSpPr/>
            <p:nvPr/>
          </p:nvSpPr>
          <p:spPr>
            <a:xfrm>
              <a:off x="5429048" y="4297624"/>
              <a:ext cx="477244" cy="328435"/>
            </a:xfrm>
            <a:custGeom>
              <a:avLst/>
              <a:gdLst/>
              <a:ahLst/>
              <a:cxnLst/>
              <a:rect l="l" t="t" r="r" b="b"/>
              <a:pathLst>
                <a:path w="23447" h="16136" extrusionOk="0">
                  <a:moveTo>
                    <a:pt x="11948" y="0"/>
                  </a:moveTo>
                  <a:cubicBezTo>
                    <a:pt x="6887" y="0"/>
                    <a:pt x="1498" y="9433"/>
                    <a:pt x="180" y="11888"/>
                  </a:cubicBezTo>
                  <a:cubicBezTo>
                    <a:pt x="0" y="12217"/>
                    <a:pt x="90" y="12637"/>
                    <a:pt x="390" y="12876"/>
                  </a:cubicBezTo>
                  <a:cubicBezTo>
                    <a:pt x="1581" y="13863"/>
                    <a:pt x="4927" y="16135"/>
                    <a:pt x="10435" y="16135"/>
                  </a:cubicBezTo>
                  <a:cubicBezTo>
                    <a:pt x="13783" y="16135"/>
                    <a:pt x="17930" y="15296"/>
                    <a:pt x="22877" y="12816"/>
                  </a:cubicBezTo>
                  <a:cubicBezTo>
                    <a:pt x="23266" y="12607"/>
                    <a:pt x="23446" y="12098"/>
                    <a:pt x="23236" y="11708"/>
                  </a:cubicBezTo>
                  <a:cubicBezTo>
                    <a:pt x="21859" y="9043"/>
                    <a:pt x="16918" y="0"/>
                    <a:pt x="119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8"/>
            <p:cNvSpPr/>
            <p:nvPr/>
          </p:nvSpPr>
          <p:spPr>
            <a:xfrm>
              <a:off x="5535745" y="4297624"/>
              <a:ext cx="277285" cy="237391"/>
            </a:xfrm>
            <a:custGeom>
              <a:avLst/>
              <a:gdLst/>
              <a:ahLst/>
              <a:cxnLst/>
              <a:rect l="l" t="t" r="r" b="b"/>
              <a:pathLst>
                <a:path w="13623" h="11663" extrusionOk="0">
                  <a:moveTo>
                    <a:pt x="9131" y="1887"/>
                  </a:moveTo>
                  <a:cubicBezTo>
                    <a:pt x="11826" y="1887"/>
                    <a:pt x="11826" y="6049"/>
                    <a:pt x="9131" y="6049"/>
                  </a:cubicBezTo>
                  <a:cubicBezTo>
                    <a:pt x="6466" y="6049"/>
                    <a:pt x="6466" y="1887"/>
                    <a:pt x="9131" y="1887"/>
                  </a:cubicBezTo>
                  <a:close/>
                  <a:moveTo>
                    <a:pt x="6706" y="0"/>
                  </a:moveTo>
                  <a:cubicBezTo>
                    <a:pt x="4430" y="0"/>
                    <a:pt x="2095" y="1887"/>
                    <a:pt x="118" y="4192"/>
                  </a:cubicBezTo>
                  <a:cubicBezTo>
                    <a:pt x="58" y="4522"/>
                    <a:pt x="28" y="4851"/>
                    <a:pt x="28" y="5181"/>
                  </a:cubicBezTo>
                  <a:cubicBezTo>
                    <a:pt x="0" y="8787"/>
                    <a:pt x="2948" y="11663"/>
                    <a:pt x="6459" y="11663"/>
                  </a:cubicBezTo>
                  <a:cubicBezTo>
                    <a:pt x="6708" y="11663"/>
                    <a:pt x="6961" y="11648"/>
                    <a:pt x="7215" y="11618"/>
                  </a:cubicBezTo>
                  <a:cubicBezTo>
                    <a:pt x="11048" y="11139"/>
                    <a:pt x="13623" y="7456"/>
                    <a:pt x="12724" y="3683"/>
                  </a:cubicBezTo>
                  <a:lnTo>
                    <a:pt x="12724" y="3654"/>
                  </a:lnTo>
                  <a:cubicBezTo>
                    <a:pt x="10898" y="1587"/>
                    <a:pt x="8802" y="0"/>
                    <a:pt x="6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8"/>
            <p:cNvSpPr/>
            <p:nvPr/>
          </p:nvSpPr>
          <p:spPr>
            <a:xfrm>
              <a:off x="5515716" y="4302896"/>
              <a:ext cx="43029" cy="90576"/>
            </a:xfrm>
            <a:custGeom>
              <a:avLst/>
              <a:gdLst/>
              <a:ahLst/>
              <a:cxnLst/>
              <a:rect l="l" t="t" r="r" b="b"/>
              <a:pathLst>
                <a:path w="2114" h="4450" extrusionOk="0">
                  <a:moveTo>
                    <a:pt x="568" y="1"/>
                  </a:moveTo>
                  <a:cubicBezTo>
                    <a:pt x="254" y="1"/>
                    <a:pt x="0" y="529"/>
                    <a:pt x="84" y="969"/>
                  </a:cubicBezTo>
                  <a:cubicBezTo>
                    <a:pt x="294" y="2047"/>
                    <a:pt x="623" y="3095"/>
                    <a:pt x="1102" y="4083"/>
                  </a:cubicBezTo>
                  <a:cubicBezTo>
                    <a:pt x="1220" y="4346"/>
                    <a:pt x="1363" y="4450"/>
                    <a:pt x="1501" y="4450"/>
                  </a:cubicBezTo>
                  <a:cubicBezTo>
                    <a:pt x="1819" y="4450"/>
                    <a:pt x="2114" y="3902"/>
                    <a:pt x="2031" y="3484"/>
                  </a:cubicBezTo>
                  <a:cubicBezTo>
                    <a:pt x="1791" y="2376"/>
                    <a:pt x="1462" y="1328"/>
                    <a:pt x="982" y="340"/>
                  </a:cubicBezTo>
                  <a:cubicBezTo>
                    <a:pt x="848" y="98"/>
                    <a:pt x="702" y="1"/>
                    <a:pt x="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8"/>
            <p:cNvSpPr/>
            <p:nvPr/>
          </p:nvSpPr>
          <p:spPr>
            <a:xfrm>
              <a:off x="5653229" y="4236582"/>
              <a:ext cx="23896" cy="84226"/>
            </a:xfrm>
            <a:custGeom>
              <a:avLst/>
              <a:gdLst/>
              <a:ahLst/>
              <a:cxnLst/>
              <a:rect l="l" t="t" r="r" b="b"/>
              <a:pathLst>
                <a:path w="1174" h="4138" extrusionOk="0">
                  <a:moveTo>
                    <a:pt x="516" y="1"/>
                  </a:moveTo>
                  <a:cubicBezTo>
                    <a:pt x="259" y="1"/>
                    <a:pt x="1" y="277"/>
                    <a:pt x="36" y="694"/>
                  </a:cubicBezTo>
                  <a:cubicBezTo>
                    <a:pt x="65" y="1622"/>
                    <a:pt x="185" y="2520"/>
                    <a:pt x="185" y="3419"/>
                  </a:cubicBezTo>
                  <a:cubicBezTo>
                    <a:pt x="185" y="3688"/>
                    <a:pt x="335" y="4137"/>
                    <a:pt x="664" y="4137"/>
                  </a:cubicBezTo>
                  <a:cubicBezTo>
                    <a:pt x="994" y="4107"/>
                    <a:pt x="1113" y="3658"/>
                    <a:pt x="1113" y="3419"/>
                  </a:cubicBezTo>
                  <a:cubicBezTo>
                    <a:pt x="1173" y="2430"/>
                    <a:pt x="1113" y="1442"/>
                    <a:pt x="964" y="484"/>
                  </a:cubicBezTo>
                  <a:cubicBezTo>
                    <a:pt x="888" y="145"/>
                    <a:pt x="702" y="1"/>
                    <a:pt x="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8"/>
            <p:cNvSpPr/>
            <p:nvPr/>
          </p:nvSpPr>
          <p:spPr>
            <a:xfrm>
              <a:off x="5770347" y="4295405"/>
              <a:ext cx="50458" cy="88622"/>
            </a:xfrm>
            <a:custGeom>
              <a:avLst/>
              <a:gdLst/>
              <a:ahLst/>
              <a:cxnLst/>
              <a:rect l="l" t="t" r="r" b="b"/>
              <a:pathLst>
                <a:path w="2479" h="4354" extrusionOk="0">
                  <a:moveTo>
                    <a:pt x="1833" y="0"/>
                  </a:moveTo>
                  <a:cubicBezTo>
                    <a:pt x="1683" y="0"/>
                    <a:pt x="1529" y="108"/>
                    <a:pt x="1408" y="379"/>
                  </a:cubicBezTo>
                  <a:cubicBezTo>
                    <a:pt x="1049" y="1277"/>
                    <a:pt x="659" y="2176"/>
                    <a:pt x="180" y="3044"/>
                  </a:cubicBezTo>
                  <a:cubicBezTo>
                    <a:pt x="1" y="3373"/>
                    <a:pt x="1" y="3822"/>
                    <a:pt x="210" y="4152"/>
                  </a:cubicBezTo>
                  <a:cubicBezTo>
                    <a:pt x="285" y="4287"/>
                    <a:pt x="427" y="4354"/>
                    <a:pt x="573" y="4354"/>
                  </a:cubicBezTo>
                  <a:cubicBezTo>
                    <a:pt x="719" y="4354"/>
                    <a:pt x="869" y="4287"/>
                    <a:pt x="959" y="4152"/>
                  </a:cubicBezTo>
                  <a:lnTo>
                    <a:pt x="959" y="4122"/>
                  </a:lnTo>
                  <a:cubicBezTo>
                    <a:pt x="1648" y="3194"/>
                    <a:pt x="2127" y="2116"/>
                    <a:pt x="2396" y="978"/>
                  </a:cubicBezTo>
                  <a:cubicBezTo>
                    <a:pt x="2479" y="525"/>
                    <a:pt x="2164" y="0"/>
                    <a:pt x="1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8"/>
            <p:cNvSpPr/>
            <p:nvPr/>
          </p:nvSpPr>
          <p:spPr>
            <a:xfrm>
              <a:off x="7618282" y="4597176"/>
              <a:ext cx="24384" cy="115062"/>
            </a:xfrm>
            <a:custGeom>
              <a:avLst/>
              <a:gdLst/>
              <a:ahLst/>
              <a:cxnLst/>
              <a:rect l="l" t="t" r="r" b="b"/>
              <a:pathLst>
                <a:path w="1198" h="5653" extrusionOk="0">
                  <a:moveTo>
                    <a:pt x="565" y="1"/>
                  </a:moveTo>
                  <a:cubicBezTo>
                    <a:pt x="479" y="1"/>
                    <a:pt x="389" y="45"/>
                    <a:pt x="330" y="135"/>
                  </a:cubicBezTo>
                  <a:cubicBezTo>
                    <a:pt x="0" y="794"/>
                    <a:pt x="120" y="1483"/>
                    <a:pt x="150" y="2201"/>
                  </a:cubicBezTo>
                  <a:cubicBezTo>
                    <a:pt x="180" y="3100"/>
                    <a:pt x="150" y="4028"/>
                    <a:pt x="150" y="4926"/>
                  </a:cubicBezTo>
                  <a:cubicBezTo>
                    <a:pt x="135" y="5413"/>
                    <a:pt x="382" y="5653"/>
                    <a:pt x="640" y="5653"/>
                  </a:cubicBezTo>
                  <a:cubicBezTo>
                    <a:pt x="905" y="5653"/>
                    <a:pt x="1183" y="5398"/>
                    <a:pt x="1198" y="4896"/>
                  </a:cubicBezTo>
                  <a:lnTo>
                    <a:pt x="1198" y="4896"/>
                  </a:lnTo>
                  <a:cubicBezTo>
                    <a:pt x="1198" y="4906"/>
                    <a:pt x="1198" y="4916"/>
                    <a:pt x="1198" y="4926"/>
                  </a:cubicBezTo>
                  <a:lnTo>
                    <a:pt x="1198" y="4896"/>
                  </a:lnTo>
                  <a:cubicBezTo>
                    <a:pt x="1198" y="4896"/>
                    <a:pt x="1198" y="4896"/>
                    <a:pt x="1198" y="4896"/>
                  </a:cubicBezTo>
                  <a:lnTo>
                    <a:pt x="1198" y="4896"/>
                  </a:lnTo>
                  <a:cubicBezTo>
                    <a:pt x="1198" y="3979"/>
                    <a:pt x="1198" y="3090"/>
                    <a:pt x="1168" y="2171"/>
                  </a:cubicBezTo>
                  <a:cubicBezTo>
                    <a:pt x="1138" y="1513"/>
                    <a:pt x="1198" y="704"/>
                    <a:pt x="779" y="135"/>
                  </a:cubicBezTo>
                  <a:cubicBezTo>
                    <a:pt x="734" y="45"/>
                    <a:pt x="651" y="1"/>
                    <a:pt x="5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8"/>
            <p:cNvSpPr/>
            <p:nvPr/>
          </p:nvSpPr>
          <p:spPr>
            <a:xfrm>
              <a:off x="7443765" y="4571367"/>
              <a:ext cx="55078" cy="115123"/>
            </a:xfrm>
            <a:custGeom>
              <a:avLst/>
              <a:gdLst/>
              <a:ahLst/>
              <a:cxnLst/>
              <a:rect l="l" t="t" r="r" b="b"/>
              <a:pathLst>
                <a:path w="2706" h="5656" extrusionOk="0">
                  <a:moveTo>
                    <a:pt x="2226" y="1"/>
                  </a:moveTo>
                  <a:cubicBezTo>
                    <a:pt x="2180" y="1"/>
                    <a:pt x="2130" y="17"/>
                    <a:pt x="2076" y="56"/>
                  </a:cubicBezTo>
                  <a:cubicBezTo>
                    <a:pt x="1507" y="445"/>
                    <a:pt x="1358" y="1403"/>
                    <a:pt x="1148" y="2032"/>
                  </a:cubicBezTo>
                  <a:cubicBezTo>
                    <a:pt x="849" y="2871"/>
                    <a:pt x="519" y="3739"/>
                    <a:pt x="160" y="4577"/>
                  </a:cubicBezTo>
                  <a:cubicBezTo>
                    <a:pt x="0" y="4943"/>
                    <a:pt x="310" y="5656"/>
                    <a:pt x="626" y="5656"/>
                  </a:cubicBezTo>
                  <a:cubicBezTo>
                    <a:pt x="724" y="5656"/>
                    <a:pt x="823" y="5587"/>
                    <a:pt x="909" y="5416"/>
                  </a:cubicBezTo>
                  <a:lnTo>
                    <a:pt x="939" y="5416"/>
                  </a:lnTo>
                  <a:cubicBezTo>
                    <a:pt x="1358" y="4577"/>
                    <a:pt x="1747" y="3709"/>
                    <a:pt x="2076" y="2811"/>
                  </a:cubicBezTo>
                  <a:cubicBezTo>
                    <a:pt x="2376" y="2032"/>
                    <a:pt x="2705" y="1134"/>
                    <a:pt x="2496" y="295"/>
                  </a:cubicBezTo>
                  <a:cubicBezTo>
                    <a:pt x="2451" y="140"/>
                    <a:pt x="2357" y="1"/>
                    <a:pt x="22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8"/>
            <p:cNvSpPr/>
            <p:nvPr/>
          </p:nvSpPr>
          <p:spPr>
            <a:xfrm>
              <a:off x="7763326" y="4579081"/>
              <a:ext cx="43904" cy="97924"/>
            </a:xfrm>
            <a:custGeom>
              <a:avLst/>
              <a:gdLst/>
              <a:ahLst/>
              <a:cxnLst/>
              <a:rect l="l" t="t" r="r" b="b"/>
              <a:pathLst>
                <a:path w="2157" h="4811" extrusionOk="0">
                  <a:moveTo>
                    <a:pt x="823" y="0"/>
                  </a:moveTo>
                  <a:cubicBezTo>
                    <a:pt x="684" y="0"/>
                    <a:pt x="543" y="41"/>
                    <a:pt x="420" y="126"/>
                  </a:cubicBezTo>
                  <a:cubicBezTo>
                    <a:pt x="1" y="485"/>
                    <a:pt x="1" y="1264"/>
                    <a:pt x="180" y="1713"/>
                  </a:cubicBezTo>
                  <a:lnTo>
                    <a:pt x="210" y="1713"/>
                  </a:lnTo>
                  <a:cubicBezTo>
                    <a:pt x="600" y="2641"/>
                    <a:pt x="899" y="3599"/>
                    <a:pt x="1318" y="4498"/>
                  </a:cubicBezTo>
                  <a:cubicBezTo>
                    <a:pt x="1420" y="4722"/>
                    <a:pt x="1546" y="4811"/>
                    <a:pt x="1669" y="4811"/>
                  </a:cubicBezTo>
                  <a:cubicBezTo>
                    <a:pt x="1908" y="4811"/>
                    <a:pt x="2137" y="4474"/>
                    <a:pt x="2157" y="4138"/>
                  </a:cubicBezTo>
                  <a:cubicBezTo>
                    <a:pt x="2127" y="2911"/>
                    <a:pt x="1917" y="1683"/>
                    <a:pt x="1468" y="515"/>
                  </a:cubicBezTo>
                  <a:cubicBezTo>
                    <a:pt x="1407" y="188"/>
                    <a:pt x="1121" y="0"/>
                    <a:pt x="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8"/>
            <p:cNvSpPr/>
            <p:nvPr/>
          </p:nvSpPr>
          <p:spPr>
            <a:xfrm>
              <a:off x="7386672" y="4297013"/>
              <a:ext cx="476634" cy="329046"/>
            </a:xfrm>
            <a:custGeom>
              <a:avLst/>
              <a:gdLst/>
              <a:ahLst/>
              <a:cxnLst/>
              <a:rect l="l" t="t" r="r" b="b"/>
              <a:pathLst>
                <a:path w="23417" h="16166" extrusionOk="0">
                  <a:moveTo>
                    <a:pt x="11948" y="0"/>
                  </a:moveTo>
                  <a:cubicBezTo>
                    <a:pt x="6888" y="0"/>
                    <a:pt x="1498" y="9463"/>
                    <a:pt x="180" y="11918"/>
                  </a:cubicBezTo>
                  <a:cubicBezTo>
                    <a:pt x="1" y="12247"/>
                    <a:pt x="90" y="12667"/>
                    <a:pt x="360" y="12906"/>
                  </a:cubicBezTo>
                  <a:cubicBezTo>
                    <a:pt x="1552" y="13893"/>
                    <a:pt x="4909" y="16165"/>
                    <a:pt x="10418" y="16165"/>
                  </a:cubicBezTo>
                  <a:cubicBezTo>
                    <a:pt x="13767" y="16165"/>
                    <a:pt x="17911" y="15326"/>
                    <a:pt x="22847" y="12846"/>
                  </a:cubicBezTo>
                  <a:cubicBezTo>
                    <a:pt x="23267" y="12637"/>
                    <a:pt x="23416" y="12157"/>
                    <a:pt x="23237" y="11738"/>
                  </a:cubicBezTo>
                  <a:cubicBezTo>
                    <a:pt x="21859" y="9073"/>
                    <a:pt x="16919" y="0"/>
                    <a:pt x="119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8"/>
            <p:cNvSpPr/>
            <p:nvPr/>
          </p:nvSpPr>
          <p:spPr>
            <a:xfrm>
              <a:off x="7493328" y="4297624"/>
              <a:ext cx="277326" cy="237391"/>
            </a:xfrm>
            <a:custGeom>
              <a:avLst/>
              <a:gdLst/>
              <a:ahLst/>
              <a:cxnLst/>
              <a:rect l="l" t="t" r="r" b="b"/>
              <a:pathLst>
                <a:path w="13625" h="11663" extrusionOk="0">
                  <a:moveTo>
                    <a:pt x="9133" y="1887"/>
                  </a:moveTo>
                  <a:cubicBezTo>
                    <a:pt x="11798" y="1887"/>
                    <a:pt x="11798" y="6049"/>
                    <a:pt x="9133" y="6049"/>
                  </a:cubicBezTo>
                  <a:cubicBezTo>
                    <a:pt x="6439" y="6049"/>
                    <a:pt x="6439" y="1887"/>
                    <a:pt x="9133" y="1887"/>
                  </a:cubicBezTo>
                  <a:close/>
                  <a:moveTo>
                    <a:pt x="6678" y="0"/>
                  </a:moveTo>
                  <a:cubicBezTo>
                    <a:pt x="4432" y="0"/>
                    <a:pt x="2097" y="1887"/>
                    <a:pt x="91" y="4192"/>
                  </a:cubicBezTo>
                  <a:cubicBezTo>
                    <a:pt x="31" y="4522"/>
                    <a:pt x="1" y="4851"/>
                    <a:pt x="1" y="5181"/>
                  </a:cubicBezTo>
                  <a:cubicBezTo>
                    <a:pt x="1" y="8787"/>
                    <a:pt x="2924" y="11663"/>
                    <a:pt x="6432" y="11663"/>
                  </a:cubicBezTo>
                  <a:cubicBezTo>
                    <a:pt x="6681" y="11663"/>
                    <a:pt x="6933" y="11648"/>
                    <a:pt x="7187" y="11618"/>
                  </a:cubicBezTo>
                  <a:cubicBezTo>
                    <a:pt x="11050" y="11139"/>
                    <a:pt x="13625" y="7456"/>
                    <a:pt x="12697" y="3683"/>
                  </a:cubicBezTo>
                  <a:lnTo>
                    <a:pt x="12697" y="3654"/>
                  </a:lnTo>
                  <a:cubicBezTo>
                    <a:pt x="10870" y="1587"/>
                    <a:pt x="8774" y="0"/>
                    <a:pt x="66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8"/>
            <p:cNvSpPr/>
            <p:nvPr/>
          </p:nvSpPr>
          <p:spPr>
            <a:xfrm>
              <a:off x="7464689" y="4313785"/>
              <a:ext cx="54875" cy="88235"/>
            </a:xfrm>
            <a:custGeom>
              <a:avLst/>
              <a:gdLst/>
              <a:ahLst/>
              <a:cxnLst/>
              <a:rect l="l" t="t" r="r" b="b"/>
              <a:pathLst>
                <a:path w="2696" h="4335" extrusionOk="0">
                  <a:moveTo>
                    <a:pt x="615" y="0"/>
                  </a:moveTo>
                  <a:cubicBezTo>
                    <a:pt x="514" y="0"/>
                    <a:pt x="412" y="34"/>
                    <a:pt x="330" y="105"/>
                  </a:cubicBezTo>
                  <a:cubicBezTo>
                    <a:pt x="90" y="374"/>
                    <a:pt x="0" y="734"/>
                    <a:pt x="90" y="1063"/>
                  </a:cubicBezTo>
                  <a:cubicBezTo>
                    <a:pt x="330" y="2141"/>
                    <a:pt x="809" y="3159"/>
                    <a:pt x="1468" y="4057"/>
                  </a:cubicBezTo>
                  <a:cubicBezTo>
                    <a:pt x="1568" y="4244"/>
                    <a:pt x="1752" y="4335"/>
                    <a:pt x="1939" y="4335"/>
                  </a:cubicBezTo>
                  <a:cubicBezTo>
                    <a:pt x="2141" y="4335"/>
                    <a:pt x="2347" y="4229"/>
                    <a:pt x="2456" y="4027"/>
                  </a:cubicBezTo>
                  <a:cubicBezTo>
                    <a:pt x="2695" y="3578"/>
                    <a:pt x="2695" y="2979"/>
                    <a:pt x="2396" y="2530"/>
                  </a:cubicBezTo>
                  <a:lnTo>
                    <a:pt x="2396" y="2560"/>
                  </a:lnTo>
                  <a:cubicBezTo>
                    <a:pt x="1887" y="1811"/>
                    <a:pt x="1468" y="1003"/>
                    <a:pt x="1018" y="224"/>
                  </a:cubicBezTo>
                  <a:cubicBezTo>
                    <a:pt x="928" y="79"/>
                    <a:pt x="771" y="0"/>
                    <a:pt x="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8"/>
            <p:cNvSpPr/>
            <p:nvPr/>
          </p:nvSpPr>
          <p:spPr>
            <a:xfrm>
              <a:off x="7599983" y="4233915"/>
              <a:ext cx="28679" cy="93588"/>
            </a:xfrm>
            <a:custGeom>
              <a:avLst/>
              <a:gdLst/>
              <a:ahLst/>
              <a:cxnLst/>
              <a:rect l="l" t="t" r="r" b="b"/>
              <a:pathLst>
                <a:path w="1409" h="4598" extrusionOk="0">
                  <a:moveTo>
                    <a:pt x="566" y="0"/>
                  </a:moveTo>
                  <a:cubicBezTo>
                    <a:pt x="305" y="0"/>
                    <a:pt x="48" y="298"/>
                    <a:pt x="31" y="765"/>
                  </a:cubicBezTo>
                  <a:cubicBezTo>
                    <a:pt x="1" y="1753"/>
                    <a:pt x="180" y="2741"/>
                    <a:pt x="210" y="3729"/>
                  </a:cubicBezTo>
                  <a:cubicBezTo>
                    <a:pt x="240" y="4059"/>
                    <a:pt x="390" y="4598"/>
                    <a:pt x="839" y="4598"/>
                  </a:cubicBezTo>
                  <a:cubicBezTo>
                    <a:pt x="1258" y="4598"/>
                    <a:pt x="1408" y="4029"/>
                    <a:pt x="1408" y="3699"/>
                  </a:cubicBezTo>
                  <a:cubicBezTo>
                    <a:pt x="1378" y="2621"/>
                    <a:pt x="1288" y="1573"/>
                    <a:pt x="1049" y="525"/>
                  </a:cubicBezTo>
                  <a:cubicBezTo>
                    <a:pt x="948" y="159"/>
                    <a:pt x="756" y="0"/>
                    <a:pt x="5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8"/>
            <p:cNvSpPr/>
            <p:nvPr/>
          </p:nvSpPr>
          <p:spPr>
            <a:xfrm>
              <a:off x="7722414" y="4269209"/>
              <a:ext cx="66538" cy="120232"/>
            </a:xfrm>
            <a:custGeom>
              <a:avLst/>
              <a:gdLst/>
              <a:ahLst/>
              <a:cxnLst/>
              <a:rect l="l" t="t" r="r" b="b"/>
              <a:pathLst>
                <a:path w="3269" h="5907" extrusionOk="0">
                  <a:moveTo>
                    <a:pt x="2724" y="0"/>
                  </a:moveTo>
                  <a:cubicBezTo>
                    <a:pt x="2653" y="0"/>
                    <a:pt x="2575" y="24"/>
                    <a:pt x="2490" y="79"/>
                  </a:cubicBezTo>
                  <a:cubicBezTo>
                    <a:pt x="1951" y="498"/>
                    <a:pt x="1741" y="1396"/>
                    <a:pt x="1502" y="1995"/>
                  </a:cubicBezTo>
                  <a:cubicBezTo>
                    <a:pt x="1142" y="2804"/>
                    <a:pt x="753" y="3612"/>
                    <a:pt x="304" y="4361"/>
                  </a:cubicBezTo>
                  <a:cubicBezTo>
                    <a:pt x="0" y="4851"/>
                    <a:pt x="334" y="5907"/>
                    <a:pt x="766" y="5907"/>
                  </a:cubicBezTo>
                  <a:cubicBezTo>
                    <a:pt x="888" y="5907"/>
                    <a:pt x="1017" y="5823"/>
                    <a:pt x="1142" y="5618"/>
                  </a:cubicBezTo>
                  <a:cubicBezTo>
                    <a:pt x="1621" y="4840"/>
                    <a:pt x="2071" y="4031"/>
                    <a:pt x="2460" y="3193"/>
                  </a:cubicBezTo>
                  <a:cubicBezTo>
                    <a:pt x="2819" y="2414"/>
                    <a:pt x="3268" y="1546"/>
                    <a:pt x="3178" y="648"/>
                  </a:cubicBezTo>
                  <a:cubicBezTo>
                    <a:pt x="3155" y="362"/>
                    <a:pt x="2998" y="0"/>
                    <a:pt x="2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8"/>
            <p:cNvSpPr/>
            <p:nvPr/>
          </p:nvSpPr>
          <p:spPr>
            <a:xfrm>
              <a:off x="6420968" y="4501145"/>
              <a:ext cx="292876" cy="229249"/>
            </a:xfrm>
            <a:custGeom>
              <a:avLst/>
              <a:gdLst/>
              <a:ahLst/>
              <a:cxnLst/>
              <a:rect l="l" t="t" r="r" b="b"/>
              <a:pathLst>
                <a:path w="14389" h="11263" extrusionOk="0">
                  <a:moveTo>
                    <a:pt x="13841" y="1"/>
                  </a:moveTo>
                  <a:cubicBezTo>
                    <a:pt x="13706" y="1"/>
                    <a:pt x="13582" y="102"/>
                    <a:pt x="13520" y="362"/>
                  </a:cubicBezTo>
                  <a:cubicBezTo>
                    <a:pt x="12651" y="3715"/>
                    <a:pt x="12711" y="7878"/>
                    <a:pt x="8429" y="8596"/>
                  </a:cubicBezTo>
                  <a:cubicBezTo>
                    <a:pt x="8164" y="8640"/>
                    <a:pt x="7903" y="8661"/>
                    <a:pt x="7649" y="8661"/>
                  </a:cubicBezTo>
                  <a:cubicBezTo>
                    <a:pt x="4059" y="8661"/>
                    <a:pt x="1606" y="4504"/>
                    <a:pt x="1243" y="1260"/>
                  </a:cubicBezTo>
                  <a:cubicBezTo>
                    <a:pt x="1183" y="706"/>
                    <a:pt x="861" y="422"/>
                    <a:pt x="565" y="422"/>
                  </a:cubicBezTo>
                  <a:cubicBezTo>
                    <a:pt x="270" y="422"/>
                    <a:pt x="0" y="706"/>
                    <a:pt x="45" y="1290"/>
                  </a:cubicBezTo>
                  <a:lnTo>
                    <a:pt x="45" y="1260"/>
                  </a:lnTo>
                  <a:cubicBezTo>
                    <a:pt x="342" y="5352"/>
                    <a:pt x="2928" y="11263"/>
                    <a:pt x="7804" y="11263"/>
                  </a:cubicBezTo>
                  <a:cubicBezTo>
                    <a:pt x="7852" y="11263"/>
                    <a:pt x="7901" y="11262"/>
                    <a:pt x="7950" y="11261"/>
                  </a:cubicBezTo>
                  <a:cubicBezTo>
                    <a:pt x="12801" y="11141"/>
                    <a:pt x="14328" y="4494"/>
                    <a:pt x="14388" y="691"/>
                  </a:cubicBezTo>
                  <a:cubicBezTo>
                    <a:pt x="14388" y="359"/>
                    <a:pt x="14094" y="1"/>
                    <a:pt x="13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4" name="Google Shape;2534;p48"/>
          <p:cNvGrpSpPr/>
          <p:nvPr/>
        </p:nvGrpSpPr>
        <p:grpSpPr>
          <a:xfrm>
            <a:off x="729373" y="1197921"/>
            <a:ext cx="244617" cy="268996"/>
            <a:chOff x="6523500" y="4338575"/>
            <a:chExt cx="259375" cy="285225"/>
          </a:xfrm>
        </p:grpSpPr>
        <p:sp>
          <p:nvSpPr>
            <p:cNvPr id="2535" name="Google Shape;2535;p48"/>
            <p:cNvSpPr/>
            <p:nvPr/>
          </p:nvSpPr>
          <p:spPr>
            <a:xfrm>
              <a:off x="6528500" y="4461150"/>
              <a:ext cx="125125" cy="112600"/>
            </a:xfrm>
            <a:custGeom>
              <a:avLst/>
              <a:gdLst/>
              <a:ahLst/>
              <a:cxnLst/>
              <a:rect l="l" t="t" r="r" b="b"/>
              <a:pathLst>
                <a:path w="5005" h="4504" extrusionOk="0">
                  <a:moveTo>
                    <a:pt x="5004" y="935"/>
                  </a:moveTo>
                  <a:cubicBezTo>
                    <a:pt x="4704" y="2336"/>
                    <a:pt x="1302" y="4504"/>
                    <a:pt x="634" y="2235"/>
                  </a:cubicBezTo>
                  <a:cubicBezTo>
                    <a:pt x="1" y="1"/>
                    <a:pt x="3770" y="34"/>
                    <a:pt x="5004" y="9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8"/>
            <p:cNvSpPr/>
            <p:nvPr/>
          </p:nvSpPr>
          <p:spPr>
            <a:xfrm>
              <a:off x="6570200" y="4484500"/>
              <a:ext cx="133450" cy="139300"/>
            </a:xfrm>
            <a:custGeom>
              <a:avLst/>
              <a:gdLst/>
              <a:ahLst/>
              <a:cxnLst/>
              <a:rect l="l" t="t" r="r" b="b"/>
              <a:pathLst>
                <a:path w="5338" h="5572" extrusionOk="0">
                  <a:moveTo>
                    <a:pt x="3336" y="1"/>
                  </a:moveTo>
                  <a:cubicBezTo>
                    <a:pt x="4537" y="1101"/>
                    <a:pt x="5338" y="5571"/>
                    <a:pt x="2669" y="5204"/>
                  </a:cubicBezTo>
                  <a:cubicBezTo>
                    <a:pt x="1" y="4837"/>
                    <a:pt x="1802" y="768"/>
                    <a:pt x="33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8"/>
            <p:cNvSpPr/>
            <p:nvPr/>
          </p:nvSpPr>
          <p:spPr>
            <a:xfrm>
              <a:off x="6653600" y="4465325"/>
              <a:ext cx="129275" cy="119275"/>
            </a:xfrm>
            <a:custGeom>
              <a:avLst/>
              <a:gdLst/>
              <a:ahLst/>
              <a:cxnLst/>
              <a:rect l="l" t="t" r="r" b="b"/>
              <a:pathLst>
                <a:path w="5171" h="4771" extrusionOk="0">
                  <a:moveTo>
                    <a:pt x="0" y="768"/>
                  </a:moveTo>
                  <a:cubicBezTo>
                    <a:pt x="1401" y="0"/>
                    <a:pt x="5171" y="467"/>
                    <a:pt x="4203" y="2602"/>
                  </a:cubicBezTo>
                  <a:cubicBezTo>
                    <a:pt x="3236" y="4770"/>
                    <a:pt x="267" y="2102"/>
                    <a:pt x="0" y="7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8"/>
            <p:cNvSpPr/>
            <p:nvPr/>
          </p:nvSpPr>
          <p:spPr>
            <a:xfrm>
              <a:off x="6637750" y="4338575"/>
              <a:ext cx="145125" cy="146775"/>
            </a:xfrm>
            <a:custGeom>
              <a:avLst/>
              <a:gdLst/>
              <a:ahLst/>
              <a:cxnLst/>
              <a:rect l="l" t="t" r="r" b="b"/>
              <a:pathLst>
                <a:path w="5805" h="5871" extrusionOk="0">
                  <a:moveTo>
                    <a:pt x="634" y="5838"/>
                  </a:moveTo>
                  <a:cubicBezTo>
                    <a:pt x="0" y="4036"/>
                    <a:pt x="1368" y="0"/>
                    <a:pt x="3603" y="1534"/>
                  </a:cubicBezTo>
                  <a:cubicBezTo>
                    <a:pt x="5805" y="3069"/>
                    <a:pt x="2569" y="5871"/>
                    <a:pt x="634" y="58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8"/>
            <p:cNvSpPr/>
            <p:nvPr/>
          </p:nvSpPr>
          <p:spPr>
            <a:xfrm>
              <a:off x="6523500" y="4339400"/>
              <a:ext cx="145975" cy="148450"/>
            </a:xfrm>
            <a:custGeom>
              <a:avLst/>
              <a:gdLst/>
              <a:ahLst/>
              <a:cxnLst/>
              <a:rect l="l" t="t" r="r" b="b"/>
              <a:pathLst>
                <a:path w="5839" h="5938" extrusionOk="0">
                  <a:moveTo>
                    <a:pt x="5204" y="5805"/>
                  </a:moveTo>
                  <a:cubicBezTo>
                    <a:pt x="3069" y="5938"/>
                    <a:pt x="1" y="3036"/>
                    <a:pt x="2235" y="1501"/>
                  </a:cubicBezTo>
                  <a:cubicBezTo>
                    <a:pt x="4470" y="0"/>
                    <a:pt x="5838" y="4470"/>
                    <a:pt x="5204" y="58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8"/>
            <p:cNvSpPr/>
            <p:nvPr/>
          </p:nvSpPr>
          <p:spPr>
            <a:xfrm>
              <a:off x="6626900" y="4459475"/>
              <a:ext cx="47575" cy="51725"/>
            </a:xfrm>
            <a:custGeom>
              <a:avLst/>
              <a:gdLst/>
              <a:ahLst/>
              <a:cxnLst/>
              <a:rect l="l" t="t" r="r" b="b"/>
              <a:pathLst>
                <a:path w="1903" h="2069" extrusionOk="0">
                  <a:moveTo>
                    <a:pt x="201" y="1402"/>
                  </a:moveTo>
                  <a:cubicBezTo>
                    <a:pt x="501" y="2069"/>
                    <a:pt x="1469" y="2002"/>
                    <a:pt x="1669" y="1302"/>
                  </a:cubicBezTo>
                  <a:cubicBezTo>
                    <a:pt x="1902" y="635"/>
                    <a:pt x="1202" y="1"/>
                    <a:pt x="535" y="334"/>
                  </a:cubicBezTo>
                  <a:cubicBezTo>
                    <a:pt x="134" y="535"/>
                    <a:pt x="1" y="1002"/>
                    <a:pt x="201" y="1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66493D97-A615-4A68-A507-EADEF54FAB04}"/>
              </a:ext>
            </a:extLst>
          </p:cNvPr>
          <p:cNvPicPr>
            <a:picLocks noChangeAspect="1"/>
          </p:cNvPicPr>
          <p:nvPr/>
        </p:nvPicPr>
        <p:blipFill>
          <a:blip r:embed="rId3"/>
          <a:stretch>
            <a:fillRect/>
          </a:stretch>
        </p:blipFill>
        <p:spPr>
          <a:xfrm>
            <a:off x="2981123" y="-4253"/>
            <a:ext cx="3084843" cy="1072989"/>
          </a:xfrm>
          <a:prstGeom prst="rect">
            <a:avLst/>
          </a:prstGeom>
        </p:spPr>
      </p:pic>
      <p:pic>
        <p:nvPicPr>
          <p:cNvPr id="7" name="Picture 6">
            <a:extLst>
              <a:ext uri="{FF2B5EF4-FFF2-40B4-BE49-F238E27FC236}">
                <a16:creationId xmlns:a16="http://schemas.microsoft.com/office/drawing/2014/main" id="{8816B100-D073-44B9-8144-C6EAC281E69B}"/>
              </a:ext>
            </a:extLst>
          </p:cNvPr>
          <p:cNvPicPr>
            <a:picLocks noChangeAspect="1"/>
          </p:cNvPicPr>
          <p:nvPr/>
        </p:nvPicPr>
        <p:blipFill>
          <a:blip r:embed="rId4"/>
          <a:stretch>
            <a:fillRect/>
          </a:stretch>
        </p:blipFill>
        <p:spPr>
          <a:xfrm>
            <a:off x="793092" y="556273"/>
            <a:ext cx="8644877" cy="2115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23"/>
        <p:cNvGrpSpPr/>
        <p:nvPr/>
      </p:nvGrpSpPr>
      <p:grpSpPr>
        <a:xfrm>
          <a:off x="0" y="0"/>
          <a:ext cx="0" cy="0"/>
          <a:chOff x="0" y="0"/>
          <a:chExt cx="0" cy="0"/>
        </a:xfrm>
      </p:grpSpPr>
      <p:sp>
        <p:nvSpPr>
          <p:cNvPr id="3524" name="Google Shape;3524;p72"/>
          <p:cNvSpPr txBox="1">
            <a:spLocks noGrp="1"/>
          </p:cNvSpPr>
          <p:nvPr>
            <p:ph type="title"/>
          </p:nvPr>
        </p:nvSpPr>
        <p:spPr>
          <a:xfrm>
            <a:off x="2347478" y="1308762"/>
            <a:ext cx="5714997" cy="1182600"/>
          </a:xfrm>
          <a:prstGeom prst="rect">
            <a:avLst/>
          </a:prstGeom>
        </p:spPr>
        <p:txBody>
          <a:bodyPr spcFirstLastPara="1" wrap="square" lIns="91425" tIns="91425" rIns="91425" bIns="91425" anchor="ctr" anchorCtr="0">
            <a:noAutofit/>
          </a:bodyPr>
          <a:lstStyle/>
          <a:p>
            <a:r>
              <a:rPr lang="en-US" sz="3200">
                <a:solidFill>
                  <a:schemeClr val="tx1"/>
                </a:solidFill>
                <a:latin typeface="Times New Roman" panose="02020603050405020304" pitchFamily="18" charset="0"/>
                <a:cs typeface="Times New Roman" panose="02020603050405020304" pitchFamily="18" charset="0"/>
              </a:rPr>
              <a:t>Đọc đoạn văn sau và thực hiện nhiệm vụ nêu ở bên dưới:</a:t>
            </a:r>
            <a:endParaRPr lang="en-US" sz="3200" dirty="0">
              <a:solidFill>
                <a:schemeClr val="tx1"/>
              </a:solidFill>
              <a:latin typeface="Times New Roman" panose="02020603050405020304" pitchFamily="18" charset="0"/>
              <a:cs typeface="Times New Roman" panose="02020603050405020304" pitchFamily="18" charset="0"/>
            </a:endParaRPr>
          </a:p>
        </p:txBody>
      </p:sp>
      <p:grpSp>
        <p:nvGrpSpPr>
          <p:cNvPr id="3527" name="Google Shape;3527;p72"/>
          <p:cNvGrpSpPr/>
          <p:nvPr/>
        </p:nvGrpSpPr>
        <p:grpSpPr>
          <a:xfrm>
            <a:off x="2222036" y="2605318"/>
            <a:ext cx="4925808" cy="2595340"/>
            <a:chOff x="2222036" y="2605318"/>
            <a:chExt cx="4925808" cy="2595340"/>
          </a:xfrm>
        </p:grpSpPr>
        <p:sp>
          <p:nvSpPr>
            <p:cNvPr id="3528" name="Google Shape;3528;p72"/>
            <p:cNvSpPr/>
            <p:nvPr/>
          </p:nvSpPr>
          <p:spPr>
            <a:xfrm>
              <a:off x="5851900" y="2745075"/>
              <a:ext cx="1295945" cy="1262456"/>
            </a:xfrm>
            <a:custGeom>
              <a:avLst/>
              <a:gdLst/>
              <a:ahLst/>
              <a:cxnLst/>
              <a:rect l="l" t="t" r="r" b="b"/>
              <a:pathLst>
                <a:path w="40568" h="39040" extrusionOk="0">
                  <a:moveTo>
                    <a:pt x="21043" y="0"/>
                  </a:moveTo>
                  <a:cubicBezTo>
                    <a:pt x="13133" y="0"/>
                    <a:pt x="6041" y="4757"/>
                    <a:pt x="3006" y="12054"/>
                  </a:cubicBezTo>
                  <a:cubicBezTo>
                    <a:pt x="0" y="19350"/>
                    <a:pt x="1664" y="27726"/>
                    <a:pt x="7238" y="33330"/>
                  </a:cubicBezTo>
                  <a:cubicBezTo>
                    <a:pt x="10969" y="37060"/>
                    <a:pt x="15967" y="39039"/>
                    <a:pt x="21052" y="39039"/>
                  </a:cubicBezTo>
                  <a:cubicBezTo>
                    <a:pt x="23566" y="39039"/>
                    <a:pt x="26101" y="38556"/>
                    <a:pt x="28514" y="37562"/>
                  </a:cubicBezTo>
                  <a:cubicBezTo>
                    <a:pt x="35810" y="34526"/>
                    <a:pt x="40567" y="27405"/>
                    <a:pt x="40567" y="19525"/>
                  </a:cubicBezTo>
                  <a:cubicBezTo>
                    <a:pt x="40538" y="8756"/>
                    <a:pt x="31812" y="0"/>
                    <a:pt x="210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72"/>
            <p:cNvSpPr/>
            <p:nvPr/>
          </p:nvSpPr>
          <p:spPr>
            <a:xfrm>
              <a:off x="3984728" y="2605318"/>
              <a:ext cx="1165572" cy="1321876"/>
            </a:xfrm>
            <a:custGeom>
              <a:avLst/>
              <a:gdLst/>
              <a:ahLst/>
              <a:cxnLst/>
              <a:rect l="l" t="t" r="r" b="b"/>
              <a:pathLst>
                <a:path w="34176" h="38759" extrusionOk="0">
                  <a:moveTo>
                    <a:pt x="17073" y="0"/>
                  </a:moveTo>
                  <a:cubicBezTo>
                    <a:pt x="9660" y="0"/>
                    <a:pt x="0" y="38758"/>
                    <a:pt x="0" y="38758"/>
                  </a:cubicBezTo>
                  <a:lnTo>
                    <a:pt x="34176" y="38758"/>
                  </a:lnTo>
                  <a:cubicBezTo>
                    <a:pt x="34176" y="38758"/>
                    <a:pt x="24516" y="0"/>
                    <a:pt x="170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72"/>
            <p:cNvSpPr/>
            <p:nvPr/>
          </p:nvSpPr>
          <p:spPr>
            <a:xfrm>
              <a:off x="4244492" y="2605318"/>
              <a:ext cx="542508" cy="486167"/>
            </a:xfrm>
            <a:custGeom>
              <a:avLst/>
              <a:gdLst/>
              <a:ahLst/>
              <a:cxnLst/>
              <a:rect l="l" t="t" r="r" b="b"/>
              <a:pathLst>
                <a:path w="15907" h="14255" extrusionOk="0">
                  <a:moveTo>
                    <a:pt x="9486" y="0"/>
                  </a:moveTo>
                  <a:cubicBezTo>
                    <a:pt x="6421" y="0"/>
                    <a:pt x="2977" y="6538"/>
                    <a:pt x="0" y="14214"/>
                  </a:cubicBezTo>
                  <a:cubicBezTo>
                    <a:pt x="143" y="14236"/>
                    <a:pt x="325" y="14255"/>
                    <a:pt x="536" y="14255"/>
                  </a:cubicBezTo>
                  <a:cubicBezTo>
                    <a:pt x="1699" y="14255"/>
                    <a:pt x="3728" y="13676"/>
                    <a:pt x="4816" y="9895"/>
                  </a:cubicBezTo>
                  <a:lnTo>
                    <a:pt x="4816" y="9895"/>
                  </a:lnTo>
                  <a:cubicBezTo>
                    <a:pt x="4817" y="9931"/>
                    <a:pt x="6261" y="11485"/>
                    <a:pt x="7901" y="11485"/>
                  </a:cubicBezTo>
                  <a:cubicBezTo>
                    <a:pt x="9100" y="11485"/>
                    <a:pt x="10403" y="10654"/>
                    <a:pt x="11324" y="7793"/>
                  </a:cubicBezTo>
                  <a:cubicBezTo>
                    <a:pt x="11324" y="7793"/>
                    <a:pt x="12141" y="8966"/>
                    <a:pt x="13369" y="8966"/>
                  </a:cubicBezTo>
                  <a:cubicBezTo>
                    <a:pt x="14098" y="8966"/>
                    <a:pt x="14972" y="8553"/>
                    <a:pt x="15906" y="7238"/>
                  </a:cubicBezTo>
                  <a:cubicBezTo>
                    <a:pt x="13747" y="2948"/>
                    <a:pt x="11529" y="0"/>
                    <a:pt x="9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72"/>
            <p:cNvSpPr/>
            <p:nvPr/>
          </p:nvSpPr>
          <p:spPr>
            <a:xfrm>
              <a:off x="3194455" y="3229376"/>
              <a:ext cx="781380" cy="1156637"/>
            </a:xfrm>
            <a:custGeom>
              <a:avLst/>
              <a:gdLst/>
              <a:ahLst/>
              <a:cxnLst/>
              <a:rect l="l" t="t" r="r" b="b"/>
              <a:pathLst>
                <a:path w="22911" h="33914" extrusionOk="0">
                  <a:moveTo>
                    <a:pt x="11003" y="1"/>
                  </a:moveTo>
                  <a:cubicBezTo>
                    <a:pt x="5574" y="1"/>
                    <a:pt x="525" y="33272"/>
                    <a:pt x="525" y="33272"/>
                  </a:cubicBezTo>
                  <a:lnTo>
                    <a:pt x="0" y="33914"/>
                  </a:lnTo>
                  <a:lnTo>
                    <a:pt x="22910" y="18883"/>
                  </a:lnTo>
                  <a:cubicBezTo>
                    <a:pt x="22910" y="18883"/>
                    <a:pt x="16431" y="1"/>
                    <a:pt x="1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72"/>
            <p:cNvSpPr/>
            <p:nvPr/>
          </p:nvSpPr>
          <p:spPr>
            <a:xfrm>
              <a:off x="3342736" y="3229376"/>
              <a:ext cx="428052" cy="479312"/>
            </a:xfrm>
            <a:custGeom>
              <a:avLst/>
              <a:gdLst/>
              <a:ahLst/>
              <a:cxnLst/>
              <a:rect l="l" t="t" r="r" b="b"/>
              <a:pathLst>
                <a:path w="12551" h="14054" extrusionOk="0">
                  <a:moveTo>
                    <a:pt x="6626" y="1"/>
                  </a:moveTo>
                  <a:cubicBezTo>
                    <a:pt x="4203" y="1"/>
                    <a:pt x="1869" y="6655"/>
                    <a:pt x="1" y="14039"/>
                  </a:cubicBezTo>
                  <a:cubicBezTo>
                    <a:pt x="1" y="14039"/>
                    <a:pt x="90" y="14053"/>
                    <a:pt x="241" y="14053"/>
                  </a:cubicBezTo>
                  <a:cubicBezTo>
                    <a:pt x="975" y="14053"/>
                    <a:pt x="3165" y="13712"/>
                    <a:pt x="3649" y="9719"/>
                  </a:cubicBezTo>
                  <a:cubicBezTo>
                    <a:pt x="3649" y="9719"/>
                    <a:pt x="4784" y="10645"/>
                    <a:pt x="6001" y="10645"/>
                  </a:cubicBezTo>
                  <a:cubicBezTo>
                    <a:pt x="7102" y="10645"/>
                    <a:pt x="8270" y="9888"/>
                    <a:pt x="8727" y="7005"/>
                  </a:cubicBezTo>
                  <a:cubicBezTo>
                    <a:pt x="8727" y="7005"/>
                    <a:pt x="9399" y="7740"/>
                    <a:pt x="10276" y="7740"/>
                  </a:cubicBezTo>
                  <a:cubicBezTo>
                    <a:pt x="10982" y="7740"/>
                    <a:pt x="11821" y="7264"/>
                    <a:pt x="12550" y="5546"/>
                  </a:cubicBezTo>
                  <a:cubicBezTo>
                    <a:pt x="10682" y="2423"/>
                    <a:pt x="8581" y="1"/>
                    <a:pt x="6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72"/>
            <p:cNvSpPr/>
            <p:nvPr/>
          </p:nvSpPr>
          <p:spPr>
            <a:xfrm>
              <a:off x="5159174" y="3229376"/>
              <a:ext cx="781380" cy="1156637"/>
            </a:xfrm>
            <a:custGeom>
              <a:avLst/>
              <a:gdLst/>
              <a:ahLst/>
              <a:cxnLst/>
              <a:rect l="l" t="t" r="r" b="b"/>
              <a:pathLst>
                <a:path w="22911" h="33914" extrusionOk="0">
                  <a:moveTo>
                    <a:pt x="11908" y="1"/>
                  </a:moveTo>
                  <a:cubicBezTo>
                    <a:pt x="6480" y="1"/>
                    <a:pt x="1" y="18883"/>
                    <a:pt x="1" y="18883"/>
                  </a:cubicBezTo>
                  <a:lnTo>
                    <a:pt x="22911" y="33914"/>
                  </a:lnTo>
                  <a:lnTo>
                    <a:pt x="22911" y="33914"/>
                  </a:lnTo>
                  <a:lnTo>
                    <a:pt x="22386" y="33272"/>
                  </a:lnTo>
                  <a:cubicBezTo>
                    <a:pt x="22386" y="33272"/>
                    <a:pt x="17337" y="1"/>
                    <a:pt x="119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72"/>
            <p:cNvSpPr/>
            <p:nvPr/>
          </p:nvSpPr>
          <p:spPr>
            <a:xfrm>
              <a:off x="5364203" y="3229376"/>
              <a:ext cx="428052" cy="479312"/>
            </a:xfrm>
            <a:custGeom>
              <a:avLst/>
              <a:gdLst/>
              <a:ahLst/>
              <a:cxnLst/>
              <a:rect l="l" t="t" r="r" b="b"/>
              <a:pathLst>
                <a:path w="12551" h="14054" extrusionOk="0">
                  <a:moveTo>
                    <a:pt x="5925" y="1"/>
                  </a:moveTo>
                  <a:cubicBezTo>
                    <a:pt x="3970" y="1"/>
                    <a:pt x="1869" y="2423"/>
                    <a:pt x="1" y="5546"/>
                  </a:cubicBezTo>
                  <a:cubicBezTo>
                    <a:pt x="730" y="7264"/>
                    <a:pt x="1569" y="7740"/>
                    <a:pt x="2275" y="7740"/>
                  </a:cubicBezTo>
                  <a:cubicBezTo>
                    <a:pt x="3152" y="7740"/>
                    <a:pt x="3824" y="7005"/>
                    <a:pt x="3824" y="7005"/>
                  </a:cubicBezTo>
                  <a:cubicBezTo>
                    <a:pt x="4281" y="9888"/>
                    <a:pt x="5450" y="10645"/>
                    <a:pt x="6550" y="10645"/>
                  </a:cubicBezTo>
                  <a:cubicBezTo>
                    <a:pt x="7768" y="10645"/>
                    <a:pt x="8902" y="9719"/>
                    <a:pt x="8902" y="9719"/>
                  </a:cubicBezTo>
                  <a:cubicBezTo>
                    <a:pt x="9386" y="13712"/>
                    <a:pt x="11576" y="14053"/>
                    <a:pt x="12310" y="14053"/>
                  </a:cubicBezTo>
                  <a:cubicBezTo>
                    <a:pt x="12461" y="14053"/>
                    <a:pt x="12550" y="14039"/>
                    <a:pt x="12550" y="14039"/>
                  </a:cubicBezTo>
                  <a:cubicBezTo>
                    <a:pt x="10683" y="6655"/>
                    <a:pt x="8319" y="1"/>
                    <a:pt x="59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72"/>
            <p:cNvSpPr/>
            <p:nvPr/>
          </p:nvSpPr>
          <p:spPr>
            <a:xfrm>
              <a:off x="5966022" y="3852173"/>
              <a:ext cx="712181" cy="696288"/>
            </a:xfrm>
            <a:custGeom>
              <a:avLst/>
              <a:gdLst/>
              <a:ahLst/>
              <a:cxnLst/>
              <a:rect l="l" t="t" r="r" b="b"/>
              <a:pathLst>
                <a:path w="20882" h="20416" extrusionOk="0">
                  <a:moveTo>
                    <a:pt x="12929" y="1"/>
                  </a:moveTo>
                  <a:cubicBezTo>
                    <a:pt x="12731" y="1"/>
                    <a:pt x="12546" y="118"/>
                    <a:pt x="12560" y="359"/>
                  </a:cubicBezTo>
                  <a:cubicBezTo>
                    <a:pt x="12765" y="3190"/>
                    <a:pt x="11014" y="6050"/>
                    <a:pt x="9233" y="8064"/>
                  </a:cubicBezTo>
                  <a:cubicBezTo>
                    <a:pt x="5644" y="11478"/>
                    <a:pt x="2667" y="15564"/>
                    <a:pt x="186" y="19796"/>
                  </a:cubicBezTo>
                  <a:cubicBezTo>
                    <a:pt x="0" y="20106"/>
                    <a:pt x="281" y="20415"/>
                    <a:pt x="555" y="20415"/>
                  </a:cubicBezTo>
                  <a:cubicBezTo>
                    <a:pt x="668" y="20415"/>
                    <a:pt x="780" y="20362"/>
                    <a:pt x="857" y="20234"/>
                  </a:cubicBezTo>
                  <a:cubicBezTo>
                    <a:pt x="2725" y="16965"/>
                    <a:pt x="4914" y="13930"/>
                    <a:pt x="7395" y="11099"/>
                  </a:cubicBezTo>
                  <a:cubicBezTo>
                    <a:pt x="9453" y="9629"/>
                    <a:pt x="11897" y="8860"/>
                    <a:pt x="14373" y="8860"/>
                  </a:cubicBezTo>
                  <a:cubicBezTo>
                    <a:pt x="15092" y="8860"/>
                    <a:pt x="15814" y="8925"/>
                    <a:pt x="16530" y="9056"/>
                  </a:cubicBezTo>
                  <a:cubicBezTo>
                    <a:pt x="16558" y="9061"/>
                    <a:pt x="16586" y="9063"/>
                    <a:pt x="16613" y="9063"/>
                  </a:cubicBezTo>
                  <a:cubicBezTo>
                    <a:pt x="17078" y="9063"/>
                    <a:pt x="17260" y="8380"/>
                    <a:pt x="16763" y="8297"/>
                  </a:cubicBezTo>
                  <a:cubicBezTo>
                    <a:pt x="15963" y="8139"/>
                    <a:pt x="15155" y="8061"/>
                    <a:pt x="14348" y="8061"/>
                  </a:cubicBezTo>
                  <a:cubicBezTo>
                    <a:pt x="12622" y="8061"/>
                    <a:pt x="10903" y="8418"/>
                    <a:pt x="9292" y="9114"/>
                  </a:cubicBezTo>
                  <a:cubicBezTo>
                    <a:pt x="10780" y="7655"/>
                    <a:pt x="12385" y="6313"/>
                    <a:pt x="14136" y="5087"/>
                  </a:cubicBezTo>
                  <a:cubicBezTo>
                    <a:pt x="16004" y="3803"/>
                    <a:pt x="18193" y="2489"/>
                    <a:pt x="20440" y="1964"/>
                  </a:cubicBezTo>
                  <a:cubicBezTo>
                    <a:pt x="20881" y="1826"/>
                    <a:pt x="20776" y="1169"/>
                    <a:pt x="20346" y="1169"/>
                  </a:cubicBezTo>
                  <a:cubicBezTo>
                    <a:pt x="20320" y="1169"/>
                    <a:pt x="20293" y="1171"/>
                    <a:pt x="20265" y="1176"/>
                  </a:cubicBezTo>
                  <a:cubicBezTo>
                    <a:pt x="17930" y="1701"/>
                    <a:pt x="15712" y="3073"/>
                    <a:pt x="13757" y="4386"/>
                  </a:cubicBezTo>
                  <a:cubicBezTo>
                    <a:pt x="13115" y="4824"/>
                    <a:pt x="12473" y="5291"/>
                    <a:pt x="11860" y="5758"/>
                  </a:cubicBezTo>
                  <a:cubicBezTo>
                    <a:pt x="12852" y="4094"/>
                    <a:pt x="13494" y="2256"/>
                    <a:pt x="13378" y="388"/>
                  </a:cubicBezTo>
                  <a:cubicBezTo>
                    <a:pt x="13363" y="133"/>
                    <a:pt x="13139" y="1"/>
                    <a:pt x="12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72"/>
            <p:cNvSpPr/>
            <p:nvPr/>
          </p:nvSpPr>
          <p:spPr>
            <a:xfrm>
              <a:off x="6332904" y="3759480"/>
              <a:ext cx="160021" cy="140581"/>
            </a:xfrm>
            <a:custGeom>
              <a:avLst/>
              <a:gdLst/>
              <a:ahLst/>
              <a:cxnLst/>
              <a:rect l="l" t="t" r="r" b="b"/>
              <a:pathLst>
                <a:path w="4692" h="4122" extrusionOk="0">
                  <a:moveTo>
                    <a:pt x="2326" y="0"/>
                  </a:moveTo>
                  <a:cubicBezTo>
                    <a:pt x="1099" y="0"/>
                    <a:pt x="0" y="1132"/>
                    <a:pt x="314" y="2522"/>
                  </a:cubicBezTo>
                  <a:cubicBezTo>
                    <a:pt x="550" y="3551"/>
                    <a:pt x="1439" y="4122"/>
                    <a:pt x="2339" y="4122"/>
                  </a:cubicBezTo>
                  <a:cubicBezTo>
                    <a:pt x="2997" y="4122"/>
                    <a:pt x="3660" y="3817"/>
                    <a:pt x="4079" y="3164"/>
                  </a:cubicBezTo>
                  <a:cubicBezTo>
                    <a:pt x="4692" y="2201"/>
                    <a:pt x="4400" y="946"/>
                    <a:pt x="3437" y="333"/>
                  </a:cubicBezTo>
                  <a:cubicBezTo>
                    <a:pt x="3078" y="103"/>
                    <a:pt x="2696" y="0"/>
                    <a:pt x="2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72"/>
            <p:cNvSpPr/>
            <p:nvPr/>
          </p:nvSpPr>
          <p:spPr>
            <a:xfrm>
              <a:off x="6379421" y="3774724"/>
              <a:ext cx="72712" cy="40005"/>
            </a:xfrm>
            <a:custGeom>
              <a:avLst/>
              <a:gdLst/>
              <a:ahLst/>
              <a:cxnLst/>
              <a:rect l="l" t="t" r="r" b="b"/>
              <a:pathLst>
                <a:path w="2132" h="1173" extrusionOk="0">
                  <a:moveTo>
                    <a:pt x="1012" y="1"/>
                  </a:moveTo>
                  <a:cubicBezTo>
                    <a:pt x="474" y="1"/>
                    <a:pt x="57" y="226"/>
                    <a:pt x="30" y="528"/>
                  </a:cubicBezTo>
                  <a:cubicBezTo>
                    <a:pt x="1" y="849"/>
                    <a:pt x="468" y="1112"/>
                    <a:pt x="1022" y="1170"/>
                  </a:cubicBezTo>
                  <a:cubicBezTo>
                    <a:pt x="1055" y="1172"/>
                    <a:pt x="1088" y="1173"/>
                    <a:pt x="1120" y="1173"/>
                  </a:cubicBezTo>
                  <a:cubicBezTo>
                    <a:pt x="1657" y="1173"/>
                    <a:pt x="2074" y="948"/>
                    <a:pt x="2102" y="645"/>
                  </a:cubicBezTo>
                  <a:cubicBezTo>
                    <a:pt x="2131" y="324"/>
                    <a:pt x="1664" y="32"/>
                    <a:pt x="1110" y="3"/>
                  </a:cubicBezTo>
                  <a:cubicBezTo>
                    <a:pt x="1077" y="1"/>
                    <a:pt x="1044" y="1"/>
                    <a:pt x="1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72"/>
            <p:cNvSpPr/>
            <p:nvPr/>
          </p:nvSpPr>
          <p:spPr>
            <a:xfrm>
              <a:off x="6556587" y="3826800"/>
              <a:ext cx="166364" cy="141229"/>
            </a:xfrm>
            <a:custGeom>
              <a:avLst/>
              <a:gdLst/>
              <a:ahLst/>
              <a:cxnLst/>
              <a:rect l="l" t="t" r="r" b="b"/>
              <a:pathLst>
                <a:path w="4878" h="4141" extrusionOk="0">
                  <a:moveTo>
                    <a:pt x="2748" y="0"/>
                  </a:moveTo>
                  <a:cubicBezTo>
                    <a:pt x="2273" y="0"/>
                    <a:pt x="1787" y="169"/>
                    <a:pt x="1372" y="548"/>
                  </a:cubicBezTo>
                  <a:cubicBezTo>
                    <a:pt x="1" y="1774"/>
                    <a:pt x="818" y="4050"/>
                    <a:pt x="2656" y="4138"/>
                  </a:cubicBezTo>
                  <a:cubicBezTo>
                    <a:pt x="2692" y="4140"/>
                    <a:pt x="2728" y="4141"/>
                    <a:pt x="2764" y="4141"/>
                  </a:cubicBezTo>
                  <a:cubicBezTo>
                    <a:pt x="3855" y="4141"/>
                    <a:pt x="4760" y="3285"/>
                    <a:pt x="4816" y="2183"/>
                  </a:cubicBezTo>
                  <a:cubicBezTo>
                    <a:pt x="4877" y="900"/>
                    <a:pt x="3844" y="0"/>
                    <a:pt x="2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72"/>
            <p:cNvSpPr/>
            <p:nvPr/>
          </p:nvSpPr>
          <p:spPr>
            <a:xfrm>
              <a:off x="6657123" y="3849581"/>
              <a:ext cx="51771" cy="65891"/>
            </a:xfrm>
            <a:custGeom>
              <a:avLst/>
              <a:gdLst/>
              <a:ahLst/>
              <a:cxnLst/>
              <a:rect l="l" t="t" r="r" b="b"/>
              <a:pathLst>
                <a:path w="1518" h="1932" extrusionOk="0">
                  <a:moveTo>
                    <a:pt x="430" y="1"/>
                  </a:moveTo>
                  <a:cubicBezTo>
                    <a:pt x="381" y="1"/>
                    <a:pt x="335" y="9"/>
                    <a:pt x="292" y="26"/>
                  </a:cubicBezTo>
                  <a:cubicBezTo>
                    <a:pt x="0" y="172"/>
                    <a:pt x="0" y="697"/>
                    <a:pt x="234" y="1223"/>
                  </a:cubicBezTo>
                  <a:cubicBezTo>
                    <a:pt x="427" y="1657"/>
                    <a:pt x="759" y="1931"/>
                    <a:pt x="1033" y="1931"/>
                  </a:cubicBezTo>
                  <a:cubicBezTo>
                    <a:pt x="1091" y="1931"/>
                    <a:pt x="1146" y="1919"/>
                    <a:pt x="1197" y="1894"/>
                  </a:cubicBezTo>
                  <a:cubicBezTo>
                    <a:pt x="1489" y="1748"/>
                    <a:pt x="1518" y="1223"/>
                    <a:pt x="1284" y="727"/>
                  </a:cubicBezTo>
                  <a:cubicBezTo>
                    <a:pt x="1061" y="279"/>
                    <a:pt x="709" y="1"/>
                    <a:pt x="4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72"/>
            <p:cNvSpPr/>
            <p:nvPr/>
          </p:nvSpPr>
          <p:spPr>
            <a:xfrm>
              <a:off x="6441489" y="4078142"/>
              <a:ext cx="185804" cy="140444"/>
            </a:xfrm>
            <a:custGeom>
              <a:avLst/>
              <a:gdLst/>
              <a:ahLst/>
              <a:cxnLst/>
              <a:rect l="l" t="t" r="r" b="b"/>
              <a:pathLst>
                <a:path w="5448" h="4118" extrusionOk="0">
                  <a:moveTo>
                    <a:pt x="2701" y="0"/>
                  </a:moveTo>
                  <a:cubicBezTo>
                    <a:pt x="972" y="0"/>
                    <a:pt x="0" y="2038"/>
                    <a:pt x="1158" y="3393"/>
                  </a:cubicBezTo>
                  <a:cubicBezTo>
                    <a:pt x="1559" y="3875"/>
                    <a:pt x="2137" y="4118"/>
                    <a:pt x="2721" y="4118"/>
                  </a:cubicBezTo>
                  <a:cubicBezTo>
                    <a:pt x="3199" y="4118"/>
                    <a:pt x="3682" y="3955"/>
                    <a:pt x="4076" y="3627"/>
                  </a:cubicBezTo>
                  <a:cubicBezTo>
                    <a:pt x="5448" y="2430"/>
                    <a:pt x="4718" y="124"/>
                    <a:pt x="2879" y="8"/>
                  </a:cubicBezTo>
                  <a:cubicBezTo>
                    <a:pt x="2819" y="3"/>
                    <a:pt x="2760" y="0"/>
                    <a:pt x="2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72"/>
            <p:cNvSpPr/>
            <p:nvPr/>
          </p:nvSpPr>
          <p:spPr>
            <a:xfrm>
              <a:off x="6542639" y="4127388"/>
              <a:ext cx="49827" cy="67971"/>
            </a:xfrm>
            <a:custGeom>
              <a:avLst/>
              <a:gdLst/>
              <a:ahLst/>
              <a:cxnLst/>
              <a:rect l="l" t="t" r="r" b="b"/>
              <a:pathLst>
                <a:path w="1461" h="1993" extrusionOk="0">
                  <a:moveTo>
                    <a:pt x="960" y="0"/>
                  </a:moveTo>
                  <a:cubicBezTo>
                    <a:pt x="679" y="0"/>
                    <a:pt x="328" y="325"/>
                    <a:pt x="176" y="782"/>
                  </a:cubicBezTo>
                  <a:cubicBezTo>
                    <a:pt x="1" y="1336"/>
                    <a:pt x="59" y="1861"/>
                    <a:pt x="351" y="1978"/>
                  </a:cubicBezTo>
                  <a:cubicBezTo>
                    <a:pt x="383" y="1988"/>
                    <a:pt x="417" y="1993"/>
                    <a:pt x="452" y="1993"/>
                  </a:cubicBezTo>
                  <a:cubicBezTo>
                    <a:pt x="736" y="1993"/>
                    <a:pt x="1100" y="1684"/>
                    <a:pt x="1256" y="1190"/>
                  </a:cubicBezTo>
                  <a:cubicBezTo>
                    <a:pt x="1460" y="665"/>
                    <a:pt x="1373" y="140"/>
                    <a:pt x="1081" y="23"/>
                  </a:cubicBezTo>
                  <a:cubicBezTo>
                    <a:pt x="1043" y="8"/>
                    <a:pt x="1002" y="0"/>
                    <a:pt x="9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72"/>
            <p:cNvSpPr/>
            <p:nvPr/>
          </p:nvSpPr>
          <p:spPr>
            <a:xfrm>
              <a:off x="5738451" y="3778783"/>
              <a:ext cx="538518" cy="1005347"/>
            </a:xfrm>
            <a:custGeom>
              <a:avLst/>
              <a:gdLst/>
              <a:ahLst/>
              <a:cxnLst/>
              <a:rect l="l" t="t" r="r" b="b"/>
              <a:pathLst>
                <a:path w="15790" h="29478" extrusionOk="0">
                  <a:moveTo>
                    <a:pt x="11704" y="1"/>
                  </a:moveTo>
                  <a:lnTo>
                    <a:pt x="11587" y="30"/>
                  </a:lnTo>
                  <a:cubicBezTo>
                    <a:pt x="11499" y="88"/>
                    <a:pt x="11353" y="147"/>
                    <a:pt x="11207" y="205"/>
                  </a:cubicBezTo>
                  <a:cubicBezTo>
                    <a:pt x="11062" y="293"/>
                    <a:pt x="10886" y="380"/>
                    <a:pt x="10653" y="497"/>
                  </a:cubicBezTo>
                  <a:cubicBezTo>
                    <a:pt x="10449" y="585"/>
                    <a:pt x="10215" y="730"/>
                    <a:pt x="9982" y="876"/>
                  </a:cubicBezTo>
                  <a:cubicBezTo>
                    <a:pt x="9486" y="1168"/>
                    <a:pt x="8902" y="1518"/>
                    <a:pt x="8318" y="1956"/>
                  </a:cubicBezTo>
                  <a:cubicBezTo>
                    <a:pt x="7676" y="2423"/>
                    <a:pt x="7063" y="2919"/>
                    <a:pt x="6479" y="3474"/>
                  </a:cubicBezTo>
                  <a:cubicBezTo>
                    <a:pt x="5166" y="4700"/>
                    <a:pt x="4028" y="6071"/>
                    <a:pt x="3065" y="7618"/>
                  </a:cubicBezTo>
                  <a:cubicBezTo>
                    <a:pt x="2073" y="9223"/>
                    <a:pt x="1285" y="10974"/>
                    <a:pt x="788" y="12813"/>
                  </a:cubicBezTo>
                  <a:cubicBezTo>
                    <a:pt x="263" y="14652"/>
                    <a:pt x="0" y="16520"/>
                    <a:pt x="0" y="18446"/>
                  </a:cubicBezTo>
                  <a:cubicBezTo>
                    <a:pt x="30" y="20226"/>
                    <a:pt x="263" y="22006"/>
                    <a:pt x="730" y="23758"/>
                  </a:cubicBezTo>
                  <a:cubicBezTo>
                    <a:pt x="963" y="24516"/>
                    <a:pt x="1197" y="25275"/>
                    <a:pt x="1518" y="26005"/>
                  </a:cubicBezTo>
                  <a:cubicBezTo>
                    <a:pt x="1751" y="26618"/>
                    <a:pt x="2043" y="27231"/>
                    <a:pt x="2335" y="27814"/>
                  </a:cubicBezTo>
                  <a:cubicBezTo>
                    <a:pt x="2452" y="28077"/>
                    <a:pt x="2598" y="28310"/>
                    <a:pt x="2715" y="28515"/>
                  </a:cubicBezTo>
                  <a:cubicBezTo>
                    <a:pt x="2831" y="28719"/>
                    <a:pt x="2948" y="28894"/>
                    <a:pt x="3006" y="29011"/>
                  </a:cubicBezTo>
                  <a:cubicBezTo>
                    <a:pt x="3094" y="29157"/>
                    <a:pt x="3182" y="29274"/>
                    <a:pt x="3240" y="29361"/>
                  </a:cubicBezTo>
                  <a:cubicBezTo>
                    <a:pt x="3298" y="29420"/>
                    <a:pt x="3327" y="29478"/>
                    <a:pt x="3327" y="29478"/>
                  </a:cubicBezTo>
                  <a:lnTo>
                    <a:pt x="3444" y="29390"/>
                  </a:lnTo>
                  <a:cubicBezTo>
                    <a:pt x="3532" y="29361"/>
                    <a:pt x="3649" y="29303"/>
                    <a:pt x="3794" y="29215"/>
                  </a:cubicBezTo>
                  <a:cubicBezTo>
                    <a:pt x="3940" y="29157"/>
                    <a:pt x="4115" y="29069"/>
                    <a:pt x="4349" y="28953"/>
                  </a:cubicBezTo>
                  <a:cubicBezTo>
                    <a:pt x="4553" y="28836"/>
                    <a:pt x="4787" y="28719"/>
                    <a:pt x="5020" y="28573"/>
                  </a:cubicBezTo>
                  <a:cubicBezTo>
                    <a:pt x="5604" y="28223"/>
                    <a:pt x="6129" y="27873"/>
                    <a:pt x="6684" y="27464"/>
                  </a:cubicBezTo>
                  <a:cubicBezTo>
                    <a:pt x="8756" y="25946"/>
                    <a:pt x="10565" y="24049"/>
                    <a:pt x="11937" y="21861"/>
                  </a:cubicBezTo>
                  <a:cubicBezTo>
                    <a:pt x="14943" y="17045"/>
                    <a:pt x="15790" y="11179"/>
                    <a:pt x="14301" y="5721"/>
                  </a:cubicBezTo>
                  <a:cubicBezTo>
                    <a:pt x="14068" y="4962"/>
                    <a:pt x="13805" y="4203"/>
                    <a:pt x="13513" y="3474"/>
                  </a:cubicBezTo>
                  <a:cubicBezTo>
                    <a:pt x="13280" y="2832"/>
                    <a:pt x="12988" y="2219"/>
                    <a:pt x="12667" y="1635"/>
                  </a:cubicBezTo>
                  <a:cubicBezTo>
                    <a:pt x="12550" y="1373"/>
                    <a:pt x="12433" y="1139"/>
                    <a:pt x="12317" y="935"/>
                  </a:cubicBezTo>
                  <a:cubicBezTo>
                    <a:pt x="12200" y="760"/>
                    <a:pt x="12083" y="585"/>
                    <a:pt x="11995" y="439"/>
                  </a:cubicBezTo>
                  <a:cubicBezTo>
                    <a:pt x="11908" y="293"/>
                    <a:pt x="11820" y="176"/>
                    <a:pt x="11791" y="88"/>
                  </a:cubicBezTo>
                  <a:lnTo>
                    <a:pt x="117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72"/>
            <p:cNvSpPr/>
            <p:nvPr/>
          </p:nvSpPr>
          <p:spPr>
            <a:xfrm>
              <a:off x="6405305" y="4315229"/>
              <a:ext cx="427029" cy="265848"/>
            </a:xfrm>
            <a:custGeom>
              <a:avLst/>
              <a:gdLst/>
              <a:ahLst/>
              <a:cxnLst/>
              <a:rect l="l" t="t" r="r" b="b"/>
              <a:pathLst>
                <a:path w="12521" h="7795" extrusionOk="0">
                  <a:moveTo>
                    <a:pt x="9854" y="1"/>
                  </a:moveTo>
                  <a:cubicBezTo>
                    <a:pt x="149" y="1"/>
                    <a:pt x="0" y="7794"/>
                    <a:pt x="0" y="7794"/>
                  </a:cubicBezTo>
                  <a:cubicBezTo>
                    <a:pt x="8756" y="7210"/>
                    <a:pt x="12521" y="177"/>
                    <a:pt x="12521" y="177"/>
                  </a:cubicBezTo>
                  <a:cubicBezTo>
                    <a:pt x="11560" y="56"/>
                    <a:pt x="10673" y="1"/>
                    <a:pt x="98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72"/>
            <p:cNvSpPr/>
            <p:nvPr/>
          </p:nvSpPr>
          <p:spPr>
            <a:xfrm>
              <a:off x="6369463" y="4640781"/>
              <a:ext cx="498717" cy="181882"/>
            </a:xfrm>
            <a:custGeom>
              <a:avLst/>
              <a:gdLst/>
              <a:ahLst/>
              <a:cxnLst/>
              <a:rect l="l" t="t" r="r" b="b"/>
              <a:pathLst>
                <a:path w="14623" h="5333" extrusionOk="0">
                  <a:moveTo>
                    <a:pt x="6206" y="0"/>
                  </a:moveTo>
                  <a:cubicBezTo>
                    <a:pt x="2199" y="0"/>
                    <a:pt x="1" y="3034"/>
                    <a:pt x="1" y="3034"/>
                  </a:cubicBezTo>
                  <a:cubicBezTo>
                    <a:pt x="2897" y="4793"/>
                    <a:pt x="5737" y="5332"/>
                    <a:pt x="8132" y="5332"/>
                  </a:cubicBezTo>
                  <a:cubicBezTo>
                    <a:pt x="11939" y="5332"/>
                    <a:pt x="14623" y="3968"/>
                    <a:pt x="14623" y="3968"/>
                  </a:cubicBezTo>
                  <a:cubicBezTo>
                    <a:pt x="11290" y="962"/>
                    <a:pt x="8461" y="0"/>
                    <a:pt x="6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72"/>
            <p:cNvSpPr/>
            <p:nvPr/>
          </p:nvSpPr>
          <p:spPr>
            <a:xfrm>
              <a:off x="6095751" y="4299337"/>
              <a:ext cx="325532" cy="362366"/>
            </a:xfrm>
            <a:custGeom>
              <a:avLst/>
              <a:gdLst/>
              <a:ahLst/>
              <a:cxnLst/>
              <a:rect l="l" t="t" r="r" b="b"/>
              <a:pathLst>
                <a:path w="9545" h="10625" extrusionOk="0">
                  <a:moveTo>
                    <a:pt x="4992" y="1"/>
                  </a:moveTo>
                  <a:cubicBezTo>
                    <a:pt x="1" y="5721"/>
                    <a:pt x="4992" y="10624"/>
                    <a:pt x="4992" y="10624"/>
                  </a:cubicBezTo>
                  <a:cubicBezTo>
                    <a:pt x="9544" y="5400"/>
                    <a:pt x="4992" y="1"/>
                    <a:pt x="49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72"/>
            <p:cNvSpPr/>
            <p:nvPr/>
          </p:nvSpPr>
          <p:spPr>
            <a:xfrm>
              <a:off x="6137391" y="4397657"/>
              <a:ext cx="496091" cy="640867"/>
            </a:xfrm>
            <a:custGeom>
              <a:avLst/>
              <a:gdLst/>
              <a:ahLst/>
              <a:cxnLst/>
              <a:rect l="l" t="t" r="r" b="b"/>
              <a:pathLst>
                <a:path w="14546" h="18791" extrusionOk="0">
                  <a:moveTo>
                    <a:pt x="14070" y="1"/>
                  </a:moveTo>
                  <a:cubicBezTo>
                    <a:pt x="14024" y="1"/>
                    <a:pt x="13976" y="12"/>
                    <a:pt x="13927" y="36"/>
                  </a:cubicBezTo>
                  <a:cubicBezTo>
                    <a:pt x="9724" y="2313"/>
                    <a:pt x="6193" y="5640"/>
                    <a:pt x="3654" y="9697"/>
                  </a:cubicBezTo>
                  <a:cubicBezTo>
                    <a:pt x="4150" y="7099"/>
                    <a:pt x="4267" y="4472"/>
                    <a:pt x="4062" y="1875"/>
                  </a:cubicBezTo>
                  <a:cubicBezTo>
                    <a:pt x="4048" y="1671"/>
                    <a:pt x="3887" y="1568"/>
                    <a:pt x="3734" y="1568"/>
                  </a:cubicBezTo>
                  <a:cubicBezTo>
                    <a:pt x="3581" y="1568"/>
                    <a:pt x="3435" y="1671"/>
                    <a:pt x="3449" y="1875"/>
                  </a:cubicBezTo>
                  <a:cubicBezTo>
                    <a:pt x="3712" y="5085"/>
                    <a:pt x="3449" y="8296"/>
                    <a:pt x="2632" y="11418"/>
                  </a:cubicBezTo>
                  <a:cubicBezTo>
                    <a:pt x="1436" y="13607"/>
                    <a:pt x="560" y="15971"/>
                    <a:pt x="35" y="18423"/>
                  </a:cubicBezTo>
                  <a:cubicBezTo>
                    <a:pt x="0" y="18648"/>
                    <a:pt x="191" y="18791"/>
                    <a:pt x="371" y="18791"/>
                  </a:cubicBezTo>
                  <a:cubicBezTo>
                    <a:pt x="494" y="18791"/>
                    <a:pt x="612" y="18723"/>
                    <a:pt x="648" y="18569"/>
                  </a:cubicBezTo>
                  <a:cubicBezTo>
                    <a:pt x="910" y="17314"/>
                    <a:pt x="1261" y="16059"/>
                    <a:pt x="1728" y="14862"/>
                  </a:cubicBezTo>
                  <a:cubicBezTo>
                    <a:pt x="1786" y="14833"/>
                    <a:pt x="1844" y="14775"/>
                    <a:pt x="1873" y="14746"/>
                  </a:cubicBezTo>
                  <a:cubicBezTo>
                    <a:pt x="4296" y="10981"/>
                    <a:pt x="9170" y="9142"/>
                    <a:pt x="13489" y="9054"/>
                  </a:cubicBezTo>
                  <a:cubicBezTo>
                    <a:pt x="13898" y="9054"/>
                    <a:pt x="13898" y="8442"/>
                    <a:pt x="13489" y="8442"/>
                  </a:cubicBezTo>
                  <a:cubicBezTo>
                    <a:pt x="9578" y="8529"/>
                    <a:pt x="5347" y="9959"/>
                    <a:pt x="2603" y="12819"/>
                  </a:cubicBezTo>
                  <a:cubicBezTo>
                    <a:pt x="2691" y="12644"/>
                    <a:pt x="2778" y="12469"/>
                    <a:pt x="2895" y="12265"/>
                  </a:cubicBezTo>
                  <a:cubicBezTo>
                    <a:pt x="2983" y="12236"/>
                    <a:pt x="3070" y="12148"/>
                    <a:pt x="3099" y="12061"/>
                  </a:cubicBezTo>
                  <a:cubicBezTo>
                    <a:pt x="3128" y="11915"/>
                    <a:pt x="3158" y="11798"/>
                    <a:pt x="3187" y="11652"/>
                  </a:cubicBezTo>
                  <a:cubicBezTo>
                    <a:pt x="5755" y="6982"/>
                    <a:pt x="9666" y="2984"/>
                    <a:pt x="14219" y="562"/>
                  </a:cubicBezTo>
                  <a:cubicBezTo>
                    <a:pt x="14545" y="411"/>
                    <a:pt x="14353" y="1"/>
                    <a:pt x="14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72"/>
            <p:cNvSpPr/>
            <p:nvPr/>
          </p:nvSpPr>
          <p:spPr>
            <a:xfrm>
              <a:off x="6108710" y="4299337"/>
              <a:ext cx="166262" cy="359364"/>
            </a:xfrm>
            <a:custGeom>
              <a:avLst/>
              <a:gdLst/>
              <a:ahLst/>
              <a:cxnLst/>
              <a:rect l="l" t="t" r="r" b="b"/>
              <a:pathLst>
                <a:path w="4875" h="10537" extrusionOk="0">
                  <a:moveTo>
                    <a:pt x="4612" y="1"/>
                  </a:moveTo>
                  <a:lnTo>
                    <a:pt x="4612" y="1"/>
                  </a:lnTo>
                  <a:cubicBezTo>
                    <a:pt x="0" y="5283"/>
                    <a:pt x="3853" y="9836"/>
                    <a:pt x="4524" y="10537"/>
                  </a:cubicBezTo>
                  <a:cubicBezTo>
                    <a:pt x="4553" y="9661"/>
                    <a:pt x="4874" y="2686"/>
                    <a:pt x="4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72"/>
            <p:cNvSpPr/>
            <p:nvPr/>
          </p:nvSpPr>
          <p:spPr>
            <a:xfrm>
              <a:off x="6405305" y="4315298"/>
              <a:ext cx="427029" cy="258789"/>
            </a:xfrm>
            <a:custGeom>
              <a:avLst/>
              <a:gdLst/>
              <a:ahLst/>
              <a:cxnLst/>
              <a:rect l="l" t="t" r="r" b="b"/>
              <a:pathLst>
                <a:path w="12521" h="7588" extrusionOk="0">
                  <a:moveTo>
                    <a:pt x="9866" y="1"/>
                  </a:moveTo>
                  <a:cubicBezTo>
                    <a:pt x="1094" y="1"/>
                    <a:pt x="107" y="6359"/>
                    <a:pt x="0" y="7588"/>
                  </a:cubicBezTo>
                  <a:cubicBezTo>
                    <a:pt x="234" y="7296"/>
                    <a:pt x="3882" y="2656"/>
                    <a:pt x="12521" y="175"/>
                  </a:cubicBezTo>
                  <a:cubicBezTo>
                    <a:pt x="11565" y="56"/>
                    <a:pt x="10682" y="1"/>
                    <a:pt x="9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72"/>
            <p:cNvSpPr/>
            <p:nvPr/>
          </p:nvSpPr>
          <p:spPr>
            <a:xfrm>
              <a:off x="6369463" y="4640781"/>
              <a:ext cx="498717" cy="135363"/>
            </a:xfrm>
            <a:custGeom>
              <a:avLst/>
              <a:gdLst/>
              <a:ahLst/>
              <a:cxnLst/>
              <a:rect l="l" t="t" r="r" b="b"/>
              <a:pathLst>
                <a:path w="14623" h="3969" extrusionOk="0">
                  <a:moveTo>
                    <a:pt x="6206" y="0"/>
                  </a:moveTo>
                  <a:cubicBezTo>
                    <a:pt x="2199" y="0"/>
                    <a:pt x="1" y="3034"/>
                    <a:pt x="1" y="3034"/>
                  </a:cubicBezTo>
                  <a:cubicBezTo>
                    <a:pt x="1" y="3034"/>
                    <a:pt x="3310" y="1823"/>
                    <a:pt x="7183" y="1823"/>
                  </a:cubicBezTo>
                  <a:cubicBezTo>
                    <a:pt x="9673" y="1823"/>
                    <a:pt x="12396" y="2324"/>
                    <a:pt x="14623" y="3968"/>
                  </a:cubicBezTo>
                  <a:cubicBezTo>
                    <a:pt x="11290" y="962"/>
                    <a:pt x="8461" y="0"/>
                    <a:pt x="62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72"/>
            <p:cNvSpPr/>
            <p:nvPr/>
          </p:nvSpPr>
          <p:spPr>
            <a:xfrm>
              <a:off x="2411752" y="3852173"/>
              <a:ext cx="712453" cy="696288"/>
            </a:xfrm>
            <a:custGeom>
              <a:avLst/>
              <a:gdLst/>
              <a:ahLst/>
              <a:cxnLst/>
              <a:rect l="l" t="t" r="r" b="b"/>
              <a:pathLst>
                <a:path w="20890" h="20416" extrusionOk="0">
                  <a:moveTo>
                    <a:pt x="7961" y="1"/>
                  </a:moveTo>
                  <a:cubicBezTo>
                    <a:pt x="7751" y="1"/>
                    <a:pt x="7527" y="133"/>
                    <a:pt x="7512" y="388"/>
                  </a:cubicBezTo>
                  <a:cubicBezTo>
                    <a:pt x="7395" y="2256"/>
                    <a:pt x="8037" y="4094"/>
                    <a:pt x="9001" y="5758"/>
                  </a:cubicBezTo>
                  <a:cubicBezTo>
                    <a:pt x="8417" y="5291"/>
                    <a:pt x="7775" y="4824"/>
                    <a:pt x="7133" y="4386"/>
                  </a:cubicBezTo>
                  <a:cubicBezTo>
                    <a:pt x="5177" y="3073"/>
                    <a:pt x="2959" y="1701"/>
                    <a:pt x="624" y="1176"/>
                  </a:cubicBezTo>
                  <a:cubicBezTo>
                    <a:pt x="605" y="1174"/>
                    <a:pt x="585" y="1172"/>
                    <a:pt x="567" y="1172"/>
                  </a:cubicBezTo>
                  <a:cubicBezTo>
                    <a:pt x="118" y="1172"/>
                    <a:pt x="1" y="1824"/>
                    <a:pt x="449" y="1964"/>
                  </a:cubicBezTo>
                  <a:cubicBezTo>
                    <a:pt x="2697" y="2489"/>
                    <a:pt x="4886" y="3803"/>
                    <a:pt x="6753" y="5087"/>
                  </a:cubicBezTo>
                  <a:cubicBezTo>
                    <a:pt x="8475" y="6313"/>
                    <a:pt x="10110" y="7655"/>
                    <a:pt x="11598" y="9114"/>
                  </a:cubicBezTo>
                  <a:cubicBezTo>
                    <a:pt x="9987" y="8418"/>
                    <a:pt x="8268" y="8061"/>
                    <a:pt x="6533" y="8061"/>
                  </a:cubicBezTo>
                  <a:cubicBezTo>
                    <a:pt x="5721" y="8061"/>
                    <a:pt x="4906" y="8139"/>
                    <a:pt x="4098" y="8297"/>
                  </a:cubicBezTo>
                  <a:cubicBezTo>
                    <a:pt x="3628" y="8380"/>
                    <a:pt x="3812" y="9063"/>
                    <a:pt x="4277" y="9063"/>
                  </a:cubicBezTo>
                  <a:cubicBezTo>
                    <a:pt x="4304" y="9063"/>
                    <a:pt x="4332" y="9061"/>
                    <a:pt x="4360" y="9056"/>
                  </a:cubicBezTo>
                  <a:cubicBezTo>
                    <a:pt x="5076" y="8925"/>
                    <a:pt x="5798" y="8860"/>
                    <a:pt x="6517" y="8860"/>
                  </a:cubicBezTo>
                  <a:cubicBezTo>
                    <a:pt x="8993" y="8860"/>
                    <a:pt x="11437" y="9629"/>
                    <a:pt x="13495" y="11099"/>
                  </a:cubicBezTo>
                  <a:cubicBezTo>
                    <a:pt x="15976" y="13930"/>
                    <a:pt x="18136" y="16965"/>
                    <a:pt x="20003" y="20234"/>
                  </a:cubicBezTo>
                  <a:cubicBezTo>
                    <a:pt x="20080" y="20362"/>
                    <a:pt x="20195" y="20415"/>
                    <a:pt x="20312" y="20415"/>
                  </a:cubicBezTo>
                  <a:cubicBezTo>
                    <a:pt x="20594" y="20415"/>
                    <a:pt x="20890" y="20106"/>
                    <a:pt x="20704" y="19796"/>
                  </a:cubicBezTo>
                  <a:cubicBezTo>
                    <a:pt x="18223" y="15564"/>
                    <a:pt x="15246" y="11478"/>
                    <a:pt x="11656" y="8064"/>
                  </a:cubicBezTo>
                  <a:cubicBezTo>
                    <a:pt x="9876" y="6050"/>
                    <a:pt x="8125" y="3190"/>
                    <a:pt x="8329" y="359"/>
                  </a:cubicBezTo>
                  <a:cubicBezTo>
                    <a:pt x="8344" y="118"/>
                    <a:pt x="8158" y="1"/>
                    <a:pt x="7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72"/>
            <p:cNvSpPr/>
            <p:nvPr/>
          </p:nvSpPr>
          <p:spPr>
            <a:xfrm>
              <a:off x="2596251" y="3758593"/>
              <a:ext cx="159304" cy="141092"/>
            </a:xfrm>
            <a:custGeom>
              <a:avLst/>
              <a:gdLst/>
              <a:ahLst/>
              <a:cxnLst/>
              <a:rect l="l" t="t" r="r" b="b"/>
              <a:pathLst>
                <a:path w="4671" h="4137" extrusionOk="0">
                  <a:moveTo>
                    <a:pt x="2352" y="1"/>
                  </a:moveTo>
                  <a:cubicBezTo>
                    <a:pt x="1987" y="1"/>
                    <a:pt x="1611" y="102"/>
                    <a:pt x="1256" y="330"/>
                  </a:cubicBezTo>
                  <a:cubicBezTo>
                    <a:pt x="293" y="943"/>
                    <a:pt x="1" y="2227"/>
                    <a:pt x="614" y="3190"/>
                  </a:cubicBezTo>
                  <a:cubicBezTo>
                    <a:pt x="1041" y="3837"/>
                    <a:pt x="1697" y="4137"/>
                    <a:pt x="2346" y="4137"/>
                  </a:cubicBezTo>
                  <a:cubicBezTo>
                    <a:pt x="3250" y="4137"/>
                    <a:pt x="4141" y="3555"/>
                    <a:pt x="4379" y="2519"/>
                  </a:cubicBezTo>
                  <a:cubicBezTo>
                    <a:pt x="4671" y="1147"/>
                    <a:pt x="3577" y="1"/>
                    <a:pt x="2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72"/>
            <p:cNvSpPr/>
            <p:nvPr/>
          </p:nvSpPr>
          <p:spPr>
            <a:xfrm>
              <a:off x="2638061" y="3774724"/>
              <a:ext cx="72712" cy="40005"/>
            </a:xfrm>
            <a:custGeom>
              <a:avLst/>
              <a:gdLst/>
              <a:ahLst/>
              <a:cxnLst/>
              <a:rect l="l" t="t" r="r" b="b"/>
              <a:pathLst>
                <a:path w="2132" h="1173" extrusionOk="0">
                  <a:moveTo>
                    <a:pt x="1120" y="1"/>
                  </a:moveTo>
                  <a:cubicBezTo>
                    <a:pt x="1088" y="1"/>
                    <a:pt x="1055" y="1"/>
                    <a:pt x="1022" y="3"/>
                  </a:cubicBezTo>
                  <a:cubicBezTo>
                    <a:pt x="468" y="32"/>
                    <a:pt x="1" y="324"/>
                    <a:pt x="30" y="645"/>
                  </a:cubicBezTo>
                  <a:cubicBezTo>
                    <a:pt x="30" y="948"/>
                    <a:pt x="471" y="1173"/>
                    <a:pt x="1011" y="1173"/>
                  </a:cubicBezTo>
                  <a:cubicBezTo>
                    <a:pt x="1044" y="1173"/>
                    <a:pt x="1077" y="1172"/>
                    <a:pt x="1110" y="1170"/>
                  </a:cubicBezTo>
                  <a:cubicBezTo>
                    <a:pt x="1664" y="1112"/>
                    <a:pt x="2131" y="849"/>
                    <a:pt x="2102" y="528"/>
                  </a:cubicBezTo>
                  <a:cubicBezTo>
                    <a:pt x="2074" y="226"/>
                    <a:pt x="1657" y="1"/>
                    <a:pt x="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72"/>
            <p:cNvSpPr/>
            <p:nvPr/>
          </p:nvSpPr>
          <p:spPr>
            <a:xfrm>
              <a:off x="2366566" y="3826800"/>
              <a:ext cx="166023" cy="141229"/>
            </a:xfrm>
            <a:custGeom>
              <a:avLst/>
              <a:gdLst/>
              <a:ahLst/>
              <a:cxnLst/>
              <a:rect l="l" t="t" r="r" b="b"/>
              <a:pathLst>
                <a:path w="4868" h="4141" extrusionOk="0">
                  <a:moveTo>
                    <a:pt x="2144" y="0"/>
                  </a:moveTo>
                  <a:cubicBezTo>
                    <a:pt x="1041" y="0"/>
                    <a:pt x="0" y="900"/>
                    <a:pt x="82" y="2183"/>
                  </a:cubicBezTo>
                  <a:cubicBezTo>
                    <a:pt x="110" y="3285"/>
                    <a:pt x="1041" y="4141"/>
                    <a:pt x="2134" y="4141"/>
                  </a:cubicBezTo>
                  <a:cubicBezTo>
                    <a:pt x="2170" y="4141"/>
                    <a:pt x="2205" y="4140"/>
                    <a:pt x="2241" y="4138"/>
                  </a:cubicBezTo>
                  <a:cubicBezTo>
                    <a:pt x="4080" y="4021"/>
                    <a:pt x="4868" y="1774"/>
                    <a:pt x="3525" y="548"/>
                  </a:cubicBezTo>
                  <a:cubicBezTo>
                    <a:pt x="3111" y="169"/>
                    <a:pt x="2622" y="0"/>
                    <a:pt x="21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72"/>
            <p:cNvSpPr/>
            <p:nvPr/>
          </p:nvSpPr>
          <p:spPr>
            <a:xfrm>
              <a:off x="2381264" y="3849581"/>
              <a:ext cx="51805" cy="65891"/>
            </a:xfrm>
            <a:custGeom>
              <a:avLst/>
              <a:gdLst/>
              <a:ahLst/>
              <a:cxnLst/>
              <a:rect l="l" t="t" r="r" b="b"/>
              <a:pathLst>
                <a:path w="1519" h="1932" extrusionOk="0">
                  <a:moveTo>
                    <a:pt x="1060" y="1"/>
                  </a:moveTo>
                  <a:cubicBezTo>
                    <a:pt x="781" y="1"/>
                    <a:pt x="433" y="279"/>
                    <a:pt x="234" y="727"/>
                  </a:cubicBezTo>
                  <a:cubicBezTo>
                    <a:pt x="1" y="1223"/>
                    <a:pt x="1" y="1748"/>
                    <a:pt x="293" y="1894"/>
                  </a:cubicBezTo>
                  <a:cubicBezTo>
                    <a:pt x="343" y="1919"/>
                    <a:pt x="398" y="1931"/>
                    <a:pt x="456" y="1931"/>
                  </a:cubicBezTo>
                  <a:cubicBezTo>
                    <a:pt x="730" y="1931"/>
                    <a:pt x="1063" y="1657"/>
                    <a:pt x="1256" y="1223"/>
                  </a:cubicBezTo>
                  <a:cubicBezTo>
                    <a:pt x="1518" y="697"/>
                    <a:pt x="1489" y="172"/>
                    <a:pt x="1197" y="26"/>
                  </a:cubicBezTo>
                  <a:cubicBezTo>
                    <a:pt x="1154" y="9"/>
                    <a:pt x="1108" y="1"/>
                    <a:pt x="10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72"/>
            <p:cNvSpPr/>
            <p:nvPr/>
          </p:nvSpPr>
          <p:spPr>
            <a:xfrm>
              <a:off x="2461884" y="4078142"/>
              <a:ext cx="186827" cy="140444"/>
            </a:xfrm>
            <a:custGeom>
              <a:avLst/>
              <a:gdLst/>
              <a:ahLst/>
              <a:cxnLst/>
              <a:rect l="l" t="t" r="r" b="b"/>
              <a:pathLst>
                <a:path w="5478" h="4118" extrusionOk="0">
                  <a:moveTo>
                    <a:pt x="2774" y="0"/>
                  </a:moveTo>
                  <a:cubicBezTo>
                    <a:pt x="2716" y="0"/>
                    <a:pt x="2658" y="3"/>
                    <a:pt x="2598" y="8"/>
                  </a:cubicBezTo>
                  <a:cubicBezTo>
                    <a:pt x="760" y="124"/>
                    <a:pt x="1" y="2430"/>
                    <a:pt x="1402" y="3627"/>
                  </a:cubicBezTo>
                  <a:cubicBezTo>
                    <a:pt x="1783" y="3955"/>
                    <a:pt x="2258" y="4118"/>
                    <a:pt x="2735" y="4118"/>
                  </a:cubicBezTo>
                  <a:cubicBezTo>
                    <a:pt x="3318" y="4118"/>
                    <a:pt x="3903" y="3875"/>
                    <a:pt x="4320" y="3393"/>
                  </a:cubicBezTo>
                  <a:cubicBezTo>
                    <a:pt x="5478" y="2038"/>
                    <a:pt x="4478" y="0"/>
                    <a:pt x="2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72"/>
            <p:cNvSpPr/>
            <p:nvPr/>
          </p:nvSpPr>
          <p:spPr>
            <a:xfrm>
              <a:off x="2497727" y="4127388"/>
              <a:ext cx="49793" cy="67971"/>
            </a:xfrm>
            <a:custGeom>
              <a:avLst/>
              <a:gdLst/>
              <a:ahLst/>
              <a:cxnLst/>
              <a:rect l="l" t="t" r="r" b="b"/>
              <a:pathLst>
                <a:path w="1460" h="1993" extrusionOk="0">
                  <a:moveTo>
                    <a:pt x="480" y="0"/>
                  </a:moveTo>
                  <a:cubicBezTo>
                    <a:pt x="436" y="0"/>
                    <a:pt x="393" y="8"/>
                    <a:pt x="351" y="23"/>
                  </a:cubicBezTo>
                  <a:cubicBezTo>
                    <a:pt x="59" y="140"/>
                    <a:pt x="1" y="665"/>
                    <a:pt x="176" y="1190"/>
                  </a:cubicBezTo>
                  <a:cubicBezTo>
                    <a:pt x="357" y="1684"/>
                    <a:pt x="701" y="1993"/>
                    <a:pt x="980" y="1993"/>
                  </a:cubicBezTo>
                  <a:cubicBezTo>
                    <a:pt x="1015" y="1993"/>
                    <a:pt x="1048" y="1988"/>
                    <a:pt x="1080" y="1978"/>
                  </a:cubicBezTo>
                  <a:cubicBezTo>
                    <a:pt x="1401" y="1861"/>
                    <a:pt x="1460" y="1336"/>
                    <a:pt x="1255" y="782"/>
                  </a:cubicBezTo>
                  <a:cubicBezTo>
                    <a:pt x="1103" y="325"/>
                    <a:pt x="774" y="0"/>
                    <a:pt x="4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72"/>
            <p:cNvSpPr/>
            <p:nvPr/>
          </p:nvSpPr>
          <p:spPr>
            <a:xfrm>
              <a:off x="2838111" y="3778783"/>
              <a:ext cx="512666" cy="1005347"/>
            </a:xfrm>
            <a:custGeom>
              <a:avLst/>
              <a:gdLst/>
              <a:ahLst/>
              <a:cxnLst/>
              <a:rect l="l" t="t" r="r" b="b"/>
              <a:pathLst>
                <a:path w="15032" h="29478" extrusionOk="0">
                  <a:moveTo>
                    <a:pt x="3328" y="1"/>
                  </a:moveTo>
                  <a:cubicBezTo>
                    <a:pt x="3328" y="1"/>
                    <a:pt x="3299" y="30"/>
                    <a:pt x="3240" y="88"/>
                  </a:cubicBezTo>
                  <a:cubicBezTo>
                    <a:pt x="3211" y="176"/>
                    <a:pt x="3124" y="293"/>
                    <a:pt x="3036" y="439"/>
                  </a:cubicBezTo>
                  <a:cubicBezTo>
                    <a:pt x="2949" y="585"/>
                    <a:pt x="2832" y="760"/>
                    <a:pt x="2715" y="935"/>
                  </a:cubicBezTo>
                  <a:cubicBezTo>
                    <a:pt x="2598" y="1139"/>
                    <a:pt x="2482" y="1373"/>
                    <a:pt x="2365" y="1635"/>
                  </a:cubicBezTo>
                  <a:cubicBezTo>
                    <a:pt x="2044" y="2219"/>
                    <a:pt x="1752" y="2832"/>
                    <a:pt x="1518" y="3474"/>
                  </a:cubicBezTo>
                  <a:cubicBezTo>
                    <a:pt x="526" y="5867"/>
                    <a:pt x="30" y="8435"/>
                    <a:pt x="1" y="11033"/>
                  </a:cubicBezTo>
                  <a:cubicBezTo>
                    <a:pt x="1" y="14856"/>
                    <a:pt x="1081" y="18592"/>
                    <a:pt x="3094" y="21861"/>
                  </a:cubicBezTo>
                  <a:cubicBezTo>
                    <a:pt x="4058" y="23378"/>
                    <a:pt x="5196" y="24779"/>
                    <a:pt x="6538" y="25976"/>
                  </a:cubicBezTo>
                  <a:cubicBezTo>
                    <a:pt x="7093" y="26530"/>
                    <a:pt x="7706" y="27026"/>
                    <a:pt x="8348" y="27493"/>
                  </a:cubicBezTo>
                  <a:cubicBezTo>
                    <a:pt x="8873" y="27902"/>
                    <a:pt x="9428" y="28252"/>
                    <a:pt x="10011" y="28602"/>
                  </a:cubicBezTo>
                  <a:cubicBezTo>
                    <a:pt x="10245" y="28748"/>
                    <a:pt x="10478" y="28865"/>
                    <a:pt x="10683" y="28982"/>
                  </a:cubicBezTo>
                  <a:cubicBezTo>
                    <a:pt x="10916" y="29098"/>
                    <a:pt x="11091" y="29186"/>
                    <a:pt x="11237" y="29274"/>
                  </a:cubicBezTo>
                  <a:cubicBezTo>
                    <a:pt x="11383" y="29332"/>
                    <a:pt x="11500" y="29390"/>
                    <a:pt x="11587" y="29420"/>
                  </a:cubicBezTo>
                  <a:lnTo>
                    <a:pt x="11733" y="29478"/>
                  </a:lnTo>
                  <a:lnTo>
                    <a:pt x="11821" y="29361"/>
                  </a:lnTo>
                  <a:cubicBezTo>
                    <a:pt x="11850" y="29274"/>
                    <a:pt x="11938" y="29157"/>
                    <a:pt x="12025" y="29011"/>
                  </a:cubicBezTo>
                  <a:cubicBezTo>
                    <a:pt x="12113" y="28894"/>
                    <a:pt x="12229" y="28719"/>
                    <a:pt x="12346" y="28515"/>
                  </a:cubicBezTo>
                  <a:cubicBezTo>
                    <a:pt x="12463" y="28310"/>
                    <a:pt x="12580" y="28077"/>
                    <a:pt x="12696" y="27814"/>
                  </a:cubicBezTo>
                  <a:cubicBezTo>
                    <a:pt x="13017" y="27231"/>
                    <a:pt x="13280" y="26618"/>
                    <a:pt x="13543" y="26005"/>
                  </a:cubicBezTo>
                  <a:cubicBezTo>
                    <a:pt x="13835" y="25275"/>
                    <a:pt x="14097" y="24516"/>
                    <a:pt x="14302" y="23758"/>
                  </a:cubicBezTo>
                  <a:cubicBezTo>
                    <a:pt x="14769" y="22006"/>
                    <a:pt x="15031" y="20226"/>
                    <a:pt x="15031" y="18446"/>
                  </a:cubicBezTo>
                  <a:cubicBezTo>
                    <a:pt x="15031" y="16520"/>
                    <a:pt x="14798" y="14652"/>
                    <a:pt x="14272" y="12813"/>
                  </a:cubicBezTo>
                  <a:cubicBezTo>
                    <a:pt x="13747" y="10974"/>
                    <a:pt x="12988" y="9223"/>
                    <a:pt x="11967" y="7618"/>
                  </a:cubicBezTo>
                  <a:cubicBezTo>
                    <a:pt x="11033" y="6071"/>
                    <a:pt x="9865" y="4700"/>
                    <a:pt x="8552" y="3474"/>
                  </a:cubicBezTo>
                  <a:cubicBezTo>
                    <a:pt x="7968" y="2919"/>
                    <a:pt x="7355" y="2423"/>
                    <a:pt x="6713" y="1956"/>
                  </a:cubicBezTo>
                  <a:cubicBezTo>
                    <a:pt x="6130" y="1518"/>
                    <a:pt x="5546" y="1168"/>
                    <a:pt x="5050" y="876"/>
                  </a:cubicBezTo>
                  <a:cubicBezTo>
                    <a:pt x="4787" y="730"/>
                    <a:pt x="4583" y="585"/>
                    <a:pt x="4349" y="497"/>
                  </a:cubicBezTo>
                  <a:cubicBezTo>
                    <a:pt x="4145" y="380"/>
                    <a:pt x="3970" y="293"/>
                    <a:pt x="3824" y="205"/>
                  </a:cubicBezTo>
                  <a:cubicBezTo>
                    <a:pt x="3678" y="147"/>
                    <a:pt x="3532" y="88"/>
                    <a:pt x="3445" y="30"/>
                  </a:cubicBezTo>
                  <a:lnTo>
                    <a:pt x="3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72"/>
            <p:cNvSpPr/>
            <p:nvPr/>
          </p:nvSpPr>
          <p:spPr>
            <a:xfrm>
              <a:off x="2256856" y="4315229"/>
              <a:ext cx="428052" cy="265848"/>
            </a:xfrm>
            <a:custGeom>
              <a:avLst/>
              <a:gdLst/>
              <a:ahLst/>
              <a:cxnLst/>
              <a:rect l="l" t="t" r="r" b="b"/>
              <a:pathLst>
                <a:path w="12551" h="7795" extrusionOk="0">
                  <a:moveTo>
                    <a:pt x="2674" y="1"/>
                  </a:moveTo>
                  <a:cubicBezTo>
                    <a:pt x="1853" y="1"/>
                    <a:pt x="964" y="56"/>
                    <a:pt x="1" y="177"/>
                  </a:cubicBezTo>
                  <a:cubicBezTo>
                    <a:pt x="1" y="177"/>
                    <a:pt x="3795" y="7210"/>
                    <a:pt x="12550" y="7794"/>
                  </a:cubicBezTo>
                  <a:cubicBezTo>
                    <a:pt x="12550" y="7794"/>
                    <a:pt x="12401" y="1"/>
                    <a:pt x="26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72"/>
            <p:cNvSpPr/>
            <p:nvPr/>
          </p:nvSpPr>
          <p:spPr>
            <a:xfrm>
              <a:off x="2222036" y="4640781"/>
              <a:ext cx="498683" cy="181882"/>
            </a:xfrm>
            <a:custGeom>
              <a:avLst/>
              <a:gdLst/>
              <a:ahLst/>
              <a:cxnLst/>
              <a:rect l="l" t="t" r="r" b="b"/>
              <a:pathLst>
                <a:path w="14622" h="5333" extrusionOk="0">
                  <a:moveTo>
                    <a:pt x="8404" y="0"/>
                  </a:moveTo>
                  <a:cubicBezTo>
                    <a:pt x="6148" y="0"/>
                    <a:pt x="3322" y="962"/>
                    <a:pt x="0" y="3968"/>
                  </a:cubicBezTo>
                  <a:cubicBezTo>
                    <a:pt x="0" y="3968"/>
                    <a:pt x="2684" y="5332"/>
                    <a:pt x="6491" y="5332"/>
                  </a:cubicBezTo>
                  <a:cubicBezTo>
                    <a:pt x="8886" y="5332"/>
                    <a:pt x="11726" y="4793"/>
                    <a:pt x="14622" y="3034"/>
                  </a:cubicBezTo>
                  <a:cubicBezTo>
                    <a:pt x="14622" y="3034"/>
                    <a:pt x="12412" y="0"/>
                    <a:pt x="84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72"/>
            <p:cNvSpPr/>
            <p:nvPr/>
          </p:nvSpPr>
          <p:spPr>
            <a:xfrm>
              <a:off x="2667936" y="4299337"/>
              <a:ext cx="326487" cy="362366"/>
            </a:xfrm>
            <a:custGeom>
              <a:avLst/>
              <a:gdLst/>
              <a:ahLst/>
              <a:cxnLst/>
              <a:rect l="l" t="t" r="r" b="b"/>
              <a:pathLst>
                <a:path w="9573" h="10625" extrusionOk="0">
                  <a:moveTo>
                    <a:pt x="4582" y="1"/>
                  </a:moveTo>
                  <a:cubicBezTo>
                    <a:pt x="4582" y="1"/>
                    <a:pt x="0" y="5400"/>
                    <a:pt x="4582" y="10624"/>
                  </a:cubicBezTo>
                  <a:cubicBezTo>
                    <a:pt x="4582" y="10624"/>
                    <a:pt x="9573" y="5721"/>
                    <a:pt x="4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72"/>
            <p:cNvSpPr/>
            <p:nvPr/>
          </p:nvSpPr>
          <p:spPr>
            <a:xfrm>
              <a:off x="2456598" y="4397657"/>
              <a:ext cx="495853" cy="640799"/>
            </a:xfrm>
            <a:custGeom>
              <a:avLst/>
              <a:gdLst/>
              <a:ahLst/>
              <a:cxnLst/>
              <a:rect l="l" t="t" r="r" b="b"/>
              <a:pathLst>
                <a:path w="14539" h="18789" extrusionOk="0">
                  <a:moveTo>
                    <a:pt x="452" y="1"/>
                  </a:moveTo>
                  <a:cubicBezTo>
                    <a:pt x="174" y="1"/>
                    <a:pt x="0" y="411"/>
                    <a:pt x="302" y="562"/>
                  </a:cubicBezTo>
                  <a:cubicBezTo>
                    <a:pt x="4971" y="3101"/>
                    <a:pt x="8795" y="6982"/>
                    <a:pt x="11334" y="11652"/>
                  </a:cubicBezTo>
                  <a:cubicBezTo>
                    <a:pt x="11363" y="11798"/>
                    <a:pt x="11392" y="11915"/>
                    <a:pt x="11421" y="12061"/>
                  </a:cubicBezTo>
                  <a:cubicBezTo>
                    <a:pt x="11450" y="12148"/>
                    <a:pt x="11538" y="12236"/>
                    <a:pt x="11655" y="12265"/>
                  </a:cubicBezTo>
                  <a:cubicBezTo>
                    <a:pt x="11742" y="12469"/>
                    <a:pt x="11830" y="12644"/>
                    <a:pt x="11917" y="12819"/>
                  </a:cubicBezTo>
                  <a:cubicBezTo>
                    <a:pt x="9174" y="9959"/>
                    <a:pt x="4942" y="8500"/>
                    <a:pt x="1031" y="8412"/>
                  </a:cubicBezTo>
                  <a:cubicBezTo>
                    <a:pt x="623" y="8412"/>
                    <a:pt x="623" y="9025"/>
                    <a:pt x="1031" y="9025"/>
                  </a:cubicBezTo>
                  <a:cubicBezTo>
                    <a:pt x="5380" y="9142"/>
                    <a:pt x="10225" y="10981"/>
                    <a:pt x="12676" y="14716"/>
                  </a:cubicBezTo>
                  <a:cubicBezTo>
                    <a:pt x="12705" y="14775"/>
                    <a:pt x="12735" y="14833"/>
                    <a:pt x="12793" y="14862"/>
                  </a:cubicBezTo>
                  <a:cubicBezTo>
                    <a:pt x="13260" y="16059"/>
                    <a:pt x="13639" y="17314"/>
                    <a:pt x="13902" y="18569"/>
                  </a:cubicBezTo>
                  <a:cubicBezTo>
                    <a:pt x="13925" y="18721"/>
                    <a:pt x="14038" y="18789"/>
                    <a:pt x="14159" y="18789"/>
                  </a:cubicBezTo>
                  <a:cubicBezTo>
                    <a:pt x="14340" y="18789"/>
                    <a:pt x="14538" y="18638"/>
                    <a:pt x="14486" y="18394"/>
                  </a:cubicBezTo>
                  <a:cubicBezTo>
                    <a:pt x="13960" y="15971"/>
                    <a:pt x="13085" y="13607"/>
                    <a:pt x="11888" y="11418"/>
                  </a:cubicBezTo>
                  <a:cubicBezTo>
                    <a:pt x="11071" y="8296"/>
                    <a:pt x="10808" y="5056"/>
                    <a:pt x="11071" y="1875"/>
                  </a:cubicBezTo>
                  <a:cubicBezTo>
                    <a:pt x="11086" y="1671"/>
                    <a:pt x="10940" y="1568"/>
                    <a:pt x="10787" y="1568"/>
                  </a:cubicBezTo>
                  <a:cubicBezTo>
                    <a:pt x="10633" y="1568"/>
                    <a:pt x="10473" y="1671"/>
                    <a:pt x="10458" y="1875"/>
                  </a:cubicBezTo>
                  <a:cubicBezTo>
                    <a:pt x="10254" y="4472"/>
                    <a:pt x="10400" y="7099"/>
                    <a:pt x="10867" y="9697"/>
                  </a:cubicBezTo>
                  <a:cubicBezTo>
                    <a:pt x="8328" y="5640"/>
                    <a:pt x="4796" y="2313"/>
                    <a:pt x="594" y="36"/>
                  </a:cubicBezTo>
                  <a:cubicBezTo>
                    <a:pt x="545" y="12"/>
                    <a:pt x="497" y="1"/>
                    <a:pt x="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72"/>
            <p:cNvSpPr/>
            <p:nvPr/>
          </p:nvSpPr>
          <p:spPr>
            <a:xfrm>
              <a:off x="2814238" y="4299337"/>
              <a:ext cx="166262" cy="359364"/>
            </a:xfrm>
            <a:custGeom>
              <a:avLst/>
              <a:gdLst/>
              <a:ahLst/>
              <a:cxnLst/>
              <a:rect l="l" t="t" r="r" b="b"/>
              <a:pathLst>
                <a:path w="4875" h="10537" extrusionOk="0">
                  <a:moveTo>
                    <a:pt x="292" y="1"/>
                  </a:moveTo>
                  <a:cubicBezTo>
                    <a:pt x="0" y="2686"/>
                    <a:pt x="321" y="9661"/>
                    <a:pt x="380" y="10537"/>
                  </a:cubicBezTo>
                  <a:cubicBezTo>
                    <a:pt x="1022" y="9836"/>
                    <a:pt x="4874" y="5283"/>
                    <a:pt x="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72"/>
            <p:cNvSpPr/>
            <p:nvPr/>
          </p:nvSpPr>
          <p:spPr>
            <a:xfrm>
              <a:off x="2256856" y="4315298"/>
              <a:ext cx="427063" cy="258789"/>
            </a:xfrm>
            <a:custGeom>
              <a:avLst/>
              <a:gdLst/>
              <a:ahLst/>
              <a:cxnLst/>
              <a:rect l="l" t="t" r="r" b="b"/>
              <a:pathLst>
                <a:path w="12522" h="7588" extrusionOk="0">
                  <a:moveTo>
                    <a:pt x="2661" y="1"/>
                  </a:moveTo>
                  <a:cubicBezTo>
                    <a:pt x="1844" y="1"/>
                    <a:pt x="959" y="56"/>
                    <a:pt x="1" y="175"/>
                  </a:cubicBezTo>
                  <a:cubicBezTo>
                    <a:pt x="8640" y="2656"/>
                    <a:pt x="12288" y="7296"/>
                    <a:pt x="12521" y="7588"/>
                  </a:cubicBezTo>
                  <a:cubicBezTo>
                    <a:pt x="12414" y="6359"/>
                    <a:pt x="11452" y="1"/>
                    <a:pt x="2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72"/>
            <p:cNvSpPr/>
            <p:nvPr/>
          </p:nvSpPr>
          <p:spPr>
            <a:xfrm>
              <a:off x="2222036" y="4640781"/>
              <a:ext cx="498683" cy="135363"/>
            </a:xfrm>
            <a:custGeom>
              <a:avLst/>
              <a:gdLst/>
              <a:ahLst/>
              <a:cxnLst/>
              <a:rect l="l" t="t" r="r" b="b"/>
              <a:pathLst>
                <a:path w="14622" h="3969" extrusionOk="0">
                  <a:moveTo>
                    <a:pt x="8404" y="0"/>
                  </a:moveTo>
                  <a:cubicBezTo>
                    <a:pt x="6148" y="0"/>
                    <a:pt x="3322" y="962"/>
                    <a:pt x="0" y="3968"/>
                  </a:cubicBezTo>
                  <a:cubicBezTo>
                    <a:pt x="2227" y="2324"/>
                    <a:pt x="4950" y="1823"/>
                    <a:pt x="7440" y="1823"/>
                  </a:cubicBezTo>
                  <a:cubicBezTo>
                    <a:pt x="11313" y="1823"/>
                    <a:pt x="14622" y="3034"/>
                    <a:pt x="14622" y="3034"/>
                  </a:cubicBezTo>
                  <a:cubicBezTo>
                    <a:pt x="14622" y="3034"/>
                    <a:pt x="12412" y="0"/>
                    <a:pt x="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72"/>
            <p:cNvSpPr/>
            <p:nvPr/>
          </p:nvSpPr>
          <p:spPr>
            <a:xfrm>
              <a:off x="2863995" y="3707131"/>
              <a:ext cx="3407158" cy="1440322"/>
            </a:xfrm>
            <a:custGeom>
              <a:avLst/>
              <a:gdLst/>
              <a:ahLst/>
              <a:cxnLst/>
              <a:rect l="l" t="t" r="r" b="b"/>
              <a:pathLst>
                <a:path w="99902" h="42232" extrusionOk="0">
                  <a:moveTo>
                    <a:pt x="49966" y="0"/>
                  </a:moveTo>
                  <a:cubicBezTo>
                    <a:pt x="25217" y="0"/>
                    <a:pt x="4116" y="17862"/>
                    <a:pt x="1" y="42232"/>
                  </a:cubicBezTo>
                  <a:lnTo>
                    <a:pt x="99901" y="42232"/>
                  </a:lnTo>
                  <a:cubicBezTo>
                    <a:pt x="95786" y="17862"/>
                    <a:pt x="74685" y="0"/>
                    <a:pt x="49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72"/>
            <p:cNvSpPr/>
            <p:nvPr/>
          </p:nvSpPr>
          <p:spPr>
            <a:xfrm>
              <a:off x="4085230" y="3715940"/>
              <a:ext cx="1183512" cy="1441039"/>
            </a:xfrm>
            <a:custGeom>
              <a:avLst/>
              <a:gdLst/>
              <a:ahLst/>
              <a:cxnLst/>
              <a:rect l="l" t="t" r="r" b="b"/>
              <a:pathLst>
                <a:path w="34702" h="42253" extrusionOk="0">
                  <a:moveTo>
                    <a:pt x="14203" y="0"/>
                  </a:moveTo>
                  <a:cubicBezTo>
                    <a:pt x="9418" y="0"/>
                    <a:pt x="4637" y="672"/>
                    <a:pt x="1" y="2006"/>
                  </a:cubicBezTo>
                  <a:cubicBezTo>
                    <a:pt x="3795" y="4983"/>
                    <a:pt x="12813" y="13009"/>
                    <a:pt x="14506" y="23691"/>
                  </a:cubicBezTo>
                  <a:cubicBezTo>
                    <a:pt x="15469" y="29644"/>
                    <a:pt x="13951" y="35861"/>
                    <a:pt x="9982" y="42253"/>
                  </a:cubicBezTo>
                  <a:lnTo>
                    <a:pt x="31375" y="42253"/>
                  </a:lnTo>
                  <a:cubicBezTo>
                    <a:pt x="33943" y="35365"/>
                    <a:pt x="34702" y="27893"/>
                    <a:pt x="33535" y="20626"/>
                  </a:cubicBezTo>
                  <a:cubicBezTo>
                    <a:pt x="32338" y="13126"/>
                    <a:pt x="29186" y="6617"/>
                    <a:pt x="25538" y="1276"/>
                  </a:cubicBezTo>
                  <a:cubicBezTo>
                    <a:pt x="21805" y="424"/>
                    <a:pt x="18003" y="0"/>
                    <a:pt x="14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72"/>
            <p:cNvSpPr/>
            <p:nvPr/>
          </p:nvSpPr>
          <p:spPr>
            <a:xfrm>
              <a:off x="4239513" y="3707165"/>
              <a:ext cx="922745" cy="1440288"/>
            </a:xfrm>
            <a:custGeom>
              <a:avLst/>
              <a:gdLst/>
              <a:ahLst/>
              <a:cxnLst/>
              <a:rect l="l" t="t" r="r" b="b"/>
              <a:pathLst>
                <a:path w="27056" h="42231" extrusionOk="0">
                  <a:moveTo>
                    <a:pt x="9669" y="0"/>
                  </a:moveTo>
                  <a:cubicBezTo>
                    <a:pt x="6430" y="0"/>
                    <a:pt x="3195" y="315"/>
                    <a:pt x="1" y="933"/>
                  </a:cubicBezTo>
                  <a:cubicBezTo>
                    <a:pt x="2510" y="3356"/>
                    <a:pt x="9165" y="10185"/>
                    <a:pt x="11675" y="16810"/>
                  </a:cubicBezTo>
                  <a:cubicBezTo>
                    <a:pt x="14272" y="23581"/>
                    <a:pt x="12813" y="35226"/>
                    <a:pt x="8873" y="42231"/>
                  </a:cubicBezTo>
                  <a:lnTo>
                    <a:pt x="23932" y="42231"/>
                  </a:lnTo>
                  <a:cubicBezTo>
                    <a:pt x="25333" y="36510"/>
                    <a:pt x="27055" y="27755"/>
                    <a:pt x="26063" y="22180"/>
                  </a:cubicBezTo>
                  <a:cubicBezTo>
                    <a:pt x="24779" y="14796"/>
                    <a:pt x="19467" y="4436"/>
                    <a:pt x="16461" y="466"/>
                  </a:cubicBezTo>
                  <a:cubicBezTo>
                    <a:pt x="14203" y="154"/>
                    <a:pt x="11935" y="0"/>
                    <a:pt x="96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72"/>
            <p:cNvSpPr/>
            <p:nvPr/>
          </p:nvSpPr>
          <p:spPr>
            <a:xfrm>
              <a:off x="2863995" y="3707131"/>
              <a:ext cx="3407158" cy="1440322"/>
            </a:xfrm>
            <a:custGeom>
              <a:avLst/>
              <a:gdLst/>
              <a:ahLst/>
              <a:cxnLst/>
              <a:rect l="l" t="t" r="r" b="b"/>
              <a:pathLst>
                <a:path w="99902" h="42232" extrusionOk="0">
                  <a:moveTo>
                    <a:pt x="49966" y="0"/>
                  </a:moveTo>
                  <a:cubicBezTo>
                    <a:pt x="25217" y="0"/>
                    <a:pt x="4116" y="17862"/>
                    <a:pt x="1" y="42232"/>
                  </a:cubicBezTo>
                  <a:lnTo>
                    <a:pt x="234" y="42232"/>
                  </a:lnTo>
                  <a:cubicBezTo>
                    <a:pt x="6451" y="20518"/>
                    <a:pt x="26326" y="5516"/>
                    <a:pt x="48915" y="5516"/>
                  </a:cubicBezTo>
                  <a:cubicBezTo>
                    <a:pt x="71533" y="5516"/>
                    <a:pt x="91409" y="20489"/>
                    <a:pt x="97625" y="42232"/>
                  </a:cubicBezTo>
                  <a:lnTo>
                    <a:pt x="99901" y="42232"/>
                  </a:lnTo>
                  <a:cubicBezTo>
                    <a:pt x="95786" y="17862"/>
                    <a:pt x="74685" y="0"/>
                    <a:pt x="499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72"/>
            <p:cNvSpPr/>
            <p:nvPr/>
          </p:nvSpPr>
          <p:spPr>
            <a:xfrm>
              <a:off x="2952595" y="4769214"/>
              <a:ext cx="600214" cy="378190"/>
            </a:xfrm>
            <a:custGeom>
              <a:avLst/>
              <a:gdLst/>
              <a:ahLst/>
              <a:cxnLst/>
              <a:rect l="l" t="t" r="r" b="b"/>
              <a:pathLst>
                <a:path w="17599" h="11089" extrusionOk="0">
                  <a:moveTo>
                    <a:pt x="7250" y="1"/>
                  </a:moveTo>
                  <a:cubicBezTo>
                    <a:pt x="7162" y="1"/>
                    <a:pt x="7070" y="9"/>
                    <a:pt x="6975" y="27"/>
                  </a:cubicBezTo>
                  <a:cubicBezTo>
                    <a:pt x="4028" y="582"/>
                    <a:pt x="6129" y="8374"/>
                    <a:pt x="6129" y="8374"/>
                  </a:cubicBezTo>
                  <a:cubicBezTo>
                    <a:pt x="6129" y="8374"/>
                    <a:pt x="3813" y="4785"/>
                    <a:pt x="2173" y="4785"/>
                  </a:cubicBezTo>
                  <a:cubicBezTo>
                    <a:pt x="1972" y="4785"/>
                    <a:pt x="1781" y="4839"/>
                    <a:pt x="1605" y="4960"/>
                  </a:cubicBezTo>
                  <a:cubicBezTo>
                    <a:pt x="0" y="6039"/>
                    <a:pt x="4203" y="11089"/>
                    <a:pt x="4203" y="11089"/>
                  </a:cubicBezTo>
                  <a:lnTo>
                    <a:pt x="14768" y="11089"/>
                  </a:lnTo>
                  <a:cubicBezTo>
                    <a:pt x="14768" y="11089"/>
                    <a:pt x="17599" y="6390"/>
                    <a:pt x="16227" y="5864"/>
                  </a:cubicBezTo>
                  <a:cubicBezTo>
                    <a:pt x="16097" y="5812"/>
                    <a:pt x="15964" y="5788"/>
                    <a:pt x="15828" y="5788"/>
                  </a:cubicBezTo>
                  <a:cubicBezTo>
                    <a:pt x="14524" y="5788"/>
                    <a:pt x="13017" y="7966"/>
                    <a:pt x="13017" y="7966"/>
                  </a:cubicBezTo>
                  <a:cubicBezTo>
                    <a:pt x="13017" y="7966"/>
                    <a:pt x="14768" y="2654"/>
                    <a:pt x="13017" y="2041"/>
                  </a:cubicBezTo>
                  <a:cubicBezTo>
                    <a:pt x="12940" y="2015"/>
                    <a:pt x="12862" y="2003"/>
                    <a:pt x="12785" y="2003"/>
                  </a:cubicBezTo>
                  <a:cubicBezTo>
                    <a:pt x="11105" y="2003"/>
                    <a:pt x="9398" y="7791"/>
                    <a:pt x="9398" y="7791"/>
                  </a:cubicBezTo>
                  <a:cubicBezTo>
                    <a:pt x="9398" y="7791"/>
                    <a:pt x="9890" y="1"/>
                    <a:pt x="7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72"/>
            <p:cNvSpPr/>
            <p:nvPr/>
          </p:nvSpPr>
          <p:spPr>
            <a:xfrm>
              <a:off x="5553615" y="4769214"/>
              <a:ext cx="600214" cy="378190"/>
            </a:xfrm>
            <a:custGeom>
              <a:avLst/>
              <a:gdLst/>
              <a:ahLst/>
              <a:cxnLst/>
              <a:rect l="l" t="t" r="r" b="b"/>
              <a:pathLst>
                <a:path w="17599" h="11089" extrusionOk="0">
                  <a:moveTo>
                    <a:pt x="10349" y="1"/>
                  </a:moveTo>
                  <a:cubicBezTo>
                    <a:pt x="7708" y="1"/>
                    <a:pt x="8172" y="7791"/>
                    <a:pt x="8172" y="7791"/>
                  </a:cubicBezTo>
                  <a:cubicBezTo>
                    <a:pt x="8172" y="7791"/>
                    <a:pt x="6465" y="2003"/>
                    <a:pt x="4811" y="2003"/>
                  </a:cubicBezTo>
                  <a:cubicBezTo>
                    <a:pt x="4734" y="2003"/>
                    <a:pt x="4658" y="2015"/>
                    <a:pt x="4582" y="2041"/>
                  </a:cubicBezTo>
                  <a:cubicBezTo>
                    <a:pt x="2831" y="2654"/>
                    <a:pt x="4582" y="7966"/>
                    <a:pt x="4582" y="7966"/>
                  </a:cubicBezTo>
                  <a:cubicBezTo>
                    <a:pt x="4582" y="7966"/>
                    <a:pt x="3075" y="5788"/>
                    <a:pt x="1772" y="5788"/>
                  </a:cubicBezTo>
                  <a:cubicBezTo>
                    <a:pt x="1636" y="5788"/>
                    <a:pt x="1502" y="5812"/>
                    <a:pt x="1372" y="5864"/>
                  </a:cubicBezTo>
                  <a:cubicBezTo>
                    <a:pt x="0" y="6390"/>
                    <a:pt x="2831" y="11089"/>
                    <a:pt x="2831" y="11089"/>
                  </a:cubicBezTo>
                  <a:lnTo>
                    <a:pt x="13396" y="11089"/>
                  </a:lnTo>
                  <a:cubicBezTo>
                    <a:pt x="13396" y="11089"/>
                    <a:pt x="17599" y="6039"/>
                    <a:pt x="15994" y="4960"/>
                  </a:cubicBezTo>
                  <a:cubicBezTo>
                    <a:pt x="15815" y="4839"/>
                    <a:pt x="15622" y="4785"/>
                    <a:pt x="15419" y="4785"/>
                  </a:cubicBezTo>
                  <a:cubicBezTo>
                    <a:pt x="13763" y="4785"/>
                    <a:pt x="11470" y="8374"/>
                    <a:pt x="11470" y="8374"/>
                  </a:cubicBezTo>
                  <a:cubicBezTo>
                    <a:pt x="11470" y="8374"/>
                    <a:pt x="13571" y="582"/>
                    <a:pt x="10624" y="27"/>
                  </a:cubicBezTo>
                  <a:cubicBezTo>
                    <a:pt x="10529" y="9"/>
                    <a:pt x="10437" y="1"/>
                    <a:pt x="103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72"/>
            <p:cNvSpPr/>
            <p:nvPr/>
          </p:nvSpPr>
          <p:spPr>
            <a:xfrm>
              <a:off x="3360674" y="4137107"/>
              <a:ext cx="727630" cy="623235"/>
            </a:xfrm>
            <a:custGeom>
              <a:avLst/>
              <a:gdLst/>
              <a:ahLst/>
              <a:cxnLst/>
              <a:rect l="l" t="t" r="r" b="b"/>
              <a:pathLst>
                <a:path w="21335" h="18274" extrusionOk="0">
                  <a:moveTo>
                    <a:pt x="12170" y="0"/>
                  </a:moveTo>
                  <a:cubicBezTo>
                    <a:pt x="4057" y="0"/>
                    <a:pt x="0" y="9748"/>
                    <a:pt x="5662" y="15527"/>
                  </a:cubicBezTo>
                  <a:cubicBezTo>
                    <a:pt x="7520" y="17424"/>
                    <a:pt x="9828" y="18273"/>
                    <a:pt x="12094" y="18273"/>
                  </a:cubicBezTo>
                  <a:cubicBezTo>
                    <a:pt x="16733" y="18273"/>
                    <a:pt x="21198" y="14713"/>
                    <a:pt x="21276" y="9281"/>
                  </a:cubicBezTo>
                  <a:cubicBezTo>
                    <a:pt x="21334" y="4203"/>
                    <a:pt x="17248" y="59"/>
                    <a:pt x="12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72"/>
            <p:cNvSpPr/>
            <p:nvPr/>
          </p:nvSpPr>
          <p:spPr>
            <a:xfrm>
              <a:off x="3633295" y="4427430"/>
              <a:ext cx="305069" cy="773229"/>
            </a:xfrm>
            <a:custGeom>
              <a:avLst/>
              <a:gdLst/>
              <a:ahLst/>
              <a:cxnLst/>
              <a:rect l="l" t="t" r="r" b="b"/>
              <a:pathLst>
                <a:path w="8945" h="22672" extrusionOk="0">
                  <a:moveTo>
                    <a:pt x="4258" y="0"/>
                  </a:moveTo>
                  <a:cubicBezTo>
                    <a:pt x="3948" y="0"/>
                    <a:pt x="3609" y="261"/>
                    <a:pt x="3680" y="652"/>
                  </a:cubicBezTo>
                  <a:cubicBezTo>
                    <a:pt x="3855" y="1498"/>
                    <a:pt x="3738" y="3220"/>
                    <a:pt x="3738" y="4300"/>
                  </a:cubicBezTo>
                  <a:lnTo>
                    <a:pt x="3738" y="6956"/>
                  </a:lnTo>
                  <a:cubicBezTo>
                    <a:pt x="2892" y="5759"/>
                    <a:pt x="2017" y="4533"/>
                    <a:pt x="1170" y="3278"/>
                  </a:cubicBezTo>
                  <a:cubicBezTo>
                    <a:pt x="1065" y="3112"/>
                    <a:pt x="907" y="3042"/>
                    <a:pt x="747" y="3042"/>
                  </a:cubicBezTo>
                  <a:cubicBezTo>
                    <a:pt x="377" y="3042"/>
                    <a:pt x="0" y="3416"/>
                    <a:pt x="265" y="3804"/>
                  </a:cubicBezTo>
                  <a:lnTo>
                    <a:pt x="3738" y="8824"/>
                  </a:lnTo>
                  <a:lnTo>
                    <a:pt x="3738" y="11742"/>
                  </a:lnTo>
                  <a:cubicBezTo>
                    <a:pt x="3738" y="15215"/>
                    <a:pt x="3709" y="18688"/>
                    <a:pt x="3680" y="22190"/>
                  </a:cubicBezTo>
                  <a:cubicBezTo>
                    <a:pt x="3709" y="22511"/>
                    <a:pt x="3957" y="22672"/>
                    <a:pt x="4205" y="22672"/>
                  </a:cubicBezTo>
                  <a:cubicBezTo>
                    <a:pt x="4454" y="22672"/>
                    <a:pt x="4702" y="22511"/>
                    <a:pt x="4731" y="22190"/>
                  </a:cubicBezTo>
                  <a:cubicBezTo>
                    <a:pt x="4731" y="18571"/>
                    <a:pt x="4760" y="14952"/>
                    <a:pt x="4789" y="11304"/>
                  </a:cubicBezTo>
                  <a:lnTo>
                    <a:pt x="4789" y="6868"/>
                  </a:lnTo>
                  <a:cubicBezTo>
                    <a:pt x="6044" y="5584"/>
                    <a:pt x="7328" y="4271"/>
                    <a:pt x="8583" y="2986"/>
                  </a:cubicBezTo>
                  <a:cubicBezTo>
                    <a:pt x="8945" y="2602"/>
                    <a:pt x="8589" y="2078"/>
                    <a:pt x="8193" y="2078"/>
                  </a:cubicBezTo>
                  <a:cubicBezTo>
                    <a:pt x="8078" y="2078"/>
                    <a:pt x="7959" y="2122"/>
                    <a:pt x="7854" y="2228"/>
                  </a:cubicBezTo>
                  <a:lnTo>
                    <a:pt x="4760" y="5350"/>
                  </a:lnTo>
                  <a:lnTo>
                    <a:pt x="4760" y="3979"/>
                  </a:lnTo>
                  <a:cubicBezTo>
                    <a:pt x="4760" y="2841"/>
                    <a:pt x="4935" y="1527"/>
                    <a:pt x="4702" y="360"/>
                  </a:cubicBezTo>
                  <a:cubicBezTo>
                    <a:pt x="4644" y="108"/>
                    <a:pt x="4457" y="0"/>
                    <a:pt x="4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72"/>
            <p:cNvSpPr/>
            <p:nvPr/>
          </p:nvSpPr>
          <p:spPr>
            <a:xfrm>
              <a:off x="3615459" y="4267485"/>
              <a:ext cx="47815" cy="74690"/>
            </a:xfrm>
            <a:custGeom>
              <a:avLst/>
              <a:gdLst/>
              <a:ahLst/>
              <a:cxnLst/>
              <a:rect l="l" t="t" r="r" b="b"/>
              <a:pathLst>
                <a:path w="1402" h="2190" extrusionOk="0">
                  <a:moveTo>
                    <a:pt x="59" y="1"/>
                  </a:moveTo>
                  <a:cubicBezTo>
                    <a:pt x="59" y="59"/>
                    <a:pt x="30" y="117"/>
                    <a:pt x="30" y="176"/>
                  </a:cubicBezTo>
                  <a:cubicBezTo>
                    <a:pt x="0" y="293"/>
                    <a:pt x="0" y="409"/>
                    <a:pt x="0" y="526"/>
                  </a:cubicBezTo>
                  <a:cubicBezTo>
                    <a:pt x="0" y="818"/>
                    <a:pt x="88" y="1110"/>
                    <a:pt x="263" y="1372"/>
                  </a:cubicBezTo>
                  <a:cubicBezTo>
                    <a:pt x="409" y="1635"/>
                    <a:pt x="613" y="1869"/>
                    <a:pt x="876" y="2015"/>
                  </a:cubicBezTo>
                  <a:cubicBezTo>
                    <a:pt x="993" y="2073"/>
                    <a:pt x="1080" y="2131"/>
                    <a:pt x="1197" y="2160"/>
                  </a:cubicBezTo>
                  <a:cubicBezTo>
                    <a:pt x="1255" y="2160"/>
                    <a:pt x="1285" y="2190"/>
                    <a:pt x="1343" y="2190"/>
                  </a:cubicBezTo>
                  <a:cubicBezTo>
                    <a:pt x="1372" y="2160"/>
                    <a:pt x="1372" y="2102"/>
                    <a:pt x="1372" y="2044"/>
                  </a:cubicBezTo>
                  <a:cubicBezTo>
                    <a:pt x="1401" y="1927"/>
                    <a:pt x="1401" y="1810"/>
                    <a:pt x="1401" y="1694"/>
                  </a:cubicBezTo>
                  <a:cubicBezTo>
                    <a:pt x="1401" y="1372"/>
                    <a:pt x="1314" y="1081"/>
                    <a:pt x="1168" y="818"/>
                  </a:cubicBezTo>
                  <a:cubicBezTo>
                    <a:pt x="993" y="555"/>
                    <a:pt x="788" y="351"/>
                    <a:pt x="526" y="205"/>
                  </a:cubicBezTo>
                  <a:cubicBezTo>
                    <a:pt x="438" y="117"/>
                    <a:pt x="321" y="88"/>
                    <a:pt x="205" y="59"/>
                  </a:cubicBezTo>
                  <a:cubicBezTo>
                    <a:pt x="176" y="30"/>
                    <a:pt x="117"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72"/>
            <p:cNvSpPr/>
            <p:nvPr/>
          </p:nvSpPr>
          <p:spPr>
            <a:xfrm>
              <a:off x="3686121" y="4198800"/>
              <a:ext cx="74690" cy="48838"/>
            </a:xfrm>
            <a:custGeom>
              <a:avLst/>
              <a:gdLst/>
              <a:ahLst/>
              <a:cxnLst/>
              <a:rect l="l" t="t" r="r" b="b"/>
              <a:pathLst>
                <a:path w="2190" h="1432" extrusionOk="0">
                  <a:moveTo>
                    <a:pt x="1693" y="1"/>
                  </a:moveTo>
                  <a:cubicBezTo>
                    <a:pt x="1051" y="30"/>
                    <a:pt x="497" y="380"/>
                    <a:pt x="176" y="906"/>
                  </a:cubicBezTo>
                  <a:cubicBezTo>
                    <a:pt x="117" y="993"/>
                    <a:pt x="88" y="1110"/>
                    <a:pt x="59" y="1227"/>
                  </a:cubicBezTo>
                  <a:cubicBezTo>
                    <a:pt x="30" y="1285"/>
                    <a:pt x="1" y="1314"/>
                    <a:pt x="1" y="1373"/>
                  </a:cubicBezTo>
                  <a:cubicBezTo>
                    <a:pt x="59" y="1373"/>
                    <a:pt x="117" y="1402"/>
                    <a:pt x="147" y="1402"/>
                  </a:cubicBezTo>
                  <a:cubicBezTo>
                    <a:pt x="263" y="1431"/>
                    <a:pt x="409" y="1431"/>
                    <a:pt x="526" y="1431"/>
                  </a:cubicBezTo>
                  <a:cubicBezTo>
                    <a:pt x="1139" y="1402"/>
                    <a:pt x="1693" y="1052"/>
                    <a:pt x="2014" y="526"/>
                  </a:cubicBezTo>
                  <a:cubicBezTo>
                    <a:pt x="2073" y="439"/>
                    <a:pt x="2102" y="322"/>
                    <a:pt x="2160" y="205"/>
                  </a:cubicBezTo>
                  <a:cubicBezTo>
                    <a:pt x="2160" y="176"/>
                    <a:pt x="2189" y="118"/>
                    <a:pt x="2189" y="59"/>
                  </a:cubicBezTo>
                  <a:cubicBezTo>
                    <a:pt x="2131" y="59"/>
                    <a:pt x="2102" y="30"/>
                    <a:pt x="2044" y="30"/>
                  </a:cubicBezTo>
                  <a:cubicBezTo>
                    <a:pt x="1927" y="1"/>
                    <a:pt x="1810" y="1"/>
                    <a:pt x="1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72"/>
            <p:cNvSpPr/>
            <p:nvPr/>
          </p:nvSpPr>
          <p:spPr>
            <a:xfrm>
              <a:off x="3718962" y="4298553"/>
              <a:ext cx="84649" cy="38163"/>
            </a:xfrm>
            <a:custGeom>
              <a:avLst/>
              <a:gdLst/>
              <a:ahLst/>
              <a:cxnLst/>
              <a:rect l="l" t="t" r="r" b="b"/>
              <a:pathLst>
                <a:path w="2482" h="1119" extrusionOk="0">
                  <a:moveTo>
                    <a:pt x="953" y="0"/>
                  </a:moveTo>
                  <a:cubicBezTo>
                    <a:pt x="778" y="0"/>
                    <a:pt x="608" y="31"/>
                    <a:pt x="438" y="82"/>
                  </a:cubicBezTo>
                  <a:cubicBezTo>
                    <a:pt x="322" y="111"/>
                    <a:pt x="205" y="170"/>
                    <a:pt x="117" y="228"/>
                  </a:cubicBezTo>
                  <a:cubicBezTo>
                    <a:pt x="59" y="257"/>
                    <a:pt x="30" y="257"/>
                    <a:pt x="1" y="316"/>
                  </a:cubicBezTo>
                  <a:cubicBezTo>
                    <a:pt x="30" y="345"/>
                    <a:pt x="30" y="374"/>
                    <a:pt x="88" y="432"/>
                  </a:cubicBezTo>
                  <a:cubicBezTo>
                    <a:pt x="147" y="520"/>
                    <a:pt x="234" y="607"/>
                    <a:pt x="322" y="666"/>
                  </a:cubicBezTo>
                  <a:cubicBezTo>
                    <a:pt x="658" y="960"/>
                    <a:pt x="1085" y="1118"/>
                    <a:pt x="1516" y="1118"/>
                  </a:cubicBezTo>
                  <a:cubicBezTo>
                    <a:pt x="1683" y="1118"/>
                    <a:pt x="1851" y="1094"/>
                    <a:pt x="2014" y="1045"/>
                  </a:cubicBezTo>
                  <a:cubicBezTo>
                    <a:pt x="2131" y="1016"/>
                    <a:pt x="2248" y="958"/>
                    <a:pt x="2336" y="899"/>
                  </a:cubicBezTo>
                  <a:cubicBezTo>
                    <a:pt x="2394" y="870"/>
                    <a:pt x="2423" y="841"/>
                    <a:pt x="2481" y="812"/>
                  </a:cubicBezTo>
                  <a:cubicBezTo>
                    <a:pt x="2452" y="783"/>
                    <a:pt x="2423" y="724"/>
                    <a:pt x="2394" y="695"/>
                  </a:cubicBezTo>
                  <a:cubicBezTo>
                    <a:pt x="2306" y="607"/>
                    <a:pt x="2219" y="520"/>
                    <a:pt x="2131" y="432"/>
                  </a:cubicBezTo>
                  <a:cubicBezTo>
                    <a:pt x="1898" y="228"/>
                    <a:pt x="1635" y="111"/>
                    <a:pt x="1343" y="53"/>
                  </a:cubicBezTo>
                  <a:cubicBezTo>
                    <a:pt x="1209" y="16"/>
                    <a:pt x="1079" y="0"/>
                    <a:pt x="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72"/>
            <p:cNvSpPr/>
            <p:nvPr/>
          </p:nvSpPr>
          <p:spPr>
            <a:xfrm>
              <a:off x="3519902" y="4341762"/>
              <a:ext cx="84649" cy="37925"/>
            </a:xfrm>
            <a:custGeom>
              <a:avLst/>
              <a:gdLst/>
              <a:ahLst/>
              <a:cxnLst/>
              <a:rect l="l" t="t" r="r" b="b"/>
              <a:pathLst>
                <a:path w="2482" h="1112" extrusionOk="0">
                  <a:moveTo>
                    <a:pt x="925" y="0"/>
                  </a:moveTo>
                  <a:cubicBezTo>
                    <a:pt x="760" y="0"/>
                    <a:pt x="599" y="22"/>
                    <a:pt x="438" y="70"/>
                  </a:cubicBezTo>
                  <a:cubicBezTo>
                    <a:pt x="322" y="99"/>
                    <a:pt x="205" y="158"/>
                    <a:pt x="117" y="216"/>
                  </a:cubicBezTo>
                  <a:cubicBezTo>
                    <a:pt x="59" y="245"/>
                    <a:pt x="30" y="274"/>
                    <a:pt x="1" y="304"/>
                  </a:cubicBezTo>
                  <a:cubicBezTo>
                    <a:pt x="30" y="333"/>
                    <a:pt x="30" y="391"/>
                    <a:pt x="88" y="420"/>
                  </a:cubicBezTo>
                  <a:cubicBezTo>
                    <a:pt x="147" y="508"/>
                    <a:pt x="234" y="595"/>
                    <a:pt x="322" y="683"/>
                  </a:cubicBezTo>
                  <a:cubicBezTo>
                    <a:pt x="649" y="969"/>
                    <a:pt x="1061" y="1112"/>
                    <a:pt x="1480" y="1112"/>
                  </a:cubicBezTo>
                  <a:cubicBezTo>
                    <a:pt x="1659" y="1112"/>
                    <a:pt x="1839" y="1086"/>
                    <a:pt x="2014" y="1033"/>
                  </a:cubicBezTo>
                  <a:cubicBezTo>
                    <a:pt x="2131" y="1004"/>
                    <a:pt x="2248" y="946"/>
                    <a:pt x="2335" y="887"/>
                  </a:cubicBezTo>
                  <a:cubicBezTo>
                    <a:pt x="2394" y="887"/>
                    <a:pt x="2423" y="858"/>
                    <a:pt x="2481" y="829"/>
                  </a:cubicBezTo>
                  <a:cubicBezTo>
                    <a:pt x="2452" y="770"/>
                    <a:pt x="2423" y="712"/>
                    <a:pt x="2394" y="683"/>
                  </a:cubicBezTo>
                  <a:cubicBezTo>
                    <a:pt x="2306" y="595"/>
                    <a:pt x="2219" y="508"/>
                    <a:pt x="2131" y="420"/>
                  </a:cubicBezTo>
                  <a:cubicBezTo>
                    <a:pt x="1898" y="245"/>
                    <a:pt x="1635" y="99"/>
                    <a:pt x="1343" y="41"/>
                  </a:cubicBezTo>
                  <a:cubicBezTo>
                    <a:pt x="1199" y="15"/>
                    <a:pt x="1060" y="0"/>
                    <a:pt x="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72"/>
            <p:cNvSpPr/>
            <p:nvPr/>
          </p:nvSpPr>
          <p:spPr>
            <a:xfrm>
              <a:off x="3663237" y="4401852"/>
              <a:ext cx="47815" cy="74690"/>
            </a:xfrm>
            <a:custGeom>
              <a:avLst/>
              <a:gdLst/>
              <a:ahLst/>
              <a:cxnLst/>
              <a:rect l="l" t="t" r="r" b="b"/>
              <a:pathLst>
                <a:path w="1402" h="2190" extrusionOk="0">
                  <a:moveTo>
                    <a:pt x="59" y="1"/>
                  </a:moveTo>
                  <a:cubicBezTo>
                    <a:pt x="30" y="59"/>
                    <a:pt x="30" y="88"/>
                    <a:pt x="30" y="147"/>
                  </a:cubicBezTo>
                  <a:cubicBezTo>
                    <a:pt x="0" y="263"/>
                    <a:pt x="0" y="380"/>
                    <a:pt x="0" y="497"/>
                  </a:cubicBezTo>
                  <a:cubicBezTo>
                    <a:pt x="0" y="789"/>
                    <a:pt x="88" y="1081"/>
                    <a:pt x="234" y="1372"/>
                  </a:cubicBezTo>
                  <a:cubicBezTo>
                    <a:pt x="409" y="1606"/>
                    <a:pt x="613" y="1839"/>
                    <a:pt x="876" y="1985"/>
                  </a:cubicBezTo>
                  <a:cubicBezTo>
                    <a:pt x="963" y="2044"/>
                    <a:pt x="1080" y="2102"/>
                    <a:pt x="1197" y="2131"/>
                  </a:cubicBezTo>
                  <a:cubicBezTo>
                    <a:pt x="1226" y="2160"/>
                    <a:pt x="1284" y="2160"/>
                    <a:pt x="1343" y="2190"/>
                  </a:cubicBezTo>
                  <a:cubicBezTo>
                    <a:pt x="1343" y="2190"/>
                    <a:pt x="1343" y="2131"/>
                    <a:pt x="1372" y="2044"/>
                  </a:cubicBezTo>
                  <a:cubicBezTo>
                    <a:pt x="1401" y="1927"/>
                    <a:pt x="1401" y="1810"/>
                    <a:pt x="1401" y="1694"/>
                  </a:cubicBezTo>
                  <a:cubicBezTo>
                    <a:pt x="1401" y="1372"/>
                    <a:pt x="1314" y="1081"/>
                    <a:pt x="1139" y="818"/>
                  </a:cubicBezTo>
                  <a:cubicBezTo>
                    <a:pt x="993" y="555"/>
                    <a:pt x="788" y="351"/>
                    <a:pt x="526" y="176"/>
                  </a:cubicBezTo>
                  <a:cubicBezTo>
                    <a:pt x="409" y="118"/>
                    <a:pt x="321" y="88"/>
                    <a:pt x="205" y="30"/>
                  </a:cubicBezTo>
                  <a:cubicBezTo>
                    <a:pt x="146" y="30"/>
                    <a:pt x="117"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72"/>
            <p:cNvSpPr/>
            <p:nvPr/>
          </p:nvSpPr>
          <p:spPr>
            <a:xfrm>
              <a:off x="3541796" y="4462147"/>
              <a:ext cx="73701" cy="48224"/>
            </a:xfrm>
            <a:custGeom>
              <a:avLst/>
              <a:gdLst/>
              <a:ahLst/>
              <a:cxnLst/>
              <a:rect l="l" t="t" r="r" b="b"/>
              <a:pathLst>
                <a:path w="2161" h="1414" extrusionOk="0">
                  <a:moveTo>
                    <a:pt x="1781" y="0"/>
                  </a:moveTo>
                  <a:cubicBezTo>
                    <a:pt x="1742" y="0"/>
                    <a:pt x="1703" y="3"/>
                    <a:pt x="1664" y="13"/>
                  </a:cubicBezTo>
                  <a:cubicBezTo>
                    <a:pt x="1051" y="13"/>
                    <a:pt x="497" y="363"/>
                    <a:pt x="176" y="889"/>
                  </a:cubicBezTo>
                  <a:cubicBezTo>
                    <a:pt x="117" y="1005"/>
                    <a:pt x="88" y="1093"/>
                    <a:pt x="30" y="1210"/>
                  </a:cubicBezTo>
                  <a:cubicBezTo>
                    <a:pt x="30" y="1268"/>
                    <a:pt x="1" y="1297"/>
                    <a:pt x="1" y="1356"/>
                  </a:cubicBezTo>
                  <a:cubicBezTo>
                    <a:pt x="59" y="1385"/>
                    <a:pt x="88" y="1385"/>
                    <a:pt x="147" y="1385"/>
                  </a:cubicBezTo>
                  <a:cubicBezTo>
                    <a:pt x="263" y="1414"/>
                    <a:pt x="380" y="1414"/>
                    <a:pt x="497" y="1414"/>
                  </a:cubicBezTo>
                  <a:cubicBezTo>
                    <a:pt x="1110" y="1385"/>
                    <a:pt x="1664" y="1064"/>
                    <a:pt x="1985" y="509"/>
                  </a:cubicBezTo>
                  <a:cubicBezTo>
                    <a:pt x="2044" y="422"/>
                    <a:pt x="2102" y="305"/>
                    <a:pt x="2131" y="188"/>
                  </a:cubicBezTo>
                  <a:cubicBezTo>
                    <a:pt x="2131" y="159"/>
                    <a:pt x="2160" y="101"/>
                    <a:pt x="2160" y="71"/>
                  </a:cubicBezTo>
                  <a:cubicBezTo>
                    <a:pt x="2102" y="42"/>
                    <a:pt x="2073" y="42"/>
                    <a:pt x="2015" y="13"/>
                  </a:cubicBezTo>
                  <a:cubicBezTo>
                    <a:pt x="1937" y="13"/>
                    <a:pt x="1859" y="0"/>
                    <a:pt x="1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72"/>
            <p:cNvSpPr/>
            <p:nvPr/>
          </p:nvSpPr>
          <p:spPr>
            <a:xfrm>
              <a:off x="3817520" y="4213738"/>
              <a:ext cx="74656" cy="47815"/>
            </a:xfrm>
            <a:custGeom>
              <a:avLst/>
              <a:gdLst/>
              <a:ahLst/>
              <a:cxnLst/>
              <a:rect l="l" t="t" r="r" b="b"/>
              <a:pathLst>
                <a:path w="2189" h="1402" extrusionOk="0">
                  <a:moveTo>
                    <a:pt x="1693" y="1"/>
                  </a:moveTo>
                  <a:cubicBezTo>
                    <a:pt x="1372" y="1"/>
                    <a:pt x="1080" y="88"/>
                    <a:pt x="817" y="263"/>
                  </a:cubicBezTo>
                  <a:cubicBezTo>
                    <a:pt x="555" y="409"/>
                    <a:pt x="350" y="614"/>
                    <a:pt x="204" y="876"/>
                  </a:cubicBezTo>
                  <a:cubicBezTo>
                    <a:pt x="146" y="993"/>
                    <a:pt x="88" y="1110"/>
                    <a:pt x="58" y="1197"/>
                  </a:cubicBezTo>
                  <a:cubicBezTo>
                    <a:pt x="29" y="1256"/>
                    <a:pt x="29" y="1314"/>
                    <a:pt x="0" y="1343"/>
                  </a:cubicBezTo>
                  <a:cubicBezTo>
                    <a:pt x="58" y="1372"/>
                    <a:pt x="117" y="1372"/>
                    <a:pt x="146" y="1372"/>
                  </a:cubicBezTo>
                  <a:cubicBezTo>
                    <a:pt x="292" y="1402"/>
                    <a:pt x="409" y="1402"/>
                    <a:pt x="525" y="1402"/>
                  </a:cubicBezTo>
                  <a:cubicBezTo>
                    <a:pt x="1138" y="1372"/>
                    <a:pt x="1693" y="1051"/>
                    <a:pt x="2014" y="526"/>
                  </a:cubicBezTo>
                  <a:cubicBezTo>
                    <a:pt x="2072" y="409"/>
                    <a:pt x="2101" y="293"/>
                    <a:pt x="2160" y="205"/>
                  </a:cubicBezTo>
                  <a:cubicBezTo>
                    <a:pt x="2160" y="147"/>
                    <a:pt x="2189" y="88"/>
                    <a:pt x="2189" y="59"/>
                  </a:cubicBezTo>
                  <a:cubicBezTo>
                    <a:pt x="2131" y="30"/>
                    <a:pt x="2101" y="30"/>
                    <a:pt x="2043" y="30"/>
                  </a:cubicBezTo>
                  <a:cubicBezTo>
                    <a:pt x="1926" y="1"/>
                    <a:pt x="1810" y="1"/>
                    <a:pt x="1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72"/>
            <p:cNvSpPr/>
            <p:nvPr/>
          </p:nvSpPr>
          <p:spPr>
            <a:xfrm>
              <a:off x="3603523" y="4603915"/>
              <a:ext cx="48804" cy="74690"/>
            </a:xfrm>
            <a:custGeom>
              <a:avLst/>
              <a:gdLst/>
              <a:ahLst/>
              <a:cxnLst/>
              <a:rect l="l" t="t" r="r" b="b"/>
              <a:pathLst>
                <a:path w="1431" h="2190" extrusionOk="0">
                  <a:moveTo>
                    <a:pt x="88" y="0"/>
                  </a:moveTo>
                  <a:cubicBezTo>
                    <a:pt x="59" y="30"/>
                    <a:pt x="59" y="88"/>
                    <a:pt x="29" y="146"/>
                  </a:cubicBezTo>
                  <a:cubicBezTo>
                    <a:pt x="29" y="263"/>
                    <a:pt x="0" y="380"/>
                    <a:pt x="29" y="497"/>
                  </a:cubicBezTo>
                  <a:cubicBezTo>
                    <a:pt x="29" y="1109"/>
                    <a:pt x="380" y="1664"/>
                    <a:pt x="905" y="1985"/>
                  </a:cubicBezTo>
                  <a:cubicBezTo>
                    <a:pt x="993" y="2043"/>
                    <a:pt x="1109" y="2102"/>
                    <a:pt x="1226" y="2131"/>
                  </a:cubicBezTo>
                  <a:cubicBezTo>
                    <a:pt x="1255" y="2160"/>
                    <a:pt x="1314" y="2160"/>
                    <a:pt x="1372" y="2189"/>
                  </a:cubicBezTo>
                  <a:cubicBezTo>
                    <a:pt x="1372" y="2189"/>
                    <a:pt x="1401" y="2131"/>
                    <a:pt x="1401" y="2043"/>
                  </a:cubicBezTo>
                  <a:cubicBezTo>
                    <a:pt x="1401" y="1927"/>
                    <a:pt x="1430" y="1781"/>
                    <a:pt x="1430" y="1664"/>
                  </a:cubicBezTo>
                  <a:cubicBezTo>
                    <a:pt x="1401" y="1372"/>
                    <a:pt x="1314" y="1080"/>
                    <a:pt x="1168" y="818"/>
                  </a:cubicBezTo>
                  <a:cubicBezTo>
                    <a:pt x="1022" y="555"/>
                    <a:pt x="788" y="321"/>
                    <a:pt x="526" y="175"/>
                  </a:cubicBezTo>
                  <a:cubicBezTo>
                    <a:pt x="438" y="117"/>
                    <a:pt x="321" y="59"/>
                    <a:pt x="234" y="30"/>
                  </a:cubicBezTo>
                  <a:cubicBezTo>
                    <a:pt x="175" y="0"/>
                    <a:pt x="117" y="0"/>
                    <a:pt x="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72"/>
            <p:cNvSpPr/>
            <p:nvPr/>
          </p:nvSpPr>
          <p:spPr>
            <a:xfrm>
              <a:off x="3836414" y="4378969"/>
              <a:ext cx="48804" cy="74690"/>
            </a:xfrm>
            <a:custGeom>
              <a:avLst/>
              <a:gdLst/>
              <a:ahLst/>
              <a:cxnLst/>
              <a:rect l="l" t="t" r="r" b="b"/>
              <a:pathLst>
                <a:path w="1431" h="2190" extrusionOk="0">
                  <a:moveTo>
                    <a:pt x="88" y="1"/>
                  </a:moveTo>
                  <a:cubicBezTo>
                    <a:pt x="59" y="59"/>
                    <a:pt x="59" y="88"/>
                    <a:pt x="30" y="146"/>
                  </a:cubicBezTo>
                  <a:cubicBezTo>
                    <a:pt x="30" y="263"/>
                    <a:pt x="1" y="380"/>
                    <a:pt x="1" y="497"/>
                  </a:cubicBezTo>
                  <a:cubicBezTo>
                    <a:pt x="30" y="818"/>
                    <a:pt x="117" y="1110"/>
                    <a:pt x="263" y="1372"/>
                  </a:cubicBezTo>
                  <a:cubicBezTo>
                    <a:pt x="409" y="1635"/>
                    <a:pt x="643" y="1839"/>
                    <a:pt x="905" y="2014"/>
                  </a:cubicBezTo>
                  <a:cubicBezTo>
                    <a:pt x="993" y="2073"/>
                    <a:pt x="1110" y="2102"/>
                    <a:pt x="1197" y="2160"/>
                  </a:cubicBezTo>
                  <a:cubicBezTo>
                    <a:pt x="1256" y="2160"/>
                    <a:pt x="1314" y="2189"/>
                    <a:pt x="1343" y="2189"/>
                  </a:cubicBezTo>
                  <a:cubicBezTo>
                    <a:pt x="1343" y="2189"/>
                    <a:pt x="1372" y="2131"/>
                    <a:pt x="1401" y="2043"/>
                  </a:cubicBezTo>
                  <a:cubicBezTo>
                    <a:pt x="1401" y="1927"/>
                    <a:pt x="1431" y="1810"/>
                    <a:pt x="1431" y="1693"/>
                  </a:cubicBezTo>
                  <a:cubicBezTo>
                    <a:pt x="1401" y="1372"/>
                    <a:pt x="1314" y="1080"/>
                    <a:pt x="1168" y="818"/>
                  </a:cubicBezTo>
                  <a:cubicBezTo>
                    <a:pt x="1022" y="555"/>
                    <a:pt x="789" y="351"/>
                    <a:pt x="526" y="176"/>
                  </a:cubicBezTo>
                  <a:cubicBezTo>
                    <a:pt x="438" y="117"/>
                    <a:pt x="322" y="88"/>
                    <a:pt x="205" y="30"/>
                  </a:cubicBezTo>
                  <a:cubicBezTo>
                    <a:pt x="176" y="30"/>
                    <a:pt x="117"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72"/>
            <p:cNvSpPr/>
            <p:nvPr/>
          </p:nvSpPr>
          <p:spPr>
            <a:xfrm>
              <a:off x="3880202" y="4293369"/>
              <a:ext cx="74690" cy="48804"/>
            </a:xfrm>
            <a:custGeom>
              <a:avLst/>
              <a:gdLst/>
              <a:ahLst/>
              <a:cxnLst/>
              <a:rect l="l" t="t" r="r" b="b"/>
              <a:pathLst>
                <a:path w="2190" h="1431" extrusionOk="0">
                  <a:moveTo>
                    <a:pt x="1664" y="1"/>
                  </a:moveTo>
                  <a:cubicBezTo>
                    <a:pt x="1051" y="30"/>
                    <a:pt x="497" y="380"/>
                    <a:pt x="176" y="905"/>
                  </a:cubicBezTo>
                  <a:cubicBezTo>
                    <a:pt x="117" y="1022"/>
                    <a:pt x="88" y="1110"/>
                    <a:pt x="30" y="1226"/>
                  </a:cubicBezTo>
                  <a:cubicBezTo>
                    <a:pt x="30" y="1285"/>
                    <a:pt x="1" y="1314"/>
                    <a:pt x="1" y="1372"/>
                  </a:cubicBezTo>
                  <a:cubicBezTo>
                    <a:pt x="59" y="1372"/>
                    <a:pt x="88" y="1401"/>
                    <a:pt x="147" y="1401"/>
                  </a:cubicBezTo>
                  <a:cubicBezTo>
                    <a:pt x="263" y="1431"/>
                    <a:pt x="380" y="1431"/>
                    <a:pt x="526" y="1431"/>
                  </a:cubicBezTo>
                  <a:cubicBezTo>
                    <a:pt x="1139" y="1401"/>
                    <a:pt x="1693" y="1051"/>
                    <a:pt x="2014" y="526"/>
                  </a:cubicBezTo>
                  <a:cubicBezTo>
                    <a:pt x="2073" y="438"/>
                    <a:pt x="2102" y="322"/>
                    <a:pt x="2160" y="205"/>
                  </a:cubicBezTo>
                  <a:cubicBezTo>
                    <a:pt x="2160" y="176"/>
                    <a:pt x="2190" y="117"/>
                    <a:pt x="2190" y="59"/>
                  </a:cubicBezTo>
                  <a:cubicBezTo>
                    <a:pt x="2131" y="59"/>
                    <a:pt x="2102" y="59"/>
                    <a:pt x="2044" y="30"/>
                  </a:cubicBezTo>
                  <a:cubicBezTo>
                    <a:pt x="1927" y="1"/>
                    <a:pt x="1810" y="1"/>
                    <a:pt x="1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72"/>
            <p:cNvSpPr/>
            <p:nvPr/>
          </p:nvSpPr>
          <p:spPr>
            <a:xfrm>
              <a:off x="3954854" y="4365020"/>
              <a:ext cx="47815" cy="74690"/>
            </a:xfrm>
            <a:custGeom>
              <a:avLst/>
              <a:gdLst/>
              <a:ahLst/>
              <a:cxnLst/>
              <a:rect l="l" t="t" r="r" b="b"/>
              <a:pathLst>
                <a:path w="1402" h="2190" extrusionOk="0">
                  <a:moveTo>
                    <a:pt x="59" y="1"/>
                  </a:moveTo>
                  <a:cubicBezTo>
                    <a:pt x="59" y="30"/>
                    <a:pt x="30" y="88"/>
                    <a:pt x="30" y="147"/>
                  </a:cubicBezTo>
                  <a:cubicBezTo>
                    <a:pt x="1" y="264"/>
                    <a:pt x="1" y="380"/>
                    <a:pt x="1" y="497"/>
                  </a:cubicBezTo>
                  <a:cubicBezTo>
                    <a:pt x="30" y="1110"/>
                    <a:pt x="351" y="1694"/>
                    <a:pt x="876" y="1986"/>
                  </a:cubicBezTo>
                  <a:cubicBezTo>
                    <a:pt x="993" y="2044"/>
                    <a:pt x="1080" y="2102"/>
                    <a:pt x="1197" y="2131"/>
                  </a:cubicBezTo>
                  <a:cubicBezTo>
                    <a:pt x="1256" y="2161"/>
                    <a:pt x="1285" y="2190"/>
                    <a:pt x="1343" y="2190"/>
                  </a:cubicBezTo>
                  <a:cubicBezTo>
                    <a:pt x="1343" y="2131"/>
                    <a:pt x="1372" y="2102"/>
                    <a:pt x="1372" y="2044"/>
                  </a:cubicBezTo>
                  <a:cubicBezTo>
                    <a:pt x="1401" y="1927"/>
                    <a:pt x="1401" y="1810"/>
                    <a:pt x="1401" y="1664"/>
                  </a:cubicBezTo>
                  <a:cubicBezTo>
                    <a:pt x="1372" y="1052"/>
                    <a:pt x="1051" y="497"/>
                    <a:pt x="526" y="176"/>
                  </a:cubicBezTo>
                  <a:cubicBezTo>
                    <a:pt x="409" y="118"/>
                    <a:pt x="322" y="59"/>
                    <a:pt x="205" y="30"/>
                  </a:cubicBezTo>
                  <a:cubicBezTo>
                    <a:pt x="147" y="1"/>
                    <a:pt x="117"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72"/>
            <p:cNvSpPr/>
            <p:nvPr/>
          </p:nvSpPr>
          <p:spPr>
            <a:xfrm>
              <a:off x="3978760" y="4473537"/>
              <a:ext cx="49793" cy="74656"/>
            </a:xfrm>
            <a:custGeom>
              <a:avLst/>
              <a:gdLst/>
              <a:ahLst/>
              <a:cxnLst/>
              <a:rect l="l" t="t" r="r" b="b"/>
              <a:pathLst>
                <a:path w="1460" h="2189" extrusionOk="0">
                  <a:moveTo>
                    <a:pt x="58" y="0"/>
                  </a:moveTo>
                  <a:cubicBezTo>
                    <a:pt x="58" y="29"/>
                    <a:pt x="29" y="88"/>
                    <a:pt x="29" y="146"/>
                  </a:cubicBezTo>
                  <a:cubicBezTo>
                    <a:pt x="0" y="263"/>
                    <a:pt x="0" y="380"/>
                    <a:pt x="0" y="496"/>
                  </a:cubicBezTo>
                  <a:cubicBezTo>
                    <a:pt x="0" y="788"/>
                    <a:pt x="88" y="1080"/>
                    <a:pt x="263" y="1343"/>
                  </a:cubicBezTo>
                  <a:cubicBezTo>
                    <a:pt x="409" y="1605"/>
                    <a:pt x="613" y="1839"/>
                    <a:pt x="876" y="1985"/>
                  </a:cubicBezTo>
                  <a:cubicBezTo>
                    <a:pt x="992" y="2043"/>
                    <a:pt x="1080" y="2101"/>
                    <a:pt x="1197" y="2131"/>
                  </a:cubicBezTo>
                  <a:cubicBezTo>
                    <a:pt x="1255" y="2160"/>
                    <a:pt x="1284" y="2160"/>
                    <a:pt x="1343" y="2189"/>
                  </a:cubicBezTo>
                  <a:cubicBezTo>
                    <a:pt x="1372" y="2131"/>
                    <a:pt x="1372" y="2072"/>
                    <a:pt x="1372" y="2014"/>
                  </a:cubicBezTo>
                  <a:cubicBezTo>
                    <a:pt x="1459" y="1605"/>
                    <a:pt x="1372" y="1168"/>
                    <a:pt x="1167" y="817"/>
                  </a:cubicBezTo>
                  <a:cubicBezTo>
                    <a:pt x="992" y="555"/>
                    <a:pt x="788" y="350"/>
                    <a:pt x="525" y="175"/>
                  </a:cubicBezTo>
                  <a:cubicBezTo>
                    <a:pt x="438" y="117"/>
                    <a:pt x="321" y="58"/>
                    <a:pt x="204" y="29"/>
                  </a:cubicBezTo>
                  <a:cubicBezTo>
                    <a:pt x="146" y="29"/>
                    <a:pt x="117" y="0"/>
                    <a:pt x="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72"/>
            <p:cNvSpPr/>
            <p:nvPr/>
          </p:nvSpPr>
          <p:spPr>
            <a:xfrm>
              <a:off x="3894150" y="4603199"/>
              <a:ext cx="84649" cy="37618"/>
            </a:xfrm>
            <a:custGeom>
              <a:avLst/>
              <a:gdLst/>
              <a:ahLst/>
              <a:cxnLst/>
              <a:rect l="l" t="t" r="r" b="b"/>
              <a:pathLst>
                <a:path w="2482" h="1103" extrusionOk="0">
                  <a:moveTo>
                    <a:pt x="992" y="1"/>
                  </a:moveTo>
                  <a:cubicBezTo>
                    <a:pt x="808" y="1"/>
                    <a:pt x="622" y="27"/>
                    <a:pt x="438" y="80"/>
                  </a:cubicBezTo>
                  <a:cubicBezTo>
                    <a:pt x="351" y="109"/>
                    <a:pt x="234" y="138"/>
                    <a:pt x="117" y="196"/>
                  </a:cubicBezTo>
                  <a:cubicBezTo>
                    <a:pt x="59" y="255"/>
                    <a:pt x="0" y="284"/>
                    <a:pt x="0" y="284"/>
                  </a:cubicBezTo>
                  <a:cubicBezTo>
                    <a:pt x="0" y="284"/>
                    <a:pt x="29" y="342"/>
                    <a:pt x="88" y="430"/>
                  </a:cubicBezTo>
                  <a:cubicBezTo>
                    <a:pt x="175" y="518"/>
                    <a:pt x="234" y="576"/>
                    <a:pt x="321" y="663"/>
                  </a:cubicBezTo>
                  <a:cubicBezTo>
                    <a:pt x="555" y="868"/>
                    <a:pt x="847" y="984"/>
                    <a:pt x="1139" y="1072"/>
                  </a:cubicBezTo>
                  <a:cubicBezTo>
                    <a:pt x="1242" y="1093"/>
                    <a:pt x="1349" y="1102"/>
                    <a:pt x="1457" y="1102"/>
                  </a:cubicBezTo>
                  <a:cubicBezTo>
                    <a:pt x="1654" y="1102"/>
                    <a:pt x="1855" y="1070"/>
                    <a:pt x="2043" y="1014"/>
                  </a:cubicBezTo>
                  <a:cubicBezTo>
                    <a:pt x="2160" y="984"/>
                    <a:pt x="2248" y="926"/>
                    <a:pt x="2364" y="868"/>
                  </a:cubicBezTo>
                  <a:cubicBezTo>
                    <a:pt x="2393" y="868"/>
                    <a:pt x="2452" y="839"/>
                    <a:pt x="2481" y="809"/>
                  </a:cubicBezTo>
                  <a:cubicBezTo>
                    <a:pt x="2452" y="751"/>
                    <a:pt x="2423" y="722"/>
                    <a:pt x="2393" y="693"/>
                  </a:cubicBezTo>
                  <a:cubicBezTo>
                    <a:pt x="2335" y="605"/>
                    <a:pt x="2248" y="518"/>
                    <a:pt x="2160" y="430"/>
                  </a:cubicBezTo>
                  <a:cubicBezTo>
                    <a:pt x="1833" y="144"/>
                    <a:pt x="1420" y="1"/>
                    <a:pt x="9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72"/>
            <p:cNvSpPr/>
            <p:nvPr/>
          </p:nvSpPr>
          <p:spPr>
            <a:xfrm>
              <a:off x="3836414" y="4640746"/>
              <a:ext cx="48804" cy="75679"/>
            </a:xfrm>
            <a:custGeom>
              <a:avLst/>
              <a:gdLst/>
              <a:ahLst/>
              <a:cxnLst/>
              <a:rect l="l" t="t" r="r" b="b"/>
              <a:pathLst>
                <a:path w="1431" h="2219" extrusionOk="0">
                  <a:moveTo>
                    <a:pt x="88" y="0"/>
                  </a:moveTo>
                  <a:cubicBezTo>
                    <a:pt x="59" y="59"/>
                    <a:pt x="59" y="117"/>
                    <a:pt x="30" y="146"/>
                  </a:cubicBezTo>
                  <a:cubicBezTo>
                    <a:pt x="30" y="263"/>
                    <a:pt x="1" y="409"/>
                    <a:pt x="1" y="526"/>
                  </a:cubicBezTo>
                  <a:cubicBezTo>
                    <a:pt x="30" y="1138"/>
                    <a:pt x="351" y="1693"/>
                    <a:pt x="905" y="2014"/>
                  </a:cubicBezTo>
                  <a:cubicBezTo>
                    <a:pt x="993" y="2072"/>
                    <a:pt x="1110" y="2131"/>
                    <a:pt x="1197" y="2160"/>
                  </a:cubicBezTo>
                  <a:cubicBezTo>
                    <a:pt x="1256" y="2189"/>
                    <a:pt x="1314" y="2189"/>
                    <a:pt x="1343" y="2218"/>
                  </a:cubicBezTo>
                  <a:cubicBezTo>
                    <a:pt x="1343" y="2218"/>
                    <a:pt x="1372" y="2160"/>
                    <a:pt x="1401" y="2043"/>
                  </a:cubicBezTo>
                  <a:cubicBezTo>
                    <a:pt x="1401" y="1926"/>
                    <a:pt x="1431" y="1810"/>
                    <a:pt x="1431" y="1693"/>
                  </a:cubicBezTo>
                  <a:cubicBezTo>
                    <a:pt x="1401" y="1372"/>
                    <a:pt x="1314" y="1080"/>
                    <a:pt x="1168" y="817"/>
                  </a:cubicBezTo>
                  <a:cubicBezTo>
                    <a:pt x="1022" y="555"/>
                    <a:pt x="789" y="350"/>
                    <a:pt x="526" y="205"/>
                  </a:cubicBezTo>
                  <a:cubicBezTo>
                    <a:pt x="438" y="146"/>
                    <a:pt x="322" y="88"/>
                    <a:pt x="205" y="59"/>
                  </a:cubicBezTo>
                  <a:cubicBezTo>
                    <a:pt x="176" y="29"/>
                    <a:pt x="117" y="0"/>
                    <a:pt x="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72"/>
            <p:cNvSpPr/>
            <p:nvPr/>
          </p:nvSpPr>
          <p:spPr>
            <a:xfrm>
              <a:off x="5257699" y="4146076"/>
              <a:ext cx="413114" cy="694787"/>
            </a:xfrm>
            <a:custGeom>
              <a:avLst/>
              <a:gdLst/>
              <a:ahLst/>
              <a:cxnLst/>
              <a:rect l="l" t="t" r="r" b="b"/>
              <a:pathLst>
                <a:path w="12113" h="20372" extrusionOk="0">
                  <a:moveTo>
                    <a:pt x="6042" y="0"/>
                  </a:moveTo>
                  <a:cubicBezTo>
                    <a:pt x="2715" y="0"/>
                    <a:pt x="1" y="4553"/>
                    <a:pt x="1" y="10186"/>
                  </a:cubicBezTo>
                  <a:cubicBezTo>
                    <a:pt x="1" y="15819"/>
                    <a:pt x="2715" y="20371"/>
                    <a:pt x="6042" y="20371"/>
                  </a:cubicBezTo>
                  <a:cubicBezTo>
                    <a:pt x="9399" y="20371"/>
                    <a:pt x="12113" y="15819"/>
                    <a:pt x="12113" y="10186"/>
                  </a:cubicBezTo>
                  <a:cubicBezTo>
                    <a:pt x="12113" y="4553"/>
                    <a:pt x="9399" y="0"/>
                    <a:pt x="60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72"/>
            <p:cNvSpPr/>
            <p:nvPr/>
          </p:nvSpPr>
          <p:spPr>
            <a:xfrm>
              <a:off x="5320210" y="4499081"/>
              <a:ext cx="305206" cy="699835"/>
            </a:xfrm>
            <a:custGeom>
              <a:avLst/>
              <a:gdLst/>
              <a:ahLst/>
              <a:cxnLst/>
              <a:rect l="l" t="t" r="r" b="b"/>
              <a:pathLst>
                <a:path w="8949" h="20520" extrusionOk="0">
                  <a:moveTo>
                    <a:pt x="4247" y="0"/>
                  </a:moveTo>
                  <a:cubicBezTo>
                    <a:pt x="3938" y="0"/>
                    <a:pt x="3595" y="261"/>
                    <a:pt x="3684" y="652"/>
                  </a:cubicBezTo>
                  <a:cubicBezTo>
                    <a:pt x="3859" y="1498"/>
                    <a:pt x="3713" y="3220"/>
                    <a:pt x="3713" y="4300"/>
                  </a:cubicBezTo>
                  <a:lnTo>
                    <a:pt x="3713" y="6985"/>
                  </a:lnTo>
                  <a:cubicBezTo>
                    <a:pt x="2867" y="5730"/>
                    <a:pt x="2020" y="4504"/>
                    <a:pt x="1174" y="3279"/>
                  </a:cubicBezTo>
                  <a:cubicBezTo>
                    <a:pt x="1064" y="3126"/>
                    <a:pt x="908" y="3062"/>
                    <a:pt x="754" y="3062"/>
                  </a:cubicBezTo>
                  <a:cubicBezTo>
                    <a:pt x="377" y="3062"/>
                    <a:pt x="0" y="3440"/>
                    <a:pt x="269" y="3833"/>
                  </a:cubicBezTo>
                  <a:lnTo>
                    <a:pt x="3713" y="8795"/>
                  </a:lnTo>
                  <a:lnTo>
                    <a:pt x="3713" y="11684"/>
                  </a:lnTo>
                  <a:cubicBezTo>
                    <a:pt x="3713" y="15186"/>
                    <a:pt x="3684" y="16558"/>
                    <a:pt x="3684" y="20060"/>
                  </a:cubicBezTo>
                  <a:cubicBezTo>
                    <a:pt x="3699" y="20367"/>
                    <a:pt x="3939" y="20520"/>
                    <a:pt x="4184" y="20520"/>
                  </a:cubicBezTo>
                  <a:cubicBezTo>
                    <a:pt x="4428" y="20520"/>
                    <a:pt x="4676" y="20367"/>
                    <a:pt x="4705" y="20060"/>
                  </a:cubicBezTo>
                  <a:cubicBezTo>
                    <a:pt x="4735" y="16412"/>
                    <a:pt x="4764" y="14894"/>
                    <a:pt x="4764" y="11305"/>
                  </a:cubicBezTo>
                  <a:lnTo>
                    <a:pt x="4764" y="6839"/>
                  </a:lnTo>
                  <a:lnTo>
                    <a:pt x="8587" y="2958"/>
                  </a:lnTo>
                  <a:cubicBezTo>
                    <a:pt x="8948" y="2596"/>
                    <a:pt x="8593" y="2078"/>
                    <a:pt x="8184" y="2078"/>
                  </a:cubicBezTo>
                  <a:cubicBezTo>
                    <a:pt x="8065" y="2078"/>
                    <a:pt x="7941" y="2122"/>
                    <a:pt x="7828" y="2228"/>
                  </a:cubicBezTo>
                  <a:lnTo>
                    <a:pt x="4764" y="5351"/>
                  </a:lnTo>
                  <a:lnTo>
                    <a:pt x="4764" y="3979"/>
                  </a:lnTo>
                  <a:cubicBezTo>
                    <a:pt x="4764" y="2841"/>
                    <a:pt x="4910" y="1528"/>
                    <a:pt x="4676" y="360"/>
                  </a:cubicBezTo>
                  <a:cubicBezTo>
                    <a:pt x="4631" y="109"/>
                    <a:pt x="4446" y="0"/>
                    <a:pt x="4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72"/>
            <p:cNvSpPr/>
            <p:nvPr/>
          </p:nvSpPr>
          <p:spPr>
            <a:xfrm>
              <a:off x="5353256" y="4243612"/>
              <a:ext cx="48804" cy="74690"/>
            </a:xfrm>
            <a:custGeom>
              <a:avLst/>
              <a:gdLst/>
              <a:ahLst/>
              <a:cxnLst/>
              <a:rect l="l" t="t" r="r" b="b"/>
              <a:pathLst>
                <a:path w="1431" h="2190" extrusionOk="0">
                  <a:moveTo>
                    <a:pt x="88" y="0"/>
                  </a:moveTo>
                  <a:cubicBezTo>
                    <a:pt x="59" y="29"/>
                    <a:pt x="59" y="88"/>
                    <a:pt x="30" y="117"/>
                  </a:cubicBezTo>
                  <a:cubicBezTo>
                    <a:pt x="30" y="234"/>
                    <a:pt x="1" y="380"/>
                    <a:pt x="30" y="496"/>
                  </a:cubicBezTo>
                  <a:cubicBezTo>
                    <a:pt x="30" y="1109"/>
                    <a:pt x="351" y="1664"/>
                    <a:pt x="905" y="1985"/>
                  </a:cubicBezTo>
                  <a:cubicBezTo>
                    <a:pt x="993" y="2043"/>
                    <a:pt x="1110" y="2102"/>
                    <a:pt x="1227" y="2131"/>
                  </a:cubicBezTo>
                  <a:cubicBezTo>
                    <a:pt x="1256" y="2160"/>
                    <a:pt x="1314" y="2160"/>
                    <a:pt x="1372" y="2189"/>
                  </a:cubicBezTo>
                  <a:cubicBezTo>
                    <a:pt x="1372" y="2131"/>
                    <a:pt x="1372" y="2072"/>
                    <a:pt x="1402" y="2043"/>
                  </a:cubicBezTo>
                  <a:cubicBezTo>
                    <a:pt x="1402" y="1927"/>
                    <a:pt x="1431" y="1810"/>
                    <a:pt x="1431" y="1693"/>
                  </a:cubicBezTo>
                  <a:cubicBezTo>
                    <a:pt x="1402" y="1372"/>
                    <a:pt x="1314" y="1080"/>
                    <a:pt x="1168" y="817"/>
                  </a:cubicBezTo>
                  <a:cubicBezTo>
                    <a:pt x="1022" y="555"/>
                    <a:pt x="789" y="351"/>
                    <a:pt x="526" y="175"/>
                  </a:cubicBezTo>
                  <a:cubicBezTo>
                    <a:pt x="439" y="117"/>
                    <a:pt x="322" y="88"/>
                    <a:pt x="234" y="29"/>
                  </a:cubicBezTo>
                  <a:cubicBezTo>
                    <a:pt x="176" y="29"/>
                    <a:pt x="117" y="0"/>
                    <a:pt x="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72"/>
            <p:cNvSpPr/>
            <p:nvPr/>
          </p:nvSpPr>
          <p:spPr>
            <a:xfrm>
              <a:off x="5424941" y="4174928"/>
              <a:ext cx="73667" cy="48259"/>
            </a:xfrm>
            <a:custGeom>
              <a:avLst/>
              <a:gdLst/>
              <a:ahLst/>
              <a:cxnLst/>
              <a:rect l="l" t="t" r="r" b="b"/>
              <a:pathLst>
                <a:path w="2160" h="1415" extrusionOk="0">
                  <a:moveTo>
                    <a:pt x="1664" y="1"/>
                  </a:moveTo>
                  <a:cubicBezTo>
                    <a:pt x="1051" y="30"/>
                    <a:pt x="467" y="351"/>
                    <a:pt x="175" y="905"/>
                  </a:cubicBezTo>
                  <a:cubicBezTo>
                    <a:pt x="117" y="993"/>
                    <a:pt x="58" y="1110"/>
                    <a:pt x="29" y="1226"/>
                  </a:cubicBezTo>
                  <a:cubicBezTo>
                    <a:pt x="0" y="1255"/>
                    <a:pt x="0" y="1314"/>
                    <a:pt x="0" y="1372"/>
                  </a:cubicBezTo>
                  <a:cubicBezTo>
                    <a:pt x="29" y="1372"/>
                    <a:pt x="88" y="1372"/>
                    <a:pt x="146" y="1401"/>
                  </a:cubicBezTo>
                  <a:cubicBezTo>
                    <a:pt x="224" y="1401"/>
                    <a:pt x="302" y="1414"/>
                    <a:pt x="379" y="1414"/>
                  </a:cubicBezTo>
                  <a:cubicBezTo>
                    <a:pt x="418" y="1414"/>
                    <a:pt x="457" y="1411"/>
                    <a:pt x="496" y="1401"/>
                  </a:cubicBezTo>
                  <a:cubicBezTo>
                    <a:pt x="788" y="1401"/>
                    <a:pt x="1109" y="1314"/>
                    <a:pt x="1372" y="1139"/>
                  </a:cubicBezTo>
                  <a:cubicBezTo>
                    <a:pt x="1605" y="993"/>
                    <a:pt x="1839" y="789"/>
                    <a:pt x="1985" y="526"/>
                  </a:cubicBezTo>
                  <a:cubicBezTo>
                    <a:pt x="2043" y="409"/>
                    <a:pt x="2101" y="322"/>
                    <a:pt x="2131" y="205"/>
                  </a:cubicBezTo>
                  <a:cubicBezTo>
                    <a:pt x="2160" y="146"/>
                    <a:pt x="2160" y="117"/>
                    <a:pt x="2160" y="59"/>
                  </a:cubicBezTo>
                  <a:cubicBezTo>
                    <a:pt x="2131" y="30"/>
                    <a:pt x="2072" y="30"/>
                    <a:pt x="2014" y="30"/>
                  </a:cubicBezTo>
                  <a:cubicBezTo>
                    <a:pt x="1897" y="1"/>
                    <a:pt x="1780" y="1"/>
                    <a:pt x="1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72"/>
            <p:cNvSpPr/>
            <p:nvPr/>
          </p:nvSpPr>
          <p:spPr>
            <a:xfrm>
              <a:off x="5479676" y="4262130"/>
              <a:ext cx="84615" cy="37652"/>
            </a:xfrm>
            <a:custGeom>
              <a:avLst/>
              <a:gdLst/>
              <a:ahLst/>
              <a:cxnLst/>
              <a:rect l="l" t="t" r="r" b="b"/>
              <a:pathLst>
                <a:path w="2481" h="1104" extrusionOk="0">
                  <a:moveTo>
                    <a:pt x="937" y="0"/>
                  </a:moveTo>
                  <a:cubicBezTo>
                    <a:pt x="768" y="0"/>
                    <a:pt x="599" y="22"/>
                    <a:pt x="438" y="70"/>
                  </a:cubicBezTo>
                  <a:cubicBezTo>
                    <a:pt x="321" y="99"/>
                    <a:pt x="234" y="158"/>
                    <a:pt x="117" y="216"/>
                  </a:cubicBezTo>
                  <a:cubicBezTo>
                    <a:pt x="59" y="245"/>
                    <a:pt x="29" y="274"/>
                    <a:pt x="0" y="304"/>
                  </a:cubicBezTo>
                  <a:cubicBezTo>
                    <a:pt x="0" y="333"/>
                    <a:pt x="29" y="391"/>
                    <a:pt x="59" y="420"/>
                  </a:cubicBezTo>
                  <a:cubicBezTo>
                    <a:pt x="146" y="508"/>
                    <a:pt x="234" y="596"/>
                    <a:pt x="321" y="683"/>
                  </a:cubicBezTo>
                  <a:cubicBezTo>
                    <a:pt x="555" y="858"/>
                    <a:pt x="817" y="1004"/>
                    <a:pt x="1138" y="1062"/>
                  </a:cubicBezTo>
                  <a:cubicBezTo>
                    <a:pt x="1270" y="1089"/>
                    <a:pt x="1401" y="1103"/>
                    <a:pt x="1532" y="1103"/>
                  </a:cubicBezTo>
                  <a:cubicBezTo>
                    <a:pt x="1693" y="1103"/>
                    <a:pt x="1853" y="1082"/>
                    <a:pt x="2014" y="1033"/>
                  </a:cubicBezTo>
                  <a:cubicBezTo>
                    <a:pt x="2131" y="975"/>
                    <a:pt x="2247" y="946"/>
                    <a:pt x="2335" y="887"/>
                  </a:cubicBezTo>
                  <a:cubicBezTo>
                    <a:pt x="2393" y="858"/>
                    <a:pt x="2423" y="829"/>
                    <a:pt x="2481" y="800"/>
                  </a:cubicBezTo>
                  <a:cubicBezTo>
                    <a:pt x="2452" y="771"/>
                    <a:pt x="2423" y="712"/>
                    <a:pt x="2393" y="683"/>
                  </a:cubicBezTo>
                  <a:cubicBezTo>
                    <a:pt x="2131" y="333"/>
                    <a:pt x="1751" y="129"/>
                    <a:pt x="1343" y="41"/>
                  </a:cubicBezTo>
                  <a:cubicBezTo>
                    <a:pt x="1212" y="15"/>
                    <a:pt x="1074"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72"/>
            <p:cNvSpPr/>
            <p:nvPr/>
          </p:nvSpPr>
          <p:spPr>
            <a:xfrm>
              <a:off x="5284572" y="4335691"/>
              <a:ext cx="84649" cy="37857"/>
            </a:xfrm>
            <a:custGeom>
              <a:avLst/>
              <a:gdLst/>
              <a:ahLst/>
              <a:cxnLst/>
              <a:rect l="l" t="t" r="r" b="b"/>
              <a:pathLst>
                <a:path w="2482" h="1110" extrusionOk="0">
                  <a:moveTo>
                    <a:pt x="937" y="0"/>
                  </a:moveTo>
                  <a:cubicBezTo>
                    <a:pt x="770" y="0"/>
                    <a:pt x="602" y="24"/>
                    <a:pt x="439" y="73"/>
                  </a:cubicBezTo>
                  <a:cubicBezTo>
                    <a:pt x="322" y="131"/>
                    <a:pt x="234" y="160"/>
                    <a:pt x="118" y="219"/>
                  </a:cubicBezTo>
                  <a:cubicBezTo>
                    <a:pt x="59" y="248"/>
                    <a:pt x="30" y="277"/>
                    <a:pt x="1" y="306"/>
                  </a:cubicBezTo>
                  <a:cubicBezTo>
                    <a:pt x="1" y="336"/>
                    <a:pt x="30" y="394"/>
                    <a:pt x="89" y="423"/>
                  </a:cubicBezTo>
                  <a:cubicBezTo>
                    <a:pt x="147" y="511"/>
                    <a:pt x="234" y="598"/>
                    <a:pt x="322" y="686"/>
                  </a:cubicBezTo>
                  <a:cubicBezTo>
                    <a:pt x="656" y="958"/>
                    <a:pt x="1081" y="1110"/>
                    <a:pt x="1509" y="1110"/>
                  </a:cubicBezTo>
                  <a:cubicBezTo>
                    <a:pt x="1679" y="1110"/>
                    <a:pt x="1849" y="1086"/>
                    <a:pt x="2015" y="1036"/>
                  </a:cubicBezTo>
                  <a:cubicBezTo>
                    <a:pt x="2131" y="978"/>
                    <a:pt x="2248" y="948"/>
                    <a:pt x="2336" y="890"/>
                  </a:cubicBezTo>
                  <a:cubicBezTo>
                    <a:pt x="2394" y="861"/>
                    <a:pt x="2423" y="832"/>
                    <a:pt x="2482" y="803"/>
                  </a:cubicBezTo>
                  <a:cubicBezTo>
                    <a:pt x="2453" y="773"/>
                    <a:pt x="2423" y="744"/>
                    <a:pt x="2394" y="715"/>
                  </a:cubicBezTo>
                  <a:cubicBezTo>
                    <a:pt x="2307" y="598"/>
                    <a:pt x="2219" y="511"/>
                    <a:pt x="2131" y="452"/>
                  </a:cubicBezTo>
                  <a:cubicBezTo>
                    <a:pt x="1795" y="158"/>
                    <a:pt x="1368"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72"/>
            <p:cNvSpPr/>
            <p:nvPr/>
          </p:nvSpPr>
          <p:spPr>
            <a:xfrm>
              <a:off x="5435888" y="4367032"/>
              <a:ext cx="51771" cy="74690"/>
            </a:xfrm>
            <a:custGeom>
              <a:avLst/>
              <a:gdLst/>
              <a:ahLst/>
              <a:cxnLst/>
              <a:rect l="l" t="t" r="r" b="b"/>
              <a:pathLst>
                <a:path w="1518" h="2190" extrusionOk="0">
                  <a:moveTo>
                    <a:pt x="58" y="0"/>
                  </a:moveTo>
                  <a:cubicBezTo>
                    <a:pt x="58" y="59"/>
                    <a:pt x="58" y="88"/>
                    <a:pt x="29" y="146"/>
                  </a:cubicBezTo>
                  <a:cubicBezTo>
                    <a:pt x="29" y="263"/>
                    <a:pt x="0" y="380"/>
                    <a:pt x="0" y="496"/>
                  </a:cubicBezTo>
                  <a:cubicBezTo>
                    <a:pt x="29" y="1109"/>
                    <a:pt x="350" y="1664"/>
                    <a:pt x="876" y="1985"/>
                  </a:cubicBezTo>
                  <a:cubicBezTo>
                    <a:pt x="992" y="2043"/>
                    <a:pt x="1080" y="2102"/>
                    <a:pt x="1197" y="2131"/>
                  </a:cubicBezTo>
                  <a:cubicBezTo>
                    <a:pt x="1255" y="2160"/>
                    <a:pt x="1313" y="2160"/>
                    <a:pt x="1343" y="2189"/>
                  </a:cubicBezTo>
                  <a:cubicBezTo>
                    <a:pt x="1372" y="2131"/>
                    <a:pt x="1372" y="2072"/>
                    <a:pt x="1401" y="2043"/>
                  </a:cubicBezTo>
                  <a:cubicBezTo>
                    <a:pt x="1518" y="1314"/>
                    <a:pt x="1167" y="555"/>
                    <a:pt x="525" y="205"/>
                  </a:cubicBezTo>
                  <a:cubicBezTo>
                    <a:pt x="438" y="146"/>
                    <a:pt x="321" y="88"/>
                    <a:pt x="204" y="59"/>
                  </a:cubicBezTo>
                  <a:cubicBezTo>
                    <a:pt x="175" y="29"/>
                    <a:pt x="117" y="0"/>
                    <a:pt x="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72"/>
            <p:cNvSpPr/>
            <p:nvPr/>
          </p:nvSpPr>
          <p:spPr>
            <a:xfrm>
              <a:off x="5289551" y="4448642"/>
              <a:ext cx="73701" cy="48804"/>
            </a:xfrm>
            <a:custGeom>
              <a:avLst/>
              <a:gdLst/>
              <a:ahLst/>
              <a:cxnLst/>
              <a:rect l="l" t="t" r="r" b="b"/>
              <a:pathLst>
                <a:path w="2161" h="1431" extrusionOk="0">
                  <a:moveTo>
                    <a:pt x="1664" y="0"/>
                  </a:moveTo>
                  <a:cubicBezTo>
                    <a:pt x="1373" y="30"/>
                    <a:pt x="1081" y="117"/>
                    <a:pt x="818" y="263"/>
                  </a:cubicBezTo>
                  <a:cubicBezTo>
                    <a:pt x="555" y="438"/>
                    <a:pt x="351" y="643"/>
                    <a:pt x="176" y="905"/>
                  </a:cubicBezTo>
                  <a:cubicBezTo>
                    <a:pt x="118" y="993"/>
                    <a:pt x="88" y="1110"/>
                    <a:pt x="30" y="1226"/>
                  </a:cubicBezTo>
                  <a:cubicBezTo>
                    <a:pt x="30" y="1285"/>
                    <a:pt x="1" y="1314"/>
                    <a:pt x="1" y="1372"/>
                  </a:cubicBezTo>
                  <a:cubicBezTo>
                    <a:pt x="59" y="1372"/>
                    <a:pt x="88" y="1401"/>
                    <a:pt x="147" y="1401"/>
                  </a:cubicBezTo>
                  <a:cubicBezTo>
                    <a:pt x="264" y="1431"/>
                    <a:pt x="380" y="1431"/>
                    <a:pt x="497" y="1431"/>
                  </a:cubicBezTo>
                  <a:cubicBezTo>
                    <a:pt x="789" y="1401"/>
                    <a:pt x="1110" y="1314"/>
                    <a:pt x="1373" y="1168"/>
                  </a:cubicBezTo>
                  <a:cubicBezTo>
                    <a:pt x="1606" y="1022"/>
                    <a:pt x="1840" y="788"/>
                    <a:pt x="1985" y="526"/>
                  </a:cubicBezTo>
                  <a:cubicBezTo>
                    <a:pt x="2044" y="438"/>
                    <a:pt x="2102" y="322"/>
                    <a:pt x="2131" y="205"/>
                  </a:cubicBezTo>
                  <a:cubicBezTo>
                    <a:pt x="2161" y="176"/>
                    <a:pt x="2161" y="117"/>
                    <a:pt x="2161" y="59"/>
                  </a:cubicBezTo>
                  <a:cubicBezTo>
                    <a:pt x="2131" y="59"/>
                    <a:pt x="2073" y="30"/>
                    <a:pt x="2015" y="30"/>
                  </a:cubicBezTo>
                  <a:cubicBezTo>
                    <a:pt x="1898" y="30"/>
                    <a:pt x="1781" y="0"/>
                    <a:pt x="16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72"/>
            <p:cNvSpPr/>
            <p:nvPr/>
          </p:nvSpPr>
          <p:spPr>
            <a:xfrm>
              <a:off x="5366215" y="4541199"/>
              <a:ext cx="47815" cy="74690"/>
            </a:xfrm>
            <a:custGeom>
              <a:avLst/>
              <a:gdLst/>
              <a:ahLst/>
              <a:cxnLst/>
              <a:rect l="l" t="t" r="r" b="b"/>
              <a:pathLst>
                <a:path w="1402" h="2190" extrusionOk="0">
                  <a:moveTo>
                    <a:pt x="59" y="1"/>
                  </a:moveTo>
                  <a:cubicBezTo>
                    <a:pt x="29" y="59"/>
                    <a:pt x="29" y="88"/>
                    <a:pt x="29" y="147"/>
                  </a:cubicBezTo>
                  <a:cubicBezTo>
                    <a:pt x="0" y="263"/>
                    <a:pt x="0" y="380"/>
                    <a:pt x="0" y="526"/>
                  </a:cubicBezTo>
                  <a:cubicBezTo>
                    <a:pt x="29" y="1139"/>
                    <a:pt x="350" y="1693"/>
                    <a:pt x="876" y="2014"/>
                  </a:cubicBezTo>
                  <a:cubicBezTo>
                    <a:pt x="963" y="2073"/>
                    <a:pt x="1080" y="2131"/>
                    <a:pt x="1197" y="2160"/>
                  </a:cubicBezTo>
                  <a:cubicBezTo>
                    <a:pt x="1255" y="2190"/>
                    <a:pt x="1284" y="2190"/>
                    <a:pt x="1343" y="2190"/>
                  </a:cubicBezTo>
                  <a:cubicBezTo>
                    <a:pt x="1343" y="2160"/>
                    <a:pt x="1372" y="2102"/>
                    <a:pt x="1372" y="2044"/>
                  </a:cubicBezTo>
                  <a:cubicBezTo>
                    <a:pt x="1401" y="1927"/>
                    <a:pt x="1401" y="1810"/>
                    <a:pt x="1401" y="1693"/>
                  </a:cubicBezTo>
                  <a:cubicBezTo>
                    <a:pt x="1401" y="1372"/>
                    <a:pt x="1313" y="1081"/>
                    <a:pt x="1138" y="818"/>
                  </a:cubicBezTo>
                  <a:cubicBezTo>
                    <a:pt x="992" y="555"/>
                    <a:pt x="788" y="351"/>
                    <a:pt x="525" y="205"/>
                  </a:cubicBezTo>
                  <a:cubicBezTo>
                    <a:pt x="409" y="147"/>
                    <a:pt x="321" y="88"/>
                    <a:pt x="204" y="59"/>
                  </a:cubicBezTo>
                  <a:cubicBezTo>
                    <a:pt x="146" y="30"/>
                    <a:pt x="117"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72"/>
            <p:cNvSpPr/>
            <p:nvPr/>
          </p:nvSpPr>
          <p:spPr>
            <a:xfrm>
              <a:off x="5521487" y="4491442"/>
              <a:ext cx="39835" cy="83625"/>
            </a:xfrm>
            <a:custGeom>
              <a:avLst/>
              <a:gdLst/>
              <a:ahLst/>
              <a:cxnLst/>
              <a:rect l="l" t="t" r="r" b="b"/>
              <a:pathLst>
                <a:path w="1168" h="2452" extrusionOk="0">
                  <a:moveTo>
                    <a:pt x="934" y="0"/>
                  </a:moveTo>
                  <a:cubicBezTo>
                    <a:pt x="876" y="30"/>
                    <a:pt x="846" y="59"/>
                    <a:pt x="817" y="88"/>
                  </a:cubicBezTo>
                  <a:cubicBezTo>
                    <a:pt x="700" y="146"/>
                    <a:pt x="613" y="205"/>
                    <a:pt x="525" y="292"/>
                  </a:cubicBezTo>
                  <a:cubicBezTo>
                    <a:pt x="321" y="526"/>
                    <a:pt x="175" y="788"/>
                    <a:pt x="88" y="1080"/>
                  </a:cubicBezTo>
                  <a:cubicBezTo>
                    <a:pt x="0" y="1372"/>
                    <a:pt x="0" y="1664"/>
                    <a:pt x="58" y="1985"/>
                  </a:cubicBezTo>
                  <a:cubicBezTo>
                    <a:pt x="88" y="2102"/>
                    <a:pt x="146" y="2189"/>
                    <a:pt x="175" y="2306"/>
                  </a:cubicBezTo>
                  <a:cubicBezTo>
                    <a:pt x="204" y="2335"/>
                    <a:pt x="233" y="2394"/>
                    <a:pt x="263" y="2452"/>
                  </a:cubicBezTo>
                  <a:cubicBezTo>
                    <a:pt x="292" y="2423"/>
                    <a:pt x="350" y="2394"/>
                    <a:pt x="379" y="2364"/>
                  </a:cubicBezTo>
                  <a:cubicBezTo>
                    <a:pt x="467" y="2306"/>
                    <a:pt x="584" y="2219"/>
                    <a:pt x="642" y="2131"/>
                  </a:cubicBezTo>
                  <a:cubicBezTo>
                    <a:pt x="876" y="1927"/>
                    <a:pt x="1021" y="1664"/>
                    <a:pt x="1109" y="1372"/>
                  </a:cubicBezTo>
                  <a:cubicBezTo>
                    <a:pt x="1167" y="1080"/>
                    <a:pt x="1167" y="759"/>
                    <a:pt x="1109" y="467"/>
                  </a:cubicBezTo>
                  <a:cubicBezTo>
                    <a:pt x="1080" y="351"/>
                    <a:pt x="1051" y="234"/>
                    <a:pt x="992" y="146"/>
                  </a:cubicBezTo>
                  <a:cubicBezTo>
                    <a:pt x="963" y="88"/>
                    <a:pt x="934" y="59"/>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72"/>
            <p:cNvSpPr/>
            <p:nvPr/>
          </p:nvSpPr>
          <p:spPr>
            <a:xfrm>
              <a:off x="5556306" y="4316252"/>
              <a:ext cx="73701" cy="48804"/>
            </a:xfrm>
            <a:custGeom>
              <a:avLst/>
              <a:gdLst/>
              <a:ahLst/>
              <a:cxnLst/>
              <a:rect l="l" t="t" r="r" b="b"/>
              <a:pathLst>
                <a:path w="2161" h="1431" extrusionOk="0">
                  <a:moveTo>
                    <a:pt x="1664" y="1"/>
                  </a:moveTo>
                  <a:cubicBezTo>
                    <a:pt x="1372" y="1"/>
                    <a:pt x="1051" y="88"/>
                    <a:pt x="818" y="264"/>
                  </a:cubicBezTo>
                  <a:cubicBezTo>
                    <a:pt x="555" y="409"/>
                    <a:pt x="322" y="643"/>
                    <a:pt x="176" y="906"/>
                  </a:cubicBezTo>
                  <a:cubicBezTo>
                    <a:pt x="117" y="993"/>
                    <a:pt x="59" y="1110"/>
                    <a:pt x="30" y="1227"/>
                  </a:cubicBezTo>
                  <a:cubicBezTo>
                    <a:pt x="0" y="1256"/>
                    <a:pt x="0" y="1314"/>
                    <a:pt x="0" y="1373"/>
                  </a:cubicBezTo>
                  <a:cubicBezTo>
                    <a:pt x="30" y="1373"/>
                    <a:pt x="88" y="1373"/>
                    <a:pt x="146" y="1402"/>
                  </a:cubicBezTo>
                  <a:cubicBezTo>
                    <a:pt x="263" y="1402"/>
                    <a:pt x="380" y="1431"/>
                    <a:pt x="497" y="1431"/>
                  </a:cubicBezTo>
                  <a:cubicBezTo>
                    <a:pt x="818" y="1402"/>
                    <a:pt x="1110" y="1314"/>
                    <a:pt x="1372" y="1168"/>
                  </a:cubicBezTo>
                  <a:cubicBezTo>
                    <a:pt x="1722" y="935"/>
                    <a:pt x="1985" y="614"/>
                    <a:pt x="2131" y="205"/>
                  </a:cubicBezTo>
                  <a:cubicBezTo>
                    <a:pt x="2160" y="147"/>
                    <a:pt x="2160" y="118"/>
                    <a:pt x="2160" y="59"/>
                  </a:cubicBezTo>
                  <a:cubicBezTo>
                    <a:pt x="2131" y="30"/>
                    <a:pt x="2073" y="30"/>
                    <a:pt x="2043" y="30"/>
                  </a:cubicBezTo>
                  <a:cubicBezTo>
                    <a:pt x="1898" y="1"/>
                    <a:pt x="1781" y="1"/>
                    <a:pt x="1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72"/>
            <p:cNvSpPr/>
            <p:nvPr/>
          </p:nvSpPr>
          <p:spPr>
            <a:xfrm>
              <a:off x="5594127" y="4414811"/>
              <a:ext cx="49793" cy="74690"/>
            </a:xfrm>
            <a:custGeom>
              <a:avLst/>
              <a:gdLst/>
              <a:ahLst/>
              <a:cxnLst/>
              <a:rect l="l" t="t" r="r" b="b"/>
              <a:pathLst>
                <a:path w="1460" h="2190" extrusionOk="0">
                  <a:moveTo>
                    <a:pt x="59" y="0"/>
                  </a:moveTo>
                  <a:cubicBezTo>
                    <a:pt x="59" y="59"/>
                    <a:pt x="30" y="88"/>
                    <a:pt x="30" y="146"/>
                  </a:cubicBezTo>
                  <a:cubicBezTo>
                    <a:pt x="1" y="263"/>
                    <a:pt x="1" y="380"/>
                    <a:pt x="1" y="496"/>
                  </a:cubicBezTo>
                  <a:cubicBezTo>
                    <a:pt x="30" y="1109"/>
                    <a:pt x="351" y="1664"/>
                    <a:pt x="876" y="1985"/>
                  </a:cubicBezTo>
                  <a:cubicBezTo>
                    <a:pt x="993" y="2043"/>
                    <a:pt x="1110" y="2102"/>
                    <a:pt x="1197" y="2131"/>
                  </a:cubicBezTo>
                  <a:cubicBezTo>
                    <a:pt x="1255" y="2160"/>
                    <a:pt x="1314" y="2160"/>
                    <a:pt x="1343" y="2189"/>
                  </a:cubicBezTo>
                  <a:cubicBezTo>
                    <a:pt x="1372" y="2131"/>
                    <a:pt x="1372" y="2072"/>
                    <a:pt x="1372" y="2043"/>
                  </a:cubicBezTo>
                  <a:cubicBezTo>
                    <a:pt x="1460" y="1605"/>
                    <a:pt x="1372" y="1168"/>
                    <a:pt x="1168" y="817"/>
                  </a:cubicBezTo>
                  <a:cubicBezTo>
                    <a:pt x="993" y="555"/>
                    <a:pt x="789" y="350"/>
                    <a:pt x="526" y="175"/>
                  </a:cubicBezTo>
                  <a:cubicBezTo>
                    <a:pt x="438" y="117"/>
                    <a:pt x="322" y="88"/>
                    <a:pt x="205" y="29"/>
                  </a:cubicBezTo>
                  <a:cubicBezTo>
                    <a:pt x="176" y="29"/>
                    <a:pt x="117"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72"/>
            <p:cNvSpPr/>
            <p:nvPr/>
          </p:nvSpPr>
          <p:spPr>
            <a:xfrm>
              <a:off x="5496591" y="4726585"/>
              <a:ext cx="71689" cy="51533"/>
            </a:xfrm>
            <a:custGeom>
              <a:avLst/>
              <a:gdLst/>
              <a:ahLst/>
              <a:cxnLst/>
              <a:rect l="l" t="t" r="r" b="b"/>
              <a:pathLst>
                <a:path w="2102" h="1511" extrusionOk="0">
                  <a:moveTo>
                    <a:pt x="1781" y="0"/>
                  </a:moveTo>
                  <a:cubicBezTo>
                    <a:pt x="1722" y="0"/>
                    <a:pt x="1664" y="8"/>
                    <a:pt x="1606" y="22"/>
                  </a:cubicBezTo>
                  <a:cubicBezTo>
                    <a:pt x="1285" y="52"/>
                    <a:pt x="993" y="139"/>
                    <a:pt x="759" y="314"/>
                  </a:cubicBezTo>
                  <a:cubicBezTo>
                    <a:pt x="497" y="489"/>
                    <a:pt x="292" y="723"/>
                    <a:pt x="175" y="1015"/>
                  </a:cubicBezTo>
                  <a:cubicBezTo>
                    <a:pt x="117" y="1102"/>
                    <a:pt x="59" y="1219"/>
                    <a:pt x="30" y="1336"/>
                  </a:cubicBezTo>
                  <a:cubicBezTo>
                    <a:pt x="30" y="1365"/>
                    <a:pt x="0" y="1423"/>
                    <a:pt x="0" y="1482"/>
                  </a:cubicBezTo>
                  <a:cubicBezTo>
                    <a:pt x="59" y="1482"/>
                    <a:pt x="117" y="1482"/>
                    <a:pt x="146" y="1511"/>
                  </a:cubicBezTo>
                  <a:lnTo>
                    <a:pt x="526" y="1511"/>
                  </a:lnTo>
                  <a:cubicBezTo>
                    <a:pt x="1139" y="1423"/>
                    <a:pt x="1664" y="1073"/>
                    <a:pt x="1956" y="518"/>
                  </a:cubicBezTo>
                  <a:cubicBezTo>
                    <a:pt x="2014" y="402"/>
                    <a:pt x="2043" y="314"/>
                    <a:pt x="2073" y="197"/>
                  </a:cubicBezTo>
                  <a:cubicBezTo>
                    <a:pt x="2102" y="139"/>
                    <a:pt x="2102" y="81"/>
                    <a:pt x="2102" y="52"/>
                  </a:cubicBezTo>
                  <a:cubicBezTo>
                    <a:pt x="2073" y="22"/>
                    <a:pt x="2014" y="22"/>
                    <a:pt x="1956" y="22"/>
                  </a:cubicBezTo>
                  <a:cubicBezTo>
                    <a:pt x="1897" y="8"/>
                    <a:pt x="1839" y="0"/>
                    <a:pt x="1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72"/>
            <p:cNvSpPr/>
            <p:nvPr/>
          </p:nvSpPr>
          <p:spPr>
            <a:xfrm>
              <a:off x="3818509" y="3128840"/>
              <a:ext cx="314550" cy="531561"/>
            </a:xfrm>
            <a:custGeom>
              <a:avLst/>
              <a:gdLst/>
              <a:ahLst/>
              <a:cxnLst/>
              <a:rect l="l" t="t" r="r" b="b"/>
              <a:pathLst>
                <a:path w="9223" h="15586" extrusionOk="0">
                  <a:moveTo>
                    <a:pt x="4611" y="1"/>
                  </a:moveTo>
                  <a:cubicBezTo>
                    <a:pt x="2043" y="1"/>
                    <a:pt x="0" y="3503"/>
                    <a:pt x="0" y="7793"/>
                  </a:cubicBezTo>
                  <a:cubicBezTo>
                    <a:pt x="0" y="12084"/>
                    <a:pt x="2072" y="15586"/>
                    <a:pt x="4611" y="15586"/>
                  </a:cubicBezTo>
                  <a:cubicBezTo>
                    <a:pt x="7180" y="15586"/>
                    <a:pt x="9223" y="12084"/>
                    <a:pt x="9223" y="7793"/>
                  </a:cubicBezTo>
                  <a:cubicBezTo>
                    <a:pt x="9223" y="3474"/>
                    <a:pt x="7180" y="1"/>
                    <a:pt x="4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72"/>
            <p:cNvSpPr/>
            <p:nvPr/>
          </p:nvSpPr>
          <p:spPr>
            <a:xfrm>
              <a:off x="3866322" y="3398802"/>
              <a:ext cx="232835" cy="535824"/>
            </a:xfrm>
            <a:custGeom>
              <a:avLst/>
              <a:gdLst/>
              <a:ahLst/>
              <a:cxnLst/>
              <a:rect l="l" t="t" r="r" b="b"/>
              <a:pathLst>
                <a:path w="6827" h="15711" extrusionOk="0">
                  <a:moveTo>
                    <a:pt x="3228" y="1"/>
                  </a:moveTo>
                  <a:cubicBezTo>
                    <a:pt x="3000" y="1"/>
                    <a:pt x="2748" y="193"/>
                    <a:pt x="2801" y="490"/>
                  </a:cubicBezTo>
                  <a:cubicBezTo>
                    <a:pt x="2947" y="1161"/>
                    <a:pt x="2830" y="2475"/>
                    <a:pt x="2830" y="3292"/>
                  </a:cubicBezTo>
                  <a:lnTo>
                    <a:pt x="2830" y="5335"/>
                  </a:lnTo>
                  <a:cubicBezTo>
                    <a:pt x="2188" y="4401"/>
                    <a:pt x="1546" y="3467"/>
                    <a:pt x="875" y="2533"/>
                  </a:cubicBezTo>
                  <a:cubicBezTo>
                    <a:pt x="786" y="2400"/>
                    <a:pt x="661" y="2345"/>
                    <a:pt x="540" y="2345"/>
                  </a:cubicBezTo>
                  <a:cubicBezTo>
                    <a:pt x="263" y="2345"/>
                    <a:pt x="1" y="2629"/>
                    <a:pt x="203" y="2913"/>
                  </a:cubicBezTo>
                  <a:lnTo>
                    <a:pt x="2830" y="6736"/>
                  </a:lnTo>
                  <a:lnTo>
                    <a:pt x="2830" y="8954"/>
                  </a:lnTo>
                  <a:cubicBezTo>
                    <a:pt x="2830" y="11610"/>
                    <a:pt x="2801" y="12660"/>
                    <a:pt x="2801" y="15316"/>
                  </a:cubicBezTo>
                  <a:cubicBezTo>
                    <a:pt x="2801" y="15579"/>
                    <a:pt x="2998" y="15710"/>
                    <a:pt x="3195" y="15710"/>
                  </a:cubicBezTo>
                  <a:cubicBezTo>
                    <a:pt x="3392" y="15710"/>
                    <a:pt x="3589" y="15579"/>
                    <a:pt x="3589" y="15316"/>
                  </a:cubicBezTo>
                  <a:cubicBezTo>
                    <a:pt x="3618" y="12544"/>
                    <a:pt x="3618" y="11405"/>
                    <a:pt x="3618" y="8633"/>
                  </a:cubicBezTo>
                  <a:lnTo>
                    <a:pt x="3618" y="5218"/>
                  </a:lnTo>
                  <a:lnTo>
                    <a:pt x="6537" y="2270"/>
                  </a:lnTo>
                  <a:cubicBezTo>
                    <a:pt x="6826" y="1981"/>
                    <a:pt x="6571" y="1589"/>
                    <a:pt x="6266" y="1589"/>
                  </a:cubicBezTo>
                  <a:cubicBezTo>
                    <a:pt x="6171" y="1589"/>
                    <a:pt x="6072" y="1626"/>
                    <a:pt x="5982" y="1716"/>
                  </a:cubicBezTo>
                  <a:lnTo>
                    <a:pt x="3618" y="4080"/>
                  </a:lnTo>
                  <a:lnTo>
                    <a:pt x="3618" y="3058"/>
                  </a:lnTo>
                  <a:cubicBezTo>
                    <a:pt x="3618" y="2154"/>
                    <a:pt x="3735" y="1161"/>
                    <a:pt x="3560" y="286"/>
                  </a:cubicBezTo>
                  <a:cubicBezTo>
                    <a:pt x="3525" y="87"/>
                    <a:pt x="3381" y="1"/>
                    <a:pt x="3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72"/>
            <p:cNvSpPr/>
            <p:nvPr/>
          </p:nvSpPr>
          <p:spPr>
            <a:xfrm>
              <a:off x="3891149" y="3203492"/>
              <a:ext cx="36868" cy="56785"/>
            </a:xfrm>
            <a:custGeom>
              <a:avLst/>
              <a:gdLst/>
              <a:ahLst/>
              <a:cxnLst/>
              <a:rect l="l" t="t" r="r" b="b"/>
              <a:pathLst>
                <a:path w="1081" h="1665" extrusionOk="0">
                  <a:moveTo>
                    <a:pt x="59" y="1"/>
                  </a:moveTo>
                  <a:cubicBezTo>
                    <a:pt x="30" y="30"/>
                    <a:pt x="30" y="88"/>
                    <a:pt x="30" y="117"/>
                  </a:cubicBezTo>
                  <a:cubicBezTo>
                    <a:pt x="1" y="205"/>
                    <a:pt x="1" y="293"/>
                    <a:pt x="1" y="380"/>
                  </a:cubicBezTo>
                  <a:cubicBezTo>
                    <a:pt x="30" y="847"/>
                    <a:pt x="263" y="1285"/>
                    <a:pt x="672" y="1518"/>
                  </a:cubicBezTo>
                  <a:cubicBezTo>
                    <a:pt x="760" y="1577"/>
                    <a:pt x="847" y="1606"/>
                    <a:pt x="935" y="1635"/>
                  </a:cubicBezTo>
                  <a:cubicBezTo>
                    <a:pt x="964" y="1664"/>
                    <a:pt x="993" y="1664"/>
                    <a:pt x="1022" y="1664"/>
                  </a:cubicBezTo>
                  <a:cubicBezTo>
                    <a:pt x="1051" y="1635"/>
                    <a:pt x="1051" y="1606"/>
                    <a:pt x="1051" y="1548"/>
                  </a:cubicBezTo>
                  <a:cubicBezTo>
                    <a:pt x="1081" y="1460"/>
                    <a:pt x="1081" y="1372"/>
                    <a:pt x="1081" y="1285"/>
                  </a:cubicBezTo>
                  <a:cubicBezTo>
                    <a:pt x="1081" y="1051"/>
                    <a:pt x="993" y="847"/>
                    <a:pt x="905" y="643"/>
                  </a:cubicBezTo>
                  <a:cubicBezTo>
                    <a:pt x="760" y="439"/>
                    <a:pt x="614" y="263"/>
                    <a:pt x="409" y="147"/>
                  </a:cubicBezTo>
                  <a:cubicBezTo>
                    <a:pt x="322" y="88"/>
                    <a:pt x="234" y="59"/>
                    <a:pt x="176" y="30"/>
                  </a:cubicBezTo>
                  <a:cubicBezTo>
                    <a:pt x="117" y="30"/>
                    <a:pt x="88"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72"/>
            <p:cNvSpPr/>
            <p:nvPr/>
          </p:nvSpPr>
          <p:spPr>
            <a:xfrm>
              <a:off x="3945885" y="3151757"/>
              <a:ext cx="56785" cy="36833"/>
            </a:xfrm>
            <a:custGeom>
              <a:avLst/>
              <a:gdLst/>
              <a:ahLst/>
              <a:cxnLst/>
              <a:rect l="l" t="t" r="r" b="b"/>
              <a:pathLst>
                <a:path w="1665" h="1080" extrusionOk="0">
                  <a:moveTo>
                    <a:pt x="1285" y="0"/>
                  </a:moveTo>
                  <a:cubicBezTo>
                    <a:pt x="1052" y="0"/>
                    <a:pt x="818" y="88"/>
                    <a:pt x="614" y="204"/>
                  </a:cubicBezTo>
                  <a:cubicBezTo>
                    <a:pt x="410" y="321"/>
                    <a:pt x="264" y="496"/>
                    <a:pt x="147" y="701"/>
                  </a:cubicBezTo>
                  <a:cubicBezTo>
                    <a:pt x="88" y="759"/>
                    <a:pt x="59" y="846"/>
                    <a:pt x="30" y="934"/>
                  </a:cubicBezTo>
                  <a:cubicBezTo>
                    <a:pt x="1" y="992"/>
                    <a:pt x="1" y="1051"/>
                    <a:pt x="1" y="1051"/>
                  </a:cubicBezTo>
                  <a:cubicBezTo>
                    <a:pt x="30" y="1051"/>
                    <a:pt x="59" y="1051"/>
                    <a:pt x="118" y="1080"/>
                  </a:cubicBezTo>
                  <a:lnTo>
                    <a:pt x="380" y="1080"/>
                  </a:lnTo>
                  <a:cubicBezTo>
                    <a:pt x="847" y="1051"/>
                    <a:pt x="1285" y="788"/>
                    <a:pt x="1519" y="380"/>
                  </a:cubicBezTo>
                  <a:cubicBezTo>
                    <a:pt x="1548" y="292"/>
                    <a:pt x="1606" y="234"/>
                    <a:pt x="1635" y="146"/>
                  </a:cubicBezTo>
                  <a:cubicBezTo>
                    <a:pt x="1635" y="88"/>
                    <a:pt x="1635" y="58"/>
                    <a:pt x="1664" y="29"/>
                  </a:cubicBezTo>
                  <a:cubicBezTo>
                    <a:pt x="1606" y="29"/>
                    <a:pt x="1577" y="0"/>
                    <a:pt x="1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72"/>
            <p:cNvSpPr/>
            <p:nvPr/>
          </p:nvSpPr>
          <p:spPr>
            <a:xfrm>
              <a:off x="3987695" y="3217781"/>
              <a:ext cx="63742" cy="28648"/>
            </a:xfrm>
            <a:custGeom>
              <a:avLst/>
              <a:gdLst/>
              <a:ahLst/>
              <a:cxnLst/>
              <a:rect l="l" t="t" r="r" b="b"/>
              <a:pathLst>
                <a:path w="1869" h="840" extrusionOk="0">
                  <a:moveTo>
                    <a:pt x="732" y="0"/>
                  </a:moveTo>
                  <a:cubicBezTo>
                    <a:pt x="595" y="0"/>
                    <a:pt x="458" y="15"/>
                    <a:pt x="322" y="49"/>
                  </a:cubicBezTo>
                  <a:cubicBezTo>
                    <a:pt x="234" y="78"/>
                    <a:pt x="176" y="136"/>
                    <a:pt x="88" y="165"/>
                  </a:cubicBezTo>
                  <a:cubicBezTo>
                    <a:pt x="59" y="195"/>
                    <a:pt x="30" y="195"/>
                    <a:pt x="1" y="224"/>
                  </a:cubicBezTo>
                  <a:cubicBezTo>
                    <a:pt x="1" y="253"/>
                    <a:pt x="30" y="282"/>
                    <a:pt x="59" y="311"/>
                  </a:cubicBezTo>
                  <a:cubicBezTo>
                    <a:pt x="117" y="399"/>
                    <a:pt x="176" y="457"/>
                    <a:pt x="234" y="516"/>
                  </a:cubicBezTo>
                  <a:cubicBezTo>
                    <a:pt x="409" y="662"/>
                    <a:pt x="614" y="778"/>
                    <a:pt x="847" y="808"/>
                  </a:cubicBezTo>
                  <a:cubicBezTo>
                    <a:pt x="936" y="830"/>
                    <a:pt x="1025" y="839"/>
                    <a:pt x="1115" y="839"/>
                  </a:cubicBezTo>
                  <a:cubicBezTo>
                    <a:pt x="1259" y="839"/>
                    <a:pt x="1403" y="814"/>
                    <a:pt x="1548" y="778"/>
                  </a:cubicBezTo>
                  <a:cubicBezTo>
                    <a:pt x="1635" y="749"/>
                    <a:pt x="1693" y="720"/>
                    <a:pt x="1781" y="691"/>
                  </a:cubicBezTo>
                  <a:lnTo>
                    <a:pt x="1869" y="632"/>
                  </a:lnTo>
                  <a:cubicBezTo>
                    <a:pt x="1869" y="574"/>
                    <a:pt x="1839" y="545"/>
                    <a:pt x="1810" y="516"/>
                  </a:cubicBezTo>
                  <a:cubicBezTo>
                    <a:pt x="1752" y="457"/>
                    <a:pt x="1693" y="399"/>
                    <a:pt x="1635" y="341"/>
                  </a:cubicBezTo>
                  <a:cubicBezTo>
                    <a:pt x="1460" y="165"/>
                    <a:pt x="1256" y="78"/>
                    <a:pt x="1022" y="20"/>
                  </a:cubicBezTo>
                  <a:cubicBezTo>
                    <a:pt x="925" y="7"/>
                    <a:pt x="829" y="0"/>
                    <a:pt x="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72"/>
            <p:cNvSpPr/>
            <p:nvPr/>
          </p:nvSpPr>
          <p:spPr>
            <a:xfrm>
              <a:off x="3838392" y="3274086"/>
              <a:ext cx="64731" cy="28648"/>
            </a:xfrm>
            <a:custGeom>
              <a:avLst/>
              <a:gdLst/>
              <a:ahLst/>
              <a:cxnLst/>
              <a:rect l="l" t="t" r="r" b="b"/>
              <a:pathLst>
                <a:path w="1898" h="840" extrusionOk="0">
                  <a:moveTo>
                    <a:pt x="756" y="0"/>
                  </a:moveTo>
                  <a:cubicBezTo>
                    <a:pt x="615" y="0"/>
                    <a:pt x="477" y="25"/>
                    <a:pt x="351" y="61"/>
                  </a:cubicBezTo>
                  <a:cubicBezTo>
                    <a:pt x="264" y="90"/>
                    <a:pt x="176" y="120"/>
                    <a:pt x="88" y="178"/>
                  </a:cubicBezTo>
                  <a:cubicBezTo>
                    <a:pt x="59" y="178"/>
                    <a:pt x="30" y="207"/>
                    <a:pt x="1" y="236"/>
                  </a:cubicBezTo>
                  <a:cubicBezTo>
                    <a:pt x="30" y="266"/>
                    <a:pt x="30" y="295"/>
                    <a:pt x="59" y="324"/>
                  </a:cubicBezTo>
                  <a:cubicBezTo>
                    <a:pt x="118" y="382"/>
                    <a:pt x="176" y="470"/>
                    <a:pt x="234" y="528"/>
                  </a:cubicBezTo>
                  <a:cubicBezTo>
                    <a:pt x="410" y="674"/>
                    <a:pt x="643" y="762"/>
                    <a:pt x="876" y="820"/>
                  </a:cubicBezTo>
                  <a:cubicBezTo>
                    <a:pt x="961" y="832"/>
                    <a:pt x="1051" y="839"/>
                    <a:pt x="1143" y="839"/>
                  </a:cubicBezTo>
                  <a:cubicBezTo>
                    <a:pt x="1274" y="839"/>
                    <a:pt x="1411" y="825"/>
                    <a:pt x="1548" y="791"/>
                  </a:cubicBezTo>
                  <a:cubicBezTo>
                    <a:pt x="1635" y="762"/>
                    <a:pt x="1723" y="733"/>
                    <a:pt x="1781" y="674"/>
                  </a:cubicBezTo>
                  <a:cubicBezTo>
                    <a:pt x="1840" y="674"/>
                    <a:pt x="1869" y="645"/>
                    <a:pt x="1898" y="616"/>
                  </a:cubicBezTo>
                  <a:cubicBezTo>
                    <a:pt x="1869" y="587"/>
                    <a:pt x="1840" y="557"/>
                    <a:pt x="1840" y="528"/>
                  </a:cubicBezTo>
                  <a:cubicBezTo>
                    <a:pt x="1781" y="441"/>
                    <a:pt x="1723" y="382"/>
                    <a:pt x="1635" y="324"/>
                  </a:cubicBezTo>
                  <a:cubicBezTo>
                    <a:pt x="1460" y="178"/>
                    <a:pt x="1256" y="90"/>
                    <a:pt x="1022" y="32"/>
                  </a:cubicBezTo>
                  <a:cubicBezTo>
                    <a:pt x="933" y="10"/>
                    <a:pt x="844" y="0"/>
                    <a:pt x="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72"/>
            <p:cNvSpPr/>
            <p:nvPr/>
          </p:nvSpPr>
          <p:spPr>
            <a:xfrm>
              <a:off x="3953865" y="3298061"/>
              <a:ext cx="36868" cy="56751"/>
            </a:xfrm>
            <a:custGeom>
              <a:avLst/>
              <a:gdLst/>
              <a:ahLst/>
              <a:cxnLst/>
              <a:rect l="l" t="t" r="r" b="b"/>
              <a:pathLst>
                <a:path w="1081" h="1664" extrusionOk="0">
                  <a:moveTo>
                    <a:pt x="59" y="0"/>
                  </a:moveTo>
                  <a:cubicBezTo>
                    <a:pt x="30" y="30"/>
                    <a:pt x="30" y="88"/>
                    <a:pt x="0" y="117"/>
                  </a:cubicBezTo>
                  <a:cubicBezTo>
                    <a:pt x="0" y="205"/>
                    <a:pt x="0" y="292"/>
                    <a:pt x="0" y="380"/>
                  </a:cubicBezTo>
                  <a:cubicBezTo>
                    <a:pt x="0" y="613"/>
                    <a:pt x="88" y="847"/>
                    <a:pt x="205" y="1051"/>
                  </a:cubicBezTo>
                  <a:cubicBezTo>
                    <a:pt x="321" y="1255"/>
                    <a:pt x="467" y="1401"/>
                    <a:pt x="672" y="1518"/>
                  </a:cubicBezTo>
                  <a:cubicBezTo>
                    <a:pt x="759" y="1576"/>
                    <a:pt x="847" y="1606"/>
                    <a:pt x="934" y="1635"/>
                  </a:cubicBezTo>
                  <a:cubicBezTo>
                    <a:pt x="964" y="1664"/>
                    <a:pt x="993" y="1664"/>
                    <a:pt x="1022" y="1664"/>
                  </a:cubicBezTo>
                  <a:cubicBezTo>
                    <a:pt x="1051" y="1635"/>
                    <a:pt x="1051" y="1606"/>
                    <a:pt x="1051" y="1547"/>
                  </a:cubicBezTo>
                  <a:cubicBezTo>
                    <a:pt x="1080" y="1460"/>
                    <a:pt x="1080" y="1372"/>
                    <a:pt x="1080" y="1284"/>
                  </a:cubicBezTo>
                  <a:cubicBezTo>
                    <a:pt x="1051" y="818"/>
                    <a:pt x="818" y="380"/>
                    <a:pt x="409" y="146"/>
                  </a:cubicBezTo>
                  <a:cubicBezTo>
                    <a:pt x="321" y="117"/>
                    <a:pt x="234" y="59"/>
                    <a:pt x="176" y="30"/>
                  </a:cubicBezTo>
                  <a:cubicBezTo>
                    <a:pt x="117" y="30"/>
                    <a:pt x="88"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72"/>
            <p:cNvSpPr/>
            <p:nvPr/>
          </p:nvSpPr>
          <p:spPr>
            <a:xfrm>
              <a:off x="3842382" y="3360027"/>
              <a:ext cx="56785" cy="37584"/>
            </a:xfrm>
            <a:custGeom>
              <a:avLst/>
              <a:gdLst/>
              <a:ahLst/>
              <a:cxnLst/>
              <a:rect l="l" t="t" r="r" b="b"/>
              <a:pathLst>
                <a:path w="1665" h="1102" extrusionOk="0">
                  <a:moveTo>
                    <a:pt x="1391" y="0"/>
                  </a:moveTo>
                  <a:cubicBezTo>
                    <a:pt x="1343" y="0"/>
                    <a:pt x="1299" y="7"/>
                    <a:pt x="1256" y="22"/>
                  </a:cubicBezTo>
                  <a:cubicBezTo>
                    <a:pt x="1022" y="22"/>
                    <a:pt x="818" y="80"/>
                    <a:pt x="614" y="197"/>
                  </a:cubicBezTo>
                  <a:cubicBezTo>
                    <a:pt x="409" y="314"/>
                    <a:pt x="234" y="489"/>
                    <a:pt x="117" y="693"/>
                  </a:cubicBezTo>
                  <a:cubicBezTo>
                    <a:pt x="88" y="781"/>
                    <a:pt x="59" y="868"/>
                    <a:pt x="30" y="927"/>
                  </a:cubicBezTo>
                  <a:cubicBezTo>
                    <a:pt x="1" y="985"/>
                    <a:pt x="1" y="1014"/>
                    <a:pt x="1" y="1043"/>
                  </a:cubicBezTo>
                  <a:cubicBezTo>
                    <a:pt x="30" y="1073"/>
                    <a:pt x="59" y="1073"/>
                    <a:pt x="88" y="1073"/>
                  </a:cubicBezTo>
                  <a:cubicBezTo>
                    <a:pt x="205" y="1102"/>
                    <a:pt x="293" y="1102"/>
                    <a:pt x="380" y="1102"/>
                  </a:cubicBezTo>
                  <a:cubicBezTo>
                    <a:pt x="614" y="1102"/>
                    <a:pt x="847" y="1014"/>
                    <a:pt x="1022" y="898"/>
                  </a:cubicBezTo>
                  <a:cubicBezTo>
                    <a:pt x="1226" y="781"/>
                    <a:pt x="1402" y="606"/>
                    <a:pt x="1518" y="401"/>
                  </a:cubicBezTo>
                  <a:cubicBezTo>
                    <a:pt x="1547" y="343"/>
                    <a:pt x="1606" y="255"/>
                    <a:pt x="1635" y="168"/>
                  </a:cubicBezTo>
                  <a:cubicBezTo>
                    <a:pt x="1635" y="139"/>
                    <a:pt x="1635" y="110"/>
                    <a:pt x="1664" y="51"/>
                  </a:cubicBezTo>
                  <a:cubicBezTo>
                    <a:pt x="1606" y="51"/>
                    <a:pt x="1577" y="22"/>
                    <a:pt x="1547" y="22"/>
                  </a:cubicBezTo>
                  <a:cubicBezTo>
                    <a:pt x="1489" y="7"/>
                    <a:pt x="1438" y="0"/>
                    <a:pt x="1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72"/>
            <p:cNvSpPr/>
            <p:nvPr/>
          </p:nvSpPr>
          <p:spPr>
            <a:xfrm>
              <a:off x="3901107" y="3431439"/>
              <a:ext cx="36868" cy="56751"/>
            </a:xfrm>
            <a:custGeom>
              <a:avLst/>
              <a:gdLst/>
              <a:ahLst/>
              <a:cxnLst/>
              <a:rect l="l" t="t" r="r" b="b"/>
              <a:pathLst>
                <a:path w="1081" h="1664" extrusionOk="0">
                  <a:moveTo>
                    <a:pt x="30" y="0"/>
                  </a:moveTo>
                  <a:cubicBezTo>
                    <a:pt x="30" y="29"/>
                    <a:pt x="30" y="59"/>
                    <a:pt x="1" y="117"/>
                  </a:cubicBezTo>
                  <a:cubicBezTo>
                    <a:pt x="1" y="204"/>
                    <a:pt x="1" y="292"/>
                    <a:pt x="1" y="380"/>
                  </a:cubicBezTo>
                  <a:cubicBezTo>
                    <a:pt x="1" y="613"/>
                    <a:pt x="59" y="817"/>
                    <a:pt x="176" y="1022"/>
                  </a:cubicBezTo>
                  <a:cubicBezTo>
                    <a:pt x="292" y="1226"/>
                    <a:pt x="468" y="1401"/>
                    <a:pt x="672" y="1518"/>
                  </a:cubicBezTo>
                  <a:cubicBezTo>
                    <a:pt x="730" y="1547"/>
                    <a:pt x="818" y="1605"/>
                    <a:pt x="905" y="1635"/>
                  </a:cubicBezTo>
                  <a:cubicBezTo>
                    <a:pt x="935" y="1635"/>
                    <a:pt x="993" y="1664"/>
                    <a:pt x="1022" y="1664"/>
                  </a:cubicBezTo>
                  <a:cubicBezTo>
                    <a:pt x="1022" y="1605"/>
                    <a:pt x="1051" y="1576"/>
                    <a:pt x="1051" y="1547"/>
                  </a:cubicBezTo>
                  <a:cubicBezTo>
                    <a:pt x="1051" y="1459"/>
                    <a:pt x="1051" y="1372"/>
                    <a:pt x="1080" y="1284"/>
                  </a:cubicBezTo>
                  <a:cubicBezTo>
                    <a:pt x="1051" y="817"/>
                    <a:pt x="789" y="380"/>
                    <a:pt x="380" y="146"/>
                  </a:cubicBezTo>
                  <a:cubicBezTo>
                    <a:pt x="322" y="88"/>
                    <a:pt x="234" y="59"/>
                    <a:pt x="147" y="29"/>
                  </a:cubicBezTo>
                  <a:cubicBezTo>
                    <a:pt x="117" y="0"/>
                    <a:pt x="88" y="0"/>
                    <a:pt x="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72"/>
            <p:cNvSpPr/>
            <p:nvPr/>
          </p:nvSpPr>
          <p:spPr>
            <a:xfrm>
              <a:off x="4018559" y="3393618"/>
              <a:ext cx="31888" cy="62719"/>
            </a:xfrm>
            <a:custGeom>
              <a:avLst/>
              <a:gdLst/>
              <a:ahLst/>
              <a:cxnLst/>
              <a:rect l="l" t="t" r="r" b="b"/>
              <a:pathLst>
                <a:path w="935" h="1839" extrusionOk="0">
                  <a:moveTo>
                    <a:pt x="730" y="0"/>
                  </a:moveTo>
                  <a:cubicBezTo>
                    <a:pt x="701" y="0"/>
                    <a:pt x="643" y="29"/>
                    <a:pt x="613" y="58"/>
                  </a:cubicBezTo>
                  <a:cubicBezTo>
                    <a:pt x="351" y="234"/>
                    <a:pt x="146" y="496"/>
                    <a:pt x="59" y="817"/>
                  </a:cubicBezTo>
                  <a:cubicBezTo>
                    <a:pt x="0" y="1051"/>
                    <a:pt x="0" y="1284"/>
                    <a:pt x="59" y="1489"/>
                  </a:cubicBezTo>
                  <a:cubicBezTo>
                    <a:pt x="88" y="1576"/>
                    <a:pt x="117" y="1664"/>
                    <a:pt x="146" y="1751"/>
                  </a:cubicBezTo>
                  <a:cubicBezTo>
                    <a:pt x="176" y="1780"/>
                    <a:pt x="176" y="1810"/>
                    <a:pt x="205" y="1839"/>
                  </a:cubicBezTo>
                  <a:cubicBezTo>
                    <a:pt x="234" y="1839"/>
                    <a:pt x="263" y="1810"/>
                    <a:pt x="292" y="1810"/>
                  </a:cubicBezTo>
                  <a:cubicBezTo>
                    <a:pt x="380" y="1751"/>
                    <a:pt x="438" y="1693"/>
                    <a:pt x="526" y="1634"/>
                  </a:cubicBezTo>
                  <a:cubicBezTo>
                    <a:pt x="672" y="1459"/>
                    <a:pt x="788" y="1255"/>
                    <a:pt x="847" y="1022"/>
                  </a:cubicBezTo>
                  <a:cubicBezTo>
                    <a:pt x="934" y="730"/>
                    <a:pt x="934" y="380"/>
                    <a:pt x="788" y="88"/>
                  </a:cubicBezTo>
                  <a:cubicBezTo>
                    <a:pt x="759" y="58"/>
                    <a:pt x="759" y="29"/>
                    <a:pt x="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72"/>
            <p:cNvSpPr/>
            <p:nvPr/>
          </p:nvSpPr>
          <p:spPr>
            <a:xfrm>
              <a:off x="4046421" y="3259490"/>
              <a:ext cx="56785" cy="36356"/>
            </a:xfrm>
            <a:custGeom>
              <a:avLst/>
              <a:gdLst/>
              <a:ahLst/>
              <a:cxnLst/>
              <a:rect l="l" t="t" r="r" b="b"/>
              <a:pathLst>
                <a:path w="1665" h="1066" extrusionOk="0">
                  <a:moveTo>
                    <a:pt x="1307" y="0"/>
                  </a:moveTo>
                  <a:cubicBezTo>
                    <a:pt x="1068" y="0"/>
                    <a:pt x="832" y="66"/>
                    <a:pt x="614" y="197"/>
                  </a:cubicBezTo>
                  <a:cubicBezTo>
                    <a:pt x="409" y="314"/>
                    <a:pt x="263" y="489"/>
                    <a:pt x="117" y="664"/>
                  </a:cubicBezTo>
                  <a:cubicBezTo>
                    <a:pt x="88" y="752"/>
                    <a:pt x="59" y="839"/>
                    <a:pt x="30" y="927"/>
                  </a:cubicBezTo>
                  <a:cubicBezTo>
                    <a:pt x="1" y="956"/>
                    <a:pt x="1" y="985"/>
                    <a:pt x="1" y="1044"/>
                  </a:cubicBezTo>
                  <a:lnTo>
                    <a:pt x="117" y="1044"/>
                  </a:lnTo>
                  <a:cubicBezTo>
                    <a:pt x="198" y="1058"/>
                    <a:pt x="278" y="1066"/>
                    <a:pt x="357" y="1066"/>
                  </a:cubicBezTo>
                  <a:cubicBezTo>
                    <a:pt x="595" y="1066"/>
                    <a:pt x="825" y="1000"/>
                    <a:pt x="1022" y="869"/>
                  </a:cubicBezTo>
                  <a:cubicBezTo>
                    <a:pt x="1226" y="752"/>
                    <a:pt x="1402" y="577"/>
                    <a:pt x="1518" y="402"/>
                  </a:cubicBezTo>
                  <a:cubicBezTo>
                    <a:pt x="1547" y="314"/>
                    <a:pt x="1606" y="227"/>
                    <a:pt x="1635" y="139"/>
                  </a:cubicBezTo>
                  <a:cubicBezTo>
                    <a:pt x="1635" y="110"/>
                    <a:pt x="1635" y="81"/>
                    <a:pt x="1664" y="22"/>
                  </a:cubicBezTo>
                  <a:lnTo>
                    <a:pt x="1547" y="22"/>
                  </a:lnTo>
                  <a:cubicBezTo>
                    <a:pt x="1467" y="8"/>
                    <a:pt x="1387" y="0"/>
                    <a:pt x="13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72"/>
            <p:cNvSpPr/>
            <p:nvPr/>
          </p:nvSpPr>
          <p:spPr>
            <a:xfrm>
              <a:off x="4075272" y="3334892"/>
              <a:ext cx="36868" cy="56751"/>
            </a:xfrm>
            <a:custGeom>
              <a:avLst/>
              <a:gdLst/>
              <a:ahLst/>
              <a:cxnLst/>
              <a:rect l="l" t="t" r="r" b="b"/>
              <a:pathLst>
                <a:path w="1081" h="1664" extrusionOk="0">
                  <a:moveTo>
                    <a:pt x="59" y="0"/>
                  </a:moveTo>
                  <a:cubicBezTo>
                    <a:pt x="30" y="29"/>
                    <a:pt x="30" y="59"/>
                    <a:pt x="30" y="88"/>
                  </a:cubicBezTo>
                  <a:cubicBezTo>
                    <a:pt x="1" y="175"/>
                    <a:pt x="1" y="263"/>
                    <a:pt x="1" y="350"/>
                  </a:cubicBezTo>
                  <a:cubicBezTo>
                    <a:pt x="1" y="584"/>
                    <a:pt x="59" y="817"/>
                    <a:pt x="176" y="1022"/>
                  </a:cubicBezTo>
                  <a:cubicBezTo>
                    <a:pt x="293" y="1226"/>
                    <a:pt x="468" y="1401"/>
                    <a:pt x="672" y="1518"/>
                  </a:cubicBezTo>
                  <a:cubicBezTo>
                    <a:pt x="760" y="1547"/>
                    <a:pt x="818" y="1605"/>
                    <a:pt x="906" y="1635"/>
                  </a:cubicBezTo>
                  <a:cubicBezTo>
                    <a:pt x="935" y="1635"/>
                    <a:pt x="993" y="1635"/>
                    <a:pt x="1022" y="1664"/>
                  </a:cubicBezTo>
                  <a:cubicBezTo>
                    <a:pt x="1022" y="1605"/>
                    <a:pt x="1052" y="1576"/>
                    <a:pt x="1052" y="1547"/>
                  </a:cubicBezTo>
                  <a:cubicBezTo>
                    <a:pt x="1052" y="1459"/>
                    <a:pt x="1081" y="1372"/>
                    <a:pt x="1081" y="1284"/>
                  </a:cubicBezTo>
                  <a:cubicBezTo>
                    <a:pt x="1052" y="817"/>
                    <a:pt x="789" y="380"/>
                    <a:pt x="410" y="146"/>
                  </a:cubicBezTo>
                  <a:cubicBezTo>
                    <a:pt x="322" y="88"/>
                    <a:pt x="234" y="59"/>
                    <a:pt x="147" y="29"/>
                  </a:cubicBezTo>
                  <a:cubicBezTo>
                    <a:pt x="118" y="0"/>
                    <a:pt x="89"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72"/>
            <p:cNvSpPr/>
            <p:nvPr/>
          </p:nvSpPr>
          <p:spPr>
            <a:xfrm>
              <a:off x="4000655" y="3572764"/>
              <a:ext cx="54773" cy="38607"/>
            </a:xfrm>
            <a:custGeom>
              <a:avLst/>
              <a:gdLst/>
              <a:ahLst/>
              <a:cxnLst/>
              <a:rect l="l" t="t" r="r" b="b"/>
              <a:pathLst>
                <a:path w="1606" h="1132" extrusionOk="0">
                  <a:moveTo>
                    <a:pt x="1226" y="0"/>
                  </a:moveTo>
                  <a:cubicBezTo>
                    <a:pt x="759" y="59"/>
                    <a:pt x="321" y="351"/>
                    <a:pt x="117" y="759"/>
                  </a:cubicBezTo>
                  <a:cubicBezTo>
                    <a:pt x="88" y="847"/>
                    <a:pt x="58" y="934"/>
                    <a:pt x="29" y="1022"/>
                  </a:cubicBezTo>
                  <a:cubicBezTo>
                    <a:pt x="29" y="1051"/>
                    <a:pt x="0" y="1080"/>
                    <a:pt x="0" y="1110"/>
                  </a:cubicBezTo>
                  <a:lnTo>
                    <a:pt x="117" y="1110"/>
                  </a:lnTo>
                  <a:cubicBezTo>
                    <a:pt x="161" y="1124"/>
                    <a:pt x="204" y="1131"/>
                    <a:pt x="248" y="1131"/>
                  </a:cubicBezTo>
                  <a:cubicBezTo>
                    <a:pt x="292" y="1131"/>
                    <a:pt x="336" y="1124"/>
                    <a:pt x="380" y="1110"/>
                  </a:cubicBezTo>
                  <a:cubicBezTo>
                    <a:pt x="846" y="1080"/>
                    <a:pt x="1255" y="788"/>
                    <a:pt x="1489" y="380"/>
                  </a:cubicBezTo>
                  <a:cubicBezTo>
                    <a:pt x="1518" y="292"/>
                    <a:pt x="1547" y="205"/>
                    <a:pt x="1576" y="117"/>
                  </a:cubicBezTo>
                  <a:cubicBezTo>
                    <a:pt x="1576" y="88"/>
                    <a:pt x="1605" y="59"/>
                    <a:pt x="1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72"/>
            <p:cNvSpPr/>
            <p:nvPr/>
          </p:nvSpPr>
          <p:spPr>
            <a:xfrm>
              <a:off x="4825747" y="3163693"/>
              <a:ext cx="478800" cy="409021"/>
            </a:xfrm>
            <a:custGeom>
              <a:avLst/>
              <a:gdLst/>
              <a:ahLst/>
              <a:cxnLst/>
              <a:rect l="l" t="t" r="r" b="b"/>
              <a:pathLst>
                <a:path w="14039" h="11993" extrusionOk="0">
                  <a:moveTo>
                    <a:pt x="8027" y="0"/>
                  </a:moveTo>
                  <a:cubicBezTo>
                    <a:pt x="2686" y="0"/>
                    <a:pt x="1" y="6421"/>
                    <a:pt x="3736" y="10186"/>
                  </a:cubicBezTo>
                  <a:cubicBezTo>
                    <a:pt x="4964" y="11433"/>
                    <a:pt x="6485" y="11993"/>
                    <a:pt x="7977" y="11993"/>
                  </a:cubicBezTo>
                  <a:cubicBezTo>
                    <a:pt x="11024" y="11993"/>
                    <a:pt x="13951" y="9657"/>
                    <a:pt x="14009" y="6071"/>
                  </a:cubicBezTo>
                  <a:cubicBezTo>
                    <a:pt x="14039" y="2744"/>
                    <a:pt x="11354" y="30"/>
                    <a:pt x="8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72"/>
            <p:cNvSpPr/>
            <p:nvPr/>
          </p:nvSpPr>
          <p:spPr>
            <a:xfrm>
              <a:off x="5005642" y="3354093"/>
              <a:ext cx="201629" cy="509358"/>
            </a:xfrm>
            <a:custGeom>
              <a:avLst/>
              <a:gdLst/>
              <a:ahLst/>
              <a:cxnLst/>
              <a:rect l="l" t="t" r="r" b="b"/>
              <a:pathLst>
                <a:path w="5912" h="14935" extrusionOk="0">
                  <a:moveTo>
                    <a:pt x="2807" y="1"/>
                  </a:moveTo>
                  <a:cubicBezTo>
                    <a:pt x="2610" y="1"/>
                    <a:pt x="2396" y="168"/>
                    <a:pt x="2430" y="429"/>
                  </a:cubicBezTo>
                  <a:cubicBezTo>
                    <a:pt x="2489" y="1217"/>
                    <a:pt x="2518" y="2035"/>
                    <a:pt x="2460" y="2823"/>
                  </a:cubicBezTo>
                  <a:lnTo>
                    <a:pt x="2460" y="4603"/>
                  </a:lnTo>
                  <a:lnTo>
                    <a:pt x="767" y="2181"/>
                  </a:lnTo>
                  <a:cubicBezTo>
                    <a:pt x="696" y="2065"/>
                    <a:pt x="590" y="2017"/>
                    <a:pt x="484" y="2017"/>
                  </a:cubicBezTo>
                  <a:cubicBezTo>
                    <a:pt x="241" y="2017"/>
                    <a:pt x="1" y="2267"/>
                    <a:pt x="183" y="2531"/>
                  </a:cubicBezTo>
                  <a:lnTo>
                    <a:pt x="2460" y="5800"/>
                  </a:lnTo>
                  <a:lnTo>
                    <a:pt x="2460" y="7697"/>
                  </a:lnTo>
                  <a:cubicBezTo>
                    <a:pt x="2460" y="10002"/>
                    <a:pt x="2460" y="12279"/>
                    <a:pt x="2430" y="14584"/>
                  </a:cubicBezTo>
                  <a:cubicBezTo>
                    <a:pt x="2430" y="14818"/>
                    <a:pt x="2598" y="14935"/>
                    <a:pt x="2766" y="14935"/>
                  </a:cubicBezTo>
                  <a:cubicBezTo>
                    <a:pt x="2934" y="14935"/>
                    <a:pt x="3102" y="14818"/>
                    <a:pt x="3102" y="14584"/>
                  </a:cubicBezTo>
                  <a:cubicBezTo>
                    <a:pt x="3131" y="12191"/>
                    <a:pt x="3131" y="9827"/>
                    <a:pt x="3160" y="7434"/>
                  </a:cubicBezTo>
                  <a:lnTo>
                    <a:pt x="3160" y="4515"/>
                  </a:lnTo>
                  <a:lnTo>
                    <a:pt x="5641" y="1947"/>
                  </a:lnTo>
                  <a:cubicBezTo>
                    <a:pt x="5911" y="1699"/>
                    <a:pt x="5677" y="1347"/>
                    <a:pt x="5409" y="1347"/>
                  </a:cubicBezTo>
                  <a:cubicBezTo>
                    <a:pt x="5329" y="1347"/>
                    <a:pt x="5247" y="1378"/>
                    <a:pt x="5174" y="1451"/>
                  </a:cubicBezTo>
                  <a:lnTo>
                    <a:pt x="3131" y="3523"/>
                  </a:lnTo>
                  <a:lnTo>
                    <a:pt x="3131" y="2618"/>
                  </a:lnTo>
                  <a:cubicBezTo>
                    <a:pt x="3189" y="1830"/>
                    <a:pt x="3189" y="1042"/>
                    <a:pt x="3102" y="254"/>
                  </a:cubicBezTo>
                  <a:cubicBezTo>
                    <a:pt x="3066" y="78"/>
                    <a:pt x="2941" y="1"/>
                    <a:pt x="28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72"/>
            <p:cNvSpPr/>
            <p:nvPr/>
          </p:nvSpPr>
          <p:spPr>
            <a:xfrm>
              <a:off x="4994967" y="3249293"/>
              <a:ext cx="30865" cy="48804"/>
            </a:xfrm>
            <a:custGeom>
              <a:avLst/>
              <a:gdLst/>
              <a:ahLst/>
              <a:cxnLst/>
              <a:rect l="l" t="t" r="r" b="b"/>
              <a:pathLst>
                <a:path w="905" h="1431" extrusionOk="0">
                  <a:moveTo>
                    <a:pt x="29" y="0"/>
                  </a:moveTo>
                  <a:cubicBezTo>
                    <a:pt x="0" y="29"/>
                    <a:pt x="0" y="59"/>
                    <a:pt x="0" y="88"/>
                  </a:cubicBezTo>
                  <a:cubicBezTo>
                    <a:pt x="0" y="175"/>
                    <a:pt x="0" y="234"/>
                    <a:pt x="0" y="321"/>
                  </a:cubicBezTo>
                  <a:cubicBezTo>
                    <a:pt x="0" y="526"/>
                    <a:pt x="58" y="701"/>
                    <a:pt x="146" y="876"/>
                  </a:cubicBezTo>
                  <a:cubicBezTo>
                    <a:pt x="263" y="1051"/>
                    <a:pt x="409" y="1197"/>
                    <a:pt x="584" y="1314"/>
                  </a:cubicBezTo>
                  <a:cubicBezTo>
                    <a:pt x="642" y="1343"/>
                    <a:pt x="701" y="1372"/>
                    <a:pt x="788" y="1401"/>
                  </a:cubicBezTo>
                  <a:cubicBezTo>
                    <a:pt x="817" y="1401"/>
                    <a:pt x="846" y="1430"/>
                    <a:pt x="876" y="1430"/>
                  </a:cubicBezTo>
                  <a:cubicBezTo>
                    <a:pt x="876" y="1401"/>
                    <a:pt x="905" y="1372"/>
                    <a:pt x="905" y="1343"/>
                  </a:cubicBezTo>
                  <a:cubicBezTo>
                    <a:pt x="905" y="1255"/>
                    <a:pt x="905" y="1168"/>
                    <a:pt x="905" y="1109"/>
                  </a:cubicBezTo>
                  <a:cubicBezTo>
                    <a:pt x="876" y="701"/>
                    <a:pt x="671" y="321"/>
                    <a:pt x="321" y="117"/>
                  </a:cubicBezTo>
                  <a:cubicBezTo>
                    <a:pt x="263" y="88"/>
                    <a:pt x="175" y="59"/>
                    <a:pt x="117" y="29"/>
                  </a:cubicBezTo>
                  <a:lnTo>
                    <a:pt x="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72"/>
            <p:cNvSpPr/>
            <p:nvPr/>
          </p:nvSpPr>
          <p:spPr>
            <a:xfrm>
              <a:off x="5041723" y="3204481"/>
              <a:ext cx="47815" cy="31649"/>
            </a:xfrm>
            <a:custGeom>
              <a:avLst/>
              <a:gdLst/>
              <a:ahLst/>
              <a:cxnLst/>
              <a:rect l="l" t="t" r="r" b="b"/>
              <a:pathLst>
                <a:path w="1402" h="928" extrusionOk="0">
                  <a:moveTo>
                    <a:pt x="1081" y="1"/>
                  </a:moveTo>
                  <a:cubicBezTo>
                    <a:pt x="876" y="1"/>
                    <a:pt x="701" y="59"/>
                    <a:pt x="526" y="176"/>
                  </a:cubicBezTo>
                  <a:cubicBezTo>
                    <a:pt x="351" y="264"/>
                    <a:pt x="205" y="410"/>
                    <a:pt x="118" y="585"/>
                  </a:cubicBezTo>
                  <a:cubicBezTo>
                    <a:pt x="59" y="643"/>
                    <a:pt x="30" y="731"/>
                    <a:pt x="1" y="789"/>
                  </a:cubicBezTo>
                  <a:cubicBezTo>
                    <a:pt x="1" y="818"/>
                    <a:pt x="1" y="876"/>
                    <a:pt x="1" y="906"/>
                  </a:cubicBezTo>
                  <a:lnTo>
                    <a:pt x="88" y="906"/>
                  </a:lnTo>
                  <a:cubicBezTo>
                    <a:pt x="118" y="920"/>
                    <a:pt x="154" y="928"/>
                    <a:pt x="194" y="928"/>
                  </a:cubicBezTo>
                  <a:cubicBezTo>
                    <a:pt x="234" y="928"/>
                    <a:pt x="278" y="920"/>
                    <a:pt x="322" y="906"/>
                  </a:cubicBezTo>
                  <a:cubicBezTo>
                    <a:pt x="497" y="906"/>
                    <a:pt x="701" y="847"/>
                    <a:pt x="876" y="760"/>
                  </a:cubicBezTo>
                  <a:cubicBezTo>
                    <a:pt x="1051" y="643"/>
                    <a:pt x="1197" y="497"/>
                    <a:pt x="1285" y="322"/>
                  </a:cubicBezTo>
                  <a:cubicBezTo>
                    <a:pt x="1343" y="264"/>
                    <a:pt x="1372" y="205"/>
                    <a:pt x="1372" y="118"/>
                  </a:cubicBezTo>
                  <a:cubicBezTo>
                    <a:pt x="1402" y="88"/>
                    <a:pt x="1402" y="59"/>
                    <a:pt x="1402" y="30"/>
                  </a:cubicBezTo>
                  <a:lnTo>
                    <a:pt x="13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72"/>
            <p:cNvSpPr/>
            <p:nvPr/>
          </p:nvSpPr>
          <p:spPr>
            <a:xfrm>
              <a:off x="5061639" y="3269516"/>
              <a:ext cx="55762" cy="25340"/>
            </a:xfrm>
            <a:custGeom>
              <a:avLst/>
              <a:gdLst/>
              <a:ahLst/>
              <a:cxnLst/>
              <a:rect l="l" t="t" r="r" b="b"/>
              <a:pathLst>
                <a:path w="1635" h="743" extrusionOk="0">
                  <a:moveTo>
                    <a:pt x="651" y="1"/>
                  </a:moveTo>
                  <a:cubicBezTo>
                    <a:pt x="532" y="1"/>
                    <a:pt x="412" y="15"/>
                    <a:pt x="292" y="49"/>
                  </a:cubicBezTo>
                  <a:cubicBezTo>
                    <a:pt x="234" y="79"/>
                    <a:pt x="146" y="108"/>
                    <a:pt x="88" y="137"/>
                  </a:cubicBezTo>
                  <a:cubicBezTo>
                    <a:pt x="59" y="166"/>
                    <a:pt x="30" y="195"/>
                    <a:pt x="0" y="195"/>
                  </a:cubicBezTo>
                  <a:cubicBezTo>
                    <a:pt x="30" y="224"/>
                    <a:pt x="30" y="254"/>
                    <a:pt x="59" y="283"/>
                  </a:cubicBezTo>
                  <a:cubicBezTo>
                    <a:pt x="117" y="341"/>
                    <a:pt x="176" y="400"/>
                    <a:pt x="234" y="458"/>
                  </a:cubicBezTo>
                  <a:cubicBezTo>
                    <a:pt x="441" y="644"/>
                    <a:pt x="721" y="742"/>
                    <a:pt x="1001" y="742"/>
                  </a:cubicBezTo>
                  <a:cubicBezTo>
                    <a:pt x="1117" y="742"/>
                    <a:pt x="1232" y="725"/>
                    <a:pt x="1343" y="691"/>
                  </a:cubicBezTo>
                  <a:cubicBezTo>
                    <a:pt x="1401" y="662"/>
                    <a:pt x="1489" y="633"/>
                    <a:pt x="1547" y="604"/>
                  </a:cubicBezTo>
                  <a:lnTo>
                    <a:pt x="1635" y="545"/>
                  </a:lnTo>
                  <a:cubicBezTo>
                    <a:pt x="1606" y="516"/>
                    <a:pt x="1606" y="487"/>
                    <a:pt x="1576" y="458"/>
                  </a:cubicBezTo>
                  <a:cubicBezTo>
                    <a:pt x="1518" y="400"/>
                    <a:pt x="1489" y="341"/>
                    <a:pt x="1431" y="283"/>
                  </a:cubicBezTo>
                  <a:cubicBezTo>
                    <a:pt x="1255" y="166"/>
                    <a:pt x="1080" y="79"/>
                    <a:pt x="905" y="20"/>
                  </a:cubicBezTo>
                  <a:cubicBezTo>
                    <a:pt x="821" y="8"/>
                    <a:pt x="736" y="1"/>
                    <a:pt x="6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72"/>
            <p:cNvSpPr/>
            <p:nvPr/>
          </p:nvSpPr>
          <p:spPr>
            <a:xfrm>
              <a:off x="4931263" y="3298299"/>
              <a:ext cx="55762" cy="24317"/>
            </a:xfrm>
            <a:custGeom>
              <a:avLst/>
              <a:gdLst/>
              <a:ahLst/>
              <a:cxnLst/>
              <a:rect l="l" t="t" r="r" b="b"/>
              <a:pathLst>
                <a:path w="1635" h="713" extrusionOk="0">
                  <a:moveTo>
                    <a:pt x="634" y="1"/>
                  </a:moveTo>
                  <a:cubicBezTo>
                    <a:pt x="518" y="1"/>
                    <a:pt x="403" y="18"/>
                    <a:pt x="292" y="52"/>
                  </a:cubicBezTo>
                  <a:cubicBezTo>
                    <a:pt x="205" y="81"/>
                    <a:pt x="146" y="110"/>
                    <a:pt x="88" y="139"/>
                  </a:cubicBezTo>
                  <a:lnTo>
                    <a:pt x="0" y="198"/>
                  </a:lnTo>
                  <a:cubicBezTo>
                    <a:pt x="0" y="227"/>
                    <a:pt x="29" y="256"/>
                    <a:pt x="59" y="285"/>
                  </a:cubicBezTo>
                  <a:cubicBezTo>
                    <a:pt x="88" y="344"/>
                    <a:pt x="146" y="373"/>
                    <a:pt x="205" y="431"/>
                  </a:cubicBezTo>
                  <a:cubicBezTo>
                    <a:pt x="350" y="577"/>
                    <a:pt x="555" y="665"/>
                    <a:pt x="730" y="694"/>
                  </a:cubicBezTo>
                  <a:cubicBezTo>
                    <a:pt x="814" y="706"/>
                    <a:pt x="899" y="713"/>
                    <a:pt x="982" y="713"/>
                  </a:cubicBezTo>
                  <a:cubicBezTo>
                    <a:pt x="1098" y="713"/>
                    <a:pt x="1211" y="699"/>
                    <a:pt x="1314" y="665"/>
                  </a:cubicBezTo>
                  <a:cubicBezTo>
                    <a:pt x="1401" y="635"/>
                    <a:pt x="1459" y="606"/>
                    <a:pt x="1547" y="577"/>
                  </a:cubicBezTo>
                  <a:cubicBezTo>
                    <a:pt x="1576" y="548"/>
                    <a:pt x="1605" y="548"/>
                    <a:pt x="1635" y="519"/>
                  </a:cubicBezTo>
                  <a:cubicBezTo>
                    <a:pt x="1605" y="489"/>
                    <a:pt x="1576" y="460"/>
                    <a:pt x="1576" y="431"/>
                  </a:cubicBezTo>
                  <a:cubicBezTo>
                    <a:pt x="1518" y="373"/>
                    <a:pt x="1459" y="314"/>
                    <a:pt x="1401" y="285"/>
                  </a:cubicBezTo>
                  <a:cubicBezTo>
                    <a:pt x="1194" y="99"/>
                    <a:pt x="915" y="1"/>
                    <a:pt x="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72"/>
            <p:cNvSpPr/>
            <p:nvPr/>
          </p:nvSpPr>
          <p:spPr>
            <a:xfrm>
              <a:off x="5025797" y="3336870"/>
              <a:ext cx="30899" cy="49793"/>
            </a:xfrm>
            <a:custGeom>
              <a:avLst/>
              <a:gdLst/>
              <a:ahLst/>
              <a:cxnLst/>
              <a:rect l="l" t="t" r="r" b="b"/>
              <a:pathLst>
                <a:path w="906" h="1460" extrusionOk="0">
                  <a:moveTo>
                    <a:pt x="30" y="1"/>
                  </a:moveTo>
                  <a:cubicBezTo>
                    <a:pt x="30" y="30"/>
                    <a:pt x="30" y="88"/>
                    <a:pt x="30" y="117"/>
                  </a:cubicBezTo>
                  <a:cubicBezTo>
                    <a:pt x="1" y="176"/>
                    <a:pt x="1" y="263"/>
                    <a:pt x="1" y="351"/>
                  </a:cubicBezTo>
                  <a:cubicBezTo>
                    <a:pt x="1" y="526"/>
                    <a:pt x="59" y="730"/>
                    <a:pt x="176" y="905"/>
                  </a:cubicBezTo>
                  <a:cubicBezTo>
                    <a:pt x="263" y="1080"/>
                    <a:pt x="409" y="1226"/>
                    <a:pt x="585" y="1314"/>
                  </a:cubicBezTo>
                  <a:cubicBezTo>
                    <a:pt x="643" y="1372"/>
                    <a:pt x="730" y="1401"/>
                    <a:pt x="789" y="1431"/>
                  </a:cubicBezTo>
                  <a:lnTo>
                    <a:pt x="876" y="1460"/>
                  </a:lnTo>
                  <a:cubicBezTo>
                    <a:pt x="906" y="1401"/>
                    <a:pt x="906" y="1372"/>
                    <a:pt x="906" y="1343"/>
                  </a:cubicBezTo>
                  <a:cubicBezTo>
                    <a:pt x="906" y="1285"/>
                    <a:pt x="906" y="1197"/>
                    <a:pt x="906" y="1110"/>
                  </a:cubicBezTo>
                  <a:cubicBezTo>
                    <a:pt x="906" y="934"/>
                    <a:pt x="847" y="730"/>
                    <a:pt x="760" y="555"/>
                  </a:cubicBezTo>
                  <a:cubicBezTo>
                    <a:pt x="643" y="380"/>
                    <a:pt x="497" y="234"/>
                    <a:pt x="322" y="146"/>
                  </a:cubicBezTo>
                  <a:cubicBezTo>
                    <a:pt x="263" y="88"/>
                    <a:pt x="176" y="59"/>
                    <a:pt x="118" y="30"/>
                  </a:cubicBezTo>
                  <a:lnTo>
                    <a:pt x="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72"/>
            <p:cNvSpPr/>
            <p:nvPr/>
          </p:nvSpPr>
          <p:spPr>
            <a:xfrm>
              <a:off x="4945177" y="3376669"/>
              <a:ext cx="48804" cy="31888"/>
            </a:xfrm>
            <a:custGeom>
              <a:avLst/>
              <a:gdLst/>
              <a:ahLst/>
              <a:cxnLst/>
              <a:rect l="l" t="t" r="r" b="b"/>
              <a:pathLst>
                <a:path w="1431" h="935" extrusionOk="0">
                  <a:moveTo>
                    <a:pt x="1110" y="1"/>
                  </a:moveTo>
                  <a:cubicBezTo>
                    <a:pt x="906" y="30"/>
                    <a:pt x="730" y="89"/>
                    <a:pt x="555" y="176"/>
                  </a:cubicBezTo>
                  <a:cubicBezTo>
                    <a:pt x="380" y="293"/>
                    <a:pt x="234" y="410"/>
                    <a:pt x="118" y="585"/>
                  </a:cubicBezTo>
                  <a:cubicBezTo>
                    <a:pt x="88" y="672"/>
                    <a:pt x="59" y="731"/>
                    <a:pt x="30" y="789"/>
                  </a:cubicBezTo>
                  <a:cubicBezTo>
                    <a:pt x="1" y="847"/>
                    <a:pt x="1" y="906"/>
                    <a:pt x="1" y="906"/>
                  </a:cubicBezTo>
                  <a:lnTo>
                    <a:pt x="118" y="906"/>
                  </a:lnTo>
                  <a:cubicBezTo>
                    <a:pt x="176" y="935"/>
                    <a:pt x="263" y="935"/>
                    <a:pt x="351" y="935"/>
                  </a:cubicBezTo>
                  <a:cubicBezTo>
                    <a:pt x="526" y="935"/>
                    <a:pt x="730" y="877"/>
                    <a:pt x="906" y="760"/>
                  </a:cubicBezTo>
                  <a:cubicBezTo>
                    <a:pt x="1081" y="672"/>
                    <a:pt x="1227" y="526"/>
                    <a:pt x="1314" y="351"/>
                  </a:cubicBezTo>
                  <a:cubicBezTo>
                    <a:pt x="1343" y="293"/>
                    <a:pt x="1373" y="205"/>
                    <a:pt x="1402" y="147"/>
                  </a:cubicBezTo>
                  <a:cubicBezTo>
                    <a:pt x="1431" y="118"/>
                    <a:pt x="1431" y="89"/>
                    <a:pt x="1431" y="59"/>
                  </a:cubicBezTo>
                  <a:cubicBezTo>
                    <a:pt x="1402" y="30"/>
                    <a:pt x="1373" y="1"/>
                    <a:pt x="1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72"/>
            <p:cNvSpPr/>
            <p:nvPr/>
          </p:nvSpPr>
          <p:spPr>
            <a:xfrm>
              <a:off x="5127322" y="3213689"/>
              <a:ext cx="48804" cy="31649"/>
            </a:xfrm>
            <a:custGeom>
              <a:avLst/>
              <a:gdLst/>
              <a:ahLst/>
              <a:cxnLst/>
              <a:rect l="l" t="t" r="r" b="b"/>
              <a:pathLst>
                <a:path w="1431" h="928" extrusionOk="0">
                  <a:moveTo>
                    <a:pt x="1216" y="1"/>
                  </a:moveTo>
                  <a:cubicBezTo>
                    <a:pt x="1175" y="1"/>
                    <a:pt x="1139" y="8"/>
                    <a:pt x="1110" y="23"/>
                  </a:cubicBezTo>
                  <a:cubicBezTo>
                    <a:pt x="905" y="23"/>
                    <a:pt x="701" y="81"/>
                    <a:pt x="526" y="169"/>
                  </a:cubicBezTo>
                  <a:cubicBezTo>
                    <a:pt x="351" y="285"/>
                    <a:pt x="234" y="431"/>
                    <a:pt x="117" y="606"/>
                  </a:cubicBezTo>
                  <a:cubicBezTo>
                    <a:pt x="88" y="665"/>
                    <a:pt x="59" y="723"/>
                    <a:pt x="30" y="811"/>
                  </a:cubicBezTo>
                  <a:cubicBezTo>
                    <a:pt x="30" y="840"/>
                    <a:pt x="1" y="869"/>
                    <a:pt x="1" y="898"/>
                  </a:cubicBezTo>
                  <a:lnTo>
                    <a:pt x="88" y="928"/>
                  </a:lnTo>
                  <a:lnTo>
                    <a:pt x="322" y="928"/>
                  </a:lnTo>
                  <a:cubicBezTo>
                    <a:pt x="526" y="928"/>
                    <a:pt x="730" y="869"/>
                    <a:pt x="905" y="752"/>
                  </a:cubicBezTo>
                  <a:cubicBezTo>
                    <a:pt x="1051" y="665"/>
                    <a:pt x="1197" y="519"/>
                    <a:pt x="1314" y="344"/>
                  </a:cubicBezTo>
                  <a:cubicBezTo>
                    <a:pt x="1343" y="256"/>
                    <a:pt x="1372" y="198"/>
                    <a:pt x="1402" y="140"/>
                  </a:cubicBezTo>
                  <a:cubicBezTo>
                    <a:pt x="1402" y="81"/>
                    <a:pt x="1431" y="52"/>
                    <a:pt x="1431" y="23"/>
                  </a:cubicBezTo>
                  <a:lnTo>
                    <a:pt x="1343" y="23"/>
                  </a:lnTo>
                  <a:cubicBezTo>
                    <a:pt x="1299" y="8"/>
                    <a:pt x="1256" y="1"/>
                    <a:pt x="1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72"/>
            <p:cNvSpPr/>
            <p:nvPr/>
          </p:nvSpPr>
          <p:spPr>
            <a:xfrm>
              <a:off x="4985998" y="3470249"/>
              <a:ext cx="31888" cy="47815"/>
            </a:xfrm>
            <a:custGeom>
              <a:avLst/>
              <a:gdLst/>
              <a:ahLst/>
              <a:cxnLst/>
              <a:rect l="l" t="t" r="r" b="b"/>
              <a:pathLst>
                <a:path w="935" h="1402" extrusionOk="0">
                  <a:moveTo>
                    <a:pt x="59" y="0"/>
                  </a:moveTo>
                  <a:cubicBezTo>
                    <a:pt x="30" y="30"/>
                    <a:pt x="30" y="59"/>
                    <a:pt x="30" y="88"/>
                  </a:cubicBezTo>
                  <a:cubicBezTo>
                    <a:pt x="30" y="146"/>
                    <a:pt x="0" y="234"/>
                    <a:pt x="30" y="321"/>
                  </a:cubicBezTo>
                  <a:cubicBezTo>
                    <a:pt x="30" y="701"/>
                    <a:pt x="234" y="1080"/>
                    <a:pt x="584" y="1285"/>
                  </a:cubicBezTo>
                  <a:cubicBezTo>
                    <a:pt x="672" y="1343"/>
                    <a:pt x="730" y="1372"/>
                    <a:pt x="818" y="1401"/>
                  </a:cubicBezTo>
                  <a:lnTo>
                    <a:pt x="905" y="1401"/>
                  </a:lnTo>
                  <a:cubicBezTo>
                    <a:pt x="905" y="1401"/>
                    <a:pt x="934" y="1372"/>
                    <a:pt x="934" y="1314"/>
                  </a:cubicBezTo>
                  <a:cubicBezTo>
                    <a:pt x="934" y="1255"/>
                    <a:pt x="934" y="1168"/>
                    <a:pt x="934" y="1080"/>
                  </a:cubicBezTo>
                  <a:cubicBezTo>
                    <a:pt x="934" y="672"/>
                    <a:pt x="701" y="321"/>
                    <a:pt x="351" y="117"/>
                  </a:cubicBezTo>
                  <a:cubicBezTo>
                    <a:pt x="292" y="59"/>
                    <a:pt x="234" y="30"/>
                    <a:pt x="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72"/>
            <p:cNvSpPr/>
            <p:nvPr/>
          </p:nvSpPr>
          <p:spPr>
            <a:xfrm>
              <a:off x="5140281" y="3321933"/>
              <a:ext cx="30865" cy="48804"/>
            </a:xfrm>
            <a:custGeom>
              <a:avLst/>
              <a:gdLst/>
              <a:ahLst/>
              <a:cxnLst/>
              <a:rect l="l" t="t" r="r" b="b"/>
              <a:pathLst>
                <a:path w="905" h="1431" extrusionOk="0">
                  <a:moveTo>
                    <a:pt x="29" y="1"/>
                  </a:moveTo>
                  <a:cubicBezTo>
                    <a:pt x="0" y="30"/>
                    <a:pt x="0" y="59"/>
                    <a:pt x="29" y="88"/>
                  </a:cubicBezTo>
                  <a:cubicBezTo>
                    <a:pt x="0" y="176"/>
                    <a:pt x="0" y="263"/>
                    <a:pt x="0" y="322"/>
                  </a:cubicBezTo>
                  <a:cubicBezTo>
                    <a:pt x="0" y="730"/>
                    <a:pt x="234" y="1110"/>
                    <a:pt x="584" y="1314"/>
                  </a:cubicBezTo>
                  <a:cubicBezTo>
                    <a:pt x="642" y="1343"/>
                    <a:pt x="701" y="1372"/>
                    <a:pt x="788" y="1402"/>
                  </a:cubicBezTo>
                  <a:lnTo>
                    <a:pt x="876" y="1431"/>
                  </a:lnTo>
                  <a:cubicBezTo>
                    <a:pt x="876" y="1431"/>
                    <a:pt x="905" y="1402"/>
                    <a:pt x="905" y="1343"/>
                  </a:cubicBezTo>
                  <a:cubicBezTo>
                    <a:pt x="905" y="1256"/>
                    <a:pt x="905" y="1197"/>
                    <a:pt x="905" y="1110"/>
                  </a:cubicBezTo>
                  <a:cubicBezTo>
                    <a:pt x="876" y="701"/>
                    <a:pt x="671" y="322"/>
                    <a:pt x="321" y="118"/>
                  </a:cubicBezTo>
                  <a:cubicBezTo>
                    <a:pt x="263" y="88"/>
                    <a:pt x="175" y="59"/>
                    <a:pt x="117" y="30"/>
                  </a:cubicBezTo>
                  <a:lnTo>
                    <a:pt x="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72"/>
            <p:cNvSpPr/>
            <p:nvPr/>
          </p:nvSpPr>
          <p:spPr>
            <a:xfrm>
              <a:off x="5168144" y="3266447"/>
              <a:ext cx="48804" cy="31649"/>
            </a:xfrm>
            <a:custGeom>
              <a:avLst/>
              <a:gdLst/>
              <a:ahLst/>
              <a:cxnLst/>
              <a:rect l="l" t="t" r="r" b="b"/>
              <a:pathLst>
                <a:path w="1431" h="928" extrusionOk="0">
                  <a:moveTo>
                    <a:pt x="1226" y="1"/>
                  </a:moveTo>
                  <a:cubicBezTo>
                    <a:pt x="1190" y="1"/>
                    <a:pt x="1153" y="8"/>
                    <a:pt x="1109" y="23"/>
                  </a:cubicBezTo>
                  <a:cubicBezTo>
                    <a:pt x="701" y="23"/>
                    <a:pt x="351" y="256"/>
                    <a:pt x="146" y="606"/>
                  </a:cubicBezTo>
                  <a:cubicBezTo>
                    <a:pt x="88" y="665"/>
                    <a:pt x="59" y="723"/>
                    <a:pt x="29" y="811"/>
                  </a:cubicBezTo>
                  <a:cubicBezTo>
                    <a:pt x="29" y="840"/>
                    <a:pt x="29" y="869"/>
                    <a:pt x="0" y="898"/>
                  </a:cubicBezTo>
                  <a:lnTo>
                    <a:pt x="117" y="927"/>
                  </a:lnTo>
                  <a:lnTo>
                    <a:pt x="351" y="927"/>
                  </a:lnTo>
                  <a:cubicBezTo>
                    <a:pt x="526" y="927"/>
                    <a:pt x="730" y="869"/>
                    <a:pt x="905" y="752"/>
                  </a:cubicBezTo>
                  <a:cubicBezTo>
                    <a:pt x="1080" y="665"/>
                    <a:pt x="1226" y="519"/>
                    <a:pt x="1314" y="344"/>
                  </a:cubicBezTo>
                  <a:cubicBezTo>
                    <a:pt x="1343" y="256"/>
                    <a:pt x="1372" y="198"/>
                    <a:pt x="1401" y="139"/>
                  </a:cubicBezTo>
                  <a:cubicBezTo>
                    <a:pt x="1430" y="81"/>
                    <a:pt x="1430" y="52"/>
                    <a:pt x="1430" y="23"/>
                  </a:cubicBezTo>
                  <a:lnTo>
                    <a:pt x="1343" y="23"/>
                  </a:lnTo>
                  <a:cubicBezTo>
                    <a:pt x="1299" y="8"/>
                    <a:pt x="1263" y="1"/>
                    <a:pt x="1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72"/>
            <p:cNvSpPr/>
            <p:nvPr/>
          </p:nvSpPr>
          <p:spPr>
            <a:xfrm>
              <a:off x="5216911" y="3312998"/>
              <a:ext cx="31888" cy="48804"/>
            </a:xfrm>
            <a:custGeom>
              <a:avLst/>
              <a:gdLst/>
              <a:ahLst/>
              <a:cxnLst/>
              <a:rect l="l" t="t" r="r" b="b"/>
              <a:pathLst>
                <a:path w="935" h="1431" extrusionOk="0">
                  <a:moveTo>
                    <a:pt x="59" y="0"/>
                  </a:moveTo>
                  <a:cubicBezTo>
                    <a:pt x="30" y="29"/>
                    <a:pt x="30" y="58"/>
                    <a:pt x="0" y="88"/>
                  </a:cubicBezTo>
                  <a:cubicBezTo>
                    <a:pt x="0" y="175"/>
                    <a:pt x="0" y="234"/>
                    <a:pt x="0" y="321"/>
                  </a:cubicBezTo>
                  <a:cubicBezTo>
                    <a:pt x="0" y="525"/>
                    <a:pt x="59" y="701"/>
                    <a:pt x="175" y="876"/>
                  </a:cubicBezTo>
                  <a:cubicBezTo>
                    <a:pt x="263" y="1051"/>
                    <a:pt x="409" y="1197"/>
                    <a:pt x="584" y="1313"/>
                  </a:cubicBezTo>
                  <a:cubicBezTo>
                    <a:pt x="642" y="1343"/>
                    <a:pt x="730" y="1372"/>
                    <a:pt x="788" y="1401"/>
                  </a:cubicBezTo>
                  <a:lnTo>
                    <a:pt x="876" y="1430"/>
                  </a:lnTo>
                  <a:cubicBezTo>
                    <a:pt x="876" y="1430"/>
                    <a:pt x="905" y="1401"/>
                    <a:pt x="905" y="1343"/>
                  </a:cubicBezTo>
                  <a:cubicBezTo>
                    <a:pt x="934" y="1255"/>
                    <a:pt x="934" y="1168"/>
                    <a:pt x="934" y="1109"/>
                  </a:cubicBezTo>
                  <a:cubicBezTo>
                    <a:pt x="934" y="905"/>
                    <a:pt x="876" y="701"/>
                    <a:pt x="759" y="525"/>
                  </a:cubicBezTo>
                  <a:cubicBezTo>
                    <a:pt x="672" y="380"/>
                    <a:pt x="526" y="234"/>
                    <a:pt x="351" y="117"/>
                  </a:cubicBezTo>
                  <a:cubicBezTo>
                    <a:pt x="292" y="88"/>
                    <a:pt x="205" y="58"/>
                    <a:pt x="146" y="29"/>
                  </a:cubicBezTo>
                  <a:lnTo>
                    <a:pt x="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72"/>
            <p:cNvSpPr/>
            <p:nvPr/>
          </p:nvSpPr>
          <p:spPr>
            <a:xfrm>
              <a:off x="5232837" y="3384649"/>
              <a:ext cx="31888" cy="47815"/>
            </a:xfrm>
            <a:custGeom>
              <a:avLst/>
              <a:gdLst/>
              <a:ahLst/>
              <a:cxnLst/>
              <a:rect l="l" t="t" r="r" b="b"/>
              <a:pathLst>
                <a:path w="935" h="1402" extrusionOk="0">
                  <a:moveTo>
                    <a:pt x="30" y="0"/>
                  </a:moveTo>
                  <a:cubicBezTo>
                    <a:pt x="30" y="0"/>
                    <a:pt x="30" y="30"/>
                    <a:pt x="30" y="88"/>
                  </a:cubicBezTo>
                  <a:cubicBezTo>
                    <a:pt x="0" y="146"/>
                    <a:pt x="0" y="234"/>
                    <a:pt x="0" y="292"/>
                  </a:cubicBezTo>
                  <a:cubicBezTo>
                    <a:pt x="30" y="701"/>
                    <a:pt x="234" y="1080"/>
                    <a:pt x="584" y="1285"/>
                  </a:cubicBezTo>
                  <a:cubicBezTo>
                    <a:pt x="642" y="1314"/>
                    <a:pt x="730" y="1372"/>
                    <a:pt x="788" y="1372"/>
                  </a:cubicBezTo>
                  <a:lnTo>
                    <a:pt x="905" y="1401"/>
                  </a:lnTo>
                  <a:cubicBezTo>
                    <a:pt x="905" y="1372"/>
                    <a:pt x="905" y="1343"/>
                    <a:pt x="905" y="1314"/>
                  </a:cubicBezTo>
                  <a:cubicBezTo>
                    <a:pt x="934" y="1226"/>
                    <a:pt x="934" y="1168"/>
                    <a:pt x="905" y="1080"/>
                  </a:cubicBezTo>
                  <a:cubicBezTo>
                    <a:pt x="905" y="876"/>
                    <a:pt x="847" y="701"/>
                    <a:pt x="759" y="526"/>
                  </a:cubicBezTo>
                  <a:cubicBezTo>
                    <a:pt x="672" y="351"/>
                    <a:pt x="526" y="205"/>
                    <a:pt x="351" y="117"/>
                  </a:cubicBezTo>
                  <a:cubicBezTo>
                    <a:pt x="292" y="88"/>
                    <a:pt x="205" y="30"/>
                    <a:pt x="146" y="30"/>
                  </a:cubicBezTo>
                  <a:cubicBezTo>
                    <a:pt x="117" y="0"/>
                    <a:pt x="59" y="0"/>
                    <a:pt x="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72"/>
            <p:cNvSpPr/>
            <p:nvPr/>
          </p:nvSpPr>
          <p:spPr>
            <a:xfrm>
              <a:off x="5177079" y="3469601"/>
              <a:ext cx="55796" cy="24317"/>
            </a:xfrm>
            <a:custGeom>
              <a:avLst/>
              <a:gdLst/>
              <a:ahLst/>
              <a:cxnLst/>
              <a:rect l="l" t="t" r="r" b="b"/>
              <a:pathLst>
                <a:path w="1636" h="713" extrusionOk="0">
                  <a:moveTo>
                    <a:pt x="652" y="0"/>
                  </a:moveTo>
                  <a:cubicBezTo>
                    <a:pt x="532" y="0"/>
                    <a:pt x="412" y="14"/>
                    <a:pt x="293" y="49"/>
                  </a:cubicBezTo>
                  <a:cubicBezTo>
                    <a:pt x="234" y="78"/>
                    <a:pt x="147" y="107"/>
                    <a:pt x="89" y="136"/>
                  </a:cubicBezTo>
                  <a:cubicBezTo>
                    <a:pt x="59" y="165"/>
                    <a:pt x="30" y="165"/>
                    <a:pt x="1" y="194"/>
                  </a:cubicBezTo>
                  <a:cubicBezTo>
                    <a:pt x="30" y="224"/>
                    <a:pt x="30" y="253"/>
                    <a:pt x="59" y="282"/>
                  </a:cubicBezTo>
                  <a:cubicBezTo>
                    <a:pt x="118" y="340"/>
                    <a:pt x="176" y="399"/>
                    <a:pt x="234" y="428"/>
                  </a:cubicBezTo>
                  <a:cubicBezTo>
                    <a:pt x="441" y="614"/>
                    <a:pt x="721" y="712"/>
                    <a:pt x="1002" y="712"/>
                  </a:cubicBezTo>
                  <a:cubicBezTo>
                    <a:pt x="1117" y="712"/>
                    <a:pt x="1233" y="696"/>
                    <a:pt x="1343" y="661"/>
                  </a:cubicBezTo>
                  <a:cubicBezTo>
                    <a:pt x="1402" y="632"/>
                    <a:pt x="1489" y="603"/>
                    <a:pt x="1548" y="574"/>
                  </a:cubicBezTo>
                  <a:cubicBezTo>
                    <a:pt x="1577" y="574"/>
                    <a:pt x="1606" y="545"/>
                    <a:pt x="1635" y="516"/>
                  </a:cubicBezTo>
                  <a:cubicBezTo>
                    <a:pt x="1606" y="486"/>
                    <a:pt x="1606" y="457"/>
                    <a:pt x="1577" y="457"/>
                  </a:cubicBezTo>
                  <a:cubicBezTo>
                    <a:pt x="1548" y="370"/>
                    <a:pt x="1489" y="340"/>
                    <a:pt x="1431" y="282"/>
                  </a:cubicBezTo>
                  <a:cubicBezTo>
                    <a:pt x="1285" y="136"/>
                    <a:pt x="1081" y="49"/>
                    <a:pt x="906" y="19"/>
                  </a:cubicBezTo>
                  <a:cubicBezTo>
                    <a:pt x="821" y="7"/>
                    <a:pt x="736" y="0"/>
                    <a:pt x="6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72"/>
            <p:cNvSpPr/>
            <p:nvPr/>
          </p:nvSpPr>
          <p:spPr>
            <a:xfrm>
              <a:off x="5140281" y="3494121"/>
              <a:ext cx="30865" cy="48804"/>
            </a:xfrm>
            <a:custGeom>
              <a:avLst/>
              <a:gdLst/>
              <a:ahLst/>
              <a:cxnLst/>
              <a:rect l="l" t="t" r="r" b="b"/>
              <a:pathLst>
                <a:path w="905" h="1431" extrusionOk="0">
                  <a:moveTo>
                    <a:pt x="29" y="1"/>
                  </a:moveTo>
                  <a:cubicBezTo>
                    <a:pt x="0" y="30"/>
                    <a:pt x="0" y="59"/>
                    <a:pt x="29" y="88"/>
                  </a:cubicBezTo>
                  <a:cubicBezTo>
                    <a:pt x="0" y="176"/>
                    <a:pt x="0" y="234"/>
                    <a:pt x="0" y="322"/>
                  </a:cubicBezTo>
                  <a:cubicBezTo>
                    <a:pt x="0" y="526"/>
                    <a:pt x="58" y="730"/>
                    <a:pt x="175" y="906"/>
                  </a:cubicBezTo>
                  <a:cubicBezTo>
                    <a:pt x="263" y="1051"/>
                    <a:pt x="409" y="1197"/>
                    <a:pt x="584" y="1314"/>
                  </a:cubicBezTo>
                  <a:cubicBezTo>
                    <a:pt x="642" y="1343"/>
                    <a:pt x="701" y="1373"/>
                    <a:pt x="788" y="1402"/>
                  </a:cubicBezTo>
                  <a:lnTo>
                    <a:pt x="876" y="1431"/>
                  </a:lnTo>
                  <a:cubicBezTo>
                    <a:pt x="876" y="1402"/>
                    <a:pt x="905" y="1373"/>
                    <a:pt x="905" y="1343"/>
                  </a:cubicBezTo>
                  <a:cubicBezTo>
                    <a:pt x="905" y="1256"/>
                    <a:pt x="905" y="1197"/>
                    <a:pt x="905" y="1110"/>
                  </a:cubicBezTo>
                  <a:cubicBezTo>
                    <a:pt x="905" y="906"/>
                    <a:pt x="846" y="701"/>
                    <a:pt x="730" y="555"/>
                  </a:cubicBezTo>
                  <a:cubicBezTo>
                    <a:pt x="642" y="380"/>
                    <a:pt x="496" y="234"/>
                    <a:pt x="321" y="118"/>
                  </a:cubicBezTo>
                  <a:cubicBezTo>
                    <a:pt x="263" y="88"/>
                    <a:pt x="175" y="59"/>
                    <a:pt x="117" y="30"/>
                  </a:cubicBezTo>
                  <a:lnTo>
                    <a:pt x="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72"/>
            <p:cNvSpPr/>
            <p:nvPr/>
          </p:nvSpPr>
          <p:spPr>
            <a:xfrm>
              <a:off x="3822295" y="3986234"/>
              <a:ext cx="74178" cy="59752"/>
            </a:xfrm>
            <a:custGeom>
              <a:avLst/>
              <a:gdLst/>
              <a:ahLst/>
              <a:cxnLst/>
              <a:rect l="l" t="t" r="r" b="b"/>
              <a:pathLst>
                <a:path w="2175" h="1752" extrusionOk="0">
                  <a:moveTo>
                    <a:pt x="343" y="1"/>
                  </a:moveTo>
                  <a:cubicBezTo>
                    <a:pt x="170" y="1"/>
                    <a:pt x="0" y="152"/>
                    <a:pt x="94" y="339"/>
                  </a:cubicBezTo>
                  <a:cubicBezTo>
                    <a:pt x="298" y="747"/>
                    <a:pt x="473" y="1185"/>
                    <a:pt x="677" y="1594"/>
                  </a:cubicBezTo>
                  <a:cubicBezTo>
                    <a:pt x="717" y="1693"/>
                    <a:pt x="824" y="1751"/>
                    <a:pt x="925" y="1751"/>
                  </a:cubicBezTo>
                  <a:cubicBezTo>
                    <a:pt x="973" y="1751"/>
                    <a:pt x="1019" y="1738"/>
                    <a:pt x="1057" y="1710"/>
                  </a:cubicBezTo>
                  <a:lnTo>
                    <a:pt x="1961" y="981"/>
                  </a:lnTo>
                  <a:cubicBezTo>
                    <a:pt x="2174" y="791"/>
                    <a:pt x="2023" y="487"/>
                    <a:pt x="1818" y="487"/>
                  </a:cubicBezTo>
                  <a:cubicBezTo>
                    <a:pt x="1770" y="487"/>
                    <a:pt x="1719" y="504"/>
                    <a:pt x="1670" y="543"/>
                  </a:cubicBezTo>
                  <a:lnTo>
                    <a:pt x="998" y="1097"/>
                  </a:lnTo>
                  <a:lnTo>
                    <a:pt x="590" y="163"/>
                  </a:lnTo>
                  <a:cubicBezTo>
                    <a:pt x="537" y="48"/>
                    <a:pt x="440" y="1"/>
                    <a:pt x="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72"/>
            <p:cNvSpPr/>
            <p:nvPr/>
          </p:nvSpPr>
          <p:spPr>
            <a:xfrm>
              <a:off x="4169636" y="4136971"/>
              <a:ext cx="74178" cy="59957"/>
            </a:xfrm>
            <a:custGeom>
              <a:avLst/>
              <a:gdLst/>
              <a:ahLst/>
              <a:cxnLst/>
              <a:rect l="l" t="t" r="r" b="b"/>
              <a:pathLst>
                <a:path w="2175" h="1758" extrusionOk="0">
                  <a:moveTo>
                    <a:pt x="321" y="0"/>
                  </a:moveTo>
                  <a:cubicBezTo>
                    <a:pt x="158" y="0"/>
                    <a:pt x="1" y="139"/>
                    <a:pt x="94" y="326"/>
                  </a:cubicBezTo>
                  <a:lnTo>
                    <a:pt x="649" y="1580"/>
                  </a:lnTo>
                  <a:cubicBezTo>
                    <a:pt x="705" y="1694"/>
                    <a:pt x="798" y="1758"/>
                    <a:pt x="896" y="1758"/>
                  </a:cubicBezTo>
                  <a:cubicBezTo>
                    <a:pt x="950" y="1758"/>
                    <a:pt x="1006" y="1739"/>
                    <a:pt x="1057" y="1697"/>
                  </a:cubicBezTo>
                  <a:lnTo>
                    <a:pt x="1962" y="968"/>
                  </a:lnTo>
                  <a:cubicBezTo>
                    <a:pt x="2174" y="802"/>
                    <a:pt x="2024" y="503"/>
                    <a:pt x="1820" y="503"/>
                  </a:cubicBezTo>
                  <a:cubicBezTo>
                    <a:pt x="1772" y="503"/>
                    <a:pt x="1720" y="520"/>
                    <a:pt x="1670" y="559"/>
                  </a:cubicBezTo>
                  <a:lnTo>
                    <a:pt x="999" y="1084"/>
                  </a:lnTo>
                  <a:cubicBezTo>
                    <a:pt x="853" y="792"/>
                    <a:pt x="707" y="471"/>
                    <a:pt x="561" y="150"/>
                  </a:cubicBezTo>
                  <a:cubicBezTo>
                    <a:pt x="508" y="45"/>
                    <a:pt x="414"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72"/>
            <p:cNvSpPr/>
            <p:nvPr/>
          </p:nvSpPr>
          <p:spPr>
            <a:xfrm>
              <a:off x="3297753" y="4386778"/>
              <a:ext cx="73360" cy="59991"/>
            </a:xfrm>
            <a:custGeom>
              <a:avLst/>
              <a:gdLst/>
              <a:ahLst/>
              <a:cxnLst/>
              <a:rect l="l" t="t" r="r" b="b"/>
              <a:pathLst>
                <a:path w="2151" h="1759" extrusionOk="0">
                  <a:moveTo>
                    <a:pt x="334" y="1"/>
                  </a:moveTo>
                  <a:cubicBezTo>
                    <a:pt x="169" y="1"/>
                    <a:pt x="1" y="140"/>
                    <a:pt x="94" y="326"/>
                  </a:cubicBezTo>
                  <a:lnTo>
                    <a:pt x="678" y="1581"/>
                  </a:lnTo>
                  <a:cubicBezTo>
                    <a:pt x="715" y="1694"/>
                    <a:pt x="802" y="1758"/>
                    <a:pt x="897" y="1758"/>
                  </a:cubicBezTo>
                  <a:cubicBezTo>
                    <a:pt x="950" y="1758"/>
                    <a:pt x="1005" y="1739"/>
                    <a:pt x="1057" y="1698"/>
                  </a:cubicBezTo>
                  <a:lnTo>
                    <a:pt x="1962" y="968"/>
                  </a:lnTo>
                  <a:cubicBezTo>
                    <a:pt x="2151" y="779"/>
                    <a:pt x="2014" y="475"/>
                    <a:pt x="1816" y="475"/>
                  </a:cubicBezTo>
                  <a:cubicBezTo>
                    <a:pt x="1770" y="475"/>
                    <a:pt x="1720" y="492"/>
                    <a:pt x="1670" y="530"/>
                  </a:cubicBezTo>
                  <a:lnTo>
                    <a:pt x="999" y="1056"/>
                  </a:lnTo>
                  <a:lnTo>
                    <a:pt x="561" y="151"/>
                  </a:lnTo>
                  <a:cubicBezTo>
                    <a:pt x="519" y="45"/>
                    <a:pt x="427" y="1"/>
                    <a:pt x="3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72"/>
            <p:cNvSpPr/>
            <p:nvPr/>
          </p:nvSpPr>
          <p:spPr>
            <a:xfrm>
              <a:off x="4237331" y="4486326"/>
              <a:ext cx="74281" cy="59957"/>
            </a:xfrm>
            <a:custGeom>
              <a:avLst/>
              <a:gdLst/>
              <a:ahLst/>
              <a:cxnLst/>
              <a:rect l="l" t="t" r="r" b="b"/>
              <a:pathLst>
                <a:path w="2178" h="1758" extrusionOk="0">
                  <a:moveTo>
                    <a:pt x="341" y="0"/>
                  </a:moveTo>
                  <a:cubicBezTo>
                    <a:pt x="169" y="0"/>
                    <a:pt x="1" y="139"/>
                    <a:pt x="94" y="326"/>
                  </a:cubicBezTo>
                  <a:lnTo>
                    <a:pt x="677" y="1581"/>
                  </a:lnTo>
                  <a:cubicBezTo>
                    <a:pt x="715" y="1694"/>
                    <a:pt x="814" y="1758"/>
                    <a:pt x="918" y="1758"/>
                  </a:cubicBezTo>
                  <a:cubicBezTo>
                    <a:pt x="975" y="1758"/>
                    <a:pt x="1034" y="1739"/>
                    <a:pt x="1086" y="1697"/>
                  </a:cubicBezTo>
                  <a:lnTo>
                    <a:pt x="1991" y="968"/>
                  </a:lnTo>
                  <a:cubicBezTo>
                    <a:pt x="2177" y="804"/>
                    <a:pt x="2029" y="492"/>
                    <a:pt x="1827" y="492"/>
                  </a:cubicBezTo>
                  <a:cubicBezTo>
                    <a:pt x="1777" y="492"/>
                    <a:pt x="1723" y="512"/>
                    <a:pt x="1670" y="559"/>
                  </a:cubicBezTo>
                  <a:lnTo>
                    <a:pt x="1028" y="1084"/>
                  </a:lnTo>
                  <a:lnTo>
                    <a:pt x="590" y="150"/>
                  </a:lnTo>
                  <a:cubicBezTo>
                    <a:pt x="537" y="45"/>
                    <a:pt x="439" y="0"/>
                    <a:pt x="3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72"/>
            <p:cNvSpPr/>
            <p:nvPr/>
          </p:nvSpPr>
          <p:spPr>
            <a:xfrm>
              <a:off x="4061802" y="4751651"/>
              <a:ext cx="74588" cy="59718"/>
            </a:xfrm>
            <a:custGeom>
              <a:avLst/>
              <a:gdLst/>
              <a:ahLst/>
              <a:cxnLst/>
              <a:rect l="l" t="t" r="r" b="b"/>
              <a:pathLst>
                <a:path w="2187" h="1751" extrusionOk="0">
                  <a:moveTo>
                    <a:pt x="331" y="0"/>
                  </a:moveTo>
                  <a:cubicBezTo>
                    <a:pt x="165" y="0"/>
                    <a:pt x="0" y="151"/>
                    <a:pt x="75" y="338"/>
                  </a:cubicBezTo>
                  <a:cubicBezTo>
                    <a:pt x="279" y="747"/>
                    <a:pt x="484" y="1155"/>
                    <a:pt x="688" y="1593"/>
                  </a:cubicBezTo>
                  <a:cubicBezTo>
                    <a:pt x="727" y="1692"/>
                    <a:pt x="821" y="1751"/>
                    <a:pt x="923" y="1751"/>
                  </a:cubicBezTo>
                  <a:cubicBezTo>
                    <a:pt x="971" y="1751"/>
                    <a:pt x="1020" y="1738"/>
                    <a:pt x="1067" y="1710"/>
                  </a:cubicBezTo>
                  <a:lnTo>
                    <a:pt x="1972" y="980"/>
                  </a:lnTo>
                  <a:cubicBezTo>
                    <a:pt x="2187" y="813"/>
                    <a:pt x="2011" y="489"/>
                    <a:pt x="1812" y="489"/>
                  </a:cubicBezTo>
                  <a:cubicBezTo>
                    <a:pt x="1768" y="489"/>
                    <a:pt x="1723" y="505"/>
                    <a:pt x="1680" y="542"/>
                  </a:cubicBezTo>
                  <a:lnTo>
                    <a:pt x="1009" y="1068"/>
                  </a:lnTo>
                  <a:cubicBezTo>
                    <a:pt x="863" y="776"/>
                    <a:pt x="717" y="455"/>
                    <a:pt x="571" y="163"/>
                  </a:cubicBezTo>
                  <a:cubicBezTo>
                    <a:pt x="519" y="48"/>
                    <a:pt x="425" y="0"/>
                    <a:pt x="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72"/>
            <p:cNvSpPr/>
            <p:nvPr/>
          </p:nvSpPr>
          <p:spPr>
            <a:xfrm>
              <a:off x="4257213" y="4943210"/>
              <a:ext cx="74212" cy="60229"/>
            </a:xfrm>
            <a:custGeom>
              <a:avLst/>
              <a:gdLst/>
              <a:ahLst/>
              <a:cxnLst/>
              <a:rect l="l" t="t" r="r" b="b"/>
              <a:pathLst>
                <a:path w="2176" h="1766" extrusionOk="0">
                  <a:moveTo>
                    <a:pt x="338" y="1"/>
                  </a:moveTo>
                  <a:cubicBezTo>
                    <a:pt x="173" y="1"/>
                    <a:pt x="0" y="147"/>
                    <a:pt x="94" y="354"/>
                  </a:cubicBezTo>
                  <a:lnTo>
                    <a:pt x="678" y="1580"/>
                  </a:lnTo>
                  <a:cubicBezTo>
                    <a:pt x="718" y="1700"/>
                    <a:pt x="828" y="1766"/>
                    <a:pt x="931" y="1766"/>
                  </a:cubicBezTo>
                  <a:cubicBezTo>
                    <a:pt x="977" y="1766"/>
                    <a:pt x="1021" y="1753"/>
                    <a:pt x="1058" y="1725"/>
                  </a:cubicBezTo>
                  <a:lnTo>
                    <a:pt x="1962" y="996"/>
                  </a:lnTo>
                  <a:cubicBezTo>
                    <a:pt x="2175" y="807"/>
                    <a:pt x="2024" y="503"/>
                    <a:pt x="1819" y="503"/>
                  </a:cubicBezTo>
                  <a:cubicBezTo>
                    <a:pt x="1771" y="503"/>
                    <a:pt x="1720" y="519"/>
                    <a:pt x="1670" y="558"/>
                  </a:cubicBezTo>
                  <a:lnTo>
                    <a:pt x="999" y="1083"/>
                  </a:lnTo>
                  <a:lnTo>
                    <a:pt x="561" y="149"/>
                  </a:lnTo>
                  <a:cubicBezTo>
                    <a:pt x="520" y="46"/>
                    <a:pt x="430" y="1"/>
                    <a:pt x="3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72"/>
            <p:cNvSpPr/>
            <p:nvPr/>
          </p:nvSpPr>
          <p:spPr>
            <a:xfrm>
              <a:off x="3525699" y="4863544"/>
              <a:ext cx="74042" cy="59991"/>
            </a:xfrm>
            <a:custGeom>
              <a:avLst/>
              <a:gdLst/>
              <a:ahLst/>
              <a:cxnLst/>
              <a:rect l="l" t="t" r="r" b="b"/>
              <a:pathLst>
                <a:path w="2171" h="1759" extrusionOk="0">
                  <a:moveTo>
                    <a:pt x="333" y="1"/>
                  </a:moveTo>
                  <a:cubicBezTo>
                    <a:pt x="169" y="1"/>
                    <a:pt x="0" y="139"/>
                    <a:pt x="93" y="326"/>
                  </a:cubicBezTo>
                  <a:lnTo>
                    <a:pt x="677" y="1581"/>
                  </a:lnTo>
                  <a:cubicBezTo>
                    <a:pt x="715" y="1694"/>
                    <a:pt x="801" y="1758"/>
                    <a:pt x="897" y="1758"/>
                  </a:cubicBezTo>
                  <a:cubicBezTo>
                    <a:pt x="949" y="1758"/>
                    <a:pt x="1005" y="1739"/>
                    <a:pt x="1056" y="1697"/>
                  </a:cubicBezTo>
                  <a:lnTo>
                    <a:pt x="1961" y="968"/>
                  </a:lnTo>
                  <a:cubicBezTo>
                    <a:pt x="2171" y="805"/>
                    <a:pt x="2027" y="492"/>
                    <a:pt x="1827" y="492"/>
                  </a:cubicBezTo>
                  <a:cubicBezTo>
                    <a:pt x="1776" y="492"/>
                    <a:pt x="1722" y="512"/>
                    <a:pt x="1669" y="559"/>
                  </a:cubicBezTo>
                  <a:lnTo>
                    <a:pt x="998" y="1085"/>
                  </a:lnTo>
                  <a:lnTo>
                    <a:pt x="560" y="151"/>
                  </a:lnTo>
                  <a:cubicBezTo>
                    <a:pt x="518" y="45"/>
                    <a:pt x="426" y="1"/>
                    <a:pt x="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72"/>
            <p:cNvSpPr/>
            <p:nvPr/>
          </p:nvSpPr>
          <p:spPr>
            <a:xfrm>
              <a:off x="3277837" y="4714819"/>
              <a:ext cx="74178" cy="59718"/>
            </a:xfrm>
            <a:custGeom>
              <a:avLst/>
              <a:gdLst/>
              <a:ahLst/>
              <a:cxnLst/>
              <a:rect l="l" t="t" r="r" b="b"/>
              <a:pathLst>
                <a:path w="2175" h="1751" extrusionOk="0">
                  <a:moveTo>
                    <a:pt x="343" y="0"/>
                  </a:moveTo>
                  <a:cubicBezTo>
                    <a:pt x="171" y="0"/>
                    <a:pt x="1" y="151"/>
                    <a:pt x="94" y="338"/>
                  </a:cubicBezTo>
                  <a:lnTo>
                    <a:pt x="678" y="1593"/>
                  </a:lnTo>
                  <a:cubicBezTo>
                    <a:pt x="718" y="1692"/>
                    <a:pt x="825" y="1751"/>
                    <a:pt x="926" y="1751"/>
                  </a:cubicBezTo>
                  <a:cubicBezTo>
                    <a:pt x="973" y="1751"/>
                    <a:pt x="1020" y="1738"/>
                    <a:pt x="1057" y="1710"/>
                  </a:cubicBezTo>
                  <a:lnTo>
                    <a:pt x="1962" y="980"/>
                  </a:lnTo>
                  <a:cubicBezTo>
                    <a:pt x="2175" y="791"/>
                    <a:pt x="2024" y="487"/>
                    <a:pt x="1819" y="487"/>
                  </a:cubicBezTo>
                  <a:cubicBezTo>
                    <a:pt x="1771" y="487"/>
                    <a:pt x="1720" y="504"/>
                    <a:pt x="1670" y="542"/>
                  </a:cubicBezTo>
                  <a:lnTo>
                    <a:pt x="999" y="1097"/>
                  </a:lnTo>
                  <a:lnTo>
                    <a:pt x="590" y="163"/>
                  </a:lnTo>
                  <a:cubicBezTo>
                    <a:pt x="538" y="48"/>
                    <a:pt x="440" y="0"/>
                    <a:pt x="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72"/>
            <p:cNvSpPr/>
            <p:nvPr/>
          </p:nvSpPr>
          <p:spPr>
            <a:xfrm>
              <a:off x="5233724" y="3986234"/>
              <a:ext cx="74997" cy="59752"/>
            </a:xfrm>
            <a:custGeom>
              <a:avLst/>
              <a:gdLst/>
              <a:ahLst/>
              <a:cxnLst/>
              <a:rect l="l" t="t" r="r" b="b"/>
              <a:pathLst>
                <a:path w="2199" h="1752" extrusionOk="0">
                  <a:moveTo>
                    <a:pt x="1856" y="1"/>
                  </a:moveTo>
                  <a:cubicBezTo>
                    <a:pt x="1759" y="1"/>
                    <a:pt x="1661" y="48"/>
                    <a:pt x="1609" y="163"/>
                  </a:cubicBezTo>
                  <a:lnTo>
                    <a:pt x="1171" y="1097"/>
                  </a:lnTo>
                  <a:lnTo>
                    <a:pt x="529" y="543"/>
                  </a:lnTo>
                  <a:cubicBezTo>
                    <a:pt x="479" y="504"/>
                    <a:pt x="427" y="487"/>
                    <a:pt x="378" y="487"/>
                  </a:cubicBezTo>
                  <a:cubicBezTo>
                    <a:pt x="166" y="487"/>
                    <a:pt x="1" y="791"/>
                    <a:pt x="237" y="981"/>
                  </a:cubicBezTo>
                  <a:lnTo>
                    <a:pt x="1142" y="1710"/>
                  </a:lnTo>
                  <a:cubicBezTo>
                    <a:pt x="1179" y="1738"/>
                    <a:pt x="1226" y="1751"/>
                    <a:pt x="1273" y="1751"/>
                  </a:cubicBezTo>
                  <a:cubicBezTo>
                    <a:pt x="1374" y="1751"/>
                    <a:pt x="1481" y="1693"/>
                    <a:pt x="1521" y="1594"/>
                  </a:cubicBezTo>
                  <a:lnTo>
                    <a:pt x="2105" y="339"/>
                  </a:lnTo>
                  <a:cubicBezTo>
                    <a:pt x="2198" y="152"/>
                    <a:pt x="2028" y="1"/>
                    <a:pt x="18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72"/>
            <p:cNvSpPr/>
            <p:nvPr/>
          </p:nvSpPr>
          <p:spPr>
            <a:xfrm>
              <a:off x="5758879" y="4385789"/>
              <a:ext cx="74349" cy="59991"/>
            </a:xfrm>
            <a:custGeom>
              <a:avLst/>
              <a:gdLst/>
              <a:ahLst/>
              <a:cxnLst/>
              <a:rect l="l" t="t" r="r" b="b"/>
              <a:pathLst>
                <a:path w="2180" h="1759" extrusionOk="0">
                  <a:moveTo>
                    <a:pt x="1839" y="1"/>
                  </a:moveTo>
                  <a:cubicBezTo>
                    <a:pt x="1742" y="1"/>
                    <a:pt x="1643" y="45"/>
                    <a:pt x="1590" y="151"/>
                  </a:cubicBezTo>
                  <a:lnTo>
                    <a:pt x="1152" y="1085"/>
                  </a:lnTo>
                  <a:lnTo>
                    <a:pt x="510" y="559"/>
                  </a:lnTo>
                  <a:cubicBezTo>
                    <a:pt x="460" y="520"/>
                    <a:pt x="409" y="504"/>
                    <a:pt x="361" y="504"/>
                  </a:cubicBezTo>
                  <a:cubicBezTo>
                    <a:pt x="155" y="504"/>
                    <a:pt x="0" y="803"/>
                    <a:pt x="189" y="968"/>
                  </a:cubicBezTo>
                  <a:lnTo>
                    <a:pt x="1094" y="1698"/>
                  </a:lnTo>
                  <a:cubicBezTo>
                    <a:pt x="1146" y="1739"/>
                    <a:pt x="1205" y="1758"/>
                    <a:pt x="1262" y="1758"/>
                  </a:cubicBezTo>
                  <a:cubicBezTo>
                    <a:pt x="1366" y="1758"/>
                    <a:pt x="1465" y="1694"/>
                    <a:pt x="1503" y="1581"/>
                  </a:cubicBezTo>
                  <a:lnTo>
                    <a:pt x="2086" y="326"/>
                  </a:lnTo>
                  <a:cubicBezTo>
                    <a:pt x="2180" y="139"/>
                    <a:pt x="2011" y="1"/>
                    <a:pt x="1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72"/>
            <p:cNvSpPr/>
            <p:nvPr/>
          </p:nvSpPr>
          <p:spPr>
            <a:xfrm>
              <a:off x="5265304" y="5005892"/>
              <a:ext cx="74622" cy="59309"/>
            </a:xfrm>
            <a:custGeom>
              <a:avLst/>
              <a:gdLst/>
              <a:ahLst/>
              <a:cxnLst/>
              <a:rect l="l" t="t" r="r" b="b"/>
              <a:pathLst>
                <a:path w="2188" h="1739" extrusionOk="0">
                  <a:moveTo>
                    <a:pt x="1858" y="0"/>
                  </a:moveTo>
                  <a:cubicBezTo>
                    <a:pt x="1764" y="0"/>
                    <a:pt x="1669" y="45"/>
                    <a:pt x="1617" y="150"/>
                  </a:cubicBezTo>
                  <a:lnTo>
                    <a:pt x="1179" y="1084"/>
                  </a:lnTo>
                  <a:lnTo>
                    <a:pt x="537" y="530"/>
                  </a:lnTo>
                  <a:cubicBezTo>
                    <a:pt x="489" y="492"/>
                    <a:pt x="439" y="477"/>
                    <a:pt x="392" y="477"/>
                  </a:cubicBezTo>
                  <a:cubicBezTo>
                    <a:pt x="177" y="477"/>
                    <a:pt x="1" y="800"/>
                    <a:pt x="216" y="967"/>
                  </a:cubicBezTo>
                  <a:lnTo>
                    <a:pt x="1120" y="1697"/>
                  </a:lnTo>
                  <a:cubicBezTo>
                    <a:pt x="1167" y="1725"/>
                    <a:pt x="1217" y="1738"/>
                    <a:pt x="1266" y="1738"/>
                  </a:cubicBezTo>
                  <a:cubicBezTo>
                    <a:pt x="1370" y="1738"/>
                    <a:pt x="1470" y="1679"/>
                    <a:pt x="1529" y="1580"/>
                  </a:cubicBezTo>
                  <a:lnTo>
                    <a:pt x="2113" y="325"/>
                  </a:lnTo>
                  <a:cubicBezTo>
                    <a:pt x="2187" y="139"/>
                    <a:pt x="2024" y="0"/>
                    <a:pt x="1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72"/>
            <p:cNvSpPr/>
            <p:nvPr/>
          </p:nvSpPr>
          <p:spPr>
            <a:xfrm>
              <a:off x="5580792" y="4833738"/>
              <a:ext cx="74315" cy="59922"/>
            </a:xfrm>
            <a:custGeom>
              <a:avLst/>
              <a:gdLst/>
              <a:ahLst/>
              <a:cxnLst/>
              <a:rect l="l" t="t" r="r" b="b"/>
              <a:pathLst>
                <a:path w="2179" h="1757" extrusionOk="0">
                  <a:moveTo>
                    <a:pt x="1832" y="0"/>
                  </a:moveTo>
                  <a:cubicBezTo>
                    <a:pt x="1736" y="0"/>
                    <a:pt x="1640" y="45"/>
                    <a:pt x="1588" y="149"/>
                  </a:cubicBezTo>
                  <a:cubicBezTo>
                    <a:pt x="1442" y="470"/>
                    <a:pt x="1296" y="762"/>
                    <a:pt x="1150" y="1083"/>
                  </a:cubicBezTo>
                  <a:lnTo>
                    <a:pt x="508" y="558"/>
                  </a:lnTo>
                  <a:cubicBezTo>
                    <a:pt x="455" y="511"/>
                    <a:pt x="401" y="491"/>
                    <a:pt x="351" y="491"/>
                  </a:cubicBezTo>
                  <a:cubicBezTo>
                    <a:pt x="149" y="491"/>
                    <a:pt x="1" y="803"/>
                    <a:pt x="187" y="966"/>
                  </a:cubicBezTo>
                  <a:lnTo>
                    <a:pt x="1092" y="1696"/>
                  </a:lnTo>
                  <a:cubicBezTo>
                    <a:pt x="1144" y="1737"/>
                    <a:pt x="1203" y="1757"/>
                    <a:pt x="1260" y="1757"/>
                  </a:cubicBezTo>
                  <a:cubicBezTo>
                    <a:pt x="1364" y="1757"/>
                    <a:pt x="1463" y="1692"/>
                    <a:pt x="1501" y="1579"/>
                  </a:cubicBezTo>
                  <a:cubicBezTo>
                    <a:pt x="1676" y="1171"/>
                    <a:pt x="1880" y="762"/>
                    <a:pt x="2084" y="353"/>
                  </a:cubicBezTo>
                  <a:cubicBezTo>
                    <a:pt x="2178" y="147"/>
                    <a:pt x="2006" y="0"/>
                    <a:pt x="1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72"/>
            <p:cNvSpPr/>
            <p:nvPr/>
          </p:nvSpPr>
          <p:spPr>
            <a:xfrm>
              <a:off x="5873534" y="4638666"/>
              <a:ext cx="75167" cy="60229"/>
            </a:xfrm>
            <a:custGeom>
              <a:avLst/>
              <a:gdLst/>
              <a:ahLst/>
              <a:cxnLst/>
              <a:rect l="l" t="t" r="r" b="b"/>
              <a:pathLst>
                <a:path w="2204" h="1766" extrusionOk="0">
                  <a:moveTo>
                    <a:pt x="1858" y="0"/>
                  </a:moveTo>
                  <a:cubicBezTo>
                    <a:pt x="1762" y="0"/>
                    <a:pt x="1666" y="45"/>
                    <a:pt x="1614" y="149"/>
                  </a:cubicBezTo>
                  <a:lnTo>
                    <a:pt x="1176" y="1083"/>
                  </a:lnTo>
                  <a:lnTo>
                    <a:pt x="534" y="557"/>
                  </a:lnTo>
                  <a:cubicBezTo>
                    <a:pt x="484" y="519"/>
                    <a:pt x="432" y="502"/>
                    <a:pt x="382" y="502"/>
                  </a:cubicBezTo>
                  <a:cubicBezTo>
                    <a:pt x="170" y="502"/>
                    <a:pt x="0" y="806"/>
                    <a:pt x="213" y="995"/>
                  </a:cubicBezTo>
                  <a:lnTo>
                    <a:pt x="1118" y="1725"/>
                  </a:lnTo>
                  <a:cubicBezTo>
                    <a:pt x="1164" y="1753"/>
                    <a:pt x="1217" y="1766"/>
                    <a:pt x="1269" y="1766"/>
                  </a:cubicBezTo>
                  <a:cubicBezTo>
                    <a:pt x="1380" y="1766"/>
                    <a:pt x="1487" y="1707"/>
                    <a:pt x="1526" y="1608"/>
                  </a:cubicBezTo>
                  <a:lnTo>
                    <a:pt x="2110" y="353"/>
                  </a:lnTo>
                  <a:cubicBezTo>
                    <a:pt x="2204" y="146"/>
                    <a:pt x="2032" y="0"/>
                    <a:pt x="1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2" name="Google Shape;3642;p72"/>
          <p:cNvGrpSpPr/>
          <p:nvPr/>
        </p:nvGrpSpPr>
        <p:grpSpPr>
          <a:xfrm>
            <a:off x="7677093" y="1295273"/>
            <a:ext cx="244617" cy="268996"/>
            <a:chOff x="6523500" y="4338575"/>
            <a:chExt cx="259375" cy="285225"/>
          </a:xfrm>
        </p:grpSpPr>
        <p:sp>
          <p:nvSpPr>
            <p:cNvPr id="3643" name="Google Shape;3643;p72"/>
            <p:cNvSpPr/>
            <p:nvPr/>
          </p:nvSpPr>
          <p:spPr>
            <a:xfrm>
              <a:off x="6528500" y="4461150"/>
              <a:ext cx="125125" cy="112600"/>
            </a:xfrm>
            <a:custGeom>
              <a:avLst/>
              <a:gdLst/>
              <a:ahLst/>
              <a:cxnLst/>
              <a:rect l="l" t="t" r="r" b="b"/>
              <a:pathLst>
                <a:path w="5005" h="4504" extrusionOk="0">
                  <a:moveTo>
                    <a:pt x="5004" y="935"/>
                  </a:moveTo>
                  <a:cubicBezTo>
                    <a:pt x="4704" y="2336"/>
                    <a:pt x="1302" y="4504"/>
                    <a:pt x="634" y="2235"/>
                  </a:cubicBezTo>
                  <a:cubicBezTo>
                    <a:pt x="1" y="1"/>
                    <a:pt x="3770" y="34"/>
                    <a:pt x="5004" y="9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72"/>
            <p:cNvSpPr/>
            <p:nvPr/>
          </p:nvSpPr>
          <p:spPr>
            <a:xfrm>
              <a:off x="6570200" y="4484500"/>
              <a:ext cx="133450" cy="139300"/>
            </a:xfrm>
            <a:custGeom>
              <a:avLst/>
              <a:gdLst/>
              <a:ahLst/>
              <a:cxnLst/>
              <a:rect l="l" t="t" r="r" b="b"/>
              <a:pathLst>
                <a:path w="5338" h="5572" extrusionOk="0">
                  <a:moveTo>
                    <a:pt x="3336" y="1"/>
                  </a:moveTo>
                  <a:cubicBezTo>
                    <a:pt x="4537" y="1101"/>
                    <a:pt x="5338" y="5571"/>
                    <a:pt x="2669" y="5204"/>
                  </a:cubicBezTo>
                  <a:cubicBezTo>
                    <a:pt x="1" y="4837"/>
                    <a:pt x="1802" y="768"/>
                    <a:pt x="33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72"/>
            <p:cNvSpPr/>
            <p:nvPr/>
          </p:nvSpPr>
          <p:spPr>
            <a:xfrm>
              <a:off x="6653600" y="4465325"/>
              <a:ext cx="129275" cy="119275"/>
            </a:xfrm>
            <a:custGeom>
              <a:avLst/>
              <a:gdLst/>
              <a:ahLst/>
              <a:cxnLst/>
              <a:rect l="l" t="t" r="r" b="b"/>
              <a:pathLst>
                <a:path w="5171" h="4771" extrusionOk="0">
                  <a:moveTo>
                    <a:pt x="0" y="768"/>
                  </a:moveTo>
                  <a:cubicBezTo>
                    <a:pt x="1401" y="0"/>
                    <a:pt x="5171" y="467"/>
                    <a:pt x="4203" y="2602"/>
                  </a:cubicBezTo>
                  <a:cubicBezTo>
                    <a:pt x="3236" y="4770"/>
                    <a:pt x="267" y="2102"/>
                    <a:pt x="0" y="7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72"/>
            <p:cNvSpPr/>
            <p:nvPr/>
          </p:nvSpPr>
          <p:spPr>
            <a:xfrm>
              <a:off x="6637750" y="4338575"/>
              <a:ext cx="145125" cy="146775"/>
            </a:xfrm>
            <a:custGeom>
              <a:avLst/>
              <a:gdLst/>
              <a:ahLst/>
              <a:cxnLst/>
              <a:rect l="l" t="t" r="r" b="b"/>
              <a:pathLst>
                <a:path w="5805" h="5871" extrusionOk="0">
                  <a:moveTo>
                    <a:pt x="634" y="5838"/>
                  </a:moveTo>
                  <a:cubicBezTo>
                    <a:pt x="0" y="4036"/>
                    <a:pt x="1368" y="0"/>
                    <a:pt x="3603" y="1534"/>
                  </a:cubicBezTo>
                  <a:cubicBezTo>
                    <a:pt x="5805" y="3069"/>
                    <a:pt x="2569" y="5871"/>
                    <a:pt x="634" y="58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72"/>
            <p:cNvSpPr/>
            <p:nvPr/>
          </p:nvSpPr>
          <p:spPr>
            <a:xfrm>
              <a:off x="6523500" y="4339400"/>
              <a:ext cx="145975" cy="148450"/>
            </a:xfrm>
            <a:custGeom>
              <a:avLst/>
              <a:gdLst/>
              <a:ahLst/>
              <a:cxnLst/>
              <a:rect l="l" t="t" r="r" b="b"/>
              <a:pathLst>
                <a:path w="5839" h="5938" extrusionOk="0">
                  <a:moveTo>
                    <a:pt x="5204" y="5805"/>
                  </a:moveTo>
                  <a:cubicBezTo>
                    <a:pt x="3069" y="5938"/>
                    <a:pt x="1" y="3036"/>
                    <a:pt x="2235" y="1501"/>
                  </a:cubicBezTo>
                  <a:cubicBezTo>
                    <a:pt x="4470" y="0"/>
                    <a:pt x="5838" y="4470"/>
                    <a:pt x="5204" y="58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72"/>
            <p:cNvSpPr/>
            <p:nvPr/>
          </p:nvSpPr>
          <p:spPr>
            <a:xfrm>
              <a:off x="6626900" y="4459475"/>
              <a:ext cx="47575" cy="51725"/>
            </a:xfrm>
            <a:custGeom>
              <a:avLst/>
              <a:gdLst/>
              <a:ahLst/>
              <a:cxnLst/>
              <a:rect l="l" t="t" r="r" b="b"/>
              <a:pathLst>
                <a:path w="1903" h="2069" extrusionOk="0">
                  <a:moveTo>
                    <a:pt x="201" y="1402"/>
                  </a:moveTo>
                  <a:cubicBezTo>
                    <a:pt x="501" y="2069"/>
                    <a:pt x="1469" y="2002"/>
                    <a:pt x="1669" y="1302"/>
                  </a:cubicBezTo>
                  <a:cubicBezTo>
                    <a:pt x="1902" y="635"/>
                    <a:pt x="1202" y="1"/>
                    <a:pt x="535" y="334"/>
                  </a:cubicBezTo>
                  <a:cubicBezTo>
                    <a:pt x="134" y="535"/>
                    <a:pt x="1" y="1002"/>
                    <a:pt x="201" y="1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3524;p72">
            <a:extLst>
              <a:ext uri="{FF2B5EF4-FFF2-40B4-BE49-F238E27FC236}">
                <a16:creationId xmlns:a16="http://schemas.microsoft.com/office/drawing/2014/main" id="{6CF14E42-0878-4007-91B6-CBE69AE4C729}"/>
              </a:ext>
            </a:extLst>
          </p:cNvPr>
          <p:cNvSpPr txBox="1">
            <a:spLocks/>
          </p:cNvSpPr>
          <p:nvPr/>
        </p:nvSpPr>
        <p:spPr>
          <a:xfrm>
            <a:off x="395203" y="1231118"/>
            <a:ext cx="1736793" cy="1182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600"/>
              <a:buFont typeface="Capriola"/>
              <a:buNone/>
              <a:defRPr sz="4400" b="0" i="0" u="none" strike="noStrike" cap="none">
                <a:solidFill>
                  <a:schemeClr val="accent2"/>
                </a:solidFill>
                <a:latin typeface="Capriola"/>
                <a:ea typeface="Capriola"/>
                <a:cs typeface="Capriola"/>
                <a:sym typeface="Capriola"/>
              </a:defRPr>
            </a:lvl1pPr>
            <a:lvl2pPr marR="0" lvl="1"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2pPr>
            <a:lvl3pPr marR="0" lvl="2"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3pPr>
            <a:lvl4pPr marR="0" lvl="3"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4pPr>
            <a:lvl5pPr marR="0" lvl="4"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5pPr>
            <a:lvl6pPr marR="0" lvl="5"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6pPr>
            <a:lvl7pPr marR="0" lvl="6"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7pPr>
            <a:lvl8pPr marR="0" lvl="7"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8pPr>
            <a:lvl9pPr marR="0" lvl="8"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9pPr>
          </a:lstStyle>
          <a:p>
            <a:r>
              <a:rPr lang="en-US" sz="239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lang="en-US" sz="239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540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24"/>
                                        </p:tgtEl>
                                        <p:attrNameLst>
                                          <p:attrName>style.visibility</p:attrName>
                                        </p:attrNameLst>
                                      </p:cBhvr>
                                      <p:to>
                                        <p:strVal val="visible"/>
                                      </p:to>
                                    </p:set>
                                    <p:anim calcmode="lin" valueType="num">
                                      <p:cBhvr additive="base">
                                        <p:cTn id="7" dur="500" fill="hold"/>
                                        <p:tgtEl>
                                          <p:spTgt spid="3524"/>
                                        </p:tgtEl>
                                        <p:attrNameLst>
                                          <p:attrName>ppt_x</p:attrName>
                                        </p:attrNameLst>
                                      </p:cBhvr>
                                      <p:tavLst>
                                        <p:tav tm="0">
                                          <p:val>
                                            <p:strVal val="#ppt_x"/>
                                          </p:val>
                                        </p:tav>
                                        <p:tav tm="100000">
                                          <p:val>
                                            <p:strVal val="#ppt_x"/>
                                          </p:val>
                                        </p:tav>
                                      </p:tavLst>
                                    </p:anim>
                                    <p:anim calcmode="lin" valueType="num">
                                      <p:cBhvr additive="base">
                                        <p:cTn id="8" dur="500" fill="hold"/>
                                        <p:tgtEl>
                                          <p:spTgt spid="35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3527"/>
                                        </p:tgtEl>
                                      </p:cBhvr>
                                    </p:animEffect>
                                    <p:animScale>
                                      <p:cBhvr>
                                        <p:cTn id="13" dur="250" autoRev="1" fill="hold"/>
                                        <p:tgtEl>
                                          <p:spTgt spid="35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23"/>
        <p:cNvGrpSpPr/>
        <p:nvPr/>
      </p:nvGrpSpPr>
      <p:grpSpPr>
        <a:xfrm>
          <a:off x="0" y="0"/>
          <a:ext cx="0" cy="0"/>
          <a:chOff x="0" y="0"/>
          <a:chExt cx="0" cy="0"/>
        </a:xfrm>
      </p:grpSpPr>
      <p:sp>
        <p:nvSpPr>
          <p:cNvPr id="3526" name="Google Shape;3526;p72"/>
          <p:cNvSpPr txBox="1">
            <a:spLocks noGrp="1"/>
          </p:cNvSpPr>
          <p:nvPr>
            <p:ph type="subTitle" idx="1"/>
          </p:nvPr>
        </p:nvSpPr>
        <p:spPr>
          <a:xfrm>
            <a:off x="0" y="1671797"/>
            <a:ext cx="8858250" cy="2828350"/>
          </a:xfrm>
          <a:prstGeom prst="rect">
            <a:avLst/>
          </a:prstGeom>
        </p:spPr>
        <p:txBody>
          <a:bodyPr spcFirstLastPara="1" wrap="square" lIns="91425" tIns="91425" rIns="91425" bIns="91425" anchor="ctr" anchorCtr="0">
            <a:noAutofit/>
          </a:bodyPr>
          <a:lstStyle/>
          <a:p>
            <a:r>
              <a:rPr lang="en-US" sz="2800">
                <a:latin typeface="Times New Roman" panose="02020603050405020304" pitchFamily="18" charset="0"/>
                <a:cs typeface="Times New Roman" panose="02020603050405020304" pitchFamily="18" charset="0"/>
              </a:rPr>
              <a:t>               Thành phần môi trường là các yếu tố tạo thành môi trường: không khí, nước, đất, âm thanh, ánh sáng, lòng đất, núi, rừng, sông, hồ, biển, sinh vật, các hệ sinh thái, các khu dân cư, khu sản xuất, khu bảo tồn thiên nhiên, cảnh quan thiên nhiên, danh lam thắng cảnh, di tích lịch sử và các hình thái vật chất khác. </a:t>
            </a:r>
            <a:endParaRPr lang="en-US" sz="2800" dirty="0">
              <a:latin typeface="Times New Roman" panose="02020603050405020304" pitchFamily="18" charset="0"/>
              <a:cs typeface="Times New Roman" panose="02020603050405020304" pitchFamily="18" charset="0"/>
            </a:endParaRPr>
          </a:p>
        </p:txBody>
      </p:sp>
      <p:grpSp>
        <p:nvGrpSpPr>
          <p:cNvPr id="3527" name="Google Shape;3527;p72"/>
          <p:cNvGrpSpPr/>
          <p:nvPr/>
        </p:nvGrpSpPr>
        <p:grpSpPr>
          <a:xfrm>
            <a:off x="0" y="69824"/>
            <a:ext cx="2769064" cy="1428758"/>
            <a:chOff x="2222036" y="2605318"/>
            <a:chExt cx="4925808" cy="2595340"/>
          </a:xfrm>
        </p:grpSpPr>
        <p:sp>
          <p:nvSpPr>
            <p:cNvPr id="3528" name="Google Shape;3528;p72"/>
            <p:cNvSpPr/>
            <p:nvPr/>
          </p:nvSpPr>
          <p:spPr>
            <a:xfrm>
              <a:off x="5851900" y="2745075"/>
              <a:ext cx="1295945" cy="1262456"/>
            </a:xfrm>
            <a:custGeom>
              <a:avLst/>
              <a:gdLst/>
              <a:ahLst/>
              <a:cxnLst/>
              <a:rect l="l" t="t" r="r" b="b"/>
              <a:pathLst>
                <a:path w="40568" h="39040" extrusionOk="0">
                  <a:moveTo>
                    <a:pt x="21043" y="0"/>
                  </a:moveTo>
                  <a:cubicBezTo>
                    <a:pt x="13133" y="0"/>
                    <a:pt x="6041" y="4757"/>
                    <a:pt x="3006" y="12054"/>
                  </a:cubicBezTo>
                  <a:cubicBezTo>
                    <a:pt x="0" y="19350"/>
                    <a:pt x="1664" y="27726"/>
                    <a:pt x="7238" y="33330"/>
                  </a:cubicBezTo>
                  <a:cubicBezTo>
                    <a:pt x="10969" y="37060"/>
                    <a:pt x="15967" y="39039"/>
                    <a:pt x="21052" y="39039"/>
                  </a:cubicBezTo>
                  <a:cubicBezTo>
                    <a:pt x="23566" y="39039"/>
                    <a:pt x="26101" y="38556"/>
                    <a:pt x="28514" y="37562"/>
                  </a:cubicBezTo>
                  <a:cubicBezTo>
                    <a:pt x="35810" y="34526"/>
                    <a:pt x="40567" y="27405"/>
                    <a:pt x="40567" y="19525"/>
                  </a:cubicBezTo>
                  <a:cubicBezTo>
                    <a:pt x="40538" y="8756"/>
                    <a:pt x="31812" y="0"/>
                    <a:pt x="210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72"/>
            <p:cNvSpPr/>
            <p:nvPr/>
          </p:nvSpPr>
          <p:spPr>
            <a:xfrm>
              <a:off x="3984728" y="2605318"/>
              <a:ext cx="1165572" cy="1321876"/>
            </a:xfrm>
            <a:custGeom>
              <a:avLst/>
              <a:gdLst/>
              <a:ahLst/>
              <a:cxnLst/>
              <a:rect l="l" t="t" r="r" b="b"/>
              <a:pathLst>
                <a:path w="34176" h="38759" extrusionOk="0">
                  <a:moveTo>
                    <a:pt x="17073" y="0"/>
                  </a:moveTo>
                  <a:cubicBezTo>
                    <a:pt x="9660" y="0"/>
                    <a:pt x="0" y="38758"/>
                    <a:pt x="0" y="38758"/>
                  </a:cubicBezTo>
                  <a:lnTo>
                    <a:pt x="34176" y="38758"/>
                  </a:lnTo>
                  <a:cubicBezTo>
                    <a:pt x="34176" y="38758"/>
                    <a:pt x="24516" y="0"/>
                    <a:pt x="170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72"/>
            <p:cNvSpPr/>
            <p:nvPr/>
          </p:nvSpPr>
          <p:spPr>
            <a:xfrm>
              <a:off x="4244492" y="2605318"/>
              <a:ext cx="542508" cy="486167"/>
            </a:xfrm>
            <a:custGeom>
              <a:avLst/>
              <a:gdLst/>
              <a:ahLst/>
              <a:cxnLst/>
              <a:rect l="l" t="t" r="r" b="b"/>
              <a:pathLst>
                <a:path w="15907" h="14255" extrusionOk="0">
                  <a:moveTo>
                    <a:pt x="9486" y="0"/>
                  </a:moveTo>
                  <a:cubicBezTo>
                    <a:pt x="6421" y="0"/>
                    <a:pt x="2977" y="6538"/>
                    <a:pt x="0" y="14214"/>
                  </a:cubicBezTo>
                  <a:cubicBezTo>
                    <a:pt x="143" y="14236"/>
                    <a:pt x="325" y="14255"/>
                    <a:pt x="536" y="14255"/>
                  </a:cubicBezTo>
                  <a:cubicBezTo>
                    <a:pt x="1699" y="14255"/>
                    <a:pt x="3728" y="13676"/>
                    <a:pt x="4816" y="9895"/>
                  </a:cubicBezTo>
                  <a:lnTo>
                    <a:pt x="4816" y="9895"/>
                  </a:lnTo>
                  <a:cubicBezTo>
                    <a:pt x="4817" y="9931"/>
                    <a:pt x="6261" y="11485"/>
                    <a:pt x="7901" y="11485"/>
                  </a:cubicBezTo>
                  <a:cubicBezTo>
                    <a:pt x="9100" y="11485"/>
                    <a:pt x="10403" y="10654"/>
                    <a:pt x="11324" y="7793"/>
                  </a:cubicBezTo>
                  <a:cubicBezTo>
                    <a:pt x="11324" y="7793"/>
                    <a:pt x="12141" y="8966"/>
                    <a:pt x="13369" y="8966"/>
                  </a:cubicBezTo>
                  <a:cubicBezTo>
                    <a:pt x="14098" y="8966"/>
                    <a:pt x="14972" y="8553"/>
                    <a:pt x="15906" y="7238"/>
                  </a:cubicBezTo>
                  <a:cubicBezTo>
                    <a:pt x="13747" y="2948"/>
                    <a:pt x="11529" y="0"/>
                    <a:pt x="9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72"/>
            <p:cNvSpPr/>
            <p:nvPr/>
          </p:nvSpPr>
          <p:spPr>
            <a:xfrm>
              <a:off x="3194455" y="3229376"/>
              <a:ext cx="781380" cy="1156637"/>
            </a:xfrm>
            <a:custGeom>
              <a:avLst/>
              <a:gdLst/>
              <a:ahLst/>
              <a:cxnLst/>
              <a:rect l="l" t="t" r="r" b="b"/>
              <a:pathLst>
                <a:path w="22911" h="33914" extrusionOk="0">
                  <a:moveTo>
                    <a:pt x="11003" y="1"/>
                  </a:moveTo>
                  <a:cubicBezTo>
                    <a:pt x="5574" y="1"/>
                    <a:pt x="525" y="33272"/>
                    <a:pt x="525" y="33272"/>
                  </a:cubicBezTo>
                  <a:lnTo>
                    <a:pt x="0" y="33914"/>
                  </a:lnTo>
                  <a:lnTo>
                    <a:pt x="22910" y="18883"/>
                  </a:lnTo>
                  <a:cubicBezTo>
                    <a:pt x="22910" y="18883"/>
                    <a:pt x="16431" y="1"/>
                    <a:pt x="1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72"/>
            <p:cNvSpPr/>
            <p:nvPr/>
          </p:nvSpPr>
          <p:spPr>
            <a:xfrm>
              <a:off x="3342736" y="3229376"/>
              <a:ext cx="428052" cy="479312"/>
            </a:xfrm>
            <a:custGeom>
              <a:avLst/>
              <a:gdLst/>
              <a:ahLst/>
              <a:cxnLst/>
              <a:rect l="l" t="t" r="r" b="b"/>
              <a:pathLst>
                <a:path w="12551" h="14054" extrusionOk="0">
                  <a:moveTo>
                    <a:pt x="6626" y="1"/>
                  </a:moveTo>
                  <a:cubicBezTo>
                    <a:pt x="4203" y="1"/>
                    <a:pt x="1869" y="6655"/>
                    <a:pt x="1" y="14039"/>
                  </a:cubicBezTo>
                  <a:cubicBezTo>
                    <a:pt x="1" y="14039"/>
                    <a:pt x="90" y="14053"/>
                    <a:pt x="241" y="14053"/>
                  </a:cubicBezTo>
                  <a:cubicBezTo>
                    <a:pt x="975" y="14053"/>
                    <a:pt x="3165" y="13712"/>
                    <a:pt x="3649" y="9719"/>
                  </a:cubicBezTo>
                  <a:cubicBezTo>
                    <a:pt x="3649" y="9719"/>
                    <a:pt x="4784" y="10645"/>
                    <a:pt x="6001" y="10645"/>
                  </a:cubicBezTo>
                  <a:cubicBezTo>
                    <a:pt x="7102" y="10645"/>
                    <a:pt x="8270" y="9888"/>
                    <a:pt x="8727" y="7005"/>
                  </a:cubicBezTo>
                  <a:cubicBezTo>
                    <a:pt x="8727" y="7005"/>
                    <a:pt x="9399" y="7740"/>
                    <a:pt x="10276" y="7740"/>
                  </a:cubicBezTo>
                  <a:cubicBezTo>
                    <a:pt x="10982" y="7740"/>
                    <a:pt x="11821" y="7264"/>
                    <a:pt x="12550" y="5546"/>
                  </a:cubicBezTo>
                  <a:cubicBezTo>
                    <a:pt x="10682" y="2423"/>
                    <a:pt x="8581" y="1"/>
                    <a:pt x="6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72"/>
            <p:cNvSpPr/>
            <p:nvPr/>
          </p:nvSpPr>
          <p:spPr>
            <a:xfrm>
              <a:off x="5159174" y="3229376"/>
              <a:ext cx="781380" cy="1156637"/>
            </a:xfrm>
            <a:custGeom>
              <a:avLst/>
              <a:gdLst/>
              <a:ahLst/>
              <a:cxnLst/>
              <a:rect l="l" t="t" r="r" b="b"/>
              <a:pathLst>
                <a:path w="22911" h="33914" extrusionOk="0">
                  <a:moveTo>
                    <a:pt x="11908" y="1"/>
                  </a:moveTo>
                  <a:cubicBezTo>
                    <a:pt x="6480" y="1"/>
                    <a:pt x="1" y="18883"/>
                    <a:pt x="1" y="18883"/>
                  </a:cubicBezTo>
                  <a:lnTo>
                    <a:pt x="22911" y="33914"/>
                  </a:lnTo>
                  <a:lnTo>
                    <a:pt x="22911" y="33914"/>
                  </a:lnTo>
                  <a:lnTo>
                    <a:pt x="22386" y="33272"/>
                  </a:lnTo>
                  <a:cubicBezTo>
                    <a:pt x="22386" y="33272"/>
                    <a:pt x="17337" y="1"/>
                    <a:pt x="119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72"/>
            <p:cNvSpPr/>
            <p:nvPr/>
          </p:nvSpPr>
          <p:spPr>
            <a:xfrm>
              <a:off x="5364203" y="3229376"/>
              <a:ext cx="428052" cy="479312"/>
            </a:xfrm>
            <a:custGeom>
              <a:avLst/>
              <a:gdLst/>
              <a:ahLst/>
              <a:cxnLst/>
              <a:rect l="l" t="t" r="r" b="b"/>
              <a:pathLst>
                <a:path w="12551" h="14054" extrusionOk="0">
                  <a:moveTo>
                    <a:pt x="5925" y="1"/>
                  </a:moveTo>
                  <a:cubicBezTo>
                    <a:pt x="3970" y="1"/>
                    <a:pt x="1869" y="2423"/>
                    <a:pt x="1" y="5546"/>
                  </a:cubicBezTo>
                  <a:cubicBezTo>
                    <a:pt x="730" y="7264"/>
                    <a:pt x="1569" y="7740"/>
                    <a:pt x="2275" y="7740"/>
                  </a:cubicBezTo>
                  <a:cubicBezTo>
                    <a:pt x="3152" y="7740"/>
                    <a:pt x="3824" y="7005"/>
                    <a:pt x="3824" y="7005"/>
                  </a:cubicBezTo>
                  <a:cubicBezTo>
                    <a:pt x="4281" y="9888"/>
                    <a:pt x="5450" y="10645"/>
                    <a:pt x="6550" y="10645"/>
                  </a:cubicBezTo>
                  <a:cubicBezTo>
                    <a:pt x="7768" y="10645"/>
                    <a:pt x="8902" y="9719"/>
                    <a:pt x="8902" y="9719"/>
                  </a:cubicBezTo>
                  <a:cubicBezTo>
                    <a:pt x="9386" y="13712"/>
                    <a:pt x="11576" y="14053"/>
                    <a:pt x="12310" y="14053"/>
                  </a:cubicBezTo>
                  <a:cubicBezTo>
                    <a:pt x="12461" y="14053"/>
                    <a:pt x="12550" y="14039"/>
                    <a:pt x="12550" y="14039"/>
                  </a:cubicBezTo>
                  <a:cubicBezTo>
                    <a:pt x="10683" y="6655"/>
                    <a:pt x="8319" y="1"/>
                    <a:pt x="59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72"/>
            <p:cNvSpPr/>
            <p:nvPr/>
          </p:nvSpPr>
          <p:spPr>
            <a:xfrm>
              <a:off x="5966022" y="3852173"/>
              <a:ext cx="712181" cy="696288"/>
            </a:xfrm>
            <a:custGeom>
              <a:avLst/>
              <a:gdLst/>
              <a:ahLst/>
              <a:cxnLst/>
              <a:rect l="l" t="t" r="r" b="b"/>
              <a:pathLst>
                <a:path w="20882" h="20416" extrusionOk="0">
                  <a:moveTo>
                    <a:pt x="12929" y="1"/>
                  </a:moveTo>
                  <a:cubicBezTo>
                    <a:pt x="12731" y="1"/>
                    <a:pt x="12546" y="118"/>
                    <a:pt x="12560" y="359"/>
                  </a:cubicBezTo>
                  <a:cubicBezTo>
                    <a:pt x="12765" y="3190"/>
                    <a:pt x="11014" y="6050"/>
                    <a:pt x="9233" y="8064"/>
                  </a:cubicBezTo>
                  <a:cubicBezTo>
                    <a:pt x="5644" y="11478"/>
                    <a:pt x="2667" y="15564"/>
                    <a:pt x="186" y="19796"/>
                  </a:cubicBezTo>
                  <a:cubicBezTo>
                    <a:pt x="0" y="20106"/>
                    <a:pt x="281" y="20415"/>
                    <a:pt x="555" y="20415"/>
                  </a:cubicBezTo>
                  <a:cubicBezTo>
                    <a:pt x="668" y="20415"/>
                    <a:pt x="780" y="20362"/>
                    <a:pt x="857" y="20234"/>
                  </a:cubicBezTo>
                  <a:cubicBezTo>
                    <a:pt x="2725" y="16965"/>
                    <a:pt x="4914" y="13930"/>
                    <a:pt x="7395" y="11099"/>
                  </a:cubicBezTo>
                  <a:cubicBezTo>
                    <a:pt x="9453" y="9629"/>
                    <a:pt x="11897" y="8860"/>
                    <a:pt x="14373" y="8860"/>
                  </a:cubicBezTo>
                  <a:cubicBezTo>
                    <a:pt x="15092" y="8860"/>
                    <a:pt x="15814" y="8925"/>
                    <a:pt x="16530" y="9056"/>
                  </a:cubicBezTo>
                  <a:cubicBezTo>
                    <a:pt x="16558" y="9061"/>
                    <a:pt x="16586" y="9063"/>
                    <a:pt x="16613" y="9063"/>
                  </a:cubicBezTo>
                  <a:cubicBezTo>
                    <a:pt x="17078" y="9063"/>
                    <a:pt x="17260" y="8380"/>
                    <a:pt x="16763" y="8297"/>
                  </a:cubicBezTo>
                  <a:cubicBezTo>
                    <a:pt x="15963" y="8139"/>
                    <a:pt x="15155" y="8061"/>
                    <a:pt x="14348" y="8061"/>
                  </a:cubicBezTo>
                  <a:cubicBezTo>
                    <a:pt x="12622" y="8061"/>
                    <a:pt x="10903" y="8418"/>
                    <a:pt x="9292" y="9114"/>
                  </a:cubicBezTo>
                  <a:cubicBezTo>
                    <a:pt x="10780" y="7655"/>
                    <a:pt x="12385" y="6313"/>
                    <a:pt x="14136" y="5087"/>
                  </a:cubicBezTo>
                  <a:cubicBezTo>
                    <a:pt x="16004" y="3803"/>
                    <a:pt x="18193" y="2489"/>
                    <a:pt x="20440" y="1964"/>
                  </a:cubicBezTo>
                  <a:cubicBezTo>
                    <a:pt x="20881" y="1826"/>
                    <a:pt x="20776" y="1169"/>
                    <a:pt x="20346" y="1169"/>
                  </a:cubicBezTo>
                  <a:cubicBezTo>
                    <a:pt x="20320" y="1169"/>
                    <a:pt x="20293" y="1171"/>
                    <a:pt x="20265" y="1176"/>
                  </a:cubicBezTo>
                  <a:cubicBezTo>
                    <a:pt x="17930" y="1701"/>
                    <a:pt x="15712" y="3073"/>
                    <a:pt x="13757" y="4386"/>
                  </a:cubicBezTo>
                  <a:cubicBezTo>
                    <a:pt x="13115" y="4824"/>
                    <a:pt x="12473" y="5291"/>
                    <a:pt x="11860" y="5758"/>
                  </a:cubicBezTo>
                  <a:cubicBezTo>
                    <a:pt x="12852" y="4094"/>
                    <a:pt x="13494" y="2256"/>
                    <a:pt x="13378" y="388"/>
                  </a:cubicBezTo>
                  <a:cubicBezTo>
                    <a:pt x="13363" y="133"/>
                    <a:pt x="13139" y="1"/>
                    <a:pt x="12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72"/>
            <p:cNvSpPr/>
            <p:nvPr/>
          </p:nvSpPr>
          <p:spPr>
            <a:xfrm>
              <a:off x="6332904" y="3759480"/>
              <a:ext cx="160021" cy="140581"/>
            </a:xfrm>
            <a:custGeom>
              <a:avLst/>
              <a:gdLst/>
              <a:ahLst/>
              <a:cxnLst/>
              <a:rect l="l" t="t" r="r" b="b"/>
              <a:pathLst>
                <a:path w="4692" h="4122" extrusionOk="0">
                  <a:moveTo>
                    <a:pt x="2326" y="0"/>
                  </a:moveTo>
                  <a:cubicBezTo>
                    <a:pt x="1099" y="0"/>
                    <a:pt x="0" y="1132"/>
                    <a:pt x="314" y="2522"/>
                  </a:cubicBezTo>
                  <a:cubicBezTo>
                    <a:pt x="550" y="3551"/>
                    <a:pt x="1439" y="4122"/>
                    <a:pt x="2339" y="4122"/>
                  </a:cubicBezTo>
                  <a:cubicBezTo>
                    <a:pt x="2997" y="4122"/>
                    <a:pt x="3660" y="3817"/>
                    <a:pt x="4079" y="3164"/>
                  </a:cubicBezTo>
                  <a:cubicBezTo>
                    <a:pt x="4692" y="2201"/>
                    <a:pt x="4400" y="946"/>
                    <a:pt x="3437" y="333"/>
                  </a:cubicBezTo>
                  <a:cubicBezTo>
                    <a:pt x="3078" y="103"/>
                    <a:pt x="2696" y="0"/>
                    <a:pt x="2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72"/>
            <p:cNvSpPr/>
            <p:nvPr/>
          </p:nvSpPr>
          <p:spPr>
            <a:xfrm>
              <a:off x="6379421" y="3774724"/>
              <a:ext cx="72712" cy="40005"/>
            </a:xfrm>
            <a:custGeom>
              <a:avLst/>
              <a:gdLst/>
              <a:ahLst/>
              <a:cxnLst/>
              <a:rect l="l" t="t" r="r" b="b"/>
              <a:pathLst>
                <a:path w="2132" h="1173" extrusionOk="0">
                  <a:moveTo>
                    <a:pt x="1012" y="1"/>
                  </a:moveTo>
                  <a:cubicBezTo>
                    <a:pt x="474" y="1"/>
                    <a:pt x="57" y="226"/>
                    <a:pt x="30" y="528"/>
                  </a:cubicBezTo>
                  <a:cubicBezTo>
                    <a:pt x="1" y="849"/>
                    <a:pt x="468" y="1112"/>
                    <a:pt x="1022" y="1170"/>
                  </a:cubicBezTo>
                  <a:cubicBezTo>
                    <a:pt x="1055" y="1172"/>
                    <a:pt x="1088" y="1173"/>
                    <a:pt x="1120" y="1173"/>
                  </a:cubicBezTo>
                  <a:cubicBezTo>
                    <a:pt x="1657" y="1173"/>
                    <a:pt x="2074" y="948"/>
                    <a:pt x="2102" y="645"/>
                  </a:cubicBezTo>
                  <a:cubicBezTo>
                    <a:pt x="2131" y="324"/>
                    <a:pt x="1664" y="32"/>
                    <a:pt x="1110" y="3"/>
                  </a:cubicBezTo>
                  <a:cubicBezTo>
                    <a:pt x="1077" y="1"/>
                    <a:pt x="1044" y="1"/>
                    <a:pt x="1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72"/>
            <p:cNvSpPr/>
            <p:nvPr/>
          </p:nvSpPr>
          <p:spPr>
            <a:xfrm>
              <a:off x="6556587" y="3826800"/>
              <a:ext cx="166364" cy="141229"/>
            </a:xfrm>
            <a:custGeom>
              <a:avLst/>
              <a:gdLst/>
              <a:ahLst/>
              <a:cxnLst/>
              <a:rect l="l" t="t" r="r" b="b"/>
              <a:pathLst>
                <a:path w="4878" h="4141" extrusionOk="0">
                  <a:moveTo>
                    <a:pt x="2748" y="0"/>
                  </a:moveTo>
                  <a:cubicBezTo>
                    <a:pt x="2273" y="0"/>
                    <a:pt x="1787" y="169"/>
                    <a:pt x="1372" y="548"/>
                  </a:cubicBezTo>
                  <a:cubicBezTo>
                    <a:pt x="1" y="1774"/>
                    <a:pt x="818" y="4050"/>
                    <a:pt x="2656" y="4138"/>
                  </a:cubicBezTo>
                  <a:cubicBezTo>
                    <a:pt x="2692" y="4140"/>
                    <a:pt x="2728" y="4141"/>
                    <a:pt x="2764" y="4141"/>
                  </a:cubicBezTo>
                  <a:cubicBezTo>
                    <a:pt x="3855" y="4141"/>
                    <a:pt x="4760" y="3285"/>
                    <a:pt x="4816" y="2183"/>
                  </a:cubicBezTo>
                  <a:cubicBezTo>
                    <a:pt x="4877" y="900"/>
                    <a:pt x="3844" y="0"/>
                    <a:pt x="2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72"/>
            <p:cNvSpPr/>
            <p:nvPr/>
          </p:nvSpPr>
          <p:spPr>
            <a:xfrm>
              <a:off x="6657123" y="3849581"/>
              <a:ext cx="51771" cy="65891"/>
            </a:xfrm>
            <a:custGeom>
              <a:avLst/>
              <a:gdLst/>
              <a:ahLst/>
              <a:cxnLst/>
              <a:rect l="l" t="t" r="r" b="b"/>
              <a:pathLst>
                <a:path w="1518" h="1932" extrusionOk="0">
                  <a:moveTo>
                    <a:pt x="430" y="1"/>
                  </a:moveTo>
                  <a:cubicBezTo>
                    <a:pt x="381" y="1"/>
                    <a:pt x="335" y="9"/>
                    <a:pt x="292" y="26"/>
                  </a:cubicBezTo>
                  <a:cubicBezTo>
                    <a:pt x="0" y="172"/>
                    <a:pt x="0" y="697"/>
                    <a:pt x="234" y="1223"/>
                  </a:cubicBezTo>
                  <a:cubicBezTo>
                    <a:pt x="427" y="1657"/>
                    <a:pt x="759" y="1931"/>
                    <a:pt x="1033" y="1931"/>
                  </a:cubicBezTo>
                  <a:cubicBezTo>
                    <a:pt x="1091" y="1931"/>
                    <a:pt x="1146" y="1919"/>
                    <a:pt x="1197" y="1894"/>
                  </a:cubicBezTo>
                  <a:cubicBezTo>
                    <a:pt x="1489" y="1748"/>
                    <a:pt x="1518" y="1223"/>
                    <a:pt x="1284" y="727"/>
                  </a:cubicBezTo>
                  <a:cubicBezTo>
                    <a:pt x="1061" y="279"/>
                    <a:pt x="709" y="1"/>
                    <a:pt x="4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72"/>
            <p:cNvSpPr/>
            <p:nvPr/>
          </p:nvSpPr>
          <p:spPr>
            <a:xfrm>
              <a:off x="6441489" y="4078142"/>
              <a:ext cx="185804" cy="140444"/>
            </a:xfrm>
            <a:custGeom>
              <a:avLst/>
              <a:gdLst/>
              <a:ahLst/>
              <a:cxnLst/>
              <a:rect l="l" t="t" r="r" b="b"/>
              <a:pathLst>
                <a:path w="5448" h="4118" extrusionOk="0">
                  <a:moveTo>
                    <a:pt x="2701" y="0"/>
                  </a:moveTo>
                  <a:cubicBezTo>
                    <a:pt x="972" y="0"/>
                    <a:pt x="0" y="2038"/>
                    <a:pt x="1158" y="3393"/>
                  </a:cubicBezTo>
                  <a:cubicBezTo>
                    <a:pt x="1559" y="3875"/>
                    <a:pt x="2137" y="4118"/>
                    <a:pt x="2721" y="4118"/>
                  </a:cubicBezTo>
                  <a:cubicBezTo>
                    <a:pt x="3199" y="4118"/>
                    <a:pt x="3682" y="3955"/>
                    <a:pt x="4076" y="3627"/>
                  </a:cubicBezTo>
                  <a:cubicBezTo>
                    <a:pt x="5448" y="2430"/>
                    <a:pt x="4718" y="124"/>
                    <a:pt x="2879" y="8"/>
                  </a:cubicBezTo>
                  <a:cubicBezTo>
                    <a:pt x="2819" y="3"/>
                    <a:pt x="2760" y="0"/>
                    <a:pt x="2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72"/>
            <p:cNvSpPr/>
            <p:nvPr/>
          </p:nvSpPr>
          <p:spPr>
            <a:xfrm>
              <a:off x="6542639" y="4127388"/>
              <a:ext cx="49827" cy="67971"/>
            </a:xfrm>
            <a:custGeom>
              <a:avLst/>
              <a:gdLst/>
              <a:ahLst/>
              <a:cxnLst/>
              <a:rect l="l" t="t" r="r" b="b"/>
              <a:pathLst>
                <a:path w="1461" h="1993" extrusionOk="0">
                  <a:moveTo>
                    <a:pt x="960" y="0"/>
                  </a:moveTo>
                  <a:cubicBezTo>
                    <a:pt x="679" y="0"/>
                    <a:pt x="328" y="325"/>
                    <a:pt x="176" y="782"/>
                  </a:cubicBezTo>
                  <a:cubicBezTo>
                    <a:pt x="1" y="1336"/>
                    <a:pt x="59" y="1861"/>
                    <a:pt x="351" y="1978"/>
                  </a:cubicBezTo>
                  <a:cubicBezTo>
                    <a:pt x="383" y="1988"/>
                    <a:pt x="417" y="1993"/>
                    <a:pt x="452" y="1993"/>
                  </a:cubicBezTo>
                  <a:cubicBezTo>
                    <a:pt x="736" y="1993"/>
                    <a:pt x="1100" y="1684"/>
                    <a:pt x="1256" y="1190"/>
                  </a:cubicBezTo>
                  <a:cubicBezTo>
                    <a:pt x="1460" y="665"/>
                    <a:pt x="1373" y="140"/>
                    <a:pt x="1081" y="23"/>
                  </a:cubicBezTo>
                  <a:cubicBezTo>
                    <a:pt x="1043" y="8"/>
                    <a:pt x="1002" y="0"/>
                    <a:pt x="9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72"/>
            <p:cNvSpPr/>
            <p:nvPr/>
          </p:nvSpPr>
          <p:spPr>
            <a:xfrm>
              <a:off x="5738451" y="3778783"/>
              <a:ext cx="538518" cy="1005347"/>
            </a:xfrm>
            <a:custGeom>
              <a:avLst/>
              <a:gdLst/>
              <a:ahLst/>
              <a:cxnLst/>
              <a:rect l="l" t="t" r="r" b="b"/>
              <a:pathLst>
                <a:path w="15790" h="29478" extrusionOk="0">
                  <a:moveTo>
                    <a:pt x="11704" y="1"/>
                  </a:moveTo>
                  <a:lnTo>
                    <a:pt x="11587" y="30"/>
                  </a:lnTo>
                  <a:cubicBezTo>
                    <a:pt x="11499" y="88"/>
                    <a:pt x="11353" y="147"/>
                    <a:pt x="11207" y="205"/>
                  </a:cubicBezTo>
                  <a:cubicBezTo>
                    <a:pt x="11062" y="293"/>
                    <a:pt x="10886" y="380"/>
                    <a:pt x="10653" y="497"/>
                  </a:cubicBezTo>
                  <a:cubicBezTo>
                    <a:pt x="10449" y="585"/>
                    <a:pt x="10215" y="730"/>
                    <a:pt x="9982" y="876"/>
                  </a:cubicBezTo>
                  <a:cubicBezTo>
                    <a:pt x="9486" y="1168"/>
                    <a:pt x="8902" y="1518"/>
                    <a:pt x="8318" y="1956"/>
                  </a:cubicBezTo>
                  <a:cubicBezTo>
                    <a:pt x="7676" y="2423"/>
                    <a:pt x="7063" y="2919"/>
                    <a:pt x="6479" y="3474"/>
                  </a:cubicBezTo>
                  <a:cubicBezTo>
                    <a:pt x="5166" y="4700"/>
                    <a:pt x="4028" y="6071"/>
                    <a:pt x="3065" y="7618"/>
                  </a:cubicBezTo>
                  <a:cubicBezTo>
                    <a:pt x="2073" y="9223"/>
                    <a:pt x="1285" y="10974"/>
                    <a:pt x="788" y="12813"/>
                  </a:cubicBezTo>
                  <a:cubicBezTo>
                    <a:pt x="263" y="14652"/>
                    <a:pt x="0" y="16520"/>
                    <a:pt x="0" y="18446"/>
                  </a:cubicBezTo>
                  <a:cubicBezTo>
                    <a:pt x="30" y="20226"/>
                    <a:pt x="263" y="22006"/>
                    <a:pt x="730" y="23758"/>
                  </a:cubicBezTo>
                  <a:cubicBezTo>
                    <a:pt x="963" y="24516"/>
                    <a:pt x="1197" y="25275"/>
                    <a:pt x="1518" y="26005"/>
                  </a:cubicBezTo>
                  <a:cubicBezTo>
                    <a:pt x="1751" y="26618"/>
                    <a:pt x="2043" y="27231"/>
                    <a:pt x="2335" y="27814"/>
                  </a:cubicBezTo>
                  <a:cubicBezTo>
                    <a:pt x="2452" y="28077"/>
                    <a:pt x="2598" y="28310"/>
                    <a:pt x="2715" y="28515"/>
                  </a:cubicBezTo>
                  <a:cubicBezTo>
                    <a:pt x="2831" y="28719"/>
                    <a:pt x="2948" y="28894"/>
                    <a:pt x="3006" y="29011"/>
                  </a:cubicBezTo>
                  <a:cubicBezTo>
                    <a:pt x="3094" y="29157"/>
                    <a:pt x="3182" y="29274"/>
                    <a:pt x="3240" y="29361"/>
                  </a:cubicBezTo>
                  <a:cubicBezTo>
                    <a:pt x="3298" y="29420"/>
                    <a:pt x="3327" y="29478"/>
                    <a:pt x="3327" y="29478"/>
                  </a:cubicBezTo>
                  <a:lnTo>
                    <a:pt x="3444" y="29390"/>
                  </a:lnTo>
                  <a:cubicBezTo>
                    <a:pt x="3532" y="29361"/>
                    <a:pt x="3649" y="29303"/>
                    <a:pt x="3794" y="29215"/>
                  </a:cubicBezTo>
                  <a:cubicBezTo>
                    <a:pt x="3940" y="29157"/>
                    <a:pt x="4115" y="29069"/>
                    <a:pt x="4349" y="28953"/>
                  </a:cubicBezTo>
                  <a:cubicBezTo>
                    <a:pt x="4553" y="28836"/>
                    <a:pt x="4787" y="28719"/>
                    <a:pt x="5020" y="28573"/>
                  </a:cubicBezTo>
                  <a:cubicBezTo>
                    <a:pt x="5604" y="28223"/>
                    <a:pt x="6129" y="27873"/>
                    <a:pt x="6684" y="27464"/>
                  </a:cubicBezTo>
                  <a:cubicBezTo>
                    <a:pt x="8756" y="25946"/>
                    <a:pt x="10565" y="24049"/>
                    <a:pt x="11937" y="21861"/>
                  </a:cubicBezTo>
                  <a:cubicBezTo>
                    <a:pt x="14943" y="17045"/>
                    <a:pt x="15790" y="11179"/>
                    <a:pt x="14301" y="5721"/>
                  </a:cubicBezTo>
                  <a:cubicBezTo>
                    <a:pt x="14068" y="4962"/>
                    <a:pt x="13805" y="4203"/>
                    <a:pt x="13513" y="3474"/>
                  </a:cubicBezTo>
                  <a:cubicBezTo>
                    <a:pt x="13280" y="2832"/>
                    <a:pt x="12988" y="2219"/>
                    <a:pt x="12667" y="1635"/>
                  </a:cubicBezTo>
                  <a:cubicBezTo>
                    <a:pt x="12550" y="1373"/>
                    <a:pt x="12433" y="1139"/>
                    <a:pt x="12317" y="935"/>
                  </a:cubicBezTo>
                  <a:cubicBezTo>
                    <a:pt x="12200" y="760"/>
                    <a:pt x="12083" y="585"/>
                    <a:pt x="11995" y="439"/>
                  </a:cubicBezTo>
                  <a:cubicBezTo>
                    <a:pt x="11908" y="293"/>
                    <a:pt x="11820" y="176"/>
                    <a:pt x="11791" y="88"/>
                  </a:cubicBezTo>
                  <a:lnTo>
                    <a:pt x="117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72"/>
            <p:cNvSpPr/>
            <p:nvPr/>
          </p:nvSpPr>
          <p:spPr>
            <a:xfrm>
              <a:off x="6405305" y="4315229"/>
              <a:ext cx="427029" cy="265848"/>
            </a:xfrm>
            <a:custGeom>
              <a:avLst/>
              <a:gdLst/>
              <a:ahLst/>
              <a:cxnLst/>
              <a:rect l="l" t="t" r="r" b="b"/>
              <a:pathLst>
                <a:path w="12521" h="7795" extrusionOk="0">
                  <a:moveTo>
                    <a:pt x="9854" y="1"/>
                  </a:moveTo>
                  <a:cubicBezTo>
                    <a:pt x="149" y="1"/>
                    <a:pt x="0" y="7794"/>
                    <a:pt x="0" y="7794"/>
                  </a:cubicBezTo>
                  <a:cubicBezTo>
                    <a:pt x="8756" y="7210"/>
                    <a:pt x="12521" y="177"/>
                    <a:pt x="12521" y="177"/>
                  </a:cubicBezTo>
                  <a:cubicBezTo>
                    <a:pt x="11560" y="56"/>
                    <a:pt x="10673" y="1"/>
                    <a:pt x="98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72"/>
            <p:cNvSpPr/>
            <p:nvPr/>
          </p:nvSpPr>
          <p:spPr>
            <a:xfrm>
              <a:off x="6369463" y="4640781"/>
              <a:ext cx="498717" cy="181882"/>
            </a:xfrm>
            <a:custGeom>
              <a:avLst/>
              <a:gdLst/>
              <a:ahLst/>
              <a:cxnLst/>
              <a:rect l="l" t="t" r="r" b="b"/>
              <a:pathLst>
                <a:path w="14623" h="5333" extrusionOk="0">
                  <a:moveTo>
                    <a:pt x="6206" y="0"/>
                  </a:moveTo>
                  <a:cubicBezTo>
                    <a:pt x="2199" y="0"/>
                    <a:pt x="1" y="3034"/>
                    <a:pt x="1" y="3034"/>
                  </a:cubicBezTo>
                  <a:cubicBezTo>
                    <a:pt x="2897" y="4793"/>
                    <a:pt x="5737" y="5332"/>
                    <a:pt x="8132" y="5332"/>
                  </a:cubicBezTo>
                  <a:cubicBezTo>
                    <a:pt x="11939" y="5332"/>
                    <a:pt x="14623" y="3968"/>
                    <a:pt x="14623" y="3968"/>
                  </a:cubicBezTo>
                  <a:cubicBezTo>
                    <a:pt x="11290" y="962"/>
                    <a:pt x="8461" y="0"/>
                    <a:pt x="6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72"/>
            <p:cNvSpPr/>
            <p:nvPr/>
          </p:nvSpPr>
          <p:spPr>
            <a:xfrm>
              <a:off x="6095751" y="4299337"/>
              <a:ext cx="325532" cy="362366"/>
            </a:xfrm>
            <a:custGeom>
              <a:avLst/>
              <a:gdLst/>
              <a:ahLst/>
              <a:cxnLst/>
              <a:rect l="l" t="t" r="r" b="b"/>
              <a:pathLst>
                <a:path w="9545" h="10625" extrusionOk="0">
                  <a:moveTo>
                    <a:pt x="4992" y="1"/>
                  </a:moveTo>
                  <a:cubicBezTo>
                    <a:pt x="1" y="5721"/>
                    <a:pt x="4992" y="10624"/>
                    <a:pt x="4992" y="10624"/>
                  </a:cubicBezTo>
                  <a:cubicBezTo>
                    <a:pt x="9544" y="5400"/>
                    <a:pt x="4992" y="1"/>
                    <a:pt x="49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72"/>
            <p:cNvSpPr/>
            <p:nvPr/>
          </p:nvSpPr>
          <p:spPr>
            <a:xfrm>
              <a:off x="6137391" y="4397657"/>
              <a:ext cx="496091" cy="640867"/>
            </a:xfrm>
            <a:custGeom>
              <a:avLst/>
              <a:gdLst/>
              <a:ahLst/>
              <a:cxnLst/>
              <a:rect l="l" t="t" r="r" b="b"/>
              <a:pathLst>
                <a:path w="14546" h="18791" extrusionOk="0">
                  <a:moveTo>
                    <a:pt x="14070" y="1"/>
                  </a:moveTo>
                  <a:cubicBezTo>
                    <a:pt x="14024" y="1"/>
                    <a:pt x="13976" y="12"/>
                    <a:pt x="13927" y="36"/>
                  </a:cubicBezTo>
                  <a:cubicBezTo>
                    <a:pt x="9724" y="2313"/>
                    <a:pt x="6193" y="5640"/>
                    <a:pt x="3654" y="9697"/>
                  </a:cubicBezTo>
                  <a:cubicBezTo>
                    <a:pt x="4150" y="7099"/>
                    <a:pt x="4267" y="4472"/>
                    <a:pt x="4062" y="1875"/>
                  </a:cubicBezTo>
                  <a:cubicBezTo>
                    <a:pt x="4048" y="1671"/>
                    <a:pt x="3887" y="1568"/>
                    <a:pt x="3734" y="1568"/>
                  </a:cubicBezTo>
                  <a:cubicBezTo>
                    <a:pt x="3581" y="1568"/>
                    <a:pt x="3435" y="1671"/>
                    <a:pt x="3449" y="1875"/>
                  </a:cubicBezTo>
                  <a:cubicBezTo>
                    <a:pt x="3712" y="5085"/>
                    <a:pt x="3449" y="8296"/>
                    <a:pt x="2632" y="11418"/>
                  </a:cubicBezTo>
                  <a:cubicBezTo>
                    <a:pt x="1436" y="13607"/>
                    <a:pt x="560" y="15971"/>
                    <a:pt x="35" y="18423"/>
                  </a:cubicBezTo>
                  <a:cubicBezTo>
                    <a:pt x="0" y="18648"/>
                    <a:pt x="191" y="18791"/>
                    <a:pt x="371" y="18791"/>
                  </a:cubicBezTo>
                  <a:cubicBezTo>
                    <a:pt x="494" y="18791"/>
                    <a:pt x="612" y="18723"/>
                    <a:pt x="648" y="18569"/>
                  </a:cubicBezTo>
                  <a:cubicBezTo>
                    <a:pt x="910" y="17314"/>
                    <a:pt x="1261" y="16059"/>
                    <a:pt x="1728" y="14862"/>
                  </a:cubicBezTo>
                  <a:cubicBezTo>
                    <a:pt x="1786" y="14833"/>
                    <a:pt x="1844" y="14775"/>
                    <a:pt x="1873" y="14746"/>
                  </a:cubicBezTo>
                  <a:cubicBezTo>
                    <a:pt x="4296" y="10981"/>
                    <a:pt x="9170" y="9142"/>
                    <a:pt x="13489" y="9054"/>
                  </a:cubicBezTo>
                  <a:cubicBezTo>
                    <a:pt x="13898" y="9054"/>
                    <a:pt x="13898" y="8442"/>
                    <a:pt x="13489" y="8442"/>
                  </a:cubicBezTo>
                  <a:cubicBezTo>
                    <a:pt x="9578" y="8529"/>
                    <a:pt x="5347" y="9959"/>
                    <a:pt x="2603" y="12819"/>
                  </a:cubicBezTo>
                  <a:cubicBezTo>
                    <a:pt x="2691" y="12644"/>
                    <a:pt x="2778" y="12469"/>
                    <a:pt x="2895" y="12265"/>
                  </a:cubicBezTo>
                  <a:cubicBezTo>
                    <a:pt x="2983" y="12236"/>
                    <a:pt x="3070" y="12148"/>
                    <a:pt x="3099" y="12061"/>
                  </a:cubicBezTo>
                  <a:cubicBezTo>
                    <a:pt x="3128" y="11915"/>
                    <a:pt x="3158" y="11798"/>
                    <a:pt x="3187" y="11652"/>
                  </a:cubicBezTo>
                  <a:cubicBezTo>
                    <a:pt x="5755" y="6982"/>
                    <a:pt x="9666" y="2984"/>
                    <a:pt x="14219" y="562"/>
                  </a:cubicBezTo>
                  <a:cubicBezTo>
                    <a:pt x="14545" y="411"/>
                    <a:pt x="14353" y="1"/>
                    <a:pt x="14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72"/>
            <p:cNvSpPr/>
            <p:nvPr/>
          </p:nvSpPr>
          <p:spPr>
            <a:xfrm>
              <a:off x="6108710" y="4299337"/>
              <a:ext cx="166262" cy="359364"/>
            </a:xfrm>
            <a:custGeom>
              <a:avLst/>
              <a:gdLst/>
              <a:ahLst/>
              <a:cxnLst/>
              <a:rect l="l" t="t" r="r" b="b"/>
              <a:pathLst>
                <a:path w="4875" h="10537" extrusionOk="0">
                  <a:moveTo>
                    <a:pt x="4612" y="1"/>
                  </a:moveTo>
                  <a:lnTo>
                    <a:pt x="4612" y="1"/>
                  </a:lnTo>
                  <a:cubicBezTo>
                    <a:pt x="0" y="5283"/>
                    <a:pt x="3853" y="9836"/>
                    <a:pt x="4524" y="10537"/>
                  </a:cubicBezTo>
                  <a:cubicBezTo>
                    <a:pt x="4553" y="9661"/>
                    <a:pt x="4874" y="2686"/>
                    <a:pt x="4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72"/>
            <p:cNvSpPr/>
            <p:nvPr/>
          </p:nvSpPr>
          <p:spPr>
            <a:xfrm>
              <a:off x="6405305" y="4315298"/>
              <a:ext cx="427029" cy="258789"/>
            </a:xfrm>
            <a:custGeom>
              <a:avLst/>
              <a:gdLst/>
              <a:ahLst/>
              <a:cxnLst/>
              <a:rect l="l" t="t" r="r" b="b"/>
              <a:pathLst>
                <a:path w="12521" h="7588" extrusionOk="0">
                  <a:moveTo>
                    <a:pt x="9866" y="1"/>
                  </a:moveTo>
                  <a:cubicBezTo>
                    <a:pt x="1094" y="1"/>
                    <a:pt x="107" y="6359"/>
                    <a:pt x="0" y="7588"/>
                  </a:cubicBezTo>
                  <a:cubicBezTo>
                    <a:pt x="234" y="7296"/>
                    <a:pt x="3882" y="2656"/>
                    <a:pt x="12521" y="175"/>
                  </a:cubicBezTo>
                  <a:cubicBezTo>
                    <a:pt x="11565" y="56"/>
                    <a:pt x="10682" y="1"/>
                    <a:pt x="9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72"/>
            <p:cNvSpPr/>
            <p:nvPr/>
          </p:nvSpPr>
          <p:spPr>
            <a:xfrm>
              <a:off x="6369463" y="4640781"/>
              <a:ext cx="498717" cy="135363"/>
            </a:xfrm>
            <a:custGeom>
              <a:avLst/>
              <a:gdLst/>
              <a:ahLst/>
              <a:cxnLst/>
              <a:rect l="l" t="t" r="r" b="b"/>
              <a:pathLst>
                <a:path w="14623" h="3969" extrusionOk="0">
                  <a:moveTo>
                    <a:pt x="6206" y="0"/>
                  </a:moveTo>
                  <a:cubicBezTo>
                    <a:pt x="2199" y="0"/>
                    <a:pt x="1" y="3034"/>
                    <a:pt x="1" y="3034"/>
                  </a:cubicBezTo>
                  <a:cubicBezTo>
                    <a:pt x="1" y="3034"/>
                    <a:pt x="3310" y="1823"/>
                    <a:pt x="7183" y="1823"/>
                  </a:cubicBezTo>
                  <a:cubicBezTo>
                    <a:pt x="9673" y="1823"/>
                    <a:pt x="12396" y="2324"/>
                    <a:pt x="14623" y="3968"/>
                  </a:cubicBezTo>
                  <a:cubicBezTo>
                    <a:pt x="11290" y="962"/>
                    <a:pt x="8461" y="0"/>
                    <a:pt x="62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72"/>
            <p:cNvSpPr/>
            <p:nvPr/>
          </p:nvSpPr>
          <p:spPr>
            <a:xfrm>
              <a:off x="2411752" y="3852173"/>
              <a:ext cx="712453" cy="696288"/>
            </a:xfrm>
            <a:custGeom>
              <a:avLst/>
              <a:gdLst/>
              <a:ahLst/>
              <a:cxnLst/>
              <a:rect l="l" t="t" r="r" b="b"/>
              <a:pathLst>
                <a:path w="20890" h="20416" extrusionOk="0">
                  <a:moveTo>
                    <a:pt x="7961" y="1"/>
                  </a:moveTo>
                  <a:cubicBezTo>
                    <a:pt x="7751" y="1"/>
                    <a:pt x="7527" y="133"/>
                    <a:pt x="7512" y="388"/>
                  </a:cubicBezTo>
                  <a:cubicBezTo>
                    <a:pt x="7395" y="2256"/>
                    <a:pt x="8037" y="4094"/>
                    <a:pt x="9001" y="5758"/>
                  </a:cubicBezTo>
                  <a:cubicBezTo>
                    <a:pt x="8417" y="5291"/>
                    <a:pt x="7775" y="4824"/>
                    <a:pt x="7133" y="4386"/>
                  </a:cubicBezTo>
                  <a:cubicBezTo>
                    <a:pt x="5177" y="3073"/>
                    <a:pt x="2959" y="1701"/>
                    <a:pt x="624" y="1176"/>
                  </a:cubicBezTo>
                  <a:cubicBezTo>
                    <a:pt x="605" y="1174"/>
                    <a:pt x="585" y="1172"/>
                    <a:pt x="567" y="1172"/>
                  </a:cubicBezTo>
                  <a:cubicBezTo>
                    <a:pt x="118" y="1172"/>
                    <a:pt x="1" y="1824"/>
                    <a:pt x="449" y="1964"/>
                  </a:cubicBezTo>
                  <a:cubicBezTo>
                    <a:pt x="2697" y="2489"/>
                    <a:pt x="4886" y="3803"/>
                    <a:pt x="6753" y="5087"/>
                  </a:cubicBezTo>
                  <a:cubicBezTo>
                    <a:pt x="8475" y="6313"/>
                    <a:pt x="10110" y="7655"/>
                    <a:pt x="11598" y="9114"/>
                  </a:cubicBezTo>
                  <a:cubicBezTo>
                    <a:pt x="9987" y="8418"/>
                    <a:pt x="8268" y="8061"/>
                    <a:pt x="6533" y="8061"/>
                  </a:cubicBezTo>
                  <a:cubicBezTo>
                    <a:pt x="5721" y="8061"/>
                    <a:pt x="4906" y="8139"/>
                    <a:pt x="4098" y="8297"/>
                  </a:cubicBezTo>
                  <a:cubicBezTo>
                    <a:pt x="3628" y="8380"/>
                    <a:pt x="3812" y="9063"/>
                    <a:pt x="4277" y="9063"/>
                  </a:cubicBezTo>
                  <a:cubicBezTo>
                    <a:pt x="4304" y="9063"/>
                    <a:pt x="4332" y="9061"/>
                    <a:pt x="4360" y="9056"/>
                  </a:cubicBezTo>
                  <a:cubicBezTo>
                    <a:pt x="5076" y="8925"/>
                    <a:pt x="5798" y="8860"/>
                    <a:pt x="6517" y="8860"/>
                  </a:cubicBezTo>
                  <a:cubicBezTo>
                    <a:pt x="8993" y="8860"/>
                    <a:pt x="11437" y="9629"/>
                    <a:pt x="13495" y="11099"/>
                  </a:cubicBezTo>
                  <a:cubicBezTo>
                    <a:pt x="15976" y="13930"/>
                    <a:pt x="18136" y="16965"/>
                    <a:pt x="20003" y="20234"/>
                  </a:cubicBezTo>
                  <a:cubicBezTo>
                    <a:pt x="20080" y="20362"/>
                    <a:pt x="20195" y="20415"/>
                    <a:pt x="20312" y="20415"/>
                  </a:cubicBezTo>
                  <a:cubicBezTo>
                    <a:pt x="20594" y="20415"/>
                    <a:pt x="20890" y="20106"/>
                    <a:pt x="20704" y="19796"/>
                  </a:cubicBezTo>
                  <a:cubicBezTo>
                    <a:pt x="18223" y="15564"/>
                    <a:pt x="15246" y="11478"/>
                    <a:pt x="11656" y="8064"/>
                  </a:cubicBezTo>
                  <a:cubicBezTo>
                    <a:pt x="9876" y="6050"/>
                    <a:pt x="8125" y="3190"/>
                    <a:pt x="8329" y="359"/>
                  </a:cubicBezTo>
                  <a:cubicBezTo>
                    <a:pt x="8344" y="118"/>
                    <a:pt x="8158" y="1"/>
                    <a:pt x="7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72"/>
            <p:cNvSpPr/>
            <p:nvPr/>
          </p:nvSpPr>
          <p:spPr>
            <a:xfrm>
              <a:off x="2596251" y="3758593"/>
              <a:ext cx="159304" cy="141092"/>
            </a:xfrm>
            <a:custGeom>
              <a:avLst/>
              <a:gdLst/>
              <a:ahLst/>
              <a:cxnLst/>
              <a:rect l="l" t="t" r="r" b="b"/>
              <a:pathLst>
                <a:path w="4671" h="4137" extrusionOk="0">
                  <a:moveTo>
                    <a:pt x="2352" y="1"/>
                  </a:moveTo>
                  <a:cubicBezTo>
                    <a:pt x="1987" y="1"/>
                    <a:pt x="1611" y="102"/>
                    <a:pt x="1256" y="330"/>
                  </a:cubicBezTo>
                  <a:cubicBezTo>
                    <a:pt x="293" y="943"/>
                    <a:pt x="1" y="2227"/>
                    <a:pt x="614" y="3190"/>
                  </a:cubicBezTo>
                  <a:cubicBezTo>
                    <a:pt x="1041" y="3837"/>
                    <a:pt x="1697" y="4137"/>
                    <a:pt x="2346" y="4137"/>
                  </a:cubicBezTo>
                  <a:cubicBezTo>
                    <a:pt x="3250" y="4137"/>
                    <a:pt x="4141" y="3555"/>
                    <a:pt x="4379" y="2519"/>
                  </a:cubicBezTo>
                  <a:cubicBezTo>
                    <a:pt x="4671" y="1147"/>
                    <a:pt x="3577" y="1"/>
                    <a:pt x="2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72"/>
            <p:cNvSpPr/>
            <p:nvPr/>
          </p:nvSpPr>
          <p:spPr>
            <a:xfrm>
              <a:off x="2638061" y="3774724"/>
              <a:ext cx="72712" cy="40005"/>
            </a:xfrm>
            <a:custGeom>
              <a:avLst/>
              <a:gdLst/>
              <a:ahLst/>
              <a:cxnLst/>
              <a:rect l="l" t="t" r="r" b="b"/>
              <a:pathLst>
                <a:path w="2132" h="1173" extrusionOk="0">
                  <a:moveTo>
                    <a:pt x="1120" y="1"/>
                  </a:moveTo>
                  <a:cubicBezTo>
                    <a:pt x="1088" y="1"/>
                    <a:pt x="1055" y="1"/>
                    <a:pt x="1022" y="3"/>
                  </a:cubicBezTo>
                  <a:cubicBezTo>
                    <a:pt x="468" y="32"/>
                    <a:pt x="1" y="324"/>
                    <a:pt x="30" y="645"/>
                  </a:cubicBezTo>
                  <a:cubicBezTo>
                    <a:pt x="30" y="948"/>
                    <a:pt x="471" y="1173"/>
                    <a:pt x="1011" y="1173"/>
                  </a:cubicBezTo>
                  <a:cubicBezTo>
                    <a:pt x="1044" y="1173"/>
                    <a:pt x="1077" y="1172"/>
                    <a:pt x="1110" y="1170"/>
                  </a:cubicBezTo>
                  <a:cubicBezTo>
                    <a:pt x="1664" y="1112"/>
                    <a:pt x="2131" y="849"/>
                    <a:pt x="2102" y="528"/>
                  </a:cubicBezTo>
                  <a:cubicBezTo>
                    <a:pt x="2074" y="226"/>
                    <a:pt x="1657" y="1"/>
                    <a:pt x="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72"/>
            <p:cNvSpPr/>
            <p:nvPr/>
          </p:nvSpPr>
          <p:spPr>
            <a:xfrm>
              <a:off x="2366566" y="3826800"/>
              <a:ext cx="166023" cy="141229"/>
            </a:xfrm>
            <a:custGeom>
              <a:avLst/>
              <a:gdLst/>
              <a:ahLst/>
              <a:cxnLst/>
              <a:rect l="l" t="t" r="r" b="b"/>
              <a:pathLst>
                <a:path w="4868" h="4141" extrusionOk="0">
                  <a:moveTo>
                    <a:pt x="2144" y="0"/>
                  </a:moveTo>
                  <a:cubicBezTo>
                    <a:pt x="1041" y="0"/>
                    <a:pt x="0" y="900"/>
                    <a:pt x="82" y="2183"/>
                  </a:cubicBezTo>
                  <a:cubicBezTo>
                    <a:pt x="110" y="3285"/>
                    <a:pt x="1041" y="4141"/>
                    <a:pt x="2134" y="4141"/>
                  </a:cubicBezTo>
                  <a:cubicBezTo>
                    <a:pt x="2170" y="4141"/>
                    <a:pt x="2205" y="4140"/>
                    <a:pt x="2241" y="4138"/>
                  </a:cubicBezTo>
                  <a:cubicBezTo>
                    <a:pt x="4080" y="4021"/>
                    <a:pt x="4868" y="1774"/>
                    <a:pt x="3525" y="548"/>
                  </a:cubicBezTo>
                  <a:cubicBezTo>
                    <a:pt x="3111" y="169"/>
                    <a:pt x="2622" y="0"/>
                    <a:pt x="21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72"/>
            <p:cNvSpPr/>
            <p:nvPr/>
          </p:nvSpPr>
          <p:spPr>
            <a:xfrm>
              <a:off x="2381264" y="3849581"/>
              <a:ext cx="51805" cy="65891"/>
            </a:xfrm>
            <a:custGeom>
              <a:avLst/>
              <a:gdLst/>
              <a:ahLst/>
              <a:cxnLst/>
              <a:rect l="l" t="t" r="r" b="b"/>
              <a:pathLst>
                <a:path w="1519" h="1932" extrusionOk="0">
                  <a:moveTo>
                    <a:pt x="1060" y="1"/>
                  </a:moveTo>
                  <a:cubicBezTo>
                    <a:pt x="781" y="1"/>
                    <a:pt x="433" y="279"/>
                    <a:pt x="234" y="727"/>
                  </a:cubicBezTo>
                  <a:cubicBezTo>
                    <a:pt x="1" y="1223"/>
                    <a:pt x="1" y="1748"/>
                    <a:pt x="293" y="1894"/>
                  </a:cubicBezTo>
                  <a:cubicBezTo>
                    <a:pt x="343" y="1919"/>
                    <a:pt x="398" y="1931"/>
                    <a:pt x="456" y="1931"/>
                  </a:cubicBezTo>
                  <a:cubicBezTo>
                    <a:pt x="730" y="1931"/>
                    <a:pt x="1063" y="1657"/>
                    <a:pt x="1256" y="1223"/>
                  </a:cubicBezTo>
                  <a:cubicBezTo>
                    <a:pt x="1518" y="697"/>
                    <a:pt x="1489" y="172"/>
                    <a:pt x="1197" y="26"/>
                  </a:cubicBezTo>
                  <a:cubicBezTo>
                    <a:pt x="1154" y="9"/>
                    <a:pt x="1108" y="1"/>
                    <a:pt x="10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72"/>
            <p:cNvSpPr/>
            <p:nvPr/>
          </p:nvSpPr>
          <p:spPr>
            <a:xfrm>
              <a:off x="2461884" y="4078142"/>
              <a:ext cx="186827" cy="140444"/>
            </a:xfrm>
            <a:custGeom>
              <a:avLst/>
              <a:gdLst/>
              <a:ahLst/>
              <a:cxnLst/>
              <a:rect l="l" t="t" r="r" b="b"/>
              <a:pathLst>
                <a:path w="5478" h="4118" extrusionOk="0">
                  <a:moveTo>
                    <a:pt x="2774" y="0"/>
                  </a:moveTo>
                  <a:cubicBezTo>
                    <a:pt x="2716" y="0"/>
                    <a:pt x="2658" y="3"/>
                    <a:pt x="2598" y="8"/>
                  </a:cubicBezTo>
                  <a:cubicBezTo>
                    <a:pt x="760" y="124"/>
                    <a:pt x="1" y="2430"/>
                    <a:pt x="1402" y="3627"/>
                  </a:cubicBezTo>
                  <a:cubicBezTo>
                    <a:pt x="1783" y="3955"/>
                    <a:pt x="2258" y="4118"/>
                    <a:pt x="2735" y="4118"/>
                  </a:cubicBezTo>
                  <a:cubicBezTo>
                    <a:pt x="3318" y="4118"/>
                    <a:pt x="3903" y="3875"/>
                    <a:pt x="4320" y="3393"/>
                  </a:cubicBezTo>
                  <a:cubicBezTo>
                    <a:pt x="5478" y="2038"/>
                    <a:pt x="4478" y="0"/>
                    <a:pt x="2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72"/>
            <p:cNvSpPr/>
            <p:nvPr/>
          </p:nvSpPr>
          <p:spPr>
            <a:xfrm>
              <a:off x="2497727" y="4127388"/>
              <a:ext cx="49793" cy="67971"/>
            </a:xfrm>
            <a:custGeom>
              <a:avLst/>
              <a:gdLst/>
              <a:ahLst/>
              <a:cxnLst/>
              <a:rect l="l" t="t" r="r" b="b"/>
              <a:pathLst>
                <a:path w="1460" h="1993" extrusionOk="0">
                  <a:moveTo>
                    <a:pt x="480" y="0"/>
                  </a:moveTo>
                  <a:cubicBezTo>
                    <a:pt x="436" y="0"/>
                    <a:pt x="393" y="8"/>
                    <a:pt x="351" y="23"/>
                  </a:cubicBezTo>
                  <a:cubicBezTo>
                    <a:pt x="59" y="140"/>
                    <a:pt x="1" y="665"/>
                    <a:pt x="176" y="1190"/>
                  </a:cubicBezTo>
                  <a:cubicBezTo>
                    <a:pt x="357" y="1684"/>
                    <a:pt x="701" y="1993"/>
                    <a:pt x="980" y="1993"/>
                  </a:cubicBezTo>
                  <a:cubicBezTo>
                    <a:pt x="1015" y="1993"/>
                    <a:pt x="1048" y="1988"/>
                    <a:pt x="1080" y="1978"/>
                  </a:cubicBezTo>
                  <a:cubicBezTo>
                    <a:pt x="1401" y="1861"/>
                    <a:pt x="1460" y="1336"/>
                    <a:pt x="1255" y="782"/>
                  </a:cubicBezTo>
                  <a:cubicBezTo>
                    <a:pt x="1103" y="325"/>
                    <a:pt x="774" y="0"/>
                    <a:pt x="4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72"/>
            <p:cNvSpPr/>
            <p:nvPr/>
          </p:nvSpPr>
          <p:spPr>
            <a:xfrm>
              <a:off x="2838111" y="3778783"/>
              <a:ext cx="512666" cy="1005347"/>
            </a:xfrm>
            <a:custGeom>
              <a:avLst/>
              <a:gdLst/>
              <a:ahLst/>
              <a:cxnLst/>
              <a:rect l="l" t="t" r="r" b="b"/>
              <a:pathLst>
                <a:path w="15032" h="29478" extrusionOk="0">
                  <a:moveTo>
                    <a:pt x="3328" y="1"/>
                  </a:moveTo>
                  <a:cubicBezTo>
                    <a:pt x="3328" y="1"/>
                    <a:pt x="3299" y="30"/>
                    <a:pt x="3240" y="88"/>
                  </a:cubicBezTo>
                  <a:cubicBezTo>
                    <a:pt x="3211" y="176"/>
                    <a:pt x="3124" y="293"/>
                    <a:pt x="3036" y="439"/>
                  </a:cubicBezTo>
                  <a:cubicBezTo>
                    <a:pt x="2949" y="585"/>
                    <a:pt x="2832" y="760"/>
                    <a:pt x="2715" y="935"/>
                  </a:cubicBezTo>
                  <a:cubicBezTo>
                    <a:pt x="2598" y="1139"/>
                    <a:pt x="2482" y="1373"/>
                    <a:pt x="2365" y="1635"/>
                  </a:cubicBezTo>
                  <a:cubicBezTo>
                    <a:pt x="2044" y="2219"/>
                    <a:pt x="1752" y="2832"/>
                    <a:pt x="1518" y="3474"/>
                  </a:cubicBezTo>
                  <a:cubicBezTo>
                    <a:pt x="526" y="5867"/>
                    <a:pt x="30" y="8435"/>
                    <a:pt x="1" y="11033"/>
                  </a:cubicBezTo>
                  <a:cubicBezTo>
                    <a:pt x="1" y="14856"/>
                    <a:pt x="1081" y="18592"/>
                    <a:pt x="3094" y="21861"/>
                  </a:cubicBezTo>
                  <a:cubicBezTo>
                    <a:pt x="4058" y="23378"/>
                    <a:pt x="5196" y="24779"/>
                    <a:pt x="6538" y="25976"/>
                  </a:cubicBezTo>
                  <a:cubicBezTo>
                    <a:pt x="7093" y="26530"/>
                    <a:pt x="7706" y="27026"/>
                    <a:pt x="8348" y="27493"/>
                  </a:cubicBezTo>
                  <a:cubicBezTo>
                    <a:pt x="8873" y="27902"/>
                    <a:pt x="9428" y="28252"/>
                    <a:pt x="10011" y="28602"/>
                  </a:cubicBezTo>
                  <a:cubicBezTo>
                    <a:pt x="10245" y="28748"/>
                    <a:pt x="10478" y="28865"/>
                    <a:pt x="10683" y="28982"/>
                  </a:cubicBezTo>
                  <a:cubicBezTo>
                    <a:pt x="10916" y="29098"/>
                    <a:pt x="11091" y="29186"/>
                    <a:pt x="11237" y="29274"/>
                  </a:cubicBezTo>
                  <a:cubicBezTo>
                    <a:pt x="11383" y="29332"/>
                    <a:pt x="11500" y="29390"/>
                    <a:pt x="11587" y="29420"/>
                  </a:cubicBezTo>
                  <a:lnTo>
                    <a:pt x="11733" y="29478"/>
                  </a:lnTo>
                  <a:lnTo>
                    <a:pt x="11821" y="29361"/>
                  </a:lnTo>
                  <a:cubicBezTo>
                    <a:pt x="11850" y="29274"/>
                    <a:pt x="11938" y="29157"/>
                    <a:pt x="12025" y="29011"/>
                  </a:cubicBezTo>
                  <a:cubicBezTo>
                    <a:pt x="12113" y="28894"/>
                    <a:pt x="12229" y="28719"/>
                    <a:pt x="12346" y="28515"/>
                  </a:cubicBezTo>
                  <a:cubicBezTo>
                    <a:pt x="12463" y="28310"/>
                    <a:pt x="12580" y="28077"/>
                    <a:pt x="12696" y="27814"/>
                  </a:cubicBezTo>
                  <a:cubicBezTo>
                    <a:pt x="13017" y="27231"/>
                    <a:pt x="13280" y="26618"/>
                    <a:pt x="13543" y="26005"/>
                  </a:cubicBezTo>
                  <a:cubicBezTo>
                    <a:pt x="13835" y="25275"/>
                    <a:pt x="14097" y="24516"/>
                    <a:pt x="14302" y="23758"/>
                  </a:cubicBezTo>
                  <a:cubicBezTo>
                    <a:pt x="14769" y="22006"/>
                    <a:pt x="15031" y="20226"/>
                    <a:pt x="15031" y="18446"/>
                  </a:cubicBezTo>
                  <a:cubicBezTo>
                    <a:pt x="15031" y="16520"/>
                    <a:pt x="14798" y="14652"/>
                    <a:pt x="14272" y="12813"/>
                  </a:cubicBezTo>
                  <a:cubicBezTo>
                    <a:pt x="13747" y="10974"/>
                    <a:pt x="12988" y="9223"/>
                    <a:pt x="11967" y="7618"/>
                  </a:cubicBezTo>
                  <a:cubicBezTo>
                    <a:pt x="11033" y="6071"/>
                    <a:pt x="9865" y="4700"/>
                    <a:pt x="8552" y="3474"/>
                  </a:cubicBezTo>
                  <a:cubicBezTo>
                    <a:pt x="7968" y="2919"/>
                    <a:pt x="7355" y="2423"/>
                    <a:pt x="6713" y="1956"/>
                  </a:cubicBezTo>
                  <a:cubicBezTo>
                    <a:pt x="6130" y="1518"/>
                    <a:pt x="5546" y="1168"/>
                    <a:pt x="5050" y="876"/>
                  </a:cubicBezTo>
                  <a:cubicBezTo>
                    <a:pt x="4787" y="730"/>
                    <a:pt x="4583" y="585"/>
                    <a:pt x="4349" y="497"/>
                  </a:cubicBezTo>
                  <a:cubicBezTo>
                    <a:pt x="4145" y="380"/>
                    <a:pt x="3970" y="293"/>
                    <a:pt x="3824" y="205"/>
                  </a:cubicBezTo>
                  <a:cubicBezTo>
                    <a:pt x="3678" y="147"/>
                    <a:pt x="3532" y="88"/>
                    <a:pt x="3445" y="30"/>
                  </a:cubicBezTo>
                  <a:lnTo>
                    <a:pt x="3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72"/>
            <p:cNvSpPr/>
            <p:nvPr/>
          </p:nvSpPr>
          <p:spPr>
            <a:xfrm>
              <a:off x="2256856" y="4315229"/>
              <a:ext cx="428052" cy="265848"/>
            </a:xfrm>
            <a:custGeom>
              <a:avLst/>
              <a:gdLst/>
              <a:ahLst/>
              <a:cxnLst/>
              <a:rect l="l" t="t" r="r" b="b"/>
              <a:pathLst>
                <a:path w="12551" h="7795" extrusionOk="0">
                  <a:moveTo>
                    <a:pt x="2674" y="1"/>
                  </a:moveTo>
                  <a:cubicBezTo>
                    <a:pt x="1853" y="1"/>
                    <a:pt x="964" y="56"/>
                    <a:pt x="1" y="177"/>
                  </a:cubicBezTo>
                  <a:cubicBezTo>
                    <a:pt x="1" y="177"/>
                    <a:pt x="3795" y="7210"/>
                    <a:pt x="12550" y="7794"/>
                  </a:cubicBezTo>
                  <a:cubicBezTo>
                    <a:pt x="12550" y="7794"/>
                    <a:pt x="12401" y="1"/>
                    <a:pt x="26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72"/>
            <p:cNvSpPr/>
            <p:nvPr/>
          </p:nvSpPr>
          <p:spPr>
            <a:xfrm>
              <a:off x="2222036" y="4640781"/>
              <a:ext cx="498683" cy="181882"/>
            </a:xfrm>
            <a:custGeom>
              <a:avLst/>
              <a:gdLst/>
              <a:ahLst/>
              <a:cxnLst/>
              <a:rect l="l" t="t" r="r" b="b"/>
              <a:pathLst>
                <a:path w="14622" h="5333" extrusionOk="0">
                  <a:moveTo>
                    <a:pt x="8404" y="0"/>
                  </a:moveTo>
                  <a:cubicBezTo>
                    <a:pt x="6148" y="0"/>
                    <a:pt x="3322" y="962"/>
                    <a:pt x="0" y="3968"/>
                  </a:cubicBezTo>
                  <a:cubicBezTo>
                    <a:pt x="0" y="3968"/>
                    <a:pt x="2684" y="5332"/>
                    <a:pt x="6491" y="5332"/>
                  </a:cubicBezTo>
                  <a:cubicBezTo>
                    <a:pt x="8886" y="5332"/>
                    <a:pt x="11726" y="4793"/>
                    <a:pt x="14622" y="3034"/>
                  </a:cubicBezTo>
                  <a:cubicBezTo>
                    <a:pt x="14622" y="3034"/>
                    <a:pt x="12412" y="0"/>
                    <a:pt x="84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72"/>
            <p:cNvSpPr/>
            <p:nvPr/>
          </p:nvSpPr>
          <p:spPr>
            <a:xfrm>
              <a:off x="2667936" y="4299337"/>
              <a:ext cx="326487" cy="362366"/>
            </a:xfrm>
            <a:custGeom>
              <a:avLst/>
              <a:gdLst/>
              <a:ahLst/>
              <a:cxnLst/>
              <a:rect l="l" t="t" r="r" b="b"/>
              <a:pathLst>
                <a:path w="9573" h="10625" extrusionOk="0">
                  <a:moveTo>
                    <a:pt x="4582" y="1"/>
                  </a:moveTo>
                  <a:cubicBezTo>
                    <a:pt x="4582" y="1"/>
                    <a:pt x="0" y="5400"/>
                    <a:pt x="4582" y="10624"/>
                  </a:cubicBezTo>
                  <a:cubicBezTo>
                    <a:pt x="4582" y="10624"/>
                    <a:pt x="9573" y="5721"/>
                    <a:pt x="4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72"/>
            <p:cNvSpPr/>
            <p:nvPr/>
          </p:nvSpPr>
          <p:spPr>
            <a:xfrm>
              <a:off x="2456598" y="4397657"/>
              <a:ext cx="495853" cy="640799"/>
            </a:xfrm>
            <a:custGeom>
              <a:avLst/>
              <a:gdLst/>
              <a:ahLst/>
              <a:cxnLst/>
              <a:rect l="l" t="t" r="r" b="b"/>
              <a:pathLst>
                <a:path w="14539" h="18789" extrusionOk="0">
                  <a:moveTo>
                    <a:pt x="452" y="1"/>
                  </a:moveTo>
                  <a:cubicBezTo>
                    <a:pt x="174" y="1"/>
                    <a:pt x="0" y="411"/>
                    <a:pt x="302" y="562"/>
                  </a:cubicBezTo>
                  <a:cubicBezTo>
                    <a:pt x="4971" y="3101"/>
                    <a:pt x="8795" y="6982"/>
                    <a:pt x="11334" y="11652"/>
                  </a:cubicBezTo>
                  <a:cubicBezTo>
                    <a:pt x="11363" y="11798"/>
                    <a:pt x="11392" y="11915"/>
                    <a:pt x="11421" y="12061"/>
                  </a:cubicBezTo>
                  <a:cubicBezTo>
                    <a:pt x="11450" y="12148"/>
                    <a:pt x="11538" y="12236"/>
                    <a:pt x="11655" y="12265"/>
                  </a:cubicBezTo>
                  <a:cubicBezTo>
                    <a:pt x="11742" y="12469"/>
                    <a:pt x="11830" y="12644"/>
                    <a:pt x="11917" y="12819"/>
                  </a:cubicBezTo>
                  <a:cubicBezTo>
                    <a:pt x="9174" y="9959"/>
                    <a:pt x="4942" y="8500"/>
                    <a:pt x="1031" y="8412"/>
                  </a:cubicBezTo>
                  <a:cubicBezTo>
                    <a:pt x="623" y="8412"/>
                    <a:pt x="623" y="9025"/>
                    <a:pt x="1031" y="9025"/>
                  </a:cubicBezTo>
                  <a:cubicBezTo>
                    <a:pt x="5380" y="9142"/>
                    <a:pt x="10225" y="10981"/>
                    <a:pt x="12676" y="14716"/>
                  </a:cubicBezTo>
                  <a:cubicBezTo>
                    <a:pt x="12705" y="14775"/>
                    <a:pt x="12735" y="14833"/>
                    <a:pt x="12793" y="14862"/>
                  </a:cubicBezTo>
                  <a:cubicBezTo>
                    <a:pt x="13260" y="16059"/>
                    <a:pt x="13639" y="17314"/>
                    <a:pt x="13902" y="18569"/>
                  </a:cubicBezTo>
                  <a:cubicBezTo>
                    <a:pt x="13925" y="18721"/>
                    <a:pt x="14038" y="18789"/>
                    <a:pt x="14159" y="18789"/>
                  </a:cubicBezTo>
                  <a:cubicBezTo>
                    <a:pt x="14340" y="18789"/>
                    <a:pt x="14538" y="18638"/>
                    <a:pt x="14486" y="18394"/>
                  </a:cubicBezTo>
                  <a:cubicBezTo>
                    <a:pt x="13960" y="15971"/>
                    <a:pt x="13085" y="13607"/>
                    <a:pt x="11888" y="11418"/>
                  </a:cubicBezTo>
                  <a:cubicBezTo>
                    <a:pt x="11071" y="8296"/>
                    <a:pt x="10808" y="5056"/>
                    <a:pt x="11071" y="1875"/>
                  </a:cubicBezTo>
                  <a:cubicBezTo>
                    <a:pt x="11086" y="1671"/>
                    <a:pt x="10940" y="1568"/>
                    <a:pt x="10787" y="1568"/>
                  </a:cubicBezTo>
                  <a:cubicBezTo>
                    <a:pt x="10633" y="1568"/>
                    <a:pt x="10473" y="1671"/>
                    <a:pt x="10458" y="1875"/>
                  </a:cubicBezTo>
                  <a:cubicBezTo>
                    <a:pt x="10254" y="4472"/>
                    <a:pt x="10400" y="7099"/>
                    <a:pt x="10867" y="9697"/>
                  </a:cubicBezTo>
                  <a:cubicBezTo>
                    <a:pt x="8328" y="5640"/>
                    <a:pt x="4796" y="2313"/>
                    <a:pt x="594" y="36"/>
                  </a:cubicBezTo>
                  <a:cubicBezTo>
                    <a:pt x="545" y="12"/>
                    <a:pt x="497" y="1"/>
                    <a:pt x="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72"/>
            <p:cNvSpPr/>
            <p:nvPr/>
          </p:nvSpPr>
          <p:spPr>
            <a:xfrm>
              <a:off x="2814238" y="4299337"/>
              <a:ext cx="166262" cy="359364"/>
            </a:xfrm>
            <a:custGeom>
              <a:avLst/>
              <a:gdLst/>
              <a:ahLst/>
              <a:cxnLst/>
              <a:rect l="l" t="t" r="r" b="b"/>
              <a:pathLst>
                <a:path w="4875" h="10537" extrusionOk="0">
                  <a:moveTo>
                    <a:pt x="292" y="1"/>
                  </a:moveTo>
                  <a:cubicBezTo>
                    <a:pt x="0" y="2686"/>
                    <a:pt x="321" y="9661"/>
                    <a:pt x="380" y="10537"/>
                  </a:cubicBezTo>
                  <a:cubicBezTo>
                    <a:pt x="1022" y="9836"/>
                    <a:pt x="4874" y="5283"/>
                    <a:pt x="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72"/>
            <p:cNvSpPr/>
            <p:nvPr/>
          </p:nvSpPr>
          <p:spPr>
            <a:xfrm>
              <a:off x="2256856" y="4315298"/>
              <a:ext cx="427063" cy="258789"/>
            </a:xfrm>
            <a:custGeom>
              <a:avLst/>
              <a:gdLst/>
              <a:ahLst/>
              <a:cxnLst/>
              <a:rect l="l" t="t" r="r" b="b"/>
              <a:pathLst>
                <a:path w="12522" h="7588" extrusionOk="0">
                  <a:moveTo>
                    <a:pt x="2661" y="1"/>
                  </a:moveTo>
                  <a:cubicBezTo>
                    <a:pt x="1844" y="1"/>
                    <a:pt x="959" y="56"/>
                    <a:pt x="1" y="175"/>
                  </a:cubicBezTo>
                  <a:cubicBezTo>
                    <a:pt x="8640" y="2656"/>
                    <a:pt x="12288" y="7296"/>
                    <a:pt x="12521" y="7588"/>
                  </a:cubicBezTo>
                  <a:cubicBezTo>
                    <a:pt x="12414" y="6359"/>
                    <a:pt x="11452" y="1"/>
                    <a:pt x="2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72"/>
            <p:cNvSpPr/>
            <p:nvPr/>
          </p:nvSpPr>
          <p:spPr>
            <a:xfrm>
              <a:off x="2222036" y="4640781"/>
              <a:ext cx="498683" cy="135363"/>
            </a:xfrm>
            <a:custGeom>
              <a:avLst/>
              <a:gdLst/>
              <a:ahLst/>
              <a:cxnLst/>
              <a:rect l="l" t="t" r="r" b="b"/>
              <a:pathLst>
                <a:path w="14622" h="3969" extrusionOk="0">
                  <a:moveTo>
                    <a:pt x="8404" y="0"/>
                  </a:moveTo>
                  <a:cubicBezTo>
                    <a:pt x="6148" y="0"/>
                    <a:pt x="3322" y="962"/>
                    <a:pt x="0" y="3968"/>
                  </a:cubicBezTo>
                  <a:cubicBezTo>
                    <a:pt x="2227" y="2324"/>
                    <a:pt x="4950" y="1823"/>
                    <a:pt x="7440" y="1823"/>
                  </a:cubicBezTo>
                  <a:cubicBezTo>
                    <a:pt x="11313" y="1823"/>
                    <a:pt x="14622" y="3034"/>
                    <a:pt x="14622" y="3034"/>
                  </a:cubicBezTo>
                  <a:cubicBezTo>
                    <a:pt x="14622" y="3034"/>
                    <a:pt x="12412" y="0"/>
                    <a:pt x="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72"/>
            <p:cNvSpPr/>
            <p:nvPr/>
          </p:nvSpPr>
          <p:spPr>
            <a:xfrm>
              <a:off x="2863995" y="3707131"/>
              <a:ext cx="3407158" cy="1440322"/>
            </a:xfrm>
            <a:custGeom>
              <a:avLst/>
              <a:gdLst/>
              <a:ahLst/>
              <a:cxnLst/>
              <a:rect l="l" t="t" r="r" b="b"/>
              <a:pathLst>
                <a:path w="99902" h="42232" extrusionOk="0">
                  <a:moveTo>
                    <a:pt x="49966" y="0"/>
                  </a:moveTo>
                  <a:cubicBezTo>
                    <a:pt x="25217" y="0"/>
                    <a:pt x="4116" y="17862"/>
                    <a:pt x="1" y="42232"/>
                  </a:cubicBezTo>
                  <a:lnTo>
                    <a:pt x="99901" y="42232"/>
                  </a:lnTo>
                  <a:cubicBezTo>
                    <a:pt x="95786" y="17862"/>
                    <a:pt x="74685" y="0"/>
                    <a:pt x="49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72"/>
            <p:cNvSpPr/>
            <p:nvPr/>
          </p:nvSpPr>
          <p:spPr>
            <a:xfrm>
              <a:off x="4085230" y="3715940"/>
              <a:ext cx="1183512" cy="1441039"/>
            </a:xfrm>
            <a:custGeom>
              <a:avLst/>
              <a:gdLst/>
              <a:ahLst/>
              <a:cxnLst/>
              <a:rect l="l" t="t" r="r" b="b"/>
              <a:pathLst>
                <a:path w="34702" h="42253" extrusionOk="0">
                  <a:moveTo>
                    <a:pt x="14203" y="0"/>
                  </a:moveTo>
                  <a:cubicBezTo>
                    <a:pt x="9418" y="0"/>
                    <a:pt x="4637" y="672"/>
                    <a:pt x="1" y="2006"/>
                  </a:cubicBezTo>
                  <a:cubicBezTo>
                    <a:pt x="3795" y="4983"/>
                    <a:pt x="12813" y="13009"/>
                    <a:pt x="14506" y="23691"/>
                  </a:cubicBezTo>
                  <a:cubicBezTo>
                    <a:pt x="15469" y="29644"/>
                    <a:pt x="13951" y="35861"/>
                    <a:pt x="9982" y="42253"/>
                  </a:cubicBezTo>
                  <a:lnTo>
                    <a:pt x="31375" y="42253"/>
                  </a:lnTo>
                  <a:cubicBezTo>
                    <a:pt x="33943" y="35365"/>
                    <a:pt x="34702" y="27893"/>
                    <a:pt x="33535" y="20626"/>
                  </a:cubicBezTo>
                  <a:cubicBezTo>
                    <a:pt x="32338" y="13126"/>
                    <a:pt x="29186" y="6617"/>
                    <a:pt x="25538" y="1276"/>
                  </a:cubicBezTo>
                  <a:cubicBezTo>
                    <a:pt x="21805" y="424"/>
                    <a:pt x="18003" y="0"/>
                    <a:pt x="14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72"/>
            <p:cNvSpPr/>
            <p:nvPr/>
          </p:nvSpPr>
          <p:spPr>
            <a:xfrm>
              <a:off x="4239513" y="3707165"/>
              <a:ext cx="922745" cy="1440288"/>
            </a:xfrm>
            <a:custGeom>
              <a:avLst/>
              <a:gdLst/>
              <a:ahLst/>
              <a:cxnLst/>
              <a:rect l="l" t="t" r="r" b="b"/>
              <a:pathLst>
                <a:path w="27056" h="42231" extrusionOk="0">
                  <a:moveTo>
                    <a:pt x="9669" y="0"/>
                  </a:moveTo>
                  <a:cubicBezTo>
                    <a:pt x="6430" y="0"/>
                    <a:pt x="3195" y="315"/>
                    <a:pt x="1" y="933"/>
                  </a:cubicBezTo>
                  <a:cubicBezTo>
                    <a:pt x="2510" y="3356"/>
                    <a:pt x="9165" y="10185"/>
                    <a:pt x="11675" y="16810"/>
                  </a:cubicBezTo>
                  <a:cubicBezTo>
                    <a:pt x="14272" y="23581"/>
                    <a:pt x="12813" y="35226"/>
                    <a:pt x="8873" y="42231"/>
                  </a:cubicBezTo>
                  <a:lnTo>
                    <a:pt x="23932" y="42231"/>
                  </a:lnTo>
                  <a:cubicBezTo>
                    <a:pt x="25333" y="36510"/>
                    <a:pt x="27055" y="27755"/>
                    <a:pt x="26063" y="22180"/>
                  </a:cubicBezTo>
                  <a:cubicBezTo>
                    <a:pt x="24779" y="14796"/>
                    <a:pt x="19467" y="4436"/>
                    <a:pt x="16461" y="466"/>
                  </a:cubicBezTo>
                  <a:cubicBezTo>
                    <a:pt x="14203" y="154"/>
                    <a:pt x="11935" y="0"/>
                    <a:pt x="96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72"/>
            <p:cNvSpPr/>
            <p:nvPr/>
          </p:nvSpPr>
          <p:spPr>
            <a:xfrm>
              <a:off x="2863995" y="3707131"/>
              <a:ext cx="3407158" cy="1440322"/>
            </a:xfrm>
            <a:custGeom>
              <a:avLst/>
              <a:gdLst/>
              <a:ahLst/>
              <a:cxnLst/>
              <a:rect l="l" t="t" r="r" b="b"/>
              <a:pathLst>
                <a:path w="99902" h="42232" extrusionOk="0">
                  <a:moveTo>
                    <a:pt x="49966" y="0"/>
                  </a:moveTo>
                  <a:cubicBezTo>
                    <a:pt x="25217" y="0"/>
                    <a:pt x="4116" y="17862"/>
                    <a:pt x="1" y="42232"/>
                  </a:cubicBezTo>
                  <a:lnTo>
                    <a:pt x="234" y="42232"/>
                  </a:lnTo>
                  <a:cubicBezTo>
                    <a:pt x="6451" y="20518"/>
                    <a:pt x="26326" y="5516"/>
                    <a:pt x="48915" y="5516"/>
                  </a:cubicBezTo>
                  <a:cubicBezTo>
                    <a:pt x="71533" y="5516"/>
                    <a:pt x="91409" y="20489"/>
                    <a:pt x="97625" y="42232"/>
                  </a:cubicBezTo>
                  <a:lnTo>
                    <a:pt x="99901" y="42232"/>
                  </a:lnTo>
                  <a:cubicBezTo>
                    <a:pt x="95786" y="17862"/>
                    <a:pt x="74685" y="0"/>
                    <a:pt x="499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72"/>
            <p:cNvSpPr/>
            <p:nvPr/>
          </p:nvSpPr>
          <p:spPr>
            <a:xfrm>
              <a:off x="2952595" y="4769214"/>
              <a:ext cx="600214" cy="378190"/>
            </a:xfrm>
            <a:custGeom>
              <a:avLst/>
              <a:gdLst/>
              <a:ahLst/>
              <a:cxnLst/>
              <a:rect l="l" t="t" r="r" b="b"/>
              <a:pathLst>
                <a:path w="17599" h="11089" extrusionOk="0">
                  <a:moveTo>
                    <a:pt x="7250" y="1"/>
                  </a:moveTo>
                  <a:cubicBezTo>
                    <a:pt x="7162" y="1"/>
                    <a:pt x="7070" y="9"/>
                    <a:pt x="6975" y="27"/>
                  </a:cubicBezTo>
                  <a:cubicBezTo>
                    <a:pt x="4028" y="582"/>
                    <a:pt x="6129" y="8374"/>
                    <a:pt x="6129" y="8374"/>
                  </a:cubicBezTo>
                  <a:cubicBezTo>
                    <a:pt x="6129" y="8374"/>
                    <a:pt x="3813" y="4785"/>
                    <a:pt x="2173" y="4785"/>
                  </a:cubicBezTo>
                  <a:cubicBezTo>
                    <a:pt x="1972" y="4785"/>
                    <a:pt x="1781" y="4839"/>
                    <a:pt x="1605" y="4960"/>
                  </a:cubicBezTo>
                  <a:cubicBezTo>
                    <a:pt x="0" y="6039"/>
                    <a:pt x="4203" y="11089"/>
                    <a:pt x="4203" y="11089"/>
                  </a:cubicBezTo>
                  <a:lnTo>
                    <a:pt x="14768" y="11089"/>
                  </a:lnTo>
                  <a:cubicBezTo>
                    <a:pt x="14768" y="11089"/>
                    <a:pt x="17599" y="6390"/>
                    <a:pt x="16227" y="5864"/>
                  </a:cubicBezTo>
                  <a:cubicBezTo>
                    <a:pt x="16097" y="5812"/>
                    <a:pt x="15964" y="5788"/>
                    <a:pt x="15828" y="5788"/>
                  </a:cubicBezTo>
                  <a:cubicBezTo>
                    <a:pt x="14524" y="5788"/>
                    <a:pt x="13017" y="7966"/>
                    <a:pt x="13017" y="7966"/>
                  </a:cubicBezTo>
                  <a:cubicBezTo>
                    <a:pt x="13017" y="7966"/>
                    <a:pt x="14768" y="2654"/>
                    <a:pt x="13017" y="2041"/>
                  </a:cubicBezTo>
                  <a:cubicBezTo>
                    <a:pt x="12940" y="2015"/>
                    <a:pt x="12862" y="2003"/>
                    <a:pt x="12785" y="2003"/>
                  </a:cubicBezTo>
                  <a:cubicBezTo>
                    <a:pt x="11105" y="2003"/>
                    <a:pt x="9398" y="7791"/>
                    <a:pt x="9398" y="7791"/>
                  </a:cubicBezTo>
                  <a:cubicBezTo>
                    <a:pt x="9398" y="7791"/>
                    <a:pt x="9890" y="1"/>
                    <a:pt x="7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72"/>
            <p:cNvSpPr/>
            <p:nvPr/>
          </p:nvSpPr>
          <p:spPr>
            <a:xfrm>
              <a:off x="5553615" y="4769214"/>
              <a:ext cx="600214" cy="378190"/>
            </a:xfrm>
            <a:custGeom>
              <a:avLst/>
              <a:gdLst/>
              <a:ahLst/>
              <a:cxnLst/>
              <a:rect l="l" t="t" r="r" b="b"/>
              <a:pathLst>
                <a:path w="17599" h="11089" extrusionOk="0">
                  <a:moveTo>
                    <a:pt x="10349" y="1"/>
                  </a:moveTo>
                  <a:cubicBezTo>
                    <a:pt x="7708" y="1"/>
                    <a:pt x="8172" y="7791"/>
                    <a:pt x="8172" y="7791"/>
                  </a:cubicBezTo>
                  <a:cubicBezTo>
                    <a:pt x="8172" y="7791"/>
                    <a:pt x="6465" y="2003"/>
                    <a:pt x="4811" y="2003"/>
                  </a:cubicBezTo>
                  <a:cubicBezTo>
                    <a:pt x="4734" y="2003"/>
                    <a:pt x="4658" y="2015"/>
                    <a:pt x="4582" y="2041"/>
                  </a:cubicBezTo>
                  <a:cubicBezTo>
                    <a:pt x="2831" y="2654"/>
                    <a:pt x="4582" y="7966"/>
                    <a:pt x="4582" y="7966"/>
                  </a:cubicBezTo>
                  <a:cubicBezTo>
                    <a:pt x="4582" y="7966"/>
                    <a:pt x="3075" y="5788"/>
                    <a:pt x="1772" y="5788"/>
                  </a:cubicBezTo>
                  <a:cubicBezTo>
                    <a:pt x="1636" y="5788"/>
                    <a:pt x="1502" y="5812"/>
                    <a:pt x="1372" y="5864"/>
                  </a:cubicBezTo>
                  <a:cubicBezTo>
                    <a:pt x="0" y="6390"/>
                    <a:pt x="2831" y="11089"/>
                    <a:pt x="2831" y="11089"/>
                  </a:cubicBezTo>
                  <a:lnTo>
                    <a:pt x="13396" y="11089"/>
                  </a:lnTo>
                  <a:cubicBezTo>
                    <a:pt x="13396" y="11089"/>
                    <a:pt x="17599" y="6039"/>
                    <a:pt x="15994" y="4960"/>
                  </a:cubicBezTo>
                  <a:cubicBezTo>
                    <a:pt x="15815" y="4839"/>
                    <a:pt x="15622" y="4785"/>
                    <a:pt x="15419" y="4785"/>
                  </a:cubicBezTo>
                  <a:cubicBezTo>
                    <a:pt x="13763" y="4785"/>
                    <a:pt x="11470" y="8374"/>
                    <a:pt x="11470" y="8374"/>
                  </a:cubicBezTo>
                  <a:cubicBezTo>
                    <a:pt x="11470" y="8374"/>
                    <a:pt x="13571" y="582"/>
                    <a:pt x="10624" y="27"/>
                  </a:cubicBezTo>
                  <a:cubicBezTo>
                    <a:pt x="10529" y="9"/>
                    <a:pt x="10437" y="1"/>
                    <a:pt x="103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72"/>
            <p:cNvSpPr/>
            <p:nvPr/>
          </p:nvSpPr>
          <p:spPr>
            <a:xfrm>
              <a:off x="3360674" y="4137107"/>
              <a:ext cx="727630" cy="623235"/>
            </a:xfrm>
            <a:custGeom>
              <a:avLst/>
              <a:gdLst/>
              <a:ahLst/>
              <a:cxnLst/>
              <a:rect l="l" t="t" r="r" b="b"/>
              <a:pathLst>
                <a:path w="21335" h="18274" extrusionOk="0">
                  <a:moveTo>
                    <a:pt x="12170" y="0"/>
                  </a:moveTo>
                  <a:cubicBezTo>
                    <a:pt x="4057" y="0"/>
                    <a:pt x="0" y="9748"/>
                    <a:pt x="5662" y="15527"/>
                  </a:cubicBezTo>
                  <a:cubicBezTo>
                    <a:pt x="7520" y="17424"/>
                    <a:pt x="9828" y="18273"/>
                    <a:pt x="12094" y="18273"/>
                  </a:cubicBezTo>
                  <a:cubicBezTo>
                    <a:pt x="16733" y="18273"/>
                    <a:pt x="21198" y="14713"/>
                    <a:pt x="21276" y="9281"/>
                  </a:cubicBezTo>
                  <a:cubicBezTo>
                    <a:pt x="21334" y="4203"/>
                    <a:pt x="17248" y="59"/>
                    <a:pt x="12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72"/>
            <p:cNvSpPr/>
            <p:nvPr/>
          </p:nvSpPr>
          <p:spPr>
            <a:xfrm>
              <a:off x="3633295" y="4427430"/>
              <a:ext cx="305069" cy="773229"/>
            </a:xfrm>
            <a:custGeom>
              <a:avLst/>
              <a:gdLst/>
              <a:ahLst/>
              <a:cxnLst/>
              <a:rect l="l" t="t" r="r" b="b"/>
              <a:pathLst>
                <a:path w="8945" h="22672" extrusionOk="0">
                  <a:moveTo>
                    <a:pt x="4258" y="0"/>
                  </a:moveTo>
                  <a:cubicBezTo>
                    <a:pt x="3948" y="0"/>
                    <a:pt x="3609" y="261"/>
                    <a:pt x="3680" y="652"/>
                  </a:cubicBezTo>
                  <a:cubicBezTo>
                    <a:pt x="3855" y="1498"/>
                    <a:pt x="3738" y="3220"/>
                    <a:pt x="3738" y="4300"/>
                  </a:cubicBezTo>
                  <a:lnTo>
                    <a:pt x="3738" y="6956"/>
                  </a:lnTo>
                  <a:cubicBezTo>
                    <a:pt x="2892" y="5759"/>
                    <a:pt x="2017" y="4533"/>
                    <a:pt x="1170" y="3278"/>
                  </a:cubicBezTo>
                  <a:cubicBezTo>
                    <a:pt x="1065" y="3112"/>
                    <a:pt x="907" y="3042"/>
                    <a:pt x="747" y="3042"/>
                  </a:cubicBezTo>
                  <a:cubicBezTo>
                    <a:pt x="377" y="3042"/>
                    <a:pt x="0" y="3416"/>
                    <a:pt x="265" y="3804"/>
                  </a:cubicBezTo>
                  <a:lnTo>
                    <a:pt x="3738" y="8824"/>
                  </a:lnTo>
                  <a:lnTo>
                    <a:pt x="3738" y="11742"/>
                  </a:lnTo>
                  <a:cubicBezTo>
                    <a:pt x="3738" y="15215"/>
                    <a:pt x="3709" y="18688"/>
                    <a:pt x="3680" y="22190"/>
                  </a:cubicBezTo>
                  <a:cubicBezTo>
                    <a:pt x="3709" y="22511"/>
                    <a:pt x="3957" y="22672"/>
                    <a:pt x="4205" y="22672"/>
                  </a:cubicBezTo>
                  <a:cubicBezTo>
                    <a:pt x="4454" y="22672"/>
                    <a:pt x="4702" y="22511"/>
                    <a:pt x="4731" y="22190"/>
                  </a:cubicBezTo>
                  <a:cubicBezTo>
                    <a:pt x="4731" y="18571"/>
                    <a:pt x="4760" y="14952"/>
                    <a:pt x="4789" y="11304"/>
                  </a:cubicBezTo>
                  <a:lnTo>
                    <a:pt x="4789" y="6868"/>
                  </a:lnTo>
                  <a:cubicBezTo>
                    <a:pt x="6044" y="5584"/>
                    <a:pt x="7328" y="4271"/>
                    <a:pt x="8583" y="2986"/>
                  </a:cubicBezTo>
                  <a:cubicBezTo>
                    <a:pt x="8945" y="2602"/>
                    <a:pt x="8589" y="2078"/>
                    <a:pt x="8193" y="2078"/>
                  </a:cubicBezTo>
                  <a:cubicBezTo>
                    <a:pt x="8078" y="2078"/>
                    <a:pt x="7959" y="2122"/>
                    <a:pt x="7854" y="2228"/>
                  </a:cubicBezTo>
                  <a:lnTo>
                    <a:pt x="4760" y="5350"/>
                  </a:lnTo>
                  <a:lnTo>
                    <a:pt x="4760" y="3979"/>
                  </a:lnTo>
                  <a:cubicBezTo>
                    <a:pt x="4760" y="2841"/>
                    <a:pt x="4935" y="1527"/>
                    <a:pt x="4702" y="360"/>
                  </a:cubicBezTo>
                  <a:cubicBezTo>
                    <a:pt x="4644" y="108"/>
                    <a:pt x="4457" y="0"/>
                    <a:pt x="4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72"/>
            <p:cNvSpPr/>
            <p:nvPr/>
          </p:nvSpPr>
          <p:spPr>
            <a:xfrm>
              <a:off x="3615459" y="4267485"/>
              <a:ext cx="47815" cy="74690"/>
            </a:xfrm>
            <a:custGeom>
              <a:avLst/>
              <a:gdLst/>
              <a:ahLst/>
              <a:cxnLst/>
              <a:rect l="l" t="t" r="r" b="b"/>
              <a:pathLst>
                <a:path w="1402" h="2190" extrusionOk="0">
                  <a:moveTo>
                    <a:pt x="59" y="1"/>
                  </a:moveTo>
                  <a:cubicBezTo>
                    <a:pt x="59" y="59"/>
                    <a:pt x="30" y="117"/>
                    <a:pt x="30" y="176"/>
                  </a:cubicBezTo>
                  <a:cubicBezTo>
                    <a:pt x="0" y="293"/>
                    <a:pt x="0" y="409"/>
                    <a:pt x="0" y="526"/>
                  </a:cubicBezTo>
                  <a:cubicBezTo>
                    <a:pt x="0" y="818"/>
                    <a:pt x="88" y="1110"/>
                    <a:pt x="263" y="1372"/>
                  </a:cubicBezTo>
                  <a:cubicBezTo>
                    <a:pt x="409" y="1635"/>
                    <a:pt x="613" y="1869"/>
                    <a:pt x="876" y="2015"/>
                  </a:cubicBezTo>
                  <a:cubicBezTo>
                    <a:pt x="993" y="2073"/>
                    <a:pt x="1080" y="2131"/>
                    <a:pt x="1197" y="2160"/>
                  </a:cubicBezTo>
                  <a:cubicBezTo>
                    <a:pt x="1255" y="2160"/>
                    <a:pt x="1285" y="2190"/>
                    <a:pt x="1343" y="2190"/>
                  </a:cubicBezTo>
                  <a:cubicBezTo>
                    <a:pt x="1372" y="2160"/>
                    <a:pt x="1372" y="2102"/>
                    <a:pt x="1372" y="2044"/>
                  </a:cubicBezTo>
                  <a:cubicBezTo>
                    <a:pt x="1401" y="1927"/>
                    <a:pt x="1401" y="1810"/>
                    <a:pt x="1401" y="1694"/>
                  </a:cubicBezTo>
                  <a:cubicBezTo>
                    <a:pt x="1401" y="1372"/>
                    <a:pt x="1314" y="1081"/>
                    <a:pt x="1168" y="818"/>
                  </a:cubicBezTo>
                  <a:cubicBezTo>
                    <a:pt x="993" y="555"/>
                    <a:pt x="788" y="351"/>
                    <a:pt x="526" y="205"/>
                  </a:cubicBezTo>
                  <a:cubicBezTo>
                    <a:pt x="438" y="117"/>
                    <a:pt x="321" y="88"/>
                    <a:pt x="205" y="59"/>
                  </a:cubicBezTo>
                  <a:cubicBezTo>
                    <a:pt x="176" y="30"/>
                    <a:pt x="117"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72"/>
            <p:cNvSpPr/>
            <p:nvPr/>
          </p:nvSpPr>
          <p:spPr>
            <a:xfrm>
              <a:off x="3686121" y="4198800"/>
              <a:ext cx="74690" cy="48838"/>
            </a:xfrm>
            <a:custGeom>
              <a:avLst/>
              <a:gdLst/>
              <a:ahLst/>
              <a:cxnLst/>
              <a:rect l="l" t="t" r="r" b="b"/>
              <a:pathLst>
                <a:path w="2190" h="1432" extrusionOk="0">
                  <a:moveTo>
                    <a:pt x="1693" y="1"/>
                  </a:moveTo>
                  <a:cubicBezTo>
                    <a:pt x="1051" y="30"/>
                    <a:pt x="497" y="380"/>
                    <a:pt x="176" y="906"/>
                  </a:cubicBezTo>
                  <a:cubicBezTo>
                    <a:pt x="117" y="993"/>
                    <a:pt x="88" y="1110"/>
                    <a:pt x="59" y="1227"/>
                  </a:cubicBezTo>
                  <a:cubicBezTo>
                    <a:pt x="30" y="1285"/>
                    <a:pt x="1" y="1314"/>
                    <a:pt x="1" y="1373"/>
                  </a:cubicBezTo>
                  <a:cubicBezTo>
                    <a:pt x="59" y="1373"/>
                    <a:pt x="117" y="1402"/>
                    <a:pt x="147" y="1402"/>
                  </a:cubicBezTo>
                  <a:cubicBezTo>
                    <a:pt x="263" y="1431"/>
                    <a:pt x="409" y="1431"/>
                    <a:pt x="526" y="1431"/>
                  </a:cubicBezTo>
                  <a:cubicBezTo>
                    <a:pt x="1139" y="1402"/>
                    <a:pt x="1693" y="1052"/>
                    <a:pt x="2014" y="526"/>
                  </a:cubicBezTo>
                  <a:cubicBezTo>
                    <a:pt x="2073" y="439"/>
                    <a:pt x="2102" y="322"/>
                    <a:pt x="2160" y="205"/>
                  </a:cubicBezTo>
                  <a:cubicBezTo>
                    <a:pt x="2160" y="176"/>
                    <a:pt x="2189" y="118"/>
                    <a:pt x="2189" y="59"/>
                  </a:cubicBezTo>
                  <a:cubicBezTo>
                    <a:pt x="2131" y="59"/>
                    <a:pt x="2102" y="30"/>
                    <a:pt x="2044" y="30"/>
                  </a:cubicBezTo>
                  <a:cubicBezTo>
                    <a:pt x="1927" y="1"/>
                    <a:pt x="1810" y="1"/>
                    <a:pt x="1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72"/>
            <p:cNvSpPr/>
            <p:nvPr/>
          </p:nvSpPr>
          <p:spPr>
            <a:xfrm>
              <a:off x="3718962" y="4298553"/>
              <a:ext cx="84649" cy="38163"/>
            </a:xfrm>
            <a:custGeom>
              <a:avLst/>
              <a:gdLst/>
              <a:ahLst/>
              <a:cxnLst/>
              <a:rect l="l" t="t" r="r" b="b"/>
              <a:pathLst>
                <a:path w="2482" h="1119" extrusionOk="0">
                  <a:moveTo>
                    <a:pt x="953" y="0"/>
                  </a:moveTo>
                  <a:cubicBezTo>
                    <a:pt x="778" y="0"/>
                    <a:pt x="608" y="31"/>
                    <a:pt x="438" y="82"/>
                  </a:cubicBezTo>
                  <a:cubicBezTo>
                    <a:pt x="322" y="111"/>
                    <a:pt x="205" y="170"/>
                    <a:pt x="117" y="228"/>
                  </a:cubicBezTo>
                  <a:cubicBezTo>
                    <a:pt x="59" y="257"/>
                    <a:pt x="30" y="257"/>
                    <a:pt x="1" y="316"/>
                  </a:cubicBezTo>
                  <a:cubicBezTo>
                    <a:pt x="30" y="345"/>
                    <a:pt x="30" y="374"/>
                    <a:pt x="88" y="432"/>
                  </a:cubicBezTo>
                  <a:cubicBezTo>
                    <a:pt x="147" y="520"/>
                    <a:pt x="234" y="607"/>
                    <a:pt x="322" y="666"/>
                  </a:cubicBezTo>
                  <a:cubicBezTo>
                    <a:pt x="658" y="960"/>
                    <a:pt x="1085" y="1118"/>
                    <a:pt x="1516" y="1118"/>
                  </a:cubicBezTo>
                  <a:cubicBezTo>
                    <a:pt x="1683" y="1118"/>
                    <a:pt x="1851" y="1094"/>
                    <a:pt x="2014" y="1045"/>
                  </a:cubicBezTo>
                  <a:cubicBezTo>
                    <a:pt x="2131" y="1016"/>
                    <a:pt x="2248" y="958"/>
                    <a:pt x="2336" y="899"/>
                  </a:cubicBezTo>
                  <a:cubicBezTo>
                    <a:pt x="2394" y="870"/>
                    <a:pt x="2423" y="841"/>
                    <a:pt x="2481" y="812"/>
                  </a:cubicBezTo>
                  <a:cubicBezTo>
                    <a:pt x="2452" y="783"/>
                    <a:pt x="2423" y="724"/>
                    <a:pt x="2394" y="695"/>
                  </a:cubicBezTo>
                  <a:cubicBezTo>
                    <a:pt x="2306" y="607"/>
                    <a:pt x="2219" y="520"/>
                    <a:pt x="2131" y="432"/>
                  </a:cubicBezTo>
                  <a:cubicBezTo>
                    <a:pt x="1898" y="228"/>
                    <a:pt x="1635" y="111"/>
                    <a:pt x="1343" y="53"/>
                  </a:cubicBezTo>
                  <a:cubicBezTo>
                    <a:pt x="1209" y="16"/>
                    <a:pt x="1079" y="0"/>
                    <a:pt x="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72"/>
            <p:cNvSpPr/>
            <p:nvPr/>
          </p:nvSpPr>
          <p:spPr>
            <a:xfrm>
              <a:off x="3519902" y="4341762"/>
              <a:ext cx="84649" cy="37925"/>
            </a:xfrm>
            <a:custGeom>
              <a:avLst/>
              <a:gdLst/>
              <a:ahLst/>
              <a:cxnLst/>
              <a:rect l="l" t="t" r="r" b="b"/>
              <a:pathLst>
                <a:path w="2482" h="1112" extrusionOk="0">
                  <a:moveTo>
                    <a:pt x="925" y="0"/>
                  </a:moveTo>
                  <a:cubicBezTo>
                    <a:pt x="760" y="0"/>
                    <a:pt x="599" y="22"/>
                    <a:pt x="438" y="70"/>
                  </a:cubicBezTo>
                  <a:cubicBezTo>
                    <a:pt x="322" y="99"/>
                    <a:pt x="205" y="158"/>
                    <a:pt x="117" y="216"/>
                  </a:cubicBezTo>
                  <a:cubicBezTo>
                    <a:pt x="59" y="245"/>
                    <a:pt x="30" y="274"/>
                    <a:pt x="1" y="304"/>
                  </a:cubicBezTo>
                  <a:cubicBezTo>
                    <a:pt x="30" y="333"/>
                    <a:pt x="30" y="391"/>
                    <a:pt x="88" y="420"/>
                  </a:cubicBezTo>
                  <a:cubicBezTo>
                    <a:pt x="147" y="508"/>
                    <a:pt x="234" y="595"/>
                    <a:pt x="322" y="683"/>
                  </a:cubicBezTo>
                  <a:cubicBezTo>
                    <a:pt x="649" y="969"/>
                    <a:pt x="1061" y="1112"/>
                    <a:pt x="1480" y="1112"/>
                  </a:cubicBezTo>
                  <a:cubicBezTo>
                    <a:pt x="1659" y="1112"/>
                    <a:pt x="1839" y="1086"/>
                    <a:pt x="2014" y="1033"/>
                  </a:cubicBezTo>
                  <a:cubicBezTo>
                    <a:pt x="2131" y="1004"/>
                    <a:pt x="2248" y="946"/>
                    <a:pt x="2335" y="887"/>
                  </a:cubicBezTo>
                  <a:cubicBezTo>
                    <a:pt x="2394" y="887"/>
                    <a:pt x="2423" y="858"/>
                    <a:pt x="2481" y="829"/>
                  </a:cubicBezTo>
                  <a:cubicBezTo>
                    <a:pt x="2452" y="770"/>
                    <a:pt x="2423" y="712"/>
                    <a:pt x="2394" y="683"/>
                  </a:cubicBezTo>
                  <a:cubicBezTo>
                    <a:pt x="2306" y="595"/>
                    <a:pt x="2219" y="508"/>
                    <a:pt x="2131" y="420"/>
                  </a:cubicBezTo>
                  <a:cubicBezTo>
                    <a:pt x="1898" y="245"/>
                    <a:pt x="1635" y="99"/>
                    <a:pt x="1343" y="41"/>
                  </a:cubicBezTo>
                  <a:cubicBezTo>
                    <a:pt x="1199" y="15"/>
                    <a:pt x="1060" y="0"/>
                    <a:pt x="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72"/>
            <p:cNvSpPr/>
            <p:nvPr/>
          </p:nvSpPr>
          <p:spPr>
            <a:xfrm>
              <a:off x="3663237" y="4401852"/>
              <a:ext cx="47815" cy="74690"/>
            </a:xfrm>
            <a:custGeom>
              <a:avLst/>
              <a:gdLst/>
              <a:ahLst/>
              <a:cxnLst/>
              <a:rect l="l" t="t" r="r" b="b"/>
              <a:pathLst>
                <a:path w="1402" h="2190" extrusionOk="0">
                  <a:moveTo>
                    <a:pt x="59" y="1"/>
                  </a:moveTo>
                  <a:cubicBezTo>
                    <a:pt x="30" y="59"/>
                    <a:pt x="30" y="88"/>
                    <a:pt x="30" y="147"/>
                  </a:cubicBezTo>
                  <a:cubicBezTo>
                    <a:pt x="0" y="263"/>
                    <a:pt x="0" y="380"/>
                    <a:pt x="0" y="497"/>
                  </a:cubicBezTo>
                  <a:cubicBezTo>
                    <a:pt x="0" y="789"/>
                    <a:pt x="88" y="1081"/>
                    <a:pt x="234" y="1372"/>
                  </a:cubicBezTo>
                  <a:cubicBezTo>
                    <a:pt x="409" y="1606"/>
                    <a:pt x="613" y="1839"/>
                    <a:pt x="876" y="1985"/>
                  </a:cubicBezTo>
                  <a:cubicBezTo>
                    <a:pt x="963" y="2044"/>
                    <a:pt x="1080" y="2102"/>
                    <a:pt x="1197" y="2131"/>
                  </a:cubicBezTo>
                  <a:cubicBezTo>
                    <a:pt x="1226" y="2160"/>
                    <a:pt x="1284" y="2160"/>
                    <a:pt x="1343" y="2190"/>
                  </a:cubicBezTo>
                  <a:cubicBezTo>
                    <a:pt x="1343" y="2190"/>
                    <a:pt x="1343" y="2131"/>
                    <a:pt x="1372" y="2044"/>
                  </a:cubicBezTo>
                  <a:cubicBezTo>
                    <a:pt x="1401" y="1927"/>
                    <a:pt x="1401" y="1810"/>
                    <a:pt x="1401" y="1694"/>
                  </a:cubicBezTo>
                  <a:cubicBezTo>
                    <a:pt x="1401" y="1372"/>
                    <a:pt x="1314" y="1081"/>
                    <a:pt x="1139" y="818"/>
                  </a:cubicBezTo>
                  <a:cubicBezTo>
                    <a:pt x="993" y="555"/>
                    <a:pt x="788" y="351"/>
                    <a:pt x="526" y="176"/>
                  </a:cubicBezTo>
                  <a:cubicBezTo>
                    <a:pt x="409" y="118"/>
                    <a:pt x="321" y="88"/>
                    <a:pt x="205" y="30"/>
                  </a:cubicBezTo>
                  <a:cubicBezTo>
                    <a:pt x="146" y="30"/>
                    <a:pt x="117"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72"/>
            <p:cNvSpPr/>
            <p:nvPr/>
          </p:nvSpPr>
          <p:spPr>
            <a:xfrm>
              <a:off x="3541796" y="4462147"/>
              <a:ext cx="73701" cy="48224"/>
            </a:xfrm>
            <a:custGeom>
              <a:avLst/>
              <a:gdLst/>
              <a:ahLst/>
              <a:cxnLst/>
              <a:rect l="l" t="t" r="r" b="b"/>
              <a:pathLst>
                <a:path w="2161" h="1414" extrusionOk="0">
                  <a:moveTo>
                    <a:pt x="1781" y="0"/>
                  </a:moveTo>
                  <a:cubicBezTo>
                    <a:pt x="1742" y="0"/>
                    <a:pt x="1703" y="3"/>
                    <a:pt x="1664" y="13"/>
                  </a:cubicBezTo>
                  <a:cubicBezTo>
                    <a:pt x="1051" y="13"/>
                    <a:pt x="497" y="363"/>
                    <a:pt x="176" y="889"/>
                  </a:cubicBezTo>
                  <a:cubicBezTo>
                    <a:pt x="117" y="1005"/>
                    <a:pt x="88" y="1093"/>
                    <a:pt x="30" y="1210"/>
                  </a:cubicBezTo>
                  <a:cubicBezTo>
                    <a:pt x="30" y="1268"/>
                    <a:pt x="1" y="1297"/>
                    <a:pt x="1" y="1356"/>
                  </a:cubicBezTo>
                  <a:cubicBezTo>
                    <a:pt x="59" y="1385"/>
                    <a:pt x="88" y="1385"/>
                    <a:pt x="147" y="1385"/>
                  </a:cubicBezTo>
                  <a:cubicBezTo>
                    <a:pt x="263" y="1414"/>
                    <a:pt x="380" y="1414"/>
                    <a:pt x="497" y="1414"/>
                  </a:cubicBezTo>
                  <a:cubicBezTo>
                    <a:pt x="1110" y="1385"/>
                    <a:pt x="1664" y="1064"/>
                    <a:pt x="1985" y="509"/>
                  </a:cubicBezTo>
                  <a:cubicBezTo>
                    <a:pt x="2044" y="422"/>
                    <a:pt x="2102" y="305"/>
                    <a:pt x="2131" y="188"/>
                  </a:cubicBezTo>
                  <a:cubicBezTo>
                    <a:pt x="2131" y="159"/>
                    <a:pt x="2160" y="101"/>
                    <a:pt x="2160" y="71"/>
                  </a:cubicBezTo>
                  <a:cubicBezTo>
                    <a:pt x="2102" y="42"/>
                    <a:pt x="2073" y="42"/>
                    <a:pt x="2015" y="13"/>
                  </a:cubicBezTo>
                  <a:cubicBezTo>
                    <a:pt x="1937" y="13"/>
                    <a:pt x="1859" y="0"/>
                    <a:pt x="1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72"/>
            <p:cNvSpPr/>
            <p:nvPr/>
          </p:nvSpPr>
          <p:spPr>
            <a:xfrm>
              <a:off x="3817520" y="4213738"/>
              <a:ext cx="74656" cy="47815"/>
            </a:xfrm>
            <a:custGeom>
              <a:avLst/>
              <a:gdLst/>
              <a:ahLst/>
              <a:cxnLst/>
              <a:rect l="l" t="t" r="r" b="b"/>
              <a:pathLst>
                <a:path w="2189" h="1402" extrusionOk="0">
                  <a:moveTo>
                    <a:pt x="1693" y="1"/>
                  </a:moveTo>
                  <a:cubicBezTo>
                    <a:pt x="1372" y="1"/>
                    <a:pt x="1080" y="88"/>
                    <a:pt x="817" y="263"/>
                  </a:cubicBezTo>
                  <a:cubicBezTo>
                    <a:pt x="555" y="409"/>
                    <a:pt x="350" y="614"/>
                    <a:pt x="204" y="876"/>
                  </a:cubicBezTo>
                  <a:cubicBezTo>
                    <a:pt x="146" y="993"/>
                    <a:pt x="88" y="1110"/>
                    <a:pt x="58" y="1197"/>
                  </a:cubicBezTo>
                  <a:cubicBezTo>
                    <a:pt x="29" y="1256"/>
                    <a:pt x="29" y="1314"/>
                    <a:pt x="0" y="1343"/>
                  </a:cubicBezTo>
                  <a:cubicBezTo>
                    <a:pt x="58" y="1372"/>
                    <a:pt x="117" y="1372"/>
                    <a:pt x="146" y="1372"/>
                  </a:cubicBezTo>
                  <a:cubicBezTo>
                    <a:pt x="292" y="1402"/>
                    <a:pt x="409" y="1402"/>
                    <a:pt x="525" y="1402"/>
                  </a:cubicBezTo>
                  <a:cubicBezTo>
                    <a:pt x="1138" y="1372"/>
                    <a:pt x="1693" y="1051"/>
                    <a:pt x="2014" y="526"/>
                  </a:cubicBezTo>
                  <a:cubicBezTo>
                    <a:pt x="2072" y="409"/>
                    <a:pt x="2101" y="293"/>
                    <a:pt x="2160" y="205"/>
                  </a:cubicBezTo>
                  <a:cubicBezTo>
                    <a:pt x="2160" y="147"/>
                    <a:pt x="2189" y="88"/>
                    <a:pt x="2189" y="59"/>
                  </a:cubicBezTo>
                  <a:cubicBezTo>
                    <a:pt x="2131" y="30"/>
                    <a:pt x="2101" y="30"/>
                    <a:pt x="2043" y="30"/>
                  </a:cubicBezTo>
                  <a:cubicBezTo>
                    <a:pt x="1926" y="1"/>
                    <a:pt x="1810" y="1"/>
                    <a:pt x="1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72"/>
            <p:cNvSpPr/>
            <p:nvPr/>
          </p:nvSpPr>
          <p:spPr>
            <a:xfrm>
              <a:off x="3603523" y="4603915"/>
              <a:ext cx="48804" cy="74690"/>
            </a:xfrm>
            <a:custGeom>
              <a:avLst/>
              <a:gdLst/>
              <a:ahLst/>
              <a:cxnLst/>
              <a:rect l="l" t="t" r="r" b="b"/>
              <a:pathLst>
                <a:path w="1431" h="2190" extrusionOk="0">
                  <a:moveTo>
                    <a:pt x="88" y="0"/>
                  </a:moveTo>
                  <a:cubicBezTo>
                    <a:pt x="59" y="30"/>
                    <a:pt x="59" y="88"/>
                    <a:pt x="29" y="146"/>
                  </a:cubicBezTo>
                  <a:cubicBezTo>
                    <a:pt x="29" y="263"/>
                    <a:pt x="0" y="380"/>
                    <a:pt x="29" y="497"/>
                  </a:cubicBezTo>
                  <a:cubicBezTo>
                    <a:pt x="29" y="1109"/>
                    <a:pt x="380" y="1664"/>
                    <a:pt x="905" y="1985"/>
                  </a:cubicBezTo>
                  <a:cubicBezTo>
                    <a:pt x="993" y="2043"/>
                    <a:pt x="1109" y="2102"/>
                    <a:pt x="1226" y="2131"/>
                  </a:cubicBezTo>
                  <a:cubicBezTo>
                    <a:pt x="1255" y="2160"/>
                    <a:pt x="1314" y="2160"/>
                    <a:pt x="1372" y="2189"/>
                  </a:cubicBezTo>
                  <a:cubicBezTo>
                    <a:pt x="1372" y="2189"/>
                    <a:pt x="1401" y="2131"/>
                    <a:pt x="1401" y="2043"/>
                  </a:cubicBezTo>
                  <a:cubicBezTo>
                    <a:pt x="1401" y="1927"/>
                    <a:pt x="1430" y="1781"/>
                    <a:pt x="1430" y="1664"/>
                  </a:cubicBezTo>
                  <a:cubicBezTo>
                    <a:pt x="1401" y="1372"/>
                    <a:pt x="1314" y="1080"/>
                    <a:pt x="1168" y="818"/>
                  </a:cubicBezTo>
                  <a:cubicBezTo>
                    <a:pt x="1022" y="555"/>
                    <a:pt x="788" y="321"/>
                    <a:pt x="526" y="175"/>
                  </a:cubicBezTo>
                  <a:cubicBezTo>
                    <a:pt x="438" y="117"/>
                    <a:pt x="321" y="59"/>
                    <a:pt x="234" y="30"/>
                  </a:cubicBezTo>
                  <a:cubicBezTo>
                    <a:pt x="175" y="0"/>
                    <a:pt x="117" y="0"/>
                    <a:pt x="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72"/>
            <p:cNvSpPr/>
            <p:nvPr/>
          </p:nvSpPr>
          <p:spPr>
            <a:xfrm>
              <a:off x="3836414" y="4378969"/>
              <a:ext cx="48804" cy="74690"/>
            </a:xfrm>
            <a:custGeom>
              <a:avLst/>
              <a:gdLst/>
              <a:ahLst/>
              <a:cxnLst/>
              <a:rect l="l" t="t" r="r" b="b"/>
              <a:pathLst>
                <a:path w="1431" h="2190" extrusionOk="0">
                  <a:moveTo>
                    <a:pt x="88" y="1"/>
                  </a:moveTo>
                  <a:cubicBezTo>
                    <a:pt x="59" y="59"/>
                    <a:pt x="59" y="88"/>
                    <a:pt x="30" y="146"/>
                  </a:cubicBezTo>
                  <a:cubicBezTo>
                    <a:pt x="30" y="263"/>
                    <a:pt x="1" y="380"/>
                    <a:pt x="1" y="497"/>
                  </a:cubicBezTo>
                  <a:cubicBezTo>
                    <a:pt x="30" y="818"/>
                    <a:pt x="117" y="1110"/>
                    <a:pt x="263" y="1372"/>
                  </a:cubicBezTo>
                  <a:cubicBezTo>
                    <a:pt x="409" y="1635"/>
                    <a:pt x="643" y="1839"/>
                    <a:pt x="905" y="2014"/>
                  </a:cubicBezTo>
                  <a:cubicBezTo>
                    <a:pt x="993" y="2073"/>
                    <a:pt x="1110" y="2102"/>
                    <a:pt x="1197" y="2160"/>
                  </a:cubicBezTo>
                  <a:cubicBezTo>
                    <a:pt x="1256" y="2160"/>
                    <a:pt x="1314" y="2189"/>
                    <a:pt x="1343" y="2189"/>
                  </a:cubicBezTo>
                  <a:cubicBezTo>
                    <a:pt x="1343" y="2189"/>
                    <a:pt x="1372" y="2131"/>
                    <a:pt x="1401" y="2043"/>
                  </a:cubicBezTo>
                  <a:cubicBezTo>
                    <a:pt x="1401" y="1927"/>
                    <a:pt x="1431" y="1810"/>
                    <a:pt x="1431" y="1693"/>
                  </a:cubicBezTo>
                  <a:cubicBezTo>
                    <a:pt x="1401" y="1372"/>
                    <a:pt x="1314" y="1080"/>
                    <a:pt x="1168" y="818"/>
                  </a:cubicBezTo>
                  <a:cubicBezTo>
                    <a:pt x="1022" y="555"/>
                    <a:pt x="789" y="351"/>
                    <a:pt x="526" y="176"/>
                  </a:cubicBezTo>
                  <a:cubicBezTo>
                    <a:pt x="438" y="117"/>
                    <a:pt x="322" y="88"/>
                    <a:pt x="205" y="30"/>
                  </a:cubicBezTo>
                  <a:cubicBezTo>
                    <a:pt x="176" y="30"/>
                    <a:pt x="117"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72"/>
            <p:cNvSpPr/>
            <p:nvPr/>
          </p:nvSpPr>
          <p:spPr>
            <a:xfrm>
              <a:off x="3880202" y="4293369"/>
              <a:ext cx="74690" cy="48804"/>
            </a:xfrm>
            <a:custGeom>
              <a:avLst/>
              <a:gdLst/>
              <a:ahLst/>
              <a:cxnLst/>
              <a:rect l="l" t="t" r="r" b="b"/>
              <a:pathLst>
                <a:path w="2190" h="1431" extrusionOk="0">
                  <a:moveTo>
                    <a:pt x="1664" y="1"/>
                  </a:moveTo>
                  <a:cubicBezTo>
                    <a:pt x="1051" y="30"/>
                    <a:pt x="497" y="380"/>
                    <a:pt x="176" y="905"/>
                  </a:cubicBezTo>
                  <a:cubicBezTo>
                    <a:pt x="117" y="1022"/>
                    <a:pt x="88" y="1110"/>
                    <a:pt x="30" y="1226"/>
                  </a:cubicBezTo>
                  <a:cubicBezTo>
                    <a:pt x="30" y="1285"/>
                    <a:pt x="1" y="1314"/>
                    <a:pt x="1" y="1372"/>
                  </a:cubicBezTo>
                  <a:cubicBezTo>
                    <a:pt x="59" y="1372"/>
                    <a:pt x="88" y="1401"/>
                    <a:pt x="147" y="1401"/>
                  </a:cubicBezTo>
                  <a:cubicBezTo>
                    <a:pt x="263" y="1431"/>
                    <a:pt x="380" y="1431"/>
                    <a:pt x="526" y="1431"/>
                  </a:cubicBezTo>
                  <a:cubicBezTo>
                    <a:pt x="1139" y="1401"/>
                    <a:pt x="1693" y="1051"/>
                    <a:pt x="2014" y="526"/>
                  </a:cubicBezTo>
                  <a:cubicBezTo>
                    <a:pt x="2073" y="438"/>
                    <a:pt x="2102" y="322"/>
                    <a:pt x="2160" y="205"/>
                  </a:cubicBezTo>
                  <a:cubicBezTo>
                    <a:pt x="2160" y="176"/>
                    <a:pt x="2190" y="117"/>
                    <a:pt x="2190" y="59"/>
                  </a:cubicBezTo>
                  <a:cubicBezTo>
                    <a:pt x="2131" y="59"/>
                    <a:pt x="2102" y="59"/>
                    <a:pt x="2044" y="30"/>
                  </a:cubicBezTo>
                  <a:cubicBezTo>
                    <a:pt x="1927" y="1"/>
                    <a:pt x="1810" y="1"/>
                    <a:pt x="1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72"/>
            <p:cNvSpPr/>
            <p:nvPr/>
          </p:nvSpPr>
          <p:spPr>
            <a:xfrm>
              <a:off x="3954854" y="4365020"/>
              <a:ext cx="47815" cy="74690"/>
            </a:xfrm>
            <a:custGeom>
              <a:avLst/>
              <a:gdLst/>
              <a:ahLst/>
              <a:cxnLst/>
              <a:rect l="l" t="t" r="r" b="b"/>
              <a:pathLst>
                <a:path w="1402" h="2190" extrusionOk="0">
                  <a:moveTo>
                    <a:pt x="59" y="1"/>
                  </a:moveTo>
                  <a:cubicBezTo>
                    <a:pt x="59" y="30"/>
                    <a:pt x="30" y="88"/>
                    <a:pt x="30" y="147"/>
                  </a:cubicBezTo>
                  <a:cubicBezTo>
                    <a:pt x="1" y="264"/>
                    <a:pt x="1" y="380"/>
                    <a:pt x="1" y="497"/>
                  </a:cubicBezTo>
                  <a:cubicBezTo>
                    <a:pt x="30" y="1110"/>
                    <a:pt x="351" y="1694"/>
                    <a:pt x="876" y="1986"/>
                  </a:cubicBezTo>
                  <a:cubicBezTo>
                    <a:pt x="993" y="2044"/>
                    <a:pt x="1080" y="2102"/>
                    <a:pt x="1197" y="2131"/>
                  </a:cubicBezTo>
                  <a:cubicBezTo>
                    <a:pt x="1256" y="2161"/>
                    <a:pt x="1285" y="2190"/>
                    <a:pt x="1343" y="2190"/>
                  </a:cubicBezTo>
                  <a:cubicBezTo>
                    <a:pt x="1343" y="2131"/>
                    <a:pt x="1372" y="2102"/>
                    <a:pt x="1372" y="2044"/>
                  </a:cubicBezTo>
                  <a:cubicBezTo>
                    <a:pt x="1401" y="1927"/>
                    <a:pt x="1401" y="1810"/>
                    <a:pt x="1401" y="1664"/>
                  </a:cubicBezTo>
                  <a:cubicBezTo>
                    <a:pt x="1372" y="1052"/>
                    <a:pt x="1051" y="497"/>
                    <a:pt x="526" y="176"/>
                  </a:cubicBezTo>
                  <a:cubicBezTo>
                    <a:pt x="409" y="118"/>
                    <a:pt x="322" y="59"/>
                    <a:pt x="205" y="30"/>
                  </a:cubicBezTo>
                  <a:cubicBezTo>
                    <a:pt x="147" y="1"/>
                    <a:pt x="117"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72"/>
            <p:cNvSpPr/>
            <p:nvPr/>
          </p:nvSpPr>
          <p:spPr>
            <a:xfrm>
              <a:off x="3978760" y="4473537"/>
              <a:ext cx="49793" cy="74656"/>
            </a:xfrm>
            <a:custGeom>
              <a:avLst/>
              <a:gdLst/>
              <a:ahLst/>
              <a:cxnLst/>
              <a:rect l="l" t="t" r="r" b="b"/>
              <a:pathLst>
                <a:path w="1460" h="2189" extrusionOk="0">
                  <a:moveTo>
                    <a:pt x="58" y="0"/>
                  </a:moveTo>
                  <a:cubicBezTo>
                    <a:pt x="58" y="29"/>
                    <a:pt x="29" y="88"/>
                    <a:pt x="29" y="146"/>
                  </a:cubicBezTo>
                  <a:cubicBezTo>
                    <a:pt x="0" y="263"/>
                    <a:pt x="0" y="380"/>
                    <a:pt x="0" y="496"/>
                  </a:cubicBezTo>
                  <a:cubicBezTo>
                    <a:pt x="0" y="788"/>
                    <a:pt x="88" y="1080"/>
                    <a:pt x="263" y="1343"/>
                  </a:cubicBezTo>
                  <a:cubicBezTo>
                    <a:pt x="409" y="1605"/>
                    <a:pt x="613" y="1839"/>
                    <a:pt x="876" y="1985"/>
                  </a:cubicBezTo>
                  <a:cubicBezTo>
                    <a:pt x="992" y="2043"/>
                    <a:pt x="1080" y="2101"/>
                    <a:pt x="1197" y="2131"/>
                  </a:cubicBezTo>
                  <a:cubicBezTo>
                    <a:pt x="1255" y="2160"/>
                    <a:pt x="1284" y="2160"/>
                    <a:pt x="1343" y="2189"/>
                  </a:cubicBezTo>
                  <a:cubicBezTo>
                    <a:pt x="1372" y="2131"/>
                    <a:pt x="1372" y="2072"/>
                    <a:pt x="1372" y="2014"/>
                  </a:cubicBezTo>
                  <a:cubicBezTo>
                    <a:pt x="1459" y="1605"/>
                    <a:pt x="1372" y="1168"/>
                    <a:pt x="1167" y="817"/>
                  </a:cubicBezTo>
                  <a:cubicBezTo>
                    <a:pt x="992" y="555"/>
                    <a:pt x="788" y="350"/>
                    <a:pt x="525" y="175"/>
                  </a:cubicBezTo>
                  <a:cubicBezTo>
                    <a:pt x="438" y="117"/>
                    <a:pt x="321" y="58"/>
                    <a:pt x="204" y="29"/>
                  </a:cubicBezTo>
                  <a:cubicBezTo>
                    <a:pt x="146" y="29"/>
                    <a:pt x="117" y="0"/>
                    <a:pt x="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72"/>
            <p:cNvSpPr/>
            <p:nvPr/>
          </p:nvSpPr>
          <p:spPr>
            <a:xfrm>
              <a:off x="3894150" y="4603199"/>
              <a:ext cx="84649" cy="37618"/>
            </a:xfrm>
            <a:custGeom>
              <a:avLst/>
              <a:gdLst/>
              <a:ahLst/>
              <a:cxnLst/>
              <a:rect l="l" t="t" r="r" b="b"/>
              <a:pathLst>
                <a:path w="2482" h="1103" extrusionOk="0">
                  <a:moveTo>
                    <a:pt x="992" y="1"/>
                  </a:moveTo>
                  <a:cubicBezTo>
                    <a:pt x="808" y="1"/>
                    <a:pt x="622" y="27"/>
                    <a:pt x="438" y="80"/>
                  </a:cubicBezTo>
                  <a:cubicBezTo>
                    <a:pt x="351" y="109"/>
                    <a:pt x="234" y="138"/>
                    <a:pt x="117" y="196"/>
                  </a:cubicBezTo>
                  <a:cubicBezTo>
                    <a:pt x="59" y="255"/>
                    <a:pt x="0" y="284"/>
                    <a:pt x="0" y="284"/>
                  </a:cubicBezTo>
                  <a:cubicBezTo>
                    <a:pt x="0" y="284"/>
                    <a:pt x="29" y="342"/>
                    <a:pt x="88" y="430"/>
                  </a:cubicBezTo>
                  <a:cubicBezTo>
                    <a:pt x="175" y="518"/>
                    <a:pt x="234" y="576"/>
                    <a:pt x="321" y="663"/>
                  </a:cubicBezTo>
                  <a:cubicBezTo>
                    <a:pt x="555" y="868"/>
                    <a:pt x="847" y="984"/>
                    <a:pt x="1139" y="1072"/>
                  </a:cubicBezTo>
                  <a:cubicBezTo>
                    <a:pt x="1242" y="1093"/>
                    <a:pt x="1349" y="1102"/>
                    <a:pt x="1457" y="1102"/>
                  </a:cubicBezTo>
                  <a:cubicBezTo>
                    <a:pt x="1654" y="1102"/>
                    <a:pt x="1855" y="1070"/>
                    <a:pt x="2043" y="1014"/>
                  </a:cubicBezTo>
                  <a:cubicBezTo>
                    <a:pt x="2160" y="984"/>
                    <a:pt x="2248" y="926"/>
                    <a:pt x="2364" y="868"/>
                  </a:cubicBezTo>
                  <a:cubicBezTo>
                    <a:pt x="2393" y="868"/>
                    <a:pt x="2452" y="839"/>
                    <a:pt x="2481" y="809"/>
                  </a:cubicBezTo>
                  <a:cubicBezTo>
                    <a:pt x="2452" y="751"/>
                    <a:pt x="2423" y="722"/>
                    <a:pt x="2393" y="693"/>
                  </a:cubicBezTo>
                  <a:cubicBezTo>
                    <a:pt x="2335" y="605"/>
                    <a:pt x="2248" y="518"/>
                    <a:pt x="2160" y="430"/>
                  </a:cubicBezTo>
                  <a:cubicBezTo>
                    <a:pt x="1833" y="144"/>
                    <a:pt x="1420" y="1"/>
                    <a:pt x="9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72"/>
            <p:cNvSpPr/>
            <p:nvPr/>
          </p:nvSpPr>
          <p:spPr>
            <a:xfrm>
              <a:off x="3836414" y="4640746"/>
              <a:ext cx="48804" cy="75679"/>
            </a:xfrm>
            <a:custGeom>
              <a:avLst/>
              <a:gdLst/>
              <a:ahLst/>
              <a:cxnLst/>
              <a:rect l="l" t="t" r="r" b="b"/>
              <a:pathLst>
                <a:path w="1431" h="2219" extrusionOk="0">
                  <a:moveTo>
                    <a:pt x="88" y="0"/>
                  </a:moveTo>
                  <a:cubicBezTo>
                    <a:pt x="59" y="59"/>
                    <a:pt x="59" y="117"/>
                    <a:pt x="30" y="146"/>
                  </a:cubicBezTo>
                  <a:cubicBezTo>
                    <a:pt x="30" y="263"/>
                    <a:pt x="1" y="409"/>
                    <a:pt x="1" y="526"/>
                  </a:cubicBezTo>
                  <a:cubicBezTo>
                    <a:pt x="30" y="1138"/>
                    <a:pt x="351" y="1693"/>
                    <a:pt x="905" y="2014"/>
                  </a:cubicBezTo>
                  <a:cubicBezTo>
                    <a:pt x="993" y="2072"/>
                    <a:pt x="1110" y="2131"/>
                    <a:pt x="1197" y="2160"/>
                  </a:cubicBezTo>
                  <a:cubicBezTo>
                    <a:pt x="1256" y="2189"/>
                    <a:pt x="1314" y="2189"/>
                    <a:pt x="1343" y="2218"/>
                  </a:cubicBezTo>
                  <a:cubicBezTo>
                    <a:pt x="1343" y="2218"/>
                    <a:pt x="1372" y="2160"/>
                    <a:pt x="1401" y="2043"/>
                  </a:cubicBezTo>
                  <a:cubicBezTo>
                    <a:pt x="1401" y="1926"/>
                    <a:pt x="1431" y="1810"/>
                    <a:pt x="1431" y="1693"/>
                  </a:cubicBezTo>
                  <a:cubicBezTo>
                    <a:pt x="1401" y="1372"/>
                    <a:pt x="1314" y="1080"/>
                    <a:pt x="1168" y="817"/>
                  </a:cubicBezTo>
                  <a:cubicBezTo>
                    <a:pt x="1022" y="555"/>
                    <a:pt x="789" y="350"/>
                    <a:pt x="526" y="205"/>
                  </a:cubicBezTo>
                  <a:cubicBezTo>
                    <a:pt x="438" y="146"/>
                    <a:pt x="322" y="88"/>
                    <a:pt x="205" y="59"/>
                  </a:cubicBezTo>
                  <a:cubicBezTo>
                    <a:pt x="176" y="29"/>
                    <a:pt x="117" y="0"/>
                    <a:pt x="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72"/>
            <p:cNvSpPr/>
            <p:nvPr/>
          </p:nvSpPr>
          <p:spPr>
            <a:xfrm>
              <a:off x="5257699" y="4146076"/>
              <a:ext cx="413114" cy="694787"/>
            </a:xfrm>
            <a:custGeom>
              <a:avLst/>
              <a:gdLst/>
              <a:ahLst/>
              <a:cxnLst/>
              <a:rect l="l" t="t" r="r" b="b"/>
              <a:pathLst>
                <a:path w="12113" h="20372" extrusionOk="0">
                  <a:moveTo>
                    <a:pt x="6042" y="0"/>
                  </a:moveTo>
                  <a:cubicBezTo>
                    <a:pt x="2715" y="0"/>
                    <a:pt x="1" y="4553"/>
                    <a:pt x="1" y="10186"/>
                  </a:cubicBezTo>
                  <a:cubicBezTo>
                    <a:pt x="1" y="15819"/>
                    <a:pt x="2715" y="20371"/>
                    <a:pt x="6042" y="20371"/>
                  </a:cubicBezTo>
                  <a:cubicBezTo>
                    <a:pt x="9399" y="20371"/>
                    <a:pt x="12113" y="15819"/>
                    <a:pt x="12113" y="10186"/>
                  </a:cubicBezTo>
                  <a:cubicBezTo>
                    <a:pt x="12113" y="4553"/>
                    <a:pt x="9399" y="0"/>
                    <a:pt x="60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72"/>
            <p:cNvSpPr/>
            <p:nvPr/>
          </p:nvSpPr>
          <p:spPr>
            <a:xfrm>
              <a:off x="5320210" y="4499081"/>
              <a:ext cx="305206" cy="699835"/>
            </a:xfrm>
            <a:custGeom>
              <a:avLst/>
              <a:gdLst/>
              <a:ahLst/>
              <a:cxnLst/>
              <a:rect l="l" t="t" r="r" b="b"/>
              <a:pathLst>
                <a:path w="8949" h="20520" extrusionOk="0">
                  <a:moveTo>
                    <a:pt x="4247" y="0"/>
                  </a:moveTo>
                  <a:cubicBezTo>
                    <a:pt x="3938" y="0"/>
                    <a:pt x="3595" y="261"/>
                    <a:pt x="3684" y="652"/>
                  </a:cubicBezTo>
                  <a:cubicBezTo>
                    <a:pt x="3859" y="1498"/>
                    <a:pt x="3713" y="3220"/>
                    <a:pt x="3713" y="4300"/>
                  </a:cubicBezTo>
                  <a:lnTo>
                    <a:pt x="3713" y="6985"/>
                  </a:lnTo>
                  <a:cubicBezTo>
                    <a:pt x="2867" y="5730"/>
                    <a:pt x="2020" y="4504"/>
                    <a:pt x="1174" y="3279"/>
                  </a:cubicBezTo>
                  <a:cubicBezTo>
                    <a:pt x="1064" y="3126"/>
                    <a:pt x="908" y="3062"/>
                    <a:pt x="754" y="3062"/>
                  </a:cubicBezTo>
                  <a:cubicBezTo>
                    <a:pt x="377" y="3062"/>
                    <a:pt x="0" y="3440"/>
                    <a:pt x="269" y="3833"/>
                  </a:cubicBezTo>
                  <a:lnTo>
                    <a:pt x="3713" y="8795"/>
                  </a:lnTo>
                  <a:lnTo>
                    <a:pt x="3713" y="11684"/>
                  </a:lnTo>
                  <a:cubicBezTo>
                    <a:pt x="3713" y="15186"/>
                    <a:pt x="3684" y="16558"/>
                    <a:pt x="3684" y="20060"/>
                  </a:cubicBezTo>
                  <a:cubicBezTo>
                    <a:pt x="3699" y="20367"/>
                    <a:pt x="3939" y="20520"/>
                    <a:pt x="4184" y="20520"/>
                  </a:cubicBezTo>
                  <a:cubicBezTo>
                    <a:pt x="4428" y="20520"/>
                    <a:pt x="4676" y="20367"/>
                    <a:pt x="4705" y="20060"/>
                  </a:cubicBezTo>
                  <a:cubicBezTo>
                    <a:pt x="4735" y="16412"/>
                    <a:pt x="4764" y="14894"/>
                    <a:pt x="4764" y="11305"/>
                  </a:cubicBezTo>
                  <a:lnTo>
                    <a:pt x="4764" y="6839"/>
                  </a:lnTo>
                  <a:lnTo>
                    <a:pt x="8587" y="2958"/>
                  </a:lnTo>
                  <a:cubicBezTo>
                    <a:pt x="8948" y="2596"/>
                    <a:pt x="8593" y="2078"/>
                    <a:pt x="8184" y="2078"/>
                  </a:cubicBezTo>
                  <a:cubicBezTo>
                    <a:pt x="8065" y="2078"/>
                    <a:pt x="7941" y="2122"/>
                    <a:pt x="7828" y="2228"/>
                  </a:cubicBezTo>
                  <a:lnTo>
                    <a:pt x="4764" y="5351"/>
                  </a:lnTo>
                  <a:lnTo>
                    <a:pt x="4764" y="3979"/>
                  </a:lnTo>
                  <a:cubicBezTo>
                    <a:pt x="4764" y="2841"/>
                    <a:pt x="4910" y="1528"/>
                    <a:pt x="4676" y="360"/>
                  </a:cubicBezTo>
                  <a:cubicBezTo>
                    <a:pt x="4631" y="109"/>
                    <a:pt x="4446" y="0"/>
                    <a:pt x="4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72"/>
            <p:cNvSpPr/>
            <p:nvPr/>
          </p:nvSpPr>
          <p:spPr>
            <a:xfrm>
              <a:off x="5353256" y="4243612"/>
              <a:ext cx="48804" cy="74690"/>
            </a:xfrm>
            <a:custGeom>
              <a:avLst/>
              <a:gdLst/>
              <a:ahLst/>
              <a:cxnLst/>
              <a:rect l="l" t="t" r="r" b="b"/>
              <a:pathLst>
                <a:path w="1431" h="2190" extrusionOk="0">
                  <a:moveTo>
                    <a:pt x="88" y="0"/>
                  </a:moveTo>
                  <a:cubicBezTo>
                    <a:pt x="59" y="29"/>
                    <a:pt x="59" y="88"/>
                    <a:pt x="30" y="117"/>
                  </a:cubicBezTo>
                  <a:cubicBezTo>
                    <a:pt x="30" y="234"/>
                    <a:pt x="1" y="380"/>
                    <a:pt x="30" y="496"/>
                  </a:cubicBezTo>
                  <a:cubicBezTo>
                    <a:pt x="30" y="1109"/>
                    <a:pt x="351" y="1664"/>
                    <a:pt x="905" y="1985"/>
                  </a:cubicBezTo>
                  <a:cubicBezTo>
                    <a:pt x="993" y="2043"/>
                    <a:pt x="1110" y="2102"/>
                    <a:pt x="1227" y="2131"/>
                  </a:cubicBezTo>
                  <a:cubicBezTo>
                    <a:pt x="1256" y="2160"/>
                    <a:pt x="1314" y="2160"/>
                    <a:pt x="1372" y="2189"/>
                  </a:cubicBezTo>
                  <a:cubicBezTo>
                    <a:pt x="1372" y="2131"/>
                    <a:pt x="1372" y="2072"/>
                    <a:pt x="1402" y="2043"/>
                  </a:cubicBezTo>
                  <a:cubicBezTo>
                    <a:pt x="1402" y="1927"/>
                    <a:pt x="1431" y="1810"/>
                    <a:pt x="1431" y="1693"/>
                  </a:cubicBezTo>
                  <a:cubicBezTo>
                    <a:pt x="1402" y="1372"/>
                    <a:pt x="1314" y="1080"/>
                    <a:pt x="1168" y="817"/>
                  </a:cubicBezTo>
                  <a:cubicBezTo>
                    <a:pt x="1022" y="555"/>
                    <a:pt x="789" y="351"/>
                    <a:pt x="526" y="175"/>
                  </a:cubicBezTo>
                  <a:cubicBezTo>
                    <a:pt x="439" y="117"/>
                    <a:pt x="322" y="88"/>
                    <a:pt x="234" y="29"/>
                  </a:cubicBezTo>
                  <a:cubicBezTo>
                    <a:pt x="176" y="29"/>
                    <a:pt x="117" y="0"/>
                    <a:pt x="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72"/>
            <p:cNvSpPr/>
            <p:nvPr/>
          </p:nvSpPr>
          <p:spPr>
            <a:xfrm>
              <a:off x="5424941" y="4174928"/>
              <a:ext cx="73667" cy="48259"/>
            </a:xfrm>
            <a:custGeom>
              <a:avLst/>
              <a:gdLst/>
              <a:ahLst/>
              <a:cxnLst/>
              <a:rect l="l" t="t" r="r" b="b"/>
              <a:pathLst>
                <a:path w="2160" h="1415" extrusionOk="0">
                  <a:moveTo>
                    <a:pt x="1664" y="1"/>
                  </a:moveTo>
                  <a:cubicBezTo>
                    <a:pt x="1051" y="30"/>
                    <a:pt x="467" y="351"/>
                    <a:pt x="175" y="905"/>
                  </a:cubicBezTo>
                  <a:cubicBezTo>
                    <a:pt x="117" y="993"/>
                    <a:pt x="58" y="1110"/>
                    <a:pt x="29" y="1226"/>
                  </a:cubicBezTo>
                  <a:cubicBezTo>
                    <a:pt x="0" y="1255"/>
                    <a:pt x="0" y="1314"/>
                    <a:pt x="0" y="1372"/>
                  </a:cubicBezTo>
                  <a:cubicBezTo>
                    <a:pt x="29" y="1372"/>
                    <a:pt x="88" y="1372"/>
                    <a:pt x="146" y="1401"/>
                  </a:cubicBezTo>
                  <a:cubicBezTo>
                    <a:pt x="224" y="1401"/>
                    <a:pt x="302" y="1414"/>
                    <a:pt x="379" y="1414"/>
                  </a:cubicBezTo>
                  <a:cubicBezTo>
                    <a:pt x="418" y="1414"/>
                    <a:pt x="457" y="1411"/>
                    <a:pt x="496" y="1401"/>
                  </a:cubicBezTo>
                  <a:cubicBezTo>
                    <a:pt x="788" y="1401"/>
                    <a:pt x="1109" y="1314"/>
                    <a:pt x="1372" y="1139"/>
                  </a:cubicBezTo>
                  <a:cubicBezTo>
                    <a:pt x="1605" y="993"/>
                    <a:pt x="1839" y="789"/>
                    <a:pt x="1985" y="526"/>
                  </a:cubicBezTo>
                  <a:cubicBezTo>
                    <a:pt x="2043" y="409"/>
                    <a:pt x="2101" y="322"/>
                    <a:pt x="2131" y="205"/>
                  </a:cubicBezTo>
                  <a:cubicBezTo>
                    <a:pt x="2160" y="146"/>
                    <a:pt x="2160" y="117"/>
                    <a:pt x="2160" y="59"/>
                  </a:cubicBezTo>
                  <a:cubicBezTo>
                    <a:pt x="2131" y="30"/>
                    <a:pt x="2072" y="30"/>
                    <a:pt x="2014" y="30"/>
                  </a:cubicBezTo>
                  <a:cubicBezTo>
                    <a:pt x="1897" y="1"/>
                    <a:pt x="1780" y="1"/>
                    <a:pt x="1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72"/>
            <p:cNvSpPr/>
            <p:nvPr/>
          </p:nvSpPr>
          <p:spPr>
            <a:xfrm>
              <a:off x="5479676" y="4262130"/>
              <a:ext cx="84615" cy="37652"/>
            </a:xfrm>
            <a:custGeom>
              <a:avLst/>
              <a:gdLst/>
              <a:ahLst/>
              <a:cxnLst/>
              <a:rect l="l" t="t" r="r" b="b"/>
              <a:pathLst>
                <a:path w="2481" h="1104" extrusionOk="0">
                  <a:moveTo>
                    <a:pt x="937" y="0"/>
                  </a:moveTo>
                  <a:cubicBezTo>
                    <a:pt x="768" y="0"/>
                    <a:pt x="599" y="22"/>
                    <a:pt x="438" y="70"/>
                  </a:cubicBezTo>
                  <a:cubicBezTo>
                    <a:pt x="321" y="99"/>
                    <a:pt x="234" y="158"/>
                    <a:pt x="117" y="216"/>
                  </a:cubicBezTo>
                  <a:cubicBezTo>
                    <a:pt x="59" y="245"/>
                    <a:pt x="29" y="274"/>
                    <a:pt x="0" y="304"/>
                  </a:cubicBezTo>
                  <a:cubicBezTo>
                    <a:pt x="0" y="333"/>
                    <a:pt x="29" y="391"/>
                    <a:pt x="59" y="420"/>
                  </a:cubicBezTo>
                  <a:cubicBezTo>
                    <a:pt x="146" y="508"/>
                    <a:pt x="234" y="596"/>
                    <a:pt x="321" y="683"/>
                  </a:cubicBezTo>
                  <a:cubicBezTo>
                    <a:pt x="555" y="858"/>
                    <a:pt x="817" y="1004"/>
                    <a:pt x="1138" y="1062"/>
                  </a:cubicBezTo>
                  <a:cubicBezTo>
                    <a:pt x="1270" y="1089"/>
                    <a:pt x="1401" y="1103"/>
                    <a:pt x="1532" y="1103"/>
                  </a:cubicBezTo>
                  <a:cubicBezTo>
                    <a:pt x="1693" y="1103"/>
                    <a:pt x="1853" y="1082"/>
                    <a:pt x="2014" y="1033"/>
                  </a:cubicBezTo>
                  <a:cubicBezTo>
                    <a:pt x="2131" y="975"/>
                    <a:pt x="2247" y="946"/>
                    <a:pt x="2335" y="887"/>
                  </a:cubicBezTo>
                  <a:cubicBezTo>
                    <a:pt x="2393" y="858"/>
                    <a:pt x="2423" y="829"/>
                    <a:pt x="2481" y="800"/>
                  </a:cubicBezTo>
                  <a:cubicBezTo>
                    <a:pt x="2452" y="771"/>
                    <a:pt x="2423" y="712"/>
                    <a:pt x="2393" y="683"/>
                  </a:cubicBezTo>
                  <a:cubicBezTo>
                    <a:pt x="2131" y="333"/>
                    <a:pt x="1751" y="129"/>
                    <a:pt x="1343" y="41"/>
                  </a:cubicBezTo>
                  <a:cubicBezTo>
                    <a:pt x="1212" y="15"/>
                    <a:pt x="1074"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72"/>
            <p:cNvSpPr/>
            <p:nvPr/>
          </p:nvSpPr>
          <p:spPr>
            <a:xfrm>
              <a:off x="5284572" y="4335691"/>
              <a:ext cx="84649" cy="37857"/>
            </a:xfrm>
            <a:custGeom>
              <a:avLst/>
              <a:gdLst/>
              <a:ahLst/>
              <a:cxnLst/>
              <a:rect l="l" t="t" r="r" b="b"/>
              <a:pathLst>
                <a:path w="2482" h="1110" extrusionOk="0">
                  <a:moveTo>
                    <a:pt x="937" y="0"/>
                  </a:moveTo>
                  <a:cubicBezTo>
                    <a:pt x="770" y="0"/>
                    <a:pt x="602" y="24"/>
                    <a:pt x="439" y="73"/>
                  </a:cubicBezTo>
                  <a:cubicBezTo>
                    <a:pt x="322" y="131"/>
                    <a:pt x="234" y="160"/>
                    <a:pt x="118" y="219"/>
                  </a:cubicBezTo>
                  <a:cubicBezTo>
                    <a:pt x="59" y="248"/>
                    <a:pt x="30" y="277"/>
                    <a:pt x="1" y="306"/>
                  </a:cubicBezTo>
                  <a:cubicBezTo>
                    <a:pt x="1" y="336"/>
                    <a:pt x="30" y="394"/>
                    <a:pt x="89" y="423"/>
                  </a:cubicBezTo>
                  <a:cubicBezTo>
                    <a:pt x="147" y="511"/>
                    <a:pt x="234" y="598"/>
                    <a:pt x="322" y="686"/>
                  </a:cubicBezTo>
                  <a:cubicBezTo>
                    <a:pt x="656" y="958"/>
                    <a:pt x="1081" y="1110"/>
                    <a:pt x="1509" y="1110"/>
                  </a:cubicBezTo>
                  <a:cubicBezTo>
                    <a:pt x="1679" y="1110"/>
                    <a:pt x="1849" y="1086"/>
                    <a:pt x="2015" y="1036"/>
                  </a:cubicBezTo>
                  <a:cubicBezTo>
                    <a:pt x="2131" y="978"/>
                    <a:pt x="2248" y="948"/>
                    <a:pt x="2336" y="890"/>
                  </a:cubicBezTo>
                  <a:cubicBezTo>
                    <a:pt x="2394" y="861"/>
                    <a:pt x="2423" y="832"/>
                    <a:pt x="2482" y="803"/>
                  </a:cubicBezTo>
                  <a:cubicBezTo>
                    <a:pt x="2453" y="773"/>
                    <a:pt x="2423" y="744"/>
                    <a:pt x="2394" y="715"/>
                  </a:cubicBezTo>
                  <a:cubicBezTo>
                    <a:pt x="2307" y="598"/>
                    <a:pt x="2219" y="511"/>
                    <a:pt x="2131" y="452"/>
                  </a:cubicBezTo>
                  <a:cubicBezTo>
                    <a:pt x="1795" y="158"/>
                    <a:pt x="1368"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72"/>
            <p:cNvSpPr/>
            <p:nvPr/>
          </p:nvSpPr>
          <p:spPr>
            <a:xfrm>
              <a:off x="5435888" y="4367032"/>
              <a:ext cx="51771" cy="74690"/>
            </a:xfrm>
            <a:custGeom>
              <a:avLst/>
              <a:gdLst/>
              <a:ahLst/>
              <a:cxnLst/>
              <a:rect l="l" t="t" r="r" b="b"/>
              <a:pathLst>
                <a:path w="1518" h="2190" extrusionOk="0">
                  <a:moveTo>
                    <a:pt x="58" y="0"/>
                  </a:moveTo>
                  <a:cubicBezTo>
                    <a:pt x="58" y="59"/>
                    <a:pt x="58" y="88"/>
                    <a:pt x="29" y="146"/>
                  </a:cubicBezTo>
                  <a:cubicBezTo>
                    <a:pt x="29" y="263"/>
                    <a:pt x="0" y="380"/>
                    <a:pt x="0" y="496"/>
                  </a:cubicBezTo>
                  <a:cubicBezTo>
                    <a:pt x="29" y="1109"/>
                    <a:pt x="350" y="1664"/>
                    <a:pt x="876" y="1985"/>
                  </a:cubicBezTo>
                  <a:cubicBezTo>
                    <a:pt x="992" y="2043"/>
                    <a:pt x="1080" y="2102"/>
                    <a:pt x="1197" y="2131"/>
                  </a:cubicBezTo>
                  <a:cubicBezTo>
                    <a:pt x="1255" y="2160"/>
                    <a:pt x="1313" y="2160"/>
                    <a:pt x="1343" y="2189"/>
                  </a:cubicBezTo>
                  <a:cubicBezTo>
                    <a:pt x="1372" y="2131"/>
                    <a:pt x="1372" y="2072"/>
                    <a:pt x="1401" y="2043"/>
                  </a:cubicBezTo>
                  <a:cubicBezTo>
                    <a:pt x="1518" y="1314"/>
                    <a:pt x="1167" y="555"/>
                    <a:pt x="525" y="205"/>
                  </a:cubicBezTo>
                  <a:cubicBezTo>
                    <a:pt x="438" y="146"/>
                    <a:pt x="321" y="88"/>
                    <a:pt x="204" y="59"/>
                  </a:cubicBezTo>
                  <a:cubicBezTo>
                    <a:pt x="175" y="29"/>
                    <a:pt x="117" y="0"/>
                    <a:pt x="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72"/>
            <p:cNvSpPr/>
            <p:nvPr/>
          </p:nvSpPr>
          <p:spPr>
            <a:xfrm>
              <a:off x="5289551" y="4448642"/>
              <a:ext cx="73701" cy="48804"/>
            </a:xfrm>
            <a:custGeom>
              <a:avLst/>
              <a:gdLst/>
              <a:ahLst/>
              <a:cxnLst/>
              <a:rect l="l" t="t" r="r" b="b"/>
              <a:pathLst>
                <a:path w="2161" h="1431" extrusionOk="0">
                  <a:moveTo>
                    <a:pt x="1664" y="0"/>
                  </a:moveTo>
                  <a:cubicBezTo>
                    <a:pt x="1373" y="30"/>
                    <a:pt x="1081" y="117"/>
                    <a:pt x="818" y="263"/>
                  </a:cubicBezTo>
                  <a:cubicBezTo>
                    <a:pt x="555" y="438"/>
                    <a:pt x="351" y="643"/>
                    <a:pt x="176" y="905"/>
                  </a:cubicBezTo>
                  <a:cubicBezTo>
                    <a:pt x="118" y="993"/>
                    <a:pt x="88" y="1110"/>
                    <a:pt x="30" y="1226"/>
                  </a:cubicBezTo>
                  <a:cubicBezTo>
                    <a:pt x="30" y="1285"/>
                    <a:pt x="1" y="1314"/>
                    <a:pt x="1" y="1372"/>
                  </a:cubicBezTo>
                  <a:cubicBezTo>
                    <a:pt x="59" y="1372"/>
                    <a:pt x="88" y="1401"/>
                    <a:pt x="147" y="1401"/>
                  </a:cubicBezTo>
                  <a:cubicBezTo>
                    <a:pt x="264" y="1431"/>
                    <a:pt x="380" y="1431"/>
                    <a:pt x="497" y="1431"/>
                  </a:cubicBezTo>
                  <a:cubicBezTo>
                    <a:pt x="789" y="1401"/>
                    <a:pt x="1110" y="1314"/>
                    <a:pt x="1373" y="1168"/>
                  </a:cubicBezTo>
                  <a:cubicBezTo>
                    <a:pt x="1606" y="1022"/>
                    <a:pt x="1840" y="788"/>
                    <a:pt x="1985" y="526"/>
                  </a:cubicBezTo>
                  <a:cubicBezTo>
                    <a:pt x="2044" y="438"/>
                    <a:pt x="2102" y="322"/>
                    <a:pt x="2131" y="205"/>
                  </a:cubicBezTo>
                  <a:cubicBezTo>
                    <a:pt x="2161" y="176"/>
                    <a:pt x="2161" y="117"/>
                    <a:pt x="2161" y="59"/>
                  </a:cubicBezTo>
                  <a:cubicBezTo>
                    <a:pt x="2131" y="59"/>
                    <a:pt x="2073" y="30"/>
                    <a:pt x="2015" y="30"/>
                  </a:cubicBezTo>
                  <a:cubicBezTo>
                    <a:pt x="1898" y="30"/>
                    <a:pt x="1781" y="0"/>
                    <a:pt x="16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72"/>
            <p:cNvSpPr/>
            <p:nvPr/>
          </p:nvSpPr>
          <p:spPr>
            <a:xfrm>
              <a:off x="5366215" y="4541199"/>
              <a:ext cx="47815" cy="74690"/>
            </a:xfrm>
            <a:custGeom>
              <a:avLst/>
              <a:gdLst/>
              <a:ahLst/>
              <a:cxnLst/>
              <a:rect l="l" t="t" r="r" b="b"/>
              <a:pathLst>
                <a:path w="1402" h="2190" extrusionOk="0">
                  <a:moveTo>
                    <a:pt x="59" y="1"/>
                  </a:moveTo>
                  <a:cubicBezTo>
                    <a:pt x="29" y="59"/>
                    <a:pt x="29" y="88"/>
                    <a:pt x="29" y="147"/>
                  </a:cubicBezTo>
                  <a:cubicBezTo>
                    <a:pt x="0" y="263"/>
                    <a:pt x="0" y="380"/>
                    <a:pt x="0" y="526"/>
                  </a:cubicBezTo>
                  <a:cubicBezTo>
                    <a:pt x="29" y="1139"/>
                    <a:pt x="350" y="1693"/>
                    <a:pt x="876" y="2014"/>
                  </a:cubicBezTo>
                  <a:cubicBezTo>
                    <a:pt x="963" y="2073"/>
                    <a:pt x="1080" y="2131"/>
                    <a:pt x="1197" y="2160"/>
                  </a:cubicBezTo>
                  <a:cubicBezTo>
                    <a:pt x="1255" y="2190"/>
                    <a:pt x="1284" y="2190"/>
                    <a:pt x="1343" y="2190"/>
                  </a:cubicBezTo>
                  <a:cubicBezTo>
                    <a:pt x="1343" y="2160"/>
                    <a:pt x="1372" y="2102"/>
                    <a:pt x="1372" y="2044"/>
                  </a:cubicBezTo>
                  <a:cubicBezTo>
                    <a:pt x="1401" y="1927"/>
                    <a:pt x="1401" y="1810"/>
                    <a:pt x="1401" y="1693"/>
                  </a:cubicBezTo>
                  <a:cubicBezTo>
                    <a:pt x="1401" y="1372"/>
                    <a:pt x="1313" y="1081"/>
                    <a:pt x="1138" y="818"/>
                  </a:cubicBezTo>
                  <a:cubicBezTo>
                    <a:pt x="992" y="555"/>
                    <a:pt x="788" y="351"/>
                    <a:pt x="525" y="205"/>
                  </a:cubicBezTo>
                  <a:cubicBezTo>
                    <a:pt x="409" y="147"/>
                    <a:pt x="321" y="88"/>
                    <a:pt x="204" y="59"/>
                  </a:cubicBezTo>
                  <a:cubicBezTo>
                    <a:pt x="146" y="30"/>
                    <a:pt x="117"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72"/>
            <p:cNvSpPr/>
            <p:nvPr/>
          </p:nvSpPr>
          <p:spPr>
            <a:xfrm>
              <a:off x="5521487" y="4491442"/>
              <a:ext cx="39835" cy="83625"/>
            </a:xfrm>
            <a:custGeom>
              <a:avLst/>
              <a:gdLst/>
              <a:ahLst/>
              <a:cxnLst/>
              <a:rect l="l" t="t" r="r" b="b"/>
              <a:pathLst>
                <a:path w="1168" h="2452" extrusionOk="0">
                  <a:moveTo>
                    <a:pt x="934" y="0"/>
                  </a:moveTo>
                  <a:cubicBezTo>
                    <a:pt x="876" y="30"/>
                    <a:pt x="846" y="59"/>
                    <a:pt x="817" y="88"/>
                  </a:cubicBezTo>
                  <a:cubicBezTo>
                    <a:pt x="700" y="146"/>
                    <a:pt x="613" y="205"/>
                    <a:pt x="525" y="292"/>
                  </a:cubicBezTo>
                  <a:cubicBezTo>
                    <a:pt x="321" y="526"/>
                    <a:pt x="175" y="788"/>
                    <a:pt x="88" y="1080"/>
                  </a:cubicBezTo>
                  <a:cubicBezTo>
                    <a:pt x="0" y="1372"/>
                    <a:pt x="0" y="1664"/>
                    <a:pt x="58" y="1985"/>
                  </a:cubicBezTo>
                  <a:cubicBezTo>
                    <a:pt x="88" y="2102"/>
                    <a:pt x="146" y="2189"/>
                    <a:pt x="175" y="2306"/>
                  </a:cubicBezTo>
                  <a:cubicBezTo>
                    <a:pt x="204" y="2335"/>
                    <a:pt x="233" y="2394"/>
                    <a:pt x="263" y="2452"/>
                  </a:cubicBezTo>
                  <a:cubicBezTo>
                    <a:pt x="292" y="2423"/>
                    <a:pt x="350" y="2394"/>
                    <a:pt x="379" y="2364"/>
                  </a:cubicBezTo>
                  <a:cubicBezTo>
                    <a:pt x="467" y="2306"/>
                    <a:pt x="584" y="2219"/>
                    <a:pt x="642" y="2131"/>
                  </a:cubicBezTo>
                  <a:cubicBezTo>
                    <a:pt x="876" y="1927"/>
                    <a:pt x="1021" y="1664"/>
                    <a:pt x="1109" y="1372"/>
                  </a:cubicBezTo>
                  <a:cubicBezTo>
                    <a:pt x="1167" y="1080"/>
                    <a:pt x="1167" y="759"/>
                    <a:pt x="1109" y="467"/>
                  </a:cubicBezTo>
                  <a:cubicBezTo>
                    <a:pt x="1080" y="351"/>
                    <a:pt x="1051" y="234"/>
                    <a:pt x="992" y="146"/>
                  </a:cubicBezTo>
                  <a:cubicBezTo>
                    <a:pt x="963" y="88"/>
                    <a:pt x="934" y="59"/>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72"/>
            <p:cNvSpPr/>
            <p:nvPr/>
          </p:nvSpPr>
          <p:spPr>
            <a:xfrm>
              <a:off x="5556306" y="4316252"/>
              <a:ext cx="73701" cy="48804"/>
            </a:xfrm>
            <a:custGeom>
              <a:avLst/>
              <a:gdLst/>
              <a:ahLst/>
              <a:cxnLst/>
              <a:rect l="l" t="t" r="r" b="b"/>
              <a:pathLst>
                <a:path w="2161" h="1431" extrusionOk="0">
                  <a:moveTo>
                    <a:pt x="1664" y="1"/>
                  </a:moveTo>
                  <a:cubicBezTo>
                    <a:pt x="1372" y="1"/>
                    <a:pt x="1051" y="88"/>
                    <a:pt x="818" y="264"/>
                  </a:cubicBezTo>
                  <a:cubicBezTo>
                    <a:pt x="555" y="409"/>
                    <a:pt x="322" y="643"/>
                    <a:pt x="176" y="906"/>
                  </a:cubicBezTo>
                  <a:cubicBezTo>
                    <a:pt x="117" y="993"/>
                    <a:pt x="59" y="1110"/>
                    <a:pt x="30" y="1227"/>
                  </a:cubicBezTo>
                  <a:cubicBezTo>
                    <a:pt x="0" y="1256"/>
                    <a:pt x="0" y="1314"/>
                    <a:pt x="0" y="1373"/>
                  </a:cubicBezTo>
                  <a:cubicBezTo>
                    <a:pt x="30" y="1373"/>
                    <a:pt x="88" y="1373"/>
                    <a:pt x="146" y="1402"/>
                  </a:cubicBezTo>
                  <a:cubicBezTo>
                    <a:pt x="263" y="1402"/>
                    <a:pt x="380" y="1431"/>
                    <a:pt x="497" y="1431"/>
                  </a:cubicBezTo>
                  <a:cubicBezTo>
                    <a:pt x="818" y="1402"/>
                    <a:pt x="1110" y="1314"/>
                    <a:pt x="1372" y="1168"/>
                  </a:cubicBezTo>
                  <a:cubicBezTo>
                    <a:pt x="1722" y="935"/>
                    <a:pt x="1985" y="614"/>
                    <a:pt x="2131" y="205"/>
                  </a:cubicBezTo>
                  <a:cubicBezTo>
                    <a:pt x="2160" y="147"/>
                    <a:pt x="2160" y="118"/>
                    <a:pt x="2160" y="59"/>
                  </a:cubicBezTo>
                  <a:cubicBezTo>
                    <a:pt x="2131" y="30"/>
                    <a:pt x="2073" y="30"/>
                    <a:pt x="2043" y="30"/>
                  </a:cubicBezTo>
                  <a:cubicBezTo>
                    <a:pt x="1898" y="1"/>
                    <a:pt x="1781" y="1"/>
                    <a:pt x="1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72"/>
            <p:cNvSpPr/>
            <p:nvPr/>
          </p:nvSpPr>
          <p:spPr>
            <a:xfrm>
              <a:off x="5594127" y="4414811"/>
              <a:ext cx="49793" cy="74690"/>
            </a:xfrm>
            <a:custGeom>
              <a:avLst/>
              <a:gdLst/>
              <a:ahLst/>
              <a:cxnLst/>
              <a:rect l="l" t="t" r="r" b="b"/>
              <a:pathLst>
                <a:path w="1460" h="2190" extrusionOk="0">
                  <a:moveTo>
                    <a:pt x="59" y="0"/>
                  </a:moveTo>
                  <a:cubicBezTo>
                    <a:pt x="59" y="59"/>
                    <a:pt x="30" y="88"/>
                    <a:pt x="30" y="146"/>
                  </a:cubicBezTo>
                  <a:cubicBezTo>
                    <a:pt x="1" y="263"/>
                    <a:pt x="1" y="380"/>
                    <a:pt x="1" y="496"/>
                  </a:cubicBezTo>
                  <a:cubicBezTo>
                    <a:pt x="30" y="1109"/>
                    <a:pt x="351" y="1664"/>
                    <a:pt x="876" y="1985"/>
                  </a:cubicBezTo>
                  <a:cubicBezTo>
                    <a:pt x="993" y="2043"/>
                    <a:pt x="1110" y="2102"/>
                    <a:pt x="1197" y="2131"/>
                  </a:cubicBezTo>
                  <a:cubicBezTo>
                    <a:pt x="1255" y="2160"/>
                    <a:pt x="1314" y="2160"/>
                    <a:pt x="1343" y="2189"/>
                  </a:cubicBezTo>
                  <a:cubicBezTo>
                    <a:pt x="1372" y="2131"/>
                    <a:pt x="1372" y="2072"/>
                    <a:pt x="1372" y="2043"/>
                  </a:cubicBezTo>
                  <a:cubicBezTo>
                    <a:pt x="1460" y="1605"/>
                    <a:pt x="1372" y="1168"/>
                    <a:pt x="1168" y="817"/>
                  </a:cubicBezTo>
                  <a:cubicBezTo>
                    <a:pt x="993" y="555"/>
                    <a:pt x="789" y="350"/>
                    <a:pt x="526" y="175"/>
                  </a:cubicBezTo>
                  <a:cubicBezTo>
                    <a:pt x="438" y="117"/>
                    <a:pt x="322" y="88"/>
                    <a:pt x="205" y="29"/>
                  </a:cubicBezTo>
                  <a:cubicBezTo>
                    <a:pt x="176" y="29"/>
                    <a:pt x="117"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72"/>
            <p:cNvSpPr/>
            <p:nvPr/>
          </p:nvSpPr>
          <p:spPr>
            <a:xfrm>
              <a:off x="5496591" y="4726585"/>
              <a:ext cx="71689" cy="51533"/>
            </a:xfrm>
            <a:custGeom>
              <a:avLst/>
              <a:gdLst/>
              <a:ahLst/>
              <a:cxnLst/>
              <a:rect l="l" t="t" r="r" b="b"/>
              <a:pathLst>
                <a:path w="2102" h="1511" extrusionOk="0">
                  <a:moveTo>
                    <a:pt x="1781" y="0"/>
                  </a:moveTo>
                  <a:cubicBezTo>
                    <a:pt x="1722" y="0"/>
                    <a:pt x="1664" y="8"/>
                    <a:pt x="1606" y="22"/>
                  </a:cubicBezTo>
                  <a:cubicBezTo>
                    <a:pt x="1285" y="52"/>
                    <a:pt x="993" y="139"/>
                    <a:pt x="759" y="314"/>
                  </a:cubicBezTo>
                  <a:cubicBezTo>
                    <a:pt x="497" y="489"/>
                    <a:pt x="292" y="723"/>
                    <a:pt x="175" y="1015"/>
                  </a:cubicBezTo>
                  <a:cubicBezTo>
                    <a:pt x="117" y="1102"/>
                    <a:pt x="59" y="1219"/>
                    <a:pt x="30" y="1336"/>
                  </a:cubicBezTo>
                  <a:cubicBezTo>
                    <a:pt x="30" y="1365"/>
                    <a:pt x="0" y="1423"/>
                    <a:pt x="0" y="1482"/>
                  </a:cubicBezTo>
                  <a:cubicBezTo>
                    <a:pt x="59" y="1482"/>
                    <a:pt x="117" y="1482"/>
                    <a:pt x="146" y="1511"/>
                  </a:cubicBezTo>
                  <a:lnTo>
                    <a:pt x="526" y="1511"/>
                  </a:lnTo>
                  <a:cubicBezTo>
                    <a:pt x="1139" y="1423"/>
                    <a:pt x="1664" y="1073"/>
                    <a:pt x="1956" y="518"/>
                  </a:cubicBezTo>
                  <a:cubicBezTo>
                    <a:pt x="2014" y="402"/>
                    <a:pt x="2043" y="314"/>
                    <a:pt x="2073" y="197"/>
                  </a:cubicBezTo>
                  <a:cubicBezTo>
                    <a:pt x="2102" y="139"/>
                    <a:pt x="2102" y="81"/>
                    <a:pt x="2102" y="52"/>
                  </a:cubicBezTo>
                  <a:cubicBezTo>
                    <a:pt x="2073" y="22"/>
                    <a:pt x="2014" y="22"/>
                    <a:pt x="1956" y="22"/>
                  </a:cubicBezTo>
                  <a:cubicBezTo>
                    <a:pt x="1897" y="8"/>
                    <a:pt x="1839" y="0"/>
                    <a:pt x="1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72"/>
            <p:cNvSpPr/>
            <p:nvPr/>
          </p:nvSpPr>
          <p:spPr>
            <a:xfrm>
              <a:off x="3818509" y="3128840"/>
              <a:ext cx="314550" cy="531561"/>
            </a:xfrm>
            <a:custGeom>
              <a:avLst/>
              <a:gdLst/>
              <a:ahLst/>
              <a:cxnLst/>
              <a:rect l="l" t="t" r="r" b="b"/>
              <a:pathLst>
                <a:path w="9223" h="15586" extrusionOk="0">
                  <a:moveTo>
                    <a:pt x="4611" y="1"/>
                  </a:moveTo>
                  <a:cubicBezTo>
                    <a:pt x="2043" y="1"/>
                    <a:pt x="0" y="3503"/>
                    <a:pt x="0" y="7793"/>
                  </a:cubicBezTo>
                  <a:cubicBezTo>
                    <a:pt x="0" y="12084"/>
                    <a:pt x="2072" y="15586"/>
                    <a:pt x="4611" y="15586"/>
                  </a:cubicBezTo>
                  <a:cubicBezTo>
                    <a:pt x="7180" y="15586"/>
                    <a:pt x="9223" y="12084"/>
                    <a:pt x="9223" y="7793"/>
                  </a:cubicBezTo>
                  <a:cubicBezTo>
                    <a:pt x="9223" y="3474"/>
                    <a:pt x="7180" y="1"/>
                    <a:pt x="4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72"/>
            <p:cNvSpPr/>
            <p:nvPr/>
          </p:nvSpPr>
          <p:spPr>
            <a:xfrm>
              <a:off x="3866322" y="3398802"/>
              <a:ext cx="232835" cy="535824"/>
            </a:xfrm>
            <a:custGeom>
              <a:avLst/>
              <a:gdLst/>
              <a:ahLst/>
              <a:cxnLst/>
              <a:rect l="l" t="t" r="r" b="b"/>
              <a:pathLst>
                <a:path w="6827" h="15711" extrusionOk="0">
                  <a:moveTo>
                    <a:pt x="3228" y="1"/>
                  </a:moveTo>
                  <a:cubicBezTo>
                    <a:pt x="3000" y="1"/>
                    <a:pt x="2748" y="193"/>
                    <a:pt x="2801" y="490"/>
                  </a:cubicBezTo>
                  <a:cubicBezTo>
                    <a:pt x="2947" y="1161"/>
                    <a:pt x="2830" y="2475"/>
                    <a:pt x="2830" y="3292"/>
                  </a:cubicBezTo>
                  <a:lnTo>
                    <a:pt x="2830" y="5335"/>
                  </a:lnTo>
                  <a:cubicBezTo>
                    <a:pt x="2188" y="4401"/>
                    <a:pt x="1546" y="3467"/>
                    <a:pt x="875" y="2533"/>
                  </a:cubicBezTo>
                  <a:cubicBezTo>
                    <a:pt x="786" y="2400"/>
                    <a:pt x="661" y="2345"/>
                    <a:pt x="540" y="2345"/>
                  </a:cubicBezTo>
                  <a:cubicBezTo>
                    <a:pt x="263" y="2345"/>
                    <a:pt x="1" y="2629"/>
                    <a:pt x="203" y="2913"/>
                  </a:cubicBezTo>
                  <a:lnTo>
                    <a:pt x="2830" y="6736"/>
                  </a:lnTo>
                  <a:lnTo>
                    <a:pt x="2830" y="8954"/>
                  </a:lnTo>
                  <a:cubicBezTo>
                    <a:pt x="2830" y="11610"/>
                    <a:pt x="2801" y="12660"/>
                    <a:pt x="2801" y="15316"/>
                  </a:cubicBezTo>
                  <a:cubicBezTo>
                    <a:pt x="2801" y="15579"/>
                    <a:pt x="2998" y="15710"/>
                    <a:pt x="3195" y="15710"/>
                  </a:cubicBezTo>
                  <a:cubicBezTo>
                    <a:pt x="3392" y="15710"/>
                    <a:pt x="3589" y="15579"/>
                    <a:pt x="3589" y="15316"/>
                  </a:cubicBezTo>
                  <a:cubicBezTo>
                    <a:pt x="3618" y="12544"/>
                    <a:pt x="3618" y="11405"/>
                    <a:pt x="3618" y="8633"/>
                  </a:cubicBezTo>
                  <a:lnTo>
                    <a:pt x="3618" y="5218"/>
                  </a:lnTo>
                  <a:lnTo>
                    <a:pt x="6537" y="2270"/>
                  </a:lnTo>
                  <a:cubicBezTo>
                    <a:pt x="6826" y="1981"/>
                    <a:pt x="6571" y="1589"/>
                    <a:pt x="6266" y="1589"/>
                  </a:cubicBezTo>
                  <a:cubicBezTo>
                    <a:pt x="6171" y="1589"/>
                    <a:pt x="6072" y="1626"/>
                    <a:pt x="5982" y="1716"/>
                  </a:cubicBezTo>
                  <a:lnTo>
                    <a:pt x="3618" y="4080"/>
                  </a:lnTo>
                  <a:lnTo>
                    <a:pt x="3618" y="3058"/>
                  </a:lnTo>
                  <a:cubicBezTo>
                    <a:pt x="3618" y="2154"/>
                    <a:pt x="3735" y="1161"/>
                    <a:pt x="3560" y="286"/>
                  </a:cubicBezTo>
                  <a:cubicBezTo>
                    <a:pt x="3525" y="87"/>
                    <a:pt x="3381" y="1"/>
                    <a:pt x="3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72"/>
            <p:cNvSpPr/>
            <p:nvPr/>
          </p:nvSpPr>
          <p:spPr>
            <a:xfrm>
              <a:off x="3891149" y="3203492"/>
              <a:ext cx="36868" cy="56785"/>
            </a:xfrm>
            <a:custGeom>
              <a:avLst/>
              <a:gdLst/>
              <a:ahLst/>
              <a:cxnLst/>
              <a:rect l="l" t="t" r="r" b="b"/>
              <a:pathLst>
                <a:path w="1081" h="1665" extrusionOk="0">
                  <a:moveTo>
                    <a:pt x="59" y="1"/>
                  </a:moveTo>
                  <a:cubicBezTo>
                    <a:pt x="30" y="30"/>
                    <a:pt x="30" y="88"/>
                    <a:pt x="30" y="117"/>
                  </a:cubicBezTo>
                  <a:cubicBezTo>
                    <a:pt x="1" y="205"/>
                    <a:pt x="1" y="293"/>
                    <a:pt x="1" y="380"/>
                  </a:cubicBezTo>
                  <a:cubicBezTo>
                    <a:pt x="30" y="847"/>
                    <a:pt x="263" y="1285"/>
                    <a:pt x="672" y="1518"/>
                  </a:cubicBezTo>
                  <a:cubicBezTo>
                    <a:pt x="760" y="1577"/>
                    <a:pt x="847" y="1606"/>
                    <a:pt x="935" y="1635"/>
                  </a:cubicBezTo>
                  <a:cubicBezTo>
                    <a:pt x="964" y="1664"/>
                    <a:pt x="993" y="1664"/>
                    <a:pt x="1022" y="1664"/>
                  </a:cubicBezTo>
                  <a:cubicBezTo>
                    <a:pt x="1051" y="1635"/>
                    <a:pt x="1051" y="1606"/>
                    <a:pt x="1051" y="1548"/>
                  </a:cubicBezTo>
                  <a:cubicBezTo>
                    <a:pt x="1081" y="1460"/>
                    <a:pt x="1081" y="1372"/>
                    <a:pt x="1081" y="1285"/>
                  </a:cubicBezTo>
                  <a:cubicBezTo>
                    <a:pt x="1081" y="1051"/>
                    <a:pt x="993" y="847"/>
                    <a:pt x="905" y="643"/>
                  </a:cubicBezTo>
                  <a:cubicBezTo>
                    <a:pt x="760" y="439"/>
                    <a:pt x="614" y="263"/>
                    <a:pt x="409" y="147"/>
                  </a:cubicBezTo>
                  <a:cubicBezTo>
                    <a:pt x="322" y="88"/>
                    <a:pt x="234" y="59"/>
                    <a:pt x="176" y="30"/>
                  </a:cubicBezTo>
                  <a:cubicBezTo>
                    <a:pt x="117" y="30"/>
                    <a:pt x="88"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72"/>
            <p:cNvSpPr/>
            <p:nvPr/>
          </p:nvSpPr>
          <p:spPr>
            <a:xfrm>
              <a:off x="3945885" y="3151757"/>
              <a:ext cx="56785" cy="36833"/>
            </a:xfrm>
            <a:custGeom>
              <a:avLst/>
              <a:gdLst/>
              <a:ahLst/>
              <a:cxnLst/>
              <a:rect l="l" t="t" r="r" b="b"/>
              <a:pathLst>
                <a:path w="1665" h="1080" extrusionOk="0">
                  <a:moveTo>
                    <a:pt x="1285" y="0"/>
                  </a:moveTo>
                  <a:cubicBezTo>
                    <a:pt x="1052" y="0"/>
                    <a:pt x="818" y="88"/>
                    <a:pt x="614" y="204"/>
                  </a:cubicBezTo>
                  <a:cubicBezTo>
                    <a:pt x="410" y="321"/>
                    <a:pt x="264" y="496"/>
                    <a:pt x="147" y="701"/>
                  </a:cubicBezTo>
                  <a:cubicBezTo>
                    <a:pt x="88" y="759"/>
                    <a:pt x="59" y="846"/>
                    <a:pt x="30" y="934"/>
                  </a:cubicBezTo>
                  <a:cubicBezTo>
                    <a:pt x="1" y="992"/>
                    <a:pt x="1" y="1051"/>
                    <a:pt x="1" y="1051"/>
                  </a:cubicBezTo>
                  <a:cubicBezTo>
                    <a:pt x="30" y="1051"/>
                    <a:pt x="59" y="1051"/>
                    <a:pt x="118" y="1080"/>
                  </a:cubicBezTo>
                  <a:lnTo>
                    <a:pt x="380" y="1080"/>
                  </a:lnTo>
                  <a:cubicBezTo>
                    <a:pt x="847" y="1051"/>
                    <a:pt x="1285" y="788"/>
                    <a:pt x="1519" y="380"/>
                  </a:cubicBezTo>
                  <a:cubicBezTo>
                    <a:pt x="1548" y="292"/>
                    <a:pt x="1606" y="234"/>
                    <a:pt x="1635" y="146"/>
                  </a:cubicBezTo>
                  <a:cubicBezTo>
                    <a:pt x="1635" y="88"/>
                    <a:pt x="1635" y="58"/>
                    <a:pt x="1664" y="29"/>
                  </a:cubicBezTo>
                  <a:cubicBezTo>
                    <a:pt x="1606" y="29"/>
                    <a:pt x="1577" y="0"/>
                    <a:pt x="1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72"/>
            <p:cNvSpPr/>
            <p:nvPr/>
          </p:nvSpPr>
          <p:spPr>
            <a:xfrm>
              <a:off x="3987695" y="3217781"/>
              <a:ext cx="63742" cy="28648"/>
            </a:xfrm>
            <a:custGeom>
              <a:avLst/>
              <a:gdLst/>
              <a:ahLst/>
              <a:cxnLst/>
              <a:rect l="l" t="t" r="r" b="b"/>
              <a:pathLst>
                <a:path w="1869" h="840" extrusionOk="0">
                  <a:moveTo>
                    <a:pt x="732" y="0"/>
                  </a:moveTo>
                  <a:cubicBezTo>
                    <a:pt x="595" y="0"/>
                    <a:pt x="458" y="15"/>
                    <a:pt x="322" y="49"/>
                  </a:cubicBezTo>
                  <a:cubicBezTo>
                    <a:pt x="234" y="78"/>
                    <a:pt x="176" y="136"/>
                    <a:pt x="88" y="165"/>
                  </a:cubicBezTo>
                  <a:cubicBezTo>
                    <a:pt x="59" y="195"/>
                    <a:pt x="30" y="195"/>
                    <a:pt x="1" y="224"/>
                  </a:cubicBezTo>
                  <a:cubicBezTo>
                    <a:pt x="1" y="253"/>
                    <a:pt x="30" y="282"/>
                    <a:pt x="59" y="311"/>
                  </a:cubicBezTo>
                  <a:cubicBezTo>
                    <a:pt x="117" y="399"/>
                    <a:pt x="176" y="457"/>
                    <a:pt x="234" y="516"/>
                  </a:cubicBezTo>
                  <a:cubicBezTo>
                    <a:pt x="409" y="662"/>
                    <a:pt x="614" y="778"/>
                    <a:pt x="847" y="808"/>
                  </a:cubicBezTo>
                  <a:cubicBezTo>
                    <a:pt x="936" y="830"/>
                    <a:pt x="1025" y="839"/>
                    <a:pt x="1115" y="839"/>
                  </a:cubicBezTo>
                  <a:cubicBezTo>
                    <a:pt x="1259" y="839"/>
                    <a:pt x="1403" y="814"/>
                    <a:pt x="1548" y="778"/>
                  </a:cubicBezTo>
                  <a:cubicBezTo>
                    <a:pt x="1635" y="749"/>
                    <a:pt x="1693" y="720"/>
                    <a:pt x="1781" y="691"/>
                  </a:cubicBezTo>
                  <a:lnTo>
                    <a:pt x="1869" y="632"/>
                  </a:lnTo>
                  <a:cubicBezTo>
                    <a:pt x="1869" y="574"/>
                    <a:pt x="1839" y="545"/>
                    <a:pt x="1810" y="516"/>
                  </a:cubicBezTo>
                  <a:cubicBezTo>
                    <a:pt x="1752" y="457"/>
                    <a:pt x="1693" y="399"/>
                    <a:pt x="1635" y="341"/>
                  </a:cubicBezTo>
                  <a:cubicBezTo>
                    <a:pt x="1460" y="165"/>
                    <a:pt x="1256" y="78"/>
                    <a:pt x="1022" y="20"/>
                  </a:cubicBezTo>
                  <a:cubicBezTo>
                    <a:pt x="925" y="7"/>
                    <a:pt x="829" y="0"/>
                    <a:pt x="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72"/>
            <p:cNvSpPr/>
            <p:nvPr/>
          </p:nvSpPr>
          <p:spPr>
            <a:xfrm>
              <a:off x="3838392" y="3274086"/>
              <a:ext cx="64731" cy="28648"/>
            </a:xfrm>
            <a:custGeom>
              <a:avLst/>
              <a:gdLst/>
              <a:ahLst/>
              <a:cxnLst/>
              <a:rect l="l" t="t" r="r" b="b"/>
              <a:pathLst>
                <a:path w="1898" h="840" extrusionOk="0">
                  <a:moveTo>
                    <a:pt x="756" y="0"/>
                  </a:moveTo>
                  <a:cubicBezTo>
                    <a:pt x="615" y="0"/>
                    <a:pt x="477" y="25"/>
                    <a:pt x="351" y="61"/>
                  </a:cubicBezTo>
                  <a:cubicBezTo>
                    <a:pt x="264" y="90"/>
                    <a:pt x="176" y="120"/>
                    <a:pt x="88" y="178"/>
                  </a:cubicBezTo>
                  <a:cubicBezTo>
                    <a:pt x="59" y="178"/>
                    <a:pt x="30" y="207"/>
                    <a:pt x="1" y="236"/>
                  </a:cubicBezTo>
                  <a:cubicBezTo>
                    <a:pt x="30" y="266"/>
                    <a:pt x="30" y="295"/>
                    <a:pt x="59" y="324"/>
                  </a:cubicBezTo>
                  <a:cubicBezTo>
                    <a:pt x="118" y="382"/>
                    <a:pt x="176" y="470"/>
                    <a:pt x="234" y="528"/>
                  </a:cubicBezTo>
                  <a:cubicBezTo>
                    <a:pt x="410" y="674"/>
                    <a:pt x="643" y="762"/>
                    <a:pt x="876" y="820"/>
                  </a:cubicBezTo>
                  <a:cubicBezTo>
                    <a:pt x="961" y="832"/>
                    <a:pt x="1051" y="839"/>
                    <a:pt x="1143" y="839"/>
                  </a:cubicBezTo>
                  <a:cubicBezTo>
                    <a:pt x="1274" y="839"/>
                    <a:pt x="1411" y="825"/>
                    <a:pt x="1548" y="791"/>
                  </a:cubicBezTo>
                  <a:cubicBezTo>
                    <a:pt x="1635" y="762"/>
                    <a:pt x="1723" y="733"/>
                    <a:pt x="1781" y="674"/>
                  </a:cubicBezTo>
                  <a:cubicBezTo>
                    <a:pt x="1840" y="674"/>
                    <a:pt x="1869" y="645"/>
                    <a:pt x="1898" y="616"/>
                  </a:cubicBezTo>
                  <a:cubicBezTo>
                    <a:pt x="1869" y="587"/>
                    <a:pt x="1840" y="557"/>
                    <a:pt x="1840" y="528"/>
                  </a:cubicBezTo>
                  <a:cubicBezTo>
                    <a:pt x="1781" y="441"/>
                    <a:pt x="1723" y="382"/>
                    <a:pt x="1635" y="324"/>
                  </a:cubicBezTo>
                  <a:cubicBezTo>
                    <a:pt x="1460" y="178"/>
                    <a:pt x="1256" y="90"/>
                    <a:pt x="1022" y="32"/>
                  </a:cubicBezTo>
                  <a:cubicBezTo>
                    <a:pt x="933" y="10"/>
                    <a:pt x="844" y="0"/>
                    <a:pt x="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72"/>
            <p:cNvSpPr/>
            <p:nvPr/>
          </p:nvSpPr>
          <p:spPr>
            <a:xfrm>
              <a:off x="3953865" y="3298061"/>
              <a:ext cx="36868" cy="56751"/>
            </a:xfrm>
            <a:custGeom>
              <a:avLst/>
              <a:gdLst/>
              <a:ahLst/>
              <a:cxnLst/>
              <a:rect l="l" t="t" r="r" b="b"/>
              <a:pathLst>
                <a:path w="1081" h="1664" extrusionOk="0">
                  <a:moveTo>
                    <a:pt x="59" y="0"/>
                  </a:moveTo>
                  <a:cubicBezTo>
                    <a:pt x="30" y="30"/>
                    <a:pt x="30" y="88"/>
                    <a:pt x="0" y="117"/>
                  </a:cubicBezTo>
                  <a:cubicBezTo>
                    <a:pt x="0" y="205"/>
                    <a:pt x="0" y="292"/>
                    <a:pt x="0" y="380"/>
                  </a:cubicBezTo>
                  <a:cubicBezTo>
                    <a:pt x="0" y="613"/>
                    <a:pt x="88" y="847"/>
                    <a:pt x="205" y="1051"/>
                  </a:cubicBezTo>
                  <a:cubicBezTo>
                    <a:pt x="321" y="1255"/>
                    <a:pt x="467" y="1401"/>
                    <a:pt x="672" y="1518"/>
                  </a:cubicBezTo>
                  <a:cubicBezTo>
                    <a:pt x="759" y="1576"/>
                    <a:pt x="847" y="1606"/>
                    <a:pt x="934" y="1635"/>
                  </a:cubicBezTo>
                  <a:cubicBezTo>
                    <a:pt x="964" y="1664"/>
                    <a:pt x="993" y="1664"/>
                    <a:pt x="1022" y="1664"/>
                  </a:cubicBezTo>
                  <a:cubicBezTo>
                    <a:pt x="1051" y="1635"/>
                    <a:pt x="1051" y="1606"/>
                    <a:pt x="1051" y="1547"/>
                  </a:cubicBezTo>
                  <a:cubicBezTo>
                    <a:pt x="1080" y="1460"/>
                    <a:pt x="1080" y="1372"/>
                    <a:pt x="1080" y="1284"/>
                  </a:cubicBezTo>
                  <a:cubicBezTo>
                    <a:pt x="1051" y="818"/>
                    <a:pt x="818" y="380"/>
                    <a:pt x="409" y="146"/>
                  </a:cubicBezTo>
                  <a:cubicBezTo>
                    <a:pt x="321" y="117"/>
                    <a:pt x="234" y="59"/>
                    <a:pt x="176" y="30"/>
                  </a:cubicBezTo>
                  <a:cubicBezTo>
                    <a:pt x="117" y="30"/>
                    <a:pt x="88"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72"/>
            <p:cNvSpPr/>
            <p:nvPr/>
          </p:nvSpPr>
          <p:spPr>
            <a:xfrm>
              <a:off x="3842382" y="3360027"/>
              <a:ext cx="56785" cy="37584"/>
            </a:xfrm>
            <a:custGeom>
              <a:avLst/>
              <a:gdLst/>
              <a:ahLst/>
              <a:cxnLst/>
              <a:rect l="l" t="t" r="r" b="b"/>
              <a:pathLst>
                <a:path w="1665" h="1102" extrusionOk="0">
                  <a:moveTo>
                    <a:pt x="1391" y="0"/>
                  </a:moveTo>
                  <a:cubicBezTo>
                    <a:pt x="1343" y="0"/>
                    <a:pt x="1299" y="7"/>
                    <a:pt x="1256" y="22"/>
                  </a:cubicBezTo>
                  <a:cubicBezTo>
                    <a:pt x="1022" y="22"/>
                    <a:pt x="818" y="80"/>
                    <a:pt x="614" y="197"/>
                  </a:cubicBezTo>
                  <a:cubicBezTo>
                    <a:pt x="409" y="314"/>
                    <a:pt x="234" y="489"/>
                    <a:pt x="117" y="693"/>
                  </a:cubicBezTo>
                  <a:cubicBezTo>
                    <a:pt x="88" y="781"/>
                    <a:pt x="59" y="868"/>
                    <a:pt x="30" y="927"/>
                  </a:cubicBezTo>
                  <a:cubicBezTo>
                    <a:pt x="1" y="985"/>
                    <a:pt x="1" y="1014"/>
                    <a:pt x="1" y="1043"/>
                  </a:cubicBezTo>
                  <a:cubicBezTo>
                    <a:pt x="30" y="1073"/>
                    <a:pt x="59" y="1073"/>
                    <a:pt x="88" y="1073"/>
                  </a:cubicBezTo>
                  <a:cubicBezTo>
                    <a:pt x="205" y="1102"/>
                    <a:pt x="293" y="1102"/>
                    <a:pt x="380" y="1102"/>
                  </a:cubicBezTo>
                  <a:cubicBezTo>
                    <a:pt x="614" y="1102"/>
                    <a:pt x="847" y="1014"/>
                    <a:pt x="1022" y="898"/>
                  </a:cubicBezTo>
                  <a:cubicBezTo>
                    <a:pt x="1226" y="781"/>
                    <a:pt x="1402" y="606"/>
                    <a:pt x="1518" y="401"/>
                  </a:cubicBezTo>
                  <a:cubicBezTo>
                    <a:pt x="1547" y="343"/>
                    <a:pt x="1606" y="255"/>
                    <a:pt x="1635" y="168"/>
                  </a:cubicBezTo>
                  <a:cubicBezTo>
                    <a:pt x="1635" y="139"/>
                    <a:pt x="1635" y="110"/>
                    <a:pt x="1664" y="51"/>
                  </a:cubicBezTo>
                  <a:cubicBezTo>
                    <a:pt x="1606" y="51"/>
                    <a:pt x="1577" y="22"/>
                    <a:pt x="1547" y="22"/>
                  </a:cubicBezTo>
                  <a:cubicBezTo>
                    <a:pt x="1489" y="7"/>
                    <a:pt x="1438" y="0"/>
                    <a:pt x="1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72"/>
            <p:cNvSpPr/>
            <p:nvPr/>
          </p:nvSpPr>
          <p:spPr>
            <a:xfrm>
              <a:off x="3901107" y="3431439"/>
              <a:ext cx="36868" cy="56751"/>
            </a:xfrm>
            <a:custGeom>
              <a:avLst/>
              <a:gdLst/>
              <a:ahLst/>
              <a:cxnLst/>
              <a:rect l="l" t="t" r="r" b="b"/>
              <a:pathLst>
                <a:path w="1081" h="1664" extrusionOk="0">
                  <a:moveTo>
                    <a:pt x="30" y="0"/>
                  </a:moveTo>
                  <a:cubicBezTo>
                    <a:pt x="30" y="29"/>
                    <a:pt x="30" y="59"/>
                    <a:pt x="1" y="117"/>
                  </a:cubicBezTo>
                  <a:cubicBezTo>
                    <a:pt x="1" y="204"/>
                    <a:pt x="1" y="292"/>
                    <a:pt x="1" y="380"/>
                  </a:cubicBezTo>
                  <a:cubicBezTo>
                    <a:pt x="1" y="613"/>
                    <a:pt x="59" y="817"/>
                    <a:pt x="176" y="1022"/>
                  </a:cubicBezTo>
                  <a:cubicBezTo>
                    <a:pt x="292" y="1226"/>
                    <a:pt x="468" y="1401"/>
                    <a:pt x="672" y="1518"/>
                  </a:cubicBezTo>
                  <a:cubicBezTo>
                    <a:pt x="730" y="1547"/>
                    <a:pt x="818" y="1605"/>
                    <a:pt x="905" y="1635"/>
                  </a:cubicBezTo>
                  <a:cubicBezTo>
                    <a:pt x="935" y="1635"/>
                    <a:pt x="993" y="1664"/>
                    <a:pt x="1022" y="1664"/>
                  </a:cubicBezTo>
                  <a:cubicBezTo>
                    <a:pt x="1022" y="1605"/>
                    <a:pt x="1051" y="1576"/>
                    <a:pt x="1051" y="1547"/>
                  </a:cubicBezTo>
                  <a:cubicBezTo>
                    <a:pt x="1051" y="1459"/>
                    <a:pt x="1051" y="1372"/>
                    <a:pt x="1080" y="1284"/>
                  </a:cubicBezTo>
                  <a:cubicBezTo>
                    <a:pt x="1051" y="817"/>
                    <a:pt x="789" y="380"/>
                    <a:pt x="380" y="146"/>
                  </a:cubicBezTo>
                  <a:cubicBezTo>
                    <a:pt x="322" y="88"/>
                    <a:pt x="234" y="59"/>
                    <a:pt x="147" y="29"/>
                  </a:cubicBezTo>
                  <a:cubicBezTo>
                    <a:pt x="117" y="0"/>
                    <a:pt x="88" y="0"/>
                    <a:pt x="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72"/>
            <p:cNvSpPr/>
            <p:nvPr/>
          </p:nvSpPr>
          <p:spPr>
            <a:xfrm>
              <a:off x="4018559" y="3393618"/>
              <a:ext cx="31888" cy="62719"/>
            </a:xfrm>
            <a:custGeom>
              <a:avLst/>
              <a:gdLst/>
              <a:ahLst/>
              <a:cxnLst/>
              <a:rect l="l" t="t" r="r" b="b"/>
              <a:pathLst>
                <a:path w="935" h="1839" extrusionOk="0">
                  <a:moveTo>
                    <a:pt x="730" y="0"/>
                  </a:moveTo>
                  <a:cubicBezTo>
                    <a:pt x="701" y="0"/>
                    <a:pt x="643" y="29"/>
                    <a:pt x="613" y="58"/>
                  </a:cubicBezTo>
                  <a:cubicBezTo>
                    <a:pt x="351" y="234"/>
                    <a:pt x="146" y="496"/>
                    <a:pt x="59" y="817"/>
                  </a:cubicBezTo>
                  <a:cubicBezTo>
                    <a:pt x="0" y="1051"/>
                    <a:pt x="0" y="1284"/>
                    <a:pt x="59" y="1489"/>
                  </a:cubicBezTo>
                  <a:cubicBezTo>
                    <a:pt x="88" y="1576"/>
                    <a:pt x="117" y="1664"/>
                    <a:pt x="146" y="1751"/>
                  </a:cubicBezTo>
                  <a:cubicBezTo>
                    <a:pt x="176" y="1780"/>
                    <a:pt x="176" y="1810"/>
                    <a:pt x="205" y="1839"/>
                  </a:cubicBezTo>
                  <a:cubicBezTo>
                    <a:pt x="234" y="1839"/>
                    <a:pt x="263" y="1810"/>
                    <a:pt x="292" y="1810"/>
                  </a:cubicBezTo>
                  <a:cubicBezTo>
                    <a:pt x="380" y="1751"/>
                    <a:pt x="438" y="1693"/>
                    <a:pt x="526" y="1634"/>
                  </a:cubicBezTo>
                  <a:cubicBezTo>
                    <a:pt x="672" y="1459"/>
                    <a:pt x="788" y="1255"/>
                    <a:pt x="847" y="1022"/>
                  </a:cubicBezTo>
                  <a:cubicBezTo>
                    <a:pt x="934" y="730"/>
                    <a:pt x="934" y="380"/>
                    <a:pt x="788" y="88"/>
                  </a:cubicBezTo>
                  <a:cubicBezTo>
                    <a:pt x="759" y="58"/>
                    <a:pt x="759" y="29"/>
                    <a:pt x="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72"/>
            <p:cNvSpPr/>
            <p:nvPr/>
          </p:nvSpPr>
          <p:spPr>
            <a:xfrm>
              <a:off x="4046421" y="3259490"/>
              <a:ext cx="56785" cy="36356"/>
            </a:xfrm>
            <a:custGeom>
              <a:avLst/>
              <a:gdLst/>
              <a:ahLst/>
              <a:cxnLst/>
              <a:rect l="l" t="t" r="r" b="b"/>
              <a:pathLst>
                <a:path w="1665" h="1066" extrusionOk="0">
                  <a:moveTo>
                    <a:pt x="1307" y="0"/>
                  </a:moveTo>
                  <a:cubicBezTo>
                    <a:pt x="1068" y="0"/>
                    <a:pt x="832" y="66"/>
                    <a:pt x="614" y="197"/>
                  </a:cubicBezTo>
                  <a:cubicBezTo>
                    <a:pt x="409" y="314"/>
                    <a:pt x="263" y="489"/>
                    <a:pt x="117" y="664"/>
                  </a:cubicBezTo>
                  <a:cubicBezTo>
                    <a:pt x="88" y="752"/>
                    <a:pt x="59" y="839"/>
                    <a:pt x="30" y="927"/>
                  </a:cubicBezTo>
                  <a:cubicBezTo>
                    <a:pt x="1" y="956"/>
                    <a:pt x="1" y="985"/>
                    <a:pt x="1" y="1044"/>
                  </a:cubicBezTo>
                  <a:lnTo>
                    <a:pt x="117" y="1044"/>
                  </a:lnTo>
                  <a:cubicBezTo>
                    <a:pt x="198" y="1058"/>
                    <a:pt x="278" y="1066"/>
                    <a:pt x="357" y="1066"/>
                  </a:cubicBezTo>
                  <a:cubicBezTo>
                    <a:pt x="595" y="1066"/>
                    <a:pt x="825" y="1000"/>
                    <a:pt x="1022" y="869"/>
                  </a:cubicBezTo>
                  <a:cubicBezTo>
                    <a:pt x="1226" y="752"/>
                    <a:pt x="1402" y="577"/>
                    <a:pt x="1518" y="402"/>
                  </a:cubicBezTo>
                  <a:cubicBezTo>
                    <a:pt x="1547" y="314"/>
                    <a:pt x="1606" y="227"/>
                    <a:pt x="1635" y="139"/>
                  </a:cubicBezTo>
                  <a:cubicBezTo>
                    <a:pt x="1635" y="110"/>
                    <a:pt x="1635" y="81"/>
                    <a:pt x="1664" y="22"/>
                  </a:cubicBezTo>
                  <a:lnTo>
                    <a:pt x="1547" y="22"/>
                  </a:lnTo>
                  <a:cubicBezTo>
                    <a:pt x="1467" y="8"/>
                    <a:pt x="1387" y="0"/>
                    <a:pt x="13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72"/>
            <p:cNvSpPr/>
            <p:nvPr/>
          </p:nvSpPr>
          <p:spPr>
            <a:xfrm>
              <a:off x="4075272" y="3334892"/>
              <a:ext cx="36868" cy="56751"/>
            </a:xfrm>
            <a:custGeom>
              <a:avLst/>
              <a:gdLst/>
              <a:ahLst/>
              <a:cxnLst/>
              <a:rect l="l" t="t" r="r" b="b"/>
              <a:pathLst>
                <a:path w="1081" h="1664" extrusionOk="0">
                  <a:moveTo>
                    <a:pt x="59" y="0"/>
                  </a:moveTo>
                  <a:cubicBezTo>
                    <a:pt x="30" y="29"/>
                    <a:pt x="30" y="59"/>
                    <a:pt x="30" y="88"/>
                  </a:cubicBezTo>
                  <a:cubicBezTo>
                    <a:pt x="1" y="175"/>
                    <a:pt x="1" y="263"/>
                    <a:pt x="1" y="350"/>
                  </a:cubicBezTo>
                  <a:cubicBezTo>
                    <a:pt x="1" y="584"/>
                    <a:pt x="59" y="817"/>
                    <a:pt x="176" y="1022"/>
                  </a:cubicBezTo>
                  <a:cubicBezTo>
                    <a:pt x="293" y="1226"/>
                    <a:pt x="468" y="1401"/>
                    <a:pt x="672" y="1518"/>
                  </a:cubicBezTo>
                  <a:cubicBezTo>
                    <a:pt x="760" y="1547"/>
                    <a:pt x="818" y="1605"/>
                    <a:pt x="906" y="1635"/>
                  </a:cubicBezTo>
                  <a:cubicBezTo>
                    <a:pt x="935" y="1635"/>
                    <a:pt x="993" y="1635"/>
                    <a:pt x="1022" y="1664"/>
                  </a:cubicBezTo>
                  <a:cubicBezTo>
                    <a:pt x="1022" y="1605"/>
                    <a:pt x="1052" y="1576"/>
                    <a:pt x="1052" y="1547"/>
                  </a:cubicBezTo>
                  <a:cubicBezTo>
                    <a:pt x="1052" y="1459"/>
                    <a:pt x="1081" y="1372"/>
                    <a:pt x="1081" y="1284"/>
                  </a:cubicBezTo>
                  <a:cubicBezTo>
                    <a:pt x="1052" y="817"/>
                    <a:pt x="789" y="380"/>
                    <a:pt x="410" y="146"/>
                  </a:cubicBezTo>
                  <a:cubicBezTo>
                    <a:pt x="322" y="88"/>
                    <a:pt x="234" y="59"/>
                    <a:pt x="147" y="29"/>
                  </a:cubicBezTo>
                  <a:cubicBezTo>
                    <a:pt x="118" y="0"/>
                    <a:pt x="89"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72"/>
            <p:cNvSpPr/>
            <p:nvPr/>
          </p:nvSpPr>
          <p:spPr>
            <a:xfrm>
              <a:off x="4000655" y="3572764"/>
              <a:ext cx="54773" cy="38607"/>
            </a:xfrm>
            <a:custGeom>
              <a:avLst/>
              <a:gdLst/>
              <a:ahLst/>
              <a:cxnLst/>
              <a:rect l="l" t="t" r="r" b="b"/>
              <a:pathLst>
                <a:path w="1606" h="1132" extrusionOk="0">
                  <a:moveTo>
                    <a:pt x="1226" y="0"/>
                  </a:moveTo>
                  <a:cubicBezTo>
                    <a:pt x="759" y="59"/>
                    <a:pt x="321" y="351"/>
                    <a:pt x="117" y="759"/>
                  </a:cubicBezTo>
                  <a:cubicBezTo>
                    <a:pt x="88" y="847"/>
                    <a:pt x="58" y="934"/>
                    <a:pt x="29" y="1022"/>
                  </a:cubicBezTo>
                  <a:cubicBezTo>
                    <a:pt x="29" y="1051"/>
                    <a:pt x="0" y="1080"/>
                    <a:pt x="0" y="1110"/>
                  </a:cubicBezTo>
                  <a:lnTo>
                    <a:pt x="117" y="1110"/>
                  </a:lnTo>
                  <a:cubicBezTo>
                    <a:pt x="161" y="1124"/>
                    <a:pt x="204" y="1131"/>
                    <a:pt x="248" y="1131"/>
                  </a:cubicBezTo>
                  <a:cubicBezTo>
                    <a:pt x="292" y="1131"/>
                    <a:pt x="336" y="1124"/>
                    <a:pt x="380" y="1110"/>
                  </a:cubicBezTo>
                  <a:cubicBezTo>
                    <a:pt x="846" y="1080"/>
                    <a:pt x="1255" y="788"/>
                    <a:pt x="1489" y="380"/>
                  </a:cubicBezTo>
                  <a:cubicBezTo>
                    <a:pt x="1518" y="292"/>
                    <a:pt x="1547" y="205"/>
                    <a:pt x="1576" y="117"/>
                  </a:cubicBezTo>
                  <a:cubicBezTo>
                    <a:pt x="1576" y="88"/>
                    <a:pt x="1605" y="59"/>
                    <a:pt x="1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72"/>
            <p:cNvSpPr/>
            <p:nvPr/>
          </p:nvSpPr>
          <p:spPr>
            <a:xfrm>
              <a:off x="4825747" y="3163693"/>
              <a:ext cx="478800" cy="409021"/>
            </a:xfrm>
            <a:custGeom>
              <a:avLst/>
              <a:gdLst/>
              <a:ahLst/>
              <a:cxnLst/>
              <a:rect l="l" t="t" r="r" b="b"/>
              <a:pathLst>
                <a:path w="14039" h="11993" extrusionOk="0">
                  <a:moveTo>
                    <a:pt x="8027" y="0"/>
                  </a:moveTo>
                  <a:cubicBezTo>
                    <a:pt x="2686" y="0"/>
                    <a:pt x="1" y="6421"/>
                    <a:pt x="3736" y="10186"/>
                  </a:cubicBezTo>
                  <a:cubicBezTo>
                    <a:pt x="4964" y="11433"/>
                    <a:pt x="6485" y="11993"/>
                    <a:pt x="7977" y="11993"/>
                  </a:cubicBezTo>
                  <a:cubicBezTo>
                    <a:pt x="11024" y="11993"/>
                    <a:pt x="13951" y="9657"/>
                    <a:pt x="14009" y="6071"/>
                  </a:cubicBezTo>
                  <a:cubicBezTo>
                    <a:pt x="14039" y="2744"/>
                    <a:pt x="11354" y="30"/>
                    <a:pt x="8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72"/>
            <p:cNvSpPr/>
            <p:nvPr/>
          </p:nvSpPr>
          <p:spPr>
            <a:xfrm>
              <a:off x="5005642" y="3354093"/>
              <a:ext cx="201629" cy="509358"/>
            </a:xfrm>
            <a:custGeom>
              <a:avLst/>
              <a:gdLst/>
              <a:ahLst/>
              <a:cxnLst/>
              <a:rect l="l" t="t" r="r" b="b"/>
              <a:pathLst>
                <a:path w="5912" h="14935" extrusionOk="0">
                  <a:moveTo>
                    <a:pt x="2807" y="1"/>
                  </a:moveTo>
                  <a:cubicBezTo>
                    <a:pt x="2610" y="1"/>
                    <a:pt x="2396" y="168"/>
                    <a:pt x="2430" y="429"/>
                  </a:cubicBezTo>
                  <a:cubicBezTo>
                    <a:pt x="2489" y="1217"/>
                    <a:pt x="2518" y="2035"/>
                    <a:pt x="2460" y="2823"/>
                  </a:cubicBezTo>
                  <a:lnTo>
                    <a:pt x="2460" y="4603"/>
                  </a:lnTo>
                  <a:lnTo>
                    <a:pt x="767" y="2181"/>
                  </a:lnTo>
                  <a:cubicBezTo>
                    <a:pt x="696" y="2065"/>
                    <a:pt x="590" y="2017"/>
                    <a:pt x="484" y="2017"/>
                  </a:cubicBezTo>
                  <a:cubicBezTo>
                    <a:pt x="241" y="2017"/>
                    <a:pt x="1" y="2267"/>
                    <a:pt x="183" y="2531"/>
                  </a:cubicBezTo>
                  <a:lnTo>
                    <a:pt x="2460" y="5800"/>
                  </a:lnTo>
                  <a:lnTo>
                    <a:pt x="2460" y="7697"/>
                  </a:lnTo>
                  <a:cubicBezTo>
                    <a:pt x="2460" y="10002"/>
                    <a:pt x="2460" y="12279"/>
                    <a:pt x="2430" y="14584"/>
                  </a:cubicBezTo>
                  <a:cubicBezTo>
                    <a:pt x="2430" y="14818"/>
                    <a:pt x="2598" y="14935"/>
                    <a:pt x="2766" y="14935"/>
                  </a:cubicBezTo>
                  <a:cubicBezTo>
                    <a:pt x="2934" y="14935"/>
                    <a:pt x="3102" y="14818"/>
                    <a:pt x="3102" y="14584"/>
                  </a:cubicBezTo>
                  <a:cubicBezTo>
                    <a:pt x="3131" y="12191"/>
                    <a:pt x="3131" y="9827"/>
                    <a:pt x="3160" y="7434"/>
                  </a:cubicBezTo>
                  <a:lnTo>
                    <a:pt x="3160" y="4515"/>
                  </a:lnTo>
                  <a:lnTo>
                    <a:pt x="5641" y="1947"/>
                  </a:lnTo>
                  <a:cubicBezTo>
                    <a:pt x="5911" y="1699"/>
                    <a:pt x="5677" y="1347"/>
                    <a:pt x="5409" y="1347"/>
                  </a:cubicBezTo>
                  <a:cubicBezTo>
                    <a:pt x="5329" y="1347"/>
                    <a:pt x="5247" y="1378"/>
                    <a:pt x="5174" y="1451"/>
                  </a:cubicBezTo>
                  <a:lnTo>
                    <a:pt x="3131" y="3523"/>
                  </a:lnTo>
                  <a:lnTo>
                    <a:pt x="3131" y="2618"/>
                  </a:lnTo>
                  <a:cubicBezTo>
                    <a:pt x="3189" y="1830"/>
                    <a:pt x="3189" y="1042"/>
                    <a:pt x="3102" y="254"/>
                  </a:cubicBezTo>
                  <a:cubicBezTo>
                    <a:pt x="3066" y="78"/>
                    <a:pt x="2941" y="1"/>
                    <a:pt x="28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72"/>
            <p:cNvSpPr/>
            <p:nvPr/>
          </p:nvSpPr>
          <p:spPr>
            <a:xfrm>
              <a:off x="4994967" y="3249293"/>
              <a:ext cx="30865" cy="48804"/>
            </a:xfrm>
            <a:custGeom>
              <a:avLst/>
              <a:gdLst/>
              <a:ahLst/>
              <a:cxnLst/>
              <a:rect l="l" t="t" r="r" b="b"/>
              <a:pathLst>
                <a:path w="905" h="1431" extrusionOk="0">
                  <a:moveTo>
                    <a:pt x="29" y="0"/>
                  </a:moveTo>
                  <a:cubicBezTo>
                    <a:pt x="0" y="29"/>
                    <a:pt x="0" y="59"/>
                    <a:pt x="0" y="88"/>
                  </a:cubicBezTo>
                  <a:cubicBezTo>
                    <a:pt x="0" y="175"/>
                    <a:pt x="0" y="234"/>
                    <a:pt x="0" y="321"/>
                  </a:cubicBezTo>
                  <a:cubicBezTo>
                    <a:pt x="0" y="526"/>
                    <a:pt x="58" y="701"/>
                    <a:pt x="146" y="876"/>
                  </a:cubicBezTo>
                  <a:cubicBezTo>
                    <a:pt x="263" y="1051"/>
                    <a:pt x="409" y="1197"/>
                    <a:pt x="584" y="1314"/>
                  </a:cubicBezTo>
                  <a:cubicBezTo>
                    <a:pt x="642" y="1343"/>
                    <a:pt x="701" y="1372"/>
                    <a:pt x="788" y="1401"/>
                  </a:cubicBezTo>
                  <a:cubicBezTo>
                    <a:pt x="817" y="1401"/>
                    <a:pt x="846" y="1430"/>
                    <a:pt x="876" y="1430"/>
                  </a:cubicBezTo>
                  <a:cubicBezTo>
                    <a:pt x="876" y="1401"/>
                    <a:pt x="905" y="1372"/>
                    <a:pt x="905" y="1343"/>
                  </a:cubicBezTo>
                  <a:cubicBezTo>
                    <a:pt x="905" y="1255"/>
                    <a:pt x="905" y="1168"/>
                    <a:pt x="905" y="1109"/>
                  </a:cubicBezTo>
                  <a:cubicBezTo>
                    <a:pt x="876" y="701"/>
                    <a:pt x="671" y="321"/>
                    <a:pt x="321" y="117"/>
                  </a:cubicBezTo>
                  <a:cubicBezTo>
                    <a:pt x="263" y="88"/>
                    <a:pt x="175" y="59"/>
                    <a:pt x="117" y="29"/>
                  </a:cubicBezTo>
                  <a:lnTo>
                    <a:pt x="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72"/>
            <p:cNvSpPr/>
            <p:nvPr/>
          </p:nvSpPr>
          <p:spPr>
            <a:xfrm>
              <a:off x="5041723" y="3204481"/>
              <a:ext cx="47815" cy="31649"/>
            </a:xfrm>
            <a:custGeom>
              <a:avLst/>
              <a:gdLst/>
              <a:ahLst/>
              <a:cxnLst/>
              <a:rect l="l" t="t" r="r" b="b"/>
              <a:pathLst>
                <a:path w="1402" h="928" extrusionOk="0">
                  <a:moveTo>
                    <a:pt x="1081" y="1"/>
                  </a:moveTo>
                  <a:cubicBezTo>
                    <a:pt x="876" y="1"/>
                    <a:pt x="701" y="59"/>
                    <a:pt x="526" y="176"/>
                  </a:cubicBezTo>
                  <a:cubicBezTo>
                    <a:pt x="351" y="264"/>
                    <a:pt x="205" y="410"/>
                    <a:pt x="118" y="585"/>
                  </a:cubicBezTo>
                  <a:cubicBezTo>
                    <a:pt x="59" y="643"/>
                    <a:pt x="30" y="731"/>
                    <a:pt x="1" y="789"/>
                  </a:cubicBezTo>
                  <a:cubicBezTo>
                    <a:pt x="1" y="818"/>
                    <a:pt x="1" y="876"/>
                    <a:pt x="1" y="906"/>
                  </a:cubicBezTo>
                  <a:lnTo>
                    <a:pt x="88" y="906"/>
                  </a:lnTo>
                  <a:cubicBezTo>
                    <a:pt x="118" y="920"/>
                    <a:pt x="154" y="928"/>
                    <a:pt x="194" y="928"/>
                  </a:cubicBezTo>
                  <a:cubicBezTo>
                    <a:pt x="234" y="928"/>
                    <a:pt x="278" y="920"/>
                    <a:pt x="322" y="906"/>
                  </a:cubicBezTo>
                  <a:cubicBezTo>
                    <a:pt x="497" y="906"/>
                    <a:pt x="701" y="847"/>
                    <a:pt x="876" y="760"/>
                  </a:cubicBezTo>
                  <a:cubicBezTo>
                    <a:pt x="1051" y="643"/>
                    <a:pt x="1197" y="497"/>
                    <a:pt x="1285" y="322"/>
                  </a:cubicBezTo>
                  <a:cubicBezTo>
                    <a:pt x="1343" y="264"/>
                    <a:pt x="1372" y="205"/>
                    <a:pt x="1372" y="118"/>
                  </a:cubicBezTo>
                  <a:cubicBezTo>
                    <a:pt x="1402" y="88"/>
                    <a:pt x="1402" y="59"/>
                    <a:pt x="1402" y="30"/>
                  </a:cubicBezTo>
                  <a:lnTo>
                    <a:pt x="13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72"/>
            <p:cNvSpPr/>
            <p:nvPr/>
          </p:nvSpPr>
          <p:spPr>
            <a:xfrm>
              <a:off x="5061639" y="3269516"/>
              <a:ext cx="55762" cy="25340"/>
            </a:xfrm>
            <a:custGeom>
              <a:avLst/>
              <a:gdLst/>
              <a:ahLst/>
              <a:cxnLst/>
              <a:rect l="l" t="t" r="r" b="b"/>
              <a:pathLst>
                <a:path w="1635" h="743" extrusionOk="0">
                  <a:moveTo>
                    <a:pt x="651" y="1"/>
                  </a:moveTo>
                  <a:cubicBezTo>
                    <a:pt x="532" y="1"/>
                    <a:pt x="412" y="15"/>
                    <a:pt x="292" y="49"/>
                  </a:cubicBezTo>
                  <a:cubicBezTo>
                    <a:pt x="234" y="79"/>
                    <a:pt x="146" y="108"/>
                    <a:pt x="88" y="137"/>
                  </a:cubicBezTo>
                  <a:cubicBezTo>
                    <a:pt x="59" y="166"/>
                    <a:pt x="30" y="195"/>
                    <a:pt x="0" y="195"/>
                  </a:cubicBezTo>
                  <a:cubicBezTo>
                    <a:pt x="30" y="224"/>
                    <a:pt x="30" y="254"/>
                    <a:pt x="59" y="283"/>
                  </a:cubicBezTo>
                  <a:cubicBezTo>
                    <a:pt x="117" y="341"/>
                    <a:pt x="176" y="400"/>
                    <a:pt x="234" y="458"/>
                  </a:cubicBezTo>
                  <a:cubicBezTo>
                    <a:pt x="441" y="644"/>
                    <a:pt x="721" y="742"/>
                    <a:pt x="1001" y="742"/>
                  </a:cubicBezTo>
                  <a:cubicBezTo>
                    <a:pt x="1117" y="742"/>
                    <a:pt x="1232" y="725"/>
                    <a:pt x="1343" y="691"/>
                  </a:cubicBezTo>
                  <a:cubicBezTo>
                    <a:pt x="1401" y="662"/>
                    <a:pt x="1489" y="633"/>
                    <a:pt x="1547" y="604"/>
                  </a:cubicBezTo>
                  <a:lnTo>
                    <a:pt x="1635" y="545"/>
                  </a:lnTo>
                  <a:cubicBezTo>
                    <a:pt x="1606" y="516"/>
                    <a:pt x="1606" y="487"/>
                    <a:pt x="1576" y="458"/>
                  </a:cubicBezTo>
                  <a:cubicBezTo>
                    <a:pt x="1518" y="400"/>
                    <a:pt x="1489" y="341"/>
                    <a:pt x="1431" y="283"/>
                  </a:cubicBezTo>
                  <a:cubicBezTo>
                    <a:pt x="1255" y="166"/>
                    <a:pt x="1080" y="79"/>
                    <a:pt x="905" y="20"/>
                  </a:cubicBezTo>
                  <a:cubicBezTo>
                    <a:pt x="821" y="8"/>
                    <a:pt x="736" y="1"/>
                    <a:pt x="6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72"/>
            <p:cNvSpPr/>
            <p:nvPr/>
          </p:nvSpPr>
          <p:spPr>
            <a:xfrm>
              <a:off x="4931263" y="3298299"/>
              <a:ext cx="55762" cy="24317"/>
            </a:xfrm>
            <a:custGeom>
              <a:avLst/>
              <a:gdLst/>
              <a:ahLst/>
              <a:cxnLst/>
              <a:rect l="l" t="t" r="r" b="b"/>
              <a:pathLst>
                <a:path w="1635" h="713" extrusionOk="0">
                  <a:moveTo>
                    <a:pt x="634" y="1"/>
                  </a:moveTo>
                  <a:cubicBezTo>
                    <a:pt x="518" y="1"/>
                    <a:pt x="403" y="18"/>
                    <a:pt x="292" y="52"/>
                  </a:cubicBezTo>
                  <a:cubicBezTo>
                    <a:pt x="205" y="81"/>
                    <a:pt x="146" y="110"/>
                    <a:pt x="88" y="139"/>
                  </a:cubicBezTo>
                  <a:lnTo>
                    <a:pt x="0" y="198"/>
                  </a:lnTo>
                  <a:cubicBezTo>
                    <a:pt x="0" y="227"/>
                    <a:pt x="29" y="256"/>
                    <a:pt x="59" y="285"/>
                  </a:cubicBezTo>
                  <a:cubicBezTo>
                    <a:pt x="88" y="344"/>
                    <a:pt x="146" y="373"/>
                    <a:pt x="205" y="431"/>
                  </a:cubicBezTo>
                  <a:cubicBezTo>
                    <a:pt x="350" y="577"/>
                    <a:pt x="555" y="665"/>
                    <a:pt x="730" y="694"/>
                  </a:cubicBezTo>
                  <a:cubicBezTo>
                    <a:pt x="814" y="706"/>
                    <a:pt x="899" y="713"/>
                    <a:pt x="982" y="713"/>
                  </a:cubicBezTo>
                  <a:cubicBezTo>
                    <a:pt x="1098" y="713"/>
                    <a:pt x="1211" y="699"/>
                    <a:pt x="1314" y="665"/>
                  </a:cubicBezTo>
                  <a:cubicBezTo>
                    <a:pt x="1401" y="635"/>
                    <a:pt x="1459" y="606"/>
                    <a:pt x="1547" y="577"/>
                  </a:cubicBezTo>
                  <a:cubicBezTo>
                    <a:pt x="1576" y="548"/>
                    <a:pt x="1605" y="548"/>
                    <a:pt x="1635" y="519"/>
                  </a:cubicBezTo>
                  <a:cubicBezTo>
                    <a:pt x="1605" y="489"/>
                    <a:pt x="1576" y="460"/>
                    <a:pt x="1576" y="431"/>
                  </a:cubicBezTo>
                  <a:cubicBezTo>
                    <a:pt x="1518" y="373"/>
                    <a:pt x="1459" y="314"/>
                    <a:pt x="1401" y="285"/>
                  </a:cubicBezTo>
                  <a:cubicBezTo>
                    <a:pt x="1194" y="99"/>
                    <a:pt x="915" y="1"/>
                    <a:pt x="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72"/>
            <p:cNvSpPr/>
            <p:nvPr/>
          </p:nvSpPr>
          <p:spPr>
            <a:xfrm>
              <a:off x="5025797" y="3336870"/>
              <a:ext cx="30899" cy="49793"/>
            </a:xfrm>
            <a:custGeom>
              <a:avLst/>
              <a:gdLst/>
              <a:ahLst/>
              <a:cxnLst/>
              <a:rect l="l" t="t" r="r" b="b"/>
              <a:pathLst>
                <a:path w="906" h="1460" extrusionOk="0">
                  <a:moveTo>
                    <a:pt x="30" y="1"/>
                  </a:moveTo>
                  <a:cubicBezTo>
                    <a:pt x="30" y="30"/>
                    <a:pt x="30" y="88"/>
                    <a:pt x="30" y="117"/>
                  </a:cubicBezTo>
                  <a:cubicBezTo>
                    <a:pt x="1" y="176"/>
                    <a:pt x="1" y="263"/>
                    <a:pt x="1" y="351"/>
                  </a:cubicBezTo>
                  <a:cubicBezTo>
                    <a:pt x="1" y="526"/>
                    <a:pt x="59" y="730"/>
                    <a:pt x="176" y="905"/>
                  </a:cubicBezTo>
                  <a:cubicBezTo>
                    <a:pt x="263" y="1080"/>
                    <a:pt x="409" y="1226"/>
                    <a:pt x="585" y="1314"/>
                  </a:cubicBezTo>
                  <a:cubicBezTo>
                    <a:pt x="643" y="1372"/>
                    <a:pt x="730" y="1401"/>
                    <a:pt x="789" y="1431"/>
                  </a:cubicBezTo>
                  <a:lnTo>
                    <a:pt x="876" y="1460"/>
                  </a:lnTo>
                  <a:cubicBezTo>
                    <a:pt x="906" y="1401"/>
                    <a:pt x="906" y="1372"/>
                    <a:pt x="906" y="1343"/>
                  </a:cubicBezTo>
                  <a:cubicBezTo>
                    <a:pt x="906" y="1285"/>
                    <a:pt x="906" y="1197"/>
                    <a:pt x="906" y="1110"/>
                  </a:cubicBezTo>
                  <a:cubicBezTo>
                    <a:pt x="906" y="934"/>
                    <a:pt x="847" y="730"/>
                    <a:pt x="760" y="555"/>
                  </a:cubicBezTo>
                  <a:cubicBezTo>
                    <a:pt x="643" y="380"/>
                    <a:pt x="497" y="234"/>
                    <a:pt x="322" y="146"/>
                  </a:cubicBezTo>
                  <a:cubicBezTo>
                    <a:pt x="263" y="88"/>
                    <a:pt x="176" y="59"/>
                    <a:pt x="118" y="30"/>
                  </a:cubicBezTo>
                  <a:lnTo>
                    <a:pt x="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72"/>
            <p:cNvSpPr/>
            <p:nvPr/>
          </p:nvSpPr>
          <p:spPr>
            <a:xfrm>
              <a:off x="4945177" y="3376669"/>
              <a:ext cx="48804" cy="31888"/>
            </a:xfrm>
            <a:custGeom>
              <a:avLst/>
              <a:gdLst/>
              <a:ahLst/>
              <a:cxnLst/>
              <a:rect l="l" t="t" r="r" b="b"/>
              <a:pathLst>
                <a:path w="1431" h="935" extrusionOk="0">
                  <a:moveTo>
                    <a:pt x="1110" y="1"/>
                  </a:moveTo>
                  <a:cubicBezTo>
                    <a:pt x="906" y="30"/>
                    <a:pt x="730" y="89"/>
                    <a:pt x="555" y="176"/>
                  </a:cubicBezTo>
                  <a:cubicBezTo>
                    <a:pt x="380" y="293"/>
                    <a:pt x="234" y="410"/>
                    <a:pt x="118" y="585"/>
                  </a:cubicBezTo>
                  <a:cubicBezTo>
                    <a:pt x="88" y="672"/>
                    <a:pt x="59" y="731"/>
                    <a:pt x="30" y="789"/>
                  </a:cubicBezTo>
                  <a:cubicBezTo>
                    <a:pt x="1" y="847"/>
                    <a:pt x="1" y="906"/>
                    <a:pt x="1" y="906"/>
                  </a:cubicBezTo>
                  <a:lnTo>
                    <a:pt x="118" y="906"/>
                  </a:lnTo>
                  <a:cubicBezTo>
                    <a:pt x="176" y="935"/>
                    <a:pt x="263" y="935"/>
                    <a:pt x="351" y="935"/>
                  </a:cubicBezTo>
                  <a:cubicBezTo>
                    <a:pt x="526" y="935"/>
                    <a:pt x="730" y="877"/>
                    <a:pt x="906" y="760"/>
                  </a:cubicBezTo>
                  <a:cubicBezTo>
                    <a:pt x="1081" y="672"/>
                    <a:pt x="1227" y="526"/>
                    <a:pt x="1314" y="351"/>
                  </a:cubicBezTo>
                  <a:cubicBezTo>
                    <a:pt x="1343" y="293"/>
                    <a:pt x="1373" y="205"/>
                    <a:pt x="1402" y="147"/>
                  </a:cubicBezTo>
                  <a:cubicBezTo>
                    <a:pt x="1431" y="118"/>
                    <a:pt x="1431" y="89"/>
                    <a:pt x="1431" y="59"/>
                  </a:cubicBezTo>
                  <a:cubicBezTo>
                    <a:pt x="1402" y="30"/>
                    <a:pt x="1373" y="1"/>
                    <a:pt x="1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72"/>
            <p:cNvSpPr/>
            <p:nvPr/>
          </p:nvSpPr>
          <p:spPr>
            <a:xfrm>
              <a:off x="5127322" y="3213689"/>
              <a:ext cx="48804" cy="31649"/>
            </a:xfrm>
            <a:custGeom>
              <a:avLst/>
              <a:gdLst/>
              <a:ahLst/>
              <a:cxnLst/>
              <a:rect l="l" t="t" r="r" b="b"/>
              <a:pathLst>
                <a:path w="1431" h="928" extrusionOk="0">
                  <a:moveTo>
                    <a:pt x="1216" y="1"/>
                  </a:moveTo>
                  <a:cubicBezTo>
                    <a:pt x="1175" y="1"/>
                    <a:pt x="1139" y="8"/>
                    <a:pt x="1110" y="23"/>
                  </a:cubicBezTo>
                  <a:cubicBezTo>
                    <a:pt x="905" y="23"/>
                    <a:pt x="701" y="81"/>
                    <a:pt x="526" y="169"/>
                  </a:cubicBezTo>
                  <a:cubicBezTo>
                    <a:pt x="351" y="285"/>
                    <a:pt x="234" y="431"/>
                    <a:pt x="117" y="606"/>
                  </a:cubicBezTo>
                  <a:cubicBezTo>
                    <a:pt x="88" y="665"/>
                    <a:pt x="59" y="723"/>
                    <a:pt x="30" y="811"/>
                  </a:cubicBezTo>
                  <a:cubicBezTo>
                    <a:pt x="30" y="840"/>
                    <a:pt x="1" y="869"/>
                    <a:pt x="1" y="898"/>
                  </a:cubicBezTo>
                  <a:lnTo>
                    <a:pt x="88" y="928"/>
                  </a:lnTo>
                  <a:lnTo>
                    <a:pt x="322" y="928"/>
                  </a:lnTo>
                  <a:cubicBezTo>
                    <a:pt x="526" y="928"/>
                    <a:pt x="730" y="869"/>
                    <a:pt x="905" y="752"/>
                  </a:cubicBezTo>
                  <a:cubicBezTo>
                    <a:pt x="1051" y="665"/>
                    <a:pt x="1197" y="519"/>
                    <a:pt x="1314" y="344"/>
                  </a:cubicBezTo>
                  <a:cubicBezTo>
                    <a:pt x="1343" y="256"/>
                    <a:pt x="1372" y="198"/>
                    <a:pt x="1402" y="140"/>
                  </a:cubicBezTo>
                  <a:cubicBezTo>
                    <a:pt x="1402" y="81"/>
                    <a:pt x="1431" y="52"/>
                    <a:pt x="1431" y="23"/>
                  </a:cubicBezTo>
                  <a:lnTo>
                    <a:pt x="1343" y="23"/>
                  </a:lnTo>
                  <a:cubicBezTo>
                    <a:pt x="1299" y="8"/>
                    <a:pt x="1256" y="1"/>
                    <a:pt x="1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72"/>
            <p:cNvSpPr/>
            <p:nvPr/>
          </p:nvSpPr>
          <p:spPr>
            <a:xfrm>
              <a:off x="4985998" y="3470249"/>
              <a:ext cx="31888" cy="47815"/>
            </a:xfrm>
            <a:custGeom>
              <a:avLst/>
              <a:gdLst/>
              <a:ahLst/>
              <a:cxnLst/>
              <a:rect l="l" t="t" r="r" b="b"/>
              <a:pathLst>
                <a:path w="935" h="1402" extrusionOk="0">
                  <a:moveTo>
                    <a:pt x="59" y="0"/>
                  </a:moveTo>
                  <a:cubicBezTo>
                    <a:pt x="30" y="30"/>
                    <a:pt x="30" y="59"/>
                    <a:pt x="30" y="88"/>
                  </a:cubicBezTo>
                  <a:cubicBezTo>
                    <a:pt x="30" y="146"/>
                    <a:pt x="0" y="234"/>
                    <a:pt x="30" y="321"/>
                  </a:cubicBezTo>
                  <a:cubicBezTo>
                    <a:pt x="30" y="701"/>
                    <a:pt x="234" y="1080"/>
                    <a:pt x="584" y="1285"/>
                  </a:cubicBezTo>
                  <a:cubicBezTo>
                    <a:pt x="672" y="1343"/>
                    <a:pt x="730" y="1372"/>
                    <a:pt x="818" y="1401"/>
                  </a:cubicBezTo>
                  <a:lnTo>
                    <a:pt x="905" y="1401"/>
                  </a:lnTo>
                  <a:cubicBezTo>
                    <a:pt x="905" y="1401"/>
                    <a:pt x="934" y="1372"/>
                    <a:pt x="934" y="1314"/>
                  </a:cubicBezTo>
                  <a:cubicBezTo>
                    <a:pt x="934" y="1255"/>
                    <a:pt x="934" y="1168"/>
                    <a:pt x="934" y="1080"/>
                  </a:cubicBezTo>
                  <a:cubicBezTo>
                    <a:pt x="934" y="672"/>
                    <a:pt x="701" y="321"/>
                    <a:pt x="351" y="117"/>
                  </a:cubicBezTo>
                  <a:cubicBezTo>
                    <a:pt x="292" y="59"/>
                    <a:pt x="234" y="30"/>
                    <a:pt x="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72"/>
            <p:cNvSpPr/>
            <p:nvPr/>
          </p:nvSpPr>
          <p:spPr>
            <a:xfrm>
              <a:off x="5140281" y="3321933"/>
              <a:ext cx="30865" cy="48804"/>
            </a:xfrm>
            <a:custGeom>
              <a:avLst/>
              <a:gdLst/>
              <a:ahLst/>
              <a:cxnLst/>
              <a:rect l="l" t="t" r="r" b="b"/>
              <a:pathLst>
                <a:path w="905" h="1431" extrusionOk="0">
                  <a:moveTo>
                    <a:pt x="29" y="1"/>
                  </a:moveTo>
                  <a:cubicBezTo>
                    <a:pt x="0" y="30"/>
                    <a:pt x="0" y="59"/>
                    <a:pt x="29" y="88"/>
                  </a:cubicBezTo>
                  <a:cubicBezTo>
                    <a:pt x="0" y="176"/>
                    <a:pt x="0" y="263"/>
                    <a:pt x="0" y="322"/>
                  </a:cubicBezTo>
                  <a:cubicBezTo>
                    <a:pt x="0" y="730"/>
                    <a:pt x="234" y="1110"/>
                    <a:pt x="584" y="1314"/>
                  </a:cubicBezTo>
                  <a:cubicBezTo>
                    <a:pt x="642" y="1343"/>
                    <a:pt x="701" y="1372"/>
                    <a:pt x="788" y="1402"/>
                  </a:cubicBezTo>
                  <a:lnTo>
                    <a:pt x="876" y="1431"/>
                  </a:lnTo>
                  <a:cubicBezTo>
                    <a:pt x="876" y="1431"/>
                    <a:pt x="905" y="1402"/>
                    <a:pt x="905" y="1343"/>
                  </a:cubicBezTo>
                  <a:cubicBezTo>
                    <a:pt x="905" y="1256"/>
                    <a:pt x="905" y="1197"/>
                    <a:pt x="905" y="1110"/>
                  </a:cubicBezTo>
                  <a:cubicBezTo>
                    <a:pt x="876" y="701"/>
                    <a:pt x="671" y="322"/>
                    <a:pt x="321" y="118"/>
                  </a:cubicBezTo>
                  <a:cubicBezTo>
                    <a:pt x="263" y="88"/>
                    <a:pt x="175" y="59"/>
                    <a:pt x="117" y="30"/>
                  </a:cubicBezTo>
                  <a:lnTo>
                    <a:pt x="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72"/>
            <p:cNvSpPr/>
            <p:nvPr/>
          </p:nvSpPr>
          <p:spPr>
            <a:xfrm>
              <a:off x="5168144" y="3266447"/>
              <a:ext cx="48804" cy="31649"/>
            </a:xfrm>
            <a:custGeom>
              <a:avLst/>
              <a:gdLst/>
              <a:ahLst/>
              <a:cxnLst/>
              <a:rect l="l" t="t" r="r" b="b"/>
              <a:pathLst>
                <a:path w="1431" h="928" extrusionOk="0">
                  <a:moveTo>
                    <a:pt x="1226" y="1"/>
                  </a:moveTo>
                  <a:cubicBezTo>
                    <a:pt x="1190" y="1"/>
                    <a:pt x="1153" y="8"/>
                    <a:pt x="1109" y="23"/>
                  </a:cubicBezTo>
                  <a:cubicBezTo>
                    <a:pt x="701" y="23"/>
                    <a:pt x="351" y="256"/>
                    <a:pt x="146" y="606"/>
                  </a:cubicBezTo>
                  <a:cubicBezTo>
                    <a:pt x="88" y="665"/>
                    <a:pt x="59" y="723"/>
                    <a:pt x="29" y="811"/>
                  </a:cubicBezTo>
                  <a:cubicBezTo>
                    <a:pt x="29" y="840"/>
                    <a:pt x="29" y="869"/>
                    <a:pt x="0" y="898"/>
                  </a:cubicBezTo>
                  <a:lnTo>
                    <a:pt x="117" y="927"/>
                  </a:lnTo>
                  <a:lnTo>
                    <a:pt x="351" y="927"/>
                  </a:lnTo>
                  <a:cubicBezTo>
                    <a:pt x="526" y="927"/>
                    <a:pt x="730" y="869"/>
                    <a:pt x="905" y="752"/>
                  </a:cubicBezTo>
                  <a:cubicBezTo>
                    <a:pt x="1080" y="665"/>
                    <a:pt x="1226" y="519"/>
                    <a:pt x="1314" y="344"/>
                  </a:cubicBezTo>
                  <a:cubicBezTo>
                    <a:pt x="1343" y="256"/>
                    <a:pt x="1372" y="198"/>
                    <a:pt x="1401" y="139"/>
                  </a:cubicBezTo>
                  <a:cubicBezTo>
                    <a:pt x="1430" y="81"/>
                    <a:pt x="1430" y="52"/>
                    <a:pt x="1430" y="23"/>
                  </a:cubicBezTo>
                  <a:lnTo>
                    <a:pt x="1343" y="23"/>
                  </a:lnTo>
                  <a:cubicBezTo>
                    <a:pt x="1299" y="8"/>
                    <a:pt x="1263" y="1"/>
                    <a:pt x="1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72"/>
            <p:cNvSpPr/>
            <p:nvPr/>
          </p:nvSpPr>
          <p:spPr>
            <a:xfrm>
              <a:off x="5216911" y="3312998"/>
              <a:ext cx="31888" cy="48804"/>
            </a:xfrm>
            <a:custGeom>
              <a:avLst/>
              <a:gdLst/>
              <a:ahLst/>
              <a:cxnLst/>
              <a:rect l="l" t="t" r="r" b="b"/>
              <a:pathLst>
                <a:path w="935" h="1431" extrusionOk="0">
                  <a:moveTo>
                    <a:pt x="59" y="0"/>
                  </a:moveTo>
                  <a:cubicBezTo>
                    <a:pt x="30" y="29"/>
                    <a:pt x="30" y="58"/>
                    <a:pt x="0" y="88"/>
                  </a:cubicBezTo>
                  <a:cubicBezTo>
                    <a:pt x="0" y="175"/>
                    <a:pt x="0" y="234"/>
                    <a:pt x="0" y="321"/>
                  </a:cubicBezTo>
                  <a:cubicBezTo>
                    <a:pt x="0" y="525"/>
                    <a:pt x="59" y="701"/>
                    <a:pt x="175" y="876"/>
                  </a:cubicBezTo>
                  <a:cubicBezTo>
                    <a:pt x="263" y="1051"/>
                    <a:pt x="409" y="1197"/>
                    <a:pt x="584" y="1313"/>
                  </a:cubicBezTo>
                  <a:cubicBezTo>
                    <a:pt x="642" y="1343"/>
                    <a:pt x="730" y="1372"/>
                    <a:pt x="788" y="1401"/>
                  </a:cubicBezTo>
                  <a:lnTo>
                    <a:pt x="876" y="1430"/>
                  </a:lnTo>
                  <a:cubicBezTo>
                    <a:pt x="876" y="1430"/>
                    <a:pt x="905" y="1401"/>
                    <a:pt x="905" y="1343"/>
                  </a:cubicBezTo>
                  <a:cubicBezTo>
                    <a:pt x="934" y="1255"/>
                    <a:pt x="934" y="1168"/>
                    <a:pt x="934" y="1109"/>
                  </a:cubicBezTo>
                  <a:cubicBezTo>
                    <a:pt x="934" y="905"/>
                    <a:pt x="876" y="701"/>
                    <a:pt x="759" y="525"/>
                  </a:cubicBezTo>
                  <a:cubicBezTo>
                    <a:pt x="672" y="380"/>
                    <a:pt x="526" y="234"/>
                    <a:pt x="351" y="117"/>
                  </a:cubicBezTo>
                  <a:cubicBezTo>
                    <a:pt x="292" y="88"/>
                    <a:pt x="205" y="58"/>
                    <a:pt x="146" y="29"/>
                  </a:cubicBezTo>
                  <a:lnTo>
                    <a:pt x="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72"/>
            <p:cNvSpPr/>
            <p:nvPr/>
          </p:nvSpPr>
          <p:spPr>
            <a:xfrm>
              <a:off x="5232837" y="3384649"/>
              <a:ext cx="31888" cy="47815"/>
            </a:xfrm>
            <a:custGeom>
              <a:avLst/>
              <a:gdLst/>
              <a:ahLst/>
              <a:cxnLst/>
              <a:rect l="l" t="t" r="r" b="b"/>
              <a:pathLst>
                <a:path w="935" h="1402" extrusionOk="0">
                  <a:moveTo>
                    <a:pt x="30" y="0"/>
                  </a:moveTo>
                  <a:cubicBezTo>
                    <a:pt x="30" y="0"/>
                    <a:pt x="30" y="30"/>
                    <a:pt x="30" y="88"/>
                  </a:cubicBezTo>
                  <a:cubicBezTo>
                    <a:pt x="0" y="146"/>
                    <a:pt x="0" y="234"/>
                    <a:pt x="0" y="292"/>
                  </a:cubicBezTo>
                  <a:cubicBezTo>
                    <a:pt x="30" y="701"/>
                    <a:pt x="234" y="1080"/>
                    <a:pt x="584" y="1285"/>
                  </a:cubicBezTo>
                  <a:cubicBezTo>
                    <a:pt x="642" y="1314"/>
                    <a:pt x="730" y="1372"/>
                    <a:pt x="788" y="1372"/>
                  </a:cubicBezTo>
                  <a:lnTo>
                    <a:pt x="905" y="1401"/>
                  </a:lnTo>
                  <a:cubicBezTo>
                    <a:pt x="905" y="1372"/>
                    <a:pt x="905" y="1343"/>
                    <a:pt x="905" y="1314"/>
                  </a:cubicBezTo>
                  <a:cubicBezTo>
                    <a:pt x="934" y="1226"/>
                    <a:pt x="934" y="1168"/>
                    <a:pt x="905" y="1080"/>
                  </a:cubicBezTo>
                  <a:cubicBezTo>
                    <a:pt x="905" y="876"/>
                    <a:pt x="847" y="701"/>
                    <a:pt x="759" y="526"/>
                  </a:cubicBezTo>
                  <a:cubicBezTo>
                    <a:pt x="672" y="351"/>
                    <a:pt x="526" y="205"/>
                    <a:pt x="351" y="117"/>
                  </a:cubicBezTo>
                  <a:cubicBezTo>
                    <a:pt x="292" y="88"/>
                    <a:pt x="205" y="30"/>
                    <a:pt x="146" y="30"/>
                  </a:cubicBezTo>
                  <a:cubicBezTo>
                    <a:pt x="117" y="0"/>
                    <a:pt x="59" y="0"/>
                    <a:pt x="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72"/>
            <p:cNvSpPr/>
            <p:nvPr/>
          </p:nvSpPr>
          <p:spPr>
            <a:xfrm>
              <a:off x="5177079" y="3469601"/>
              <a:ext cx="55796" cy="24317"/>
            </a:xfrm>
            <a:custGeom>
              <a:avLst/>
              <a:gdLst/>
              <a:ahLst/>
              <a:cxnLst/>
              <a:rect l="l" t="t" r="r" b="b"/>
              <a:pathLst>
                <a:path w="1636" h="713" extrusionOk="0">
                  <a:moveTo>
                    <a:pt x="652" y="0"/>
                  </a:moveTo>
                  <a:cubicBezTo>
                    <a:pt x="532" y="0"/>
                    <a:pt x="412" y="14"/>
                    <a:pt x="293" y="49"/>
                  </a:cubicBezTo>
                  <a:cubicBezTo>
                    <a:pt x="234" y="78"/>
                    <a:pt x="147" y="107"/>
                    <a:pt x="89" y="136"/>
                  </a:cubicBezTo>
                  <a:cubicBezTo>
                    <a:pt x="59" y="165"/>
                    <a:pt x="30" y="165"/>
                    <a:pt x="1" y="194"/>
                  </a:cubicBezTo>
                  <a:cubicBezTo>
                    <a:pt x="30" y="224"/>
                    <a:pt x="30" y="253"/>
                    <a:pt x="59" y="282"/>
                  </a:cubicBezTo>
                  <a:cubicBezTo>
                    <a:pt x="118" y="340"/>
                    <a:pt x="176" y="399"/>
                    <a:pt x="234" y="428"/>
                  </a:cubicBezTo>
                  <a:cubicBezTo>
                    <a:pt x="441" y="614"/>
                    <a:pt x="721" y="712"/>
                    <a:pt x="1002" y="712"/>
                  </a:cubicBezTo>
                  <a:cubicBezTo>
                    <a:pt x="1117" y="712"/>
                    <a:pt x="1233" y="696"/>
                    <a:pt x="1343" y="661"/>
                  </a:cubicBezTo>
                  <a:cubicBezTo>
                    <a:pt x="1402" y="632"/>
                    <a:pt x="1489" y="603"/>
                    <a:pt x="1548" y="574"/>
                  </a:cubicBezTo>
                  <a:cubicBezTo>
                    <a:pt x="1577" y="574"/>
                    <a:pt x="1606" y="545"/>
                    <a:pt x="1635" y="516"/>
                  </a:cubicBezTo>
                  <a:cubicBezTo>
                    <a:pt x="1606" y="486"/>
                    <a:pt x="1606" y="457"/>
                    <a:pt x="1577" y="457"/>
                  </a:cubicBezTo>
                  <a:cubicBezTo>
                    <a:pt x="1548" y="370"/>
                    <a:pt x="1489" y="340"/>
                    <a:pt x="1431" y="282"/>
                  </a:cubicBezTo>
                  <a:cubicBezTo>
                    <a:pt x="1285" y="136"/>
                    <a:pt x="1081" y="49"/>
                    <a:pt x="906" y="19"/>
                  </a:cubicBezTo>
                  <a:cubicBezTo>
                    <a:pt x="821" y="7"/>
                    <a:pt x="736" y="0"/>
                    <a:pt x="6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72"/>
            <p:cNvSpPr/>
            <p:nvPr/>
          </p:nvSpPr>
          <p:spPr>
            <a:xfrm>
              <a:off x="5140281" y="3494121"/>
              <a:ext cx="30865" cy="48804"/>
            </a:xfrm>
            <a:custGeom>
              <a:avLst/>
              <a:gdLst/>
              <a:ahLst/>
              <a:cxnLst/>
              <a:rect l="l" t="t" r="r" b="b"/>
              <a:pathLst>
                <a:path w="905" h="1431" extrusionOk="0">
                  <a:moveTo>
                    <a:pt x="29" y="1"/>
                  </a:moveTo>
                  <a:cubicBezTo>
                    <a:pt x="0" y="30"/>
                    <a:pt x="0" y="59"/>
                    <a:pt x="29" y="88"/>
                  </a:cubicBezTo>
                  <a:cubicBezTo>
                    <a:pt x="0" y="176"/>
                    <a:pt x="0" y="234"/>
                    <a:pt x="0" y="322"/>
                  </a:cubicBezTo>
                  <a:cubicBezTo>
                    <a:pt x="0" y="526"/>
                    <a:pt x="58" y="730"/>
                    <a:pt x="175" y="906"/>
                  </a:cubicBezTo>
                  <a:cubicBezTo>
                    <a:pt x="263" y="1051"/>
                    <a:pt x="409" y="1197"/>
                    <a:pt x="584" y="1314"/>
                  </a:cubicBezTo>
                  <a:cubicBezTo>
                    <a:pt x="642" y="1343"/>
                    <a:pt x="701" y="1373"/>
                    <a:pt x="788" y="1402"/>
                  </a:cubicBezTo>
                  <a:lnTo>
                    <a:pt x="876" y="1431"/>
                  </a:lnTo>
                  <a:cubicBezTo>
                    <a:pt x="876" y="1402"/>
                    <a:pt x="905" y="1373"/>
                    <a:pt x="905" y="1343"/>
                  </a:cubicBezTo>
                  <a:cubicBezTo>
                    <a:pt x="905" y="1256"/>
                    <a:pt x="905" y="1197"/>
                    <a:pt x="905" y="1110"/>
                  </a:cubicBezTo>
                  <a:cubicBezTo>
                    <a:pt x="905" y="906"/>
                    <a:pt x="846" y="701"/>
                    <a:pt x="730" y="555"/>
                  </a:cubicBezTo>
                  <a:cubicBezTo>
                    <a:pt x="642" y="380"/>
                    <a:pt x="496" y="234"/>
                    <a:pt x="321" y="118"/>
                  </a:cubicBezTo>
                  <a:cubicBezTo>
                    <a:pt x="263" y="88"/>
                    <a:pt x="175" y="59"/>
                    <a:pt x="117" y="30"/>
                  </a:cubicBezTo>
                  <a:lnTo>
                    <a:pt x="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72"/>
            <p:cNvSpPr/>
            <p:nvPr/>
          </p:nvSpPr>
          <p:spPr>
            <a:xfrm>
              <a:off x="3822295" y="3986234"/>
              <a:ext cx="74178" cy="59752"/>
            </a:xfrm>
            <a:custGeom>
              <a:avLst/>
              <a:gdLst/>
              <a:ahLst/>
              <a:cxnLst/>
              <a:rect l="l" t="t" r="r" b="b"/>
              <a:pathLst>
                <a:path w="2175" h="1752" extrusionOk="0">
                  <a:moveTo>
                    <a:pt x="343" y="1"/>
                  </a:moveTo>
                  <a:cubicBezTo>
                    <a:pt x="170" y="1"/>
                    <a:pt x="0" y="152"/>
                    <a:pt x="94" y="339"/>
                  </a:cubicBezTo>
                  <a:cubicBezTo>
                    <a:pt x="298" y="747"/>
                    <a:pt x="473" y="1185"/>
                    <a:pt x="677" y="1594"/>
                  </a:cubicBezTo>
                  <a:cubicBezTo>
                    <a:pt x="717" y="1693"/>
                    <a:pt x="824" y="1751"/>
                    <a:pt x="925" y="1751"/>
                  </a:cubicBezTo>
                  <a:cubicBezTo>
                    <a:pt x="973" y="1751"/>
                    <a:pt x="1019" y="1738"/>
                    <a:pt x="1057" y="1710"/>
                  </a:cubicBezTo>
                  <a:lnTo>
                    <a:pt x="1961" y="981"/>
                  </a:lnTo>
                  <a:cubicBezTo>
                    <a:pt x="2174" y="791"/>
                    <a:pt x="2023" y="487"/>
                    <a:pt x="1818" y="487"/>
                  </a:cubicBezTo>
                  <a:cubicBezTo>
                    <a:pt x="1770" y="487"/>
                    <a:pt x="1719" y="504"/>
                    <a:pt x="1670" y="543"/>
                  </a:cubicBezTo>
                  <a:lnTo>
                    <a:pt x="998" y="1097"/>
                  </a:lnTo>
                  <a:lnTo>
                    <a:pt x="590" y="163"/>
                  </a:lnTo>
                  <a:cubicBezTo>
                    <a:pt x="537" y="48"/>
                    <a:pt x="440" y="1"/>
                    <a:pt x="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72"/>
            <p:cNvSpPr/>
            <p:nvPr/>
          </p:nvSpPr>
          <p:spPr>
            <a:xfrm>
              <a:off x="4169636" y="4136971"/>
              <a:ext cx="74178" cy="59957"/>
            </a:xfrm>
            <a:custGeom>
              <a:avLst/>
              <a:gdLst/>
              <a:ahLst/>
              <a:cxnLst/>
              <a:rect l="l" t="t" r="r" b="b"/>
              <a:pathLst>
                <a:path w="2175" h="1758" extrusionOk="0">
                  <a:moveTo>
                    <a:pt x="321" y="0"/>
                  </a:moveTo>
                  <a:cubicBezTo>
                    <a:pt x="158" y="0"/>
                    <a:pt x="1" y="139"/>
                    <a:pt x="94" y="326"/>
                  </a:cubicBezTo>
                  <a:lnTo>
                    <a:pt x="649" y="1580"/>
                  </a:lnTo>
                  <a:cubicBezTo>
                    <a:pt x="705" y="1694"/>
                    <a:pt x="798" y="1758"/>
                    <a:pt x="896" y="1758"/>
                  </a:cubicBezTo>
                  <a:cubicBezTo>
                    <a:pt x="950" y="1758"/>
                    <a:pt x="1006" y="1739"/>
                    <a:pt x="1057" y="1697"/>
                  </a:cubicBezTo>
                  <a:lnTo>
                    <a:pt x="1962" y="968"/>
                  </a:lnTo>
                  <a:cubicBezTo>
                    <a:pt x="2174" y="802"/>
                    <a:pt x="2024" y="503"/>
                    <a:pt x="1820" y="503"/>
                  </a:cubicBezTo>
                  <a:cubicBezTo>
                    <a:pt x="1772" y="503"/>
                    <a:pt x="1720" y="520"/>
                    <a:pt x="1670" y="559"/>
                  </a:cubicBezTo>
                  <a:lnTo>
                    <a:pt x="999" y="1084"/>
                  </a:lnTo>
                  <a:cubicBezTo>
                    <a:pt x="853" y="792"/>
                    <a:pt x="707" y="471"/>
                    <a:pt x="561" y="150"/>
                  </a:cubicBezTo>
                  <a:cubicBezTo>
                    <a:pt x="508" y="45"/>
                    <a:pt x="414"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72"/>
            <p:cNvSpPr/>
            <p:nvPr/>
          </p:nvSpPr>
          <p:spPr>
            <a:xfrm>
              <a:off x="3297753" y="4386778"/>
              <a:ext cx="73360" cy="59991"/>
            </a:xfrm>
            <a:custGeom>
              <a:avLst/>
              <a:gdLst/>
              <a:ahLst/>
              <a:cxnLst/>
              <a:rect l="l" t="t" r="r" b="b"/>
              <a:pathLst>
                <a:path w="2151" h="1759" extrusionOk="0">
                  <a:moveTo>
                    <a:pt x="334" y="1"/>
                  </a:moveTo>
                  <a:cubicBezTo>
                    <a:pt x="169" y="1"/>
                    <a:pt x="1" y="140"/>
                    <a:pt x="94" y="326"/>
                  </a:cubicBezTo>
                  <a:lnTo>
                    <a:pt x="678" y="1581"/>
                  </a:lnTo>
                  <a:cubicBezTo>
                    <a:pt x="715" y="1694"/>
                    <a:pt x="802" y="1758"/>
                    <a:pt x="897" y="1758"/>
                  </a:cubicBezTo>
                  <a:cubicBezTo>
                    <a:pt x="950" y="1758"/>
                    <a:pt x="1005" y="1739"/>
                    <a:pt x="1057" y="1698"/>
                  </a:cubicBezTo>
                  <a:lnTo>
                    <a:pt x="1962" y="968"/>
                  </a:lnTo>
                  <a:cubicBezTo>
                    <a:pt x="2151" y="779"/>
                    <a:pt x="2014" y="475"/>
                    <a:pt x="1816" y="475"/>
                  </a:cubicBezTo>
                  <a:cubicBezTo>
                    <a:pt x="1770" y="475"/>
                    <a:pt x="1720" y="492"/>
                    <a:pt x="1670" y="530"/>
                  </a:cubicBezTo>
                  <a:lnTo>
                    <a:pt x="999" y="1056"/>
                  </a:lnTo>
                  <a:lnTo>
                    <a:pt x="561" y="151"/>
                  </a:lnTo>
                  <a:cubicBezTo>
                    <a:pt x="519" y="45"/>
                    <a:pt x="427" y="1"/>
                    <a:pt x="3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72"/>
            <p:cNvSpPr/>
            <p:nvPr/>
          </p:nvSpPr>
          <p:spPr>
            <a:xfrm>
              <a:off x="4237331" y="4486326"/>
              <a:ext cx="74281" cy="59957"/>
            </a:xfrm>
            <a:custGeom>
              <a:avLst/>
              <a:gdLst/>
              <a:ahLst/>
              <a:cxnLst/>
              <a:rect l="l" t="t" r="r" b="b"/>
              <a:pathLst>
                <a:path w="2178" h="1758" extrusionOk="0">
                  <a:moveTo>
                    <a:pt x="341" y="0"/>
                  </a:moveTo>
                  <a:cubicBezTo>
                    <a:pt x="169" y="0"/>
                    <a:pt x="1" y="139"/>
                    <a:pt x="94" y="326"/>
                  </a:cubicBezTo>
                  <a:lnTo>
                    <a:pt x="677" y="1581"/>
                  </a:lnTo>
                  <a:cubicBezTo>
                    <a:pt x="715" y="1694"/>
                    <a:pt x="814" y="1758"/>
                    <a:pt x="918" y="1758"/>
                  </a:cubicBezTo>
                  <a:cubicBezTo>
                    <a:pt x="975" y="1758"/>
                    <a:pt x="1034" y="1739"/>
                    <a:pt x="1086" y="1697"/>
                  </a:cubicBezTo>
                  <a:lnTo>
                    <a:pt x="1991" y="968"/>
                  </a:lnTo>
                  <a:cubicBezTo>
                    <a:pt x="2177" y="804"/>
                    <a:pt x="2029" y="492"/>
                    <a:pt x="1827" y="492"/>
                  </a:cubicBezTo>
                  <a:cubicBezTo>
                    <a:pt x="1777" y="492"/>
                    <a:pt x="1723" y="512"/>
                    <a:pt x="1670" y="559"/>
                  </a:cubicBezTo>
                  <a:lnTo>
                    <a:pt x="1028" y="1084"/>
                  </a:lnTo>
                  <a:lnTo>
                    <a:pt x="590" y="150"/>
                  </a:lnTo>
                  <a:cubicBezTo>
                    <a:pt x="537" y="45"/>
                    <a:pt x="439" y="0"/>
                    <a:pt x="3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72"/>
            <p:cNvSpPr/>
            <p:nvPr/>
          </p:nvSpPr>
          <p:spPr>
            <a:xfrm>
              <a:off x="4061802" y="4751651"/>
              <a:ext cx="74588" cy="59718"/>
            </a:xfrm>
            <a:custGeom>
              <a:avLst/>
              <a:gdLst/>
              <a:ahLst/>
              <a:cxnLst/>
              <a:rect l="l" t="t" r="r" b="b"/>
              <a:pathLst>
                <a:path w="2187" h="1751" extrusionOk="0">
                  <a:moveTo>
                    <a:pt x="331" y="0"/>
                  </a:moveTo>
                  <a:cubicBezTo>
                    <a:pt x="165" y="0"/>
                    <a:pt x="0" y="151"/>
                    <a:pt x="75" y="338"/>
                  </a:cubicBezTo>
                  <a:cubicBezTo>
                    <a:pt x="279" y="747"/>
                    <a:pt x="484" y="1155"/>
                    <a:pt x="688" y="1593"/>
                  </a:cubicBezTo>
                  <a:cubicBezTo>
                    <a:pt x="727" y="1692"/>
                    <a:pt x="821" y="1751"/>
                    <a:pt x="923" y="1751"/>
                  </a:cubicBezTo>
                  <a:cubicBezTo>
                    <a:pt x="971" y="1751"/>
                    <a:pt x="1020" y="1738"/>
                    <a:pt x="1067" y="1710"/>
                  </a:cubicBezTo>
                  <a:lnTo>
                    <a:pt x="1972" y="980"/>
                  </a:lnTo>
                  <a:cubicBezTo>
                    <a:pt x="2187" y="813"/>
                    <a:pt x="2011" y="489"/>
                    <a:pt x="1812" y="489"/>
                  </a:cubicBezTo>
                  <a:cubicBezTo>
                    <a:pt x="1768" y="489"/>
                    <a:pt x="1723" y="505"/>
                    <a:pt x="1680" y="542"/>
                  </a:cubicBezTo>
                  <a:lnTo>
                    <a:pt x="1009" y="1068"/>
                  </a:lnTo>
                  <a:cubicBezTo>
                    <a:pt x="863" y="776"/>
                    <a:pt x="717" y="455"/>
                    <a:pt x="571" y="163"/>
                  </a:cubicBezTo>
                  <a:cubicBezTo>
                    <a:pt x="519" y="48"/>
                    <a:pt x="425" y="0"/>
                    <a:pt x="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72"/>
            <p:cNvSpPr/>
            <p:nvPr/>
          </p:nvSpPr>
          <p:spPr>
            <a:xfrm>
              <a:off x="4257213" y="4943210"/>
              <a:ext cx="74212" cy="60229"/>
            </a:xfrm>
            <a:custGeom>
              <a:avLst/>
              <a:gdLst/>
              <a:ahLst/>
              <a:cxnLst/>
              <a:rect l="l" t="t" r="r" b="b"/>
              <a:pathLst>
                <a:path w="2176" h="1766" extrusionOk="0">
                  <a:moveTo>
                    <a:pt x="338" y="1"/>
                  </a:moveTo>
                  <a:cubicBezTo>
                    <a:pt x="173" y="1"/>
                    <a:pt x="0" y="147"/>
                    <a:pt x="94" y="354"/>
                  </a:cubicBezTo>
                  <a:lnTo>
                    <a:pt x="678" y="1580"/>
                  </a:lnTo>
                  <a:cubicBezTo>
                    <a:pt x="718" y="1700"/>
                    <a:pt x="828" y="1766"/>
                    <a:pt x="931" y="1766"/>
                  </a:cubicBezTo>
                  <a:cubicBezTo>
                    <a:pt x="977" y="1766"/>
                    <a:pt x="1021" y="1753"/>
                    <a:pt x="1058" y="1725"/>
                  </a:cubicBezTo>
                  <a:lnTo>
                    <a:pt x="1962" y="996"/>
                  </a:lnTo>
                  <a:cubicBezTo>
                    <a:pt x="2175" y="807"/>
                    <a:pt x="2024" y="503"/>
                    <a:pt x="1819" y="503"/>
                  </a:cubicBezTo>
                  <a:cubicBezTo>
                    <a:pt x="1771" y="503"/>
                    <a:pt x="1720" y="519"/>
                    <a:pt x="1670" y="558"/>
                  </a:cubicBezTo>
                  <a:lnTo>
                    <a:pt x="999" y="1083"/>
                  </a:lnTo>
                  <a:lnTo>
                    <a:pt x="561" y="149"/>
                  </a:lnTo>
                  <a:cubicBezTo>
                    <a:pt x="520" y="46"/>
                    <a:pt x="430" y="1"/>
                    <a:pt x="3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72"/>
            <p:cNvSpPr/>
            <p:nvPr/>
          </p:nvSpPr>
          <p:spPr>
            <a:xfrm>
              <a:off x="3525699" y="4863544"/>
              <a:ext cx="74042" cy="59991"/>
            </a:xfrm>
            <a:custGeom>
              <a:avLst/>
              <a:gdLst/>
              <a:ahLst/>
              <a:cxnLst/>
              <a:rect l="l" t="t" r="r" b="b"/>
              <a:pathLst>
                <a:path w="2171" h="1759" extrusionOk="0">
                  <a:moveTo>
                    <a:pt x="333" y="1"/>
                  </a:moveTo>
                  <a:cubicBezTo>
                    <a:pt x="169" y="1"/>
                    <a:pt x="0" y="139"/>
                    <a:pt x="93" y="326"/>
                  </a:cubicBezTo>
                  <a:lnTo>
                    <a:pt x="677" y="1581"/>
                  </a:lnTo>
                  <a:cubicBezTo>
                    <a:pt x="715" y="1694"/>
                    <a:pt x="801" y="1758"/>
                    <a:pt x="897" y="1758"/>
                  </a:cubicBezTo>
                  <a:cubicBezTo>
                    <a:pt x="949" y="1758"/>
                    <a:pt x="1005" y="1739"/>
                    <a:pt x="1056" y="1697"/>
                  </a:cubicBezTo>
                  <a:lnTo>
                    <a:pt x="1961" y="968"/>
                  </a:lnTo>
                  <a:cubicBezTo>
                    <a:pt x="2171" y="805"/>
                    <a:pt x="2027" y="492"/>
                    <a:pt x="1827" y="492"/>
                  </a:cubicBezTo>
                  <a:cubicBezTo>
                    <a:pt x="1776" y="492"/>
                    <a:pt x="1722" y="512"/>
                    <a:pt x="1669" y="559"/>
                  </a:cubicBezTo>
                  <a:lnTo>
                    <a:pt x="998" y="1085"/>
                  </a:lnTo>
                  <a:lnTo>
                    <a:pt x="560" y="151"/>
                  </a:lnTo>
                  <a:cubicBezTo>
                    <a:pt x="518" y="45"/>
                    <a:pt x="426" y="1"/>
                    <a:pt x="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72"/>
            <p:cNvSpPr/>
            <p:nvPr/>
          </p:nvSpPr>
          <p:spPr>
            <a:xfrm>
              <a:off x="3277837" y="4714819"/>
              <a:ext cx="74178" cy="59718"/>
            </a:xfrm>
            <a:custGeom>
              <a:avLst/>
              <a:gdLst/>
              <a:ahLst/>
              <a:cxnLst/>
              <a:rect l="l" t="t" r="r" b="b"/>
              <a:pathLst>
                <a:path w="2175" h="1751" extrusionOk="0">
                  <a:moveTo>
                    <a:pt x="343" y="0"/>
                  </a:moveTo>
                  <a:cubicBezTo>
                    <a:pt x="171" y="0"/>
                    <a:pt x="1" y="151"/>
                    <a:pt x="94" y="338"/>
                  </a:cubicBezTo>
                  <a:lnTo>
                    <a:pt x="678" y="1593"/>
                  </a:lnTo>
                  <a:cubicBezTo>
                    <a:pt x="718" y="1692"/>
                    <a:pt x="825" y="1751"/>
                    <a:pt x="926" y="1751"/>
                  </a:cubicBezTo>
                  <a:cubicBezTo>
                    <a:pt x="973" y="1751"/>
                    <a:pt x="1020" y="1738"/>
                    <a:pt x="1057" y="1710"/>
                  </a:cubicBezTo>
                  <a:lnTo>
                    <a:pt x="1962" y="980"/>
                  </a:lnTo>
                  <a:cubicBezTo>
                    <a:pt x="2175" y="791"/>
                    <a:pt x="2024" y="487"/>
                    <a:pt x="1819" y="487"/>
                  </a:cubicBezTo>
                  <a:cubicBezTo>
                    <a:pt x="1771" y="487"/>
                    <a:pt x="1720" y="504"/>
                    <a:pt x="1670" y="542"/>
                  </a:cubicBezTo>
                  <a:lnTo>
                    <a:pt x="999" y="1097"/>
                  </a:lnTo>
                  <a:lnTo>
                    <a:pt x="590" y="163"/>
                  </a:lnTo>
                  <a:cubicBezTo>
                    <a:pt x="538" y="48"/>
                    <a:pt x="440" y="0"/>
                    <a:pt x="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72"/>
            <p:cNvSpPr/>
            <p:nvPr/>
          </p:nvSpPr>
          <p:spPr>
            <a:xfrm>
              <a:off x="5233724" y="3986234"/>
              <a:ext cx="74997" cy="59752"/>
            </a:xfrm>
            <a:custGeom>
              <a:avLst/>
              <a:gdLst/>
              <a:ahLst/>
              <a:cxnLst/>
              <a:rect l="l" t="t" r="r" b="b"/>
              <a:pathLst>
                <a:path w="2199" h="1752" extrusionOk="0">
                  <a:moveTo>
                    <a:pt x="1856" y="1"/>
                  </a:moveTo>
                  <a:cubicBezTo>
                    <a:pt x="1759" y="1"/>
                    <a:pt x="1661" y="48"/>
                    <a:pt x="1609" y="163"/>
                  </a:cubicBezTo>
                  <a:lnTo>
                    <a:pt x="1171" y="1097"/>
                  </a:lnTo>
                  <a:lnTo>
                    <a:pt x="529" y="543"/>
                  </a:lnTo>
                  <a:cubicBezTo>
                    <a:pt x="479" y="504"/>
                    <a:pt x="427" y="487"/>
                    <a:pt x="378" y="487"/>
                  </a:cubicBezTo>
                  <a:cubicBezTo>
                    <a:pt x="166" y="487"/>
                    <a:pt x="1" y="791"/>
                    <a:pt x="237" y="981"/>
                  </a:cubicBezTo>
                  <a:lnTo>
                    <a:pt x="1142" y="1710"/>
                  </a:lnTo>
                  <a:cubicBezTo>
                    <a:pt x="1179" y="1738"/>
                    <a:pt x="1226" y="1751"/>
                    <a:pt x="1273" y="1751"/>
                  </a:cubicBezTo>
                  <a:cubicBezTo>
                    <a:pt x="1374" y="1751"/>
                    <a:pt x="1481" y="1693"/>
                    <a:pt x="1521" y="1594"/>
                  </a:cubicBezTo>
                  <a:lnTo>
                    <a:pt x="2105" y="339"/>
                  </a:lnTo>
                  <a:cubicBezTo>
                    <a:pt x="2198" y="152"/>
                    <a:pt x="2028" y="1"/>
                    <a:pt x="18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72"/>
            <p:cNvSpPr/>
            <p:nvPr/>
          </p:nvSpPr>
          <p:spPr>
            <a:xfrm>
              <a:off x="5758879" y="4385789"/>
              <a:ext cx="74349" cy="59991"/>
            </a:xfrm>
            <a:custGeom>
              <a:avLst/>
              <a:gdLst/>
              <a:ahLst/>
              <a:cxnLst/>
              <a:rect l="l" t="t" r="r" b="b"/>
              <a:pathLst>
                <a:path w="2180" h="1759" extrusionOk="0">
                  <a:moveTo>
                    <a:pt x="1839" y="1"/>
                  </a:moveTo>
                  <a:cubicBezTo>
                    <a:pt x="1742" y="1"/>
                    <a:pt x="1643" y="45"/>
                    <a:pt x="1590" y="151"/>
                  </a:cubicBezTo>
                  <a:lnTo>
                    <a:pt x="1152" y="1085"/>
                  </a:lnTo>
                  <a:lnTo>
                    <a:pt x="510" y="559"/>
                  </a:lnTo>
                  <a:cubicBezTo>
                    <a:pt x="460" y="520"/>
                    <a:pt x="409" y="504"/>
                    <a:pt x="361" y="504"/>
                  </a:cubicBezTo>
                  <a:cubicBezTo>
                    <a:pt x="155" y="504"/>
                    <a:pt x="0" y="803"/>
                    <a:pt x="189" y="968"/>
                  </a:cubicBezTo>
                  <a:lnTo>
                    <a:pt x="1094" y="1698"/>
                  </a:lnTo>
                  <a:cubicBezTo>
                    <a:pt x="1146" y="1739"/>
                    <a:pt x="1205" y="1758"/>
                    <a:pt x="1262" y="1758"/>
                  </a:cubicBezTo>
                  <a:cubicBezTo>
                    <a:pt x="1366" y="1758"/>
                    <a:pt x="1465" y="1694"/>
                    <a:pt x="1503" y="1581"/>
                  </a:cubicBezTo>
                  <a:lnTo>
                    <a:pt x="2086" y="326"/>
                  </a:lnTo>
                  <a:cubicBezTo>
                    <a:pt x="2180" y="139"/>
                    <a:pt x="2011" y="1"/>
                    <a:pt x="1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72"/>
            <p:cNvSpPr/>
            <p:nvPr/>
          </p:nvSpPr>
          <p:spPr>
            <a:xfrm>
              <a:off x="5265304" y="5005892"/>
              <a:ext cx="74622" cy="59309"/>
            </a:xfrm>
            <a:custGeom>
              <a:avLst/>
              <a:gdLst/>
              <a:ahLst/>
              <a:cxnLst/>
              <a:rect l="l" t="t" r="r" b="b"/>
              <a:pathLst>
                <a:path w="2188" h="1739" extrusionOk="0">
                  <a:moveTo>
                    <a:pt x="1858" y="0"/>
                  </a:moveTo>
                  <a:cubicBezTo>
                    <a:pt x="1764" y="0"/>
                    <a:pt x="1669" y="45"/>
                    <a:pt x="1617" y="150"/>
                  </a:cubicBezTo>
                  <a:lnTo>
                    <a:pt x="1179" y="1084"/>
                  </a:lnTo>
                  <a:lnTo>
                    <a:pt x="537" y="530"/>
                  </a:lnTo>
                  <a:cubicBezTo>
                    <a:pt x="489" y="492"/>
                    <a:pt x="439" y="477"/>
                    <a:pt x="392" y="477"/>
                  </a:cubicBezTo>
                  <a:cubicBezTo>
                    <a:pt x="177" y="477"/>
                    <a:pt x="1" y="800"/>
                    <a:pt x="216" y="967"/>
                  </a:cubicBezTo>
                  <a:lnTo>
                    <a:pt x="1120" y="1697"/>
                  </a:lnTo>
                  <a:cubicBezTo>
                    <a:pt x="1167" y="1725"/>
                    <a:pt x="1217" y="1738"/>
                    <a:pt x="1266" y="1738"/>
                  </a:cubicBezTo>
                  <a:cubicBezTo>
                    <a:pt x="1370" y="1738"/>
                    <a:pt x="1470" y="1679"/>
                    <a:pt x="1529" y="1580"/>
                  </a:cubicBezTo>
                  <a:lnTo>
                    <a:pt x="2113" y="325"/>
                  </a:lnTo>
                  <a:cubicBezTo>
                    <a:pt x="2187" y="139"/>
                    <a:pt x="2024" y="0"/>
                    <a:pt x="1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72"/>
            <p:cNvSpPr/>
            <p:nvPr/>
          </p:nvSpPr>
          <p:spPr>
            <a:xfrm>
              <a:off x="5580792" y="4833738"/>
              <a:ext cx="74315" cy="59922"/>
            </a:xfrm>
            <a:custGeom>
              <a:avLst/>
              <a:gdLst/>
              <a:ahLst/>
              <a:cxnLst/>
              <a:rect l="l" t="t" r="r" b="b"/>
              <a:pathLst>
                <a:path w="2179" h="1757" extrusionOk="0">
                  <a:moveTo>
                    <a:pt x="1832" y="0"/>
                  </a:moveTo>
                  <a:cubicBezTo>
                    <a:pt x="1736" y="0"/>
                    <a:pt x="1640" y="45"/>
                    <a:pt x="1588" y="149"/>
                  </a:cubicBezTo>
                  <a:cubicBezTo>
                    <a:pt x="1442" y="470"/>
                    <a:pt x="1296" y="762"/>
                    <a:pt x="1150" y="1083"/>
                  </a:cubicBezTo>
                  <a:lnTo>
                    <a:pt x="508" y="558"/>
                  </a:lnTo>
                  <a:cubicBezTo>
                    <a:pt x="455" y="511"/>
                    <a:pt x="401" y="491"/>
                    <a:pt x="351" y="491"/>
                  </a:cubicBezTo>
                  <a:cubicBezTo>
                    <a:pt x="149" y="491"/>
                    <a:pt x="1" y="803"/>
                    <a:pt x="187" y="966"/>
                  </a:cubicBezTo>
                  <a:lnTo>
                    <a:pt x="1092" y="1696"/>
                  </a:lnTo>
                  <a:cubicBezTo>
                    <a:pt x="1144" y="1737"/>
                    <a:pt x="1203" y="1757"/>
                    <a:pt x="1260" y="1757"/>
                  </a:cubicBezTo>
                  <a:cubicBezTo>
                    <a:pt x="1364" y="1757"/>
                    <a:pt x="1463" y="1692"/>
                    <a:pt x="1501" y="1579"/>
                  </a:cubicBezTo>
                  <a:cubicBezTo>
                    <a:pt x="1676" y="1171"/>
                    <a:pt x="1880" y="762"/>
                    <a:pt x="2084" y="353"/>
                  </a:cubicBezTo>
                  <a:cubicBezTo>
                    <a:pt x="2178" y="147"/>
                    <a:pt x="2006" y="0"/>
                    <a:pt x="1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72"/>
            <p:cNvSpPr/>
            <p:nvPr/>
          </p:nvSpPr>
          <p:spPr>
            <a:xfrm>
              <a:off x="5873534" y="4638666"/>
              <a:ext cx="75167" cy="60229"/>
            </a:xfrm>
            <a:custGeom>
              <a:avLst/>
              <a:gdLst/>
              <a:ahLst/>
              <a:cxnLst/>
              <a:rect l="l" t="t" r="r" b="b"/>
              <a:pathLst>
                <a:path w="2204" h="1766" extrusionOk="0">
                  <a:moveTo>
                    <a:pt x="1858" y="0"/>
                  </a:moveTo>
                  <a:cubicBezTo>
                    <a:pt x="1762" y="0"/>
                    <a:pt x="1666" y="45"/>
                    <a:pt x="1614" y="149"/>
                  </a:cubicBezTo>
                  <a:lnTo>
                    <a:pt x="1176" y="1083"/>
                  </a:lnTo>
                  <a:lnTo>
                    <a:pt x="534" y="557"/>
                  </a:lnTo>
                  <a:cubicBezTo>
                    <a:pt x="484" y="519"/>
                    <a:pt x="432" y="502"/>
                    <a:pt x="382" y="502"/>
                  </a:cubicBezTo>
                  <a:cubicBezTo>
                    <a:pt x="170" y="502"/>
                    <a:pt x="0" y="806"/>
                    <a:pt x="213" y="995"/>
                  </a:cubicBezTo>
                  <a:lnTo>
                    <a:pt x="1118" y="1725"/>
                  </a:lnTo>
                  <a:cubicBezTo>
                    <a:pt x="1164" y="1753"/>
                    <a:pt x="1217" y="1766"/>
                    <a:pt x="1269" y="1766"/>
                  </a:cubicBezTo>
                  <a:cubicBezTo>
                    <a:pt x="1380" y="1766"/>
                    <a:pt x="1487" y="1707"/>
                    <a:pt x="1526" y="1608"/>
                  </a:cubicBezTo>
                  <a:lnTo>
                    <a:pt x="2110" y="353"/>
                  </a:lnTo>
                  <a:cubicBezTo>
                    <a:pt x="2204" y="146"/>
                    <a:pt x="2032" y="0"/>
                    <a:pt x="1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2" name="Google Shape;3642;p72"/>
          <p:cNvGrpSpPr/>
          <p:nvPr/>
        </p:nvGrpSpPr>
        <p:grpSpPr>
          <a:xfrm>
            <a:off x="7677093" y="1295273"/>
            <a:ext cx="244617" cy="268996"/>
            <a:chOff x="6523500" y="4338575"/>
            <a:chExt cx="259375" cy="285225"/>
          </a:xfrm>
        </p:grpSpPr>
        <p:sp>
          <p:nvSpPr>
            <p:cNvPr id="3643" name="Google Shape;3643;p72"/>
            <p:cNvSpPr/>
            <p:nvPr/>
          </p:nvSpPr>
          <p:spPr>
            <a:xfrm>
              <a:off x="6528500" y="4461150"/>
              <a:ext cx="125125" cy="112600"/>
            </a:xfrm>
            <a:custGeom>
              <a:avLst/>
              <a:gdLst/>
              <a:ahLst/>
              <a:cxnLst/>
              <a:rect l="l" t="t" r="r" b="b"/>
              <a:pathLst>
                <a:path w="5005" h="4504" extrusionOk="0">
                  <a:moveTo>
                    <a:pt x="5004" y="935"/>
                  </a:moveTo>
                  <a:cubicBezTo>
                    <a:pt x="4704" y="2336"/>
                    <a:pt x="1302" y="4504"/>
                    <a:pt x="634" y="2235"/>
                  </a:cubicBezTo>
                  <a:cubicBezTo>
                    <a:pt x="1" y="1"/>
                    <a:pt x="3770" y="34"/>
                    <a:pt x="5004" y="9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72"/>
            <p:cNvSpPr/>
            <p:nvPr/>
          </p:nvSpPr>
          <p:spPr>
            <a:xfrm>
              <a:off x="6570200" y="4484500"/>
              <a:ext cx="133450" cy="139300"/>
            </a:xfrm>
            <a:custGeom>
              <a:avLst/>
              <a:gdLst/>
              <a:ahLst/>
              <a:cxnLst/>
              <a:rect l="l" t="t" r="r" b="b"/>
              <a:pathLst>
                <a:path w="5338" h="5572" extrusionOk="0">
                  <a:moveTo>
                    <a:pt x="3336" y="1"/>
                  </a:moveTo>
                  <a:cubicBezTo>
                    <a:pt x="4537" y="1101"/>
                    <a:pt x="5338" y="5571"/>
                    <a:pt x="2669" y="5204"/>
                  </a:cubicBezTo>
                  <a:cubicBezTo>
                    <a:pt x="1" y="4837"/>
                    <a:pt x="1802" y="768"/>
                    <a:pt x="33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72"/>
            <p:cNvSpPr/>
            <p:nvPr/>
          </p:nvSpPr>
          <p:spPr>
            <a:xfrm>
              <a:off x="6653600" y="4465325"/>
              <a:ext cx="129275" cy="119275"/>
            </a:xfrm>
            <a:custGeom>
              <a:avLst/>
              <a:gdLst/>
              <a:ahLst/>
              <a:cxnLst/>
              <a:rect l="l" t="t" r="r" b="b"/>
              <a:pathLst>
                <a:path w="5171" h="4771" extrusionOk="0">
                  <a:moveTo>
                    <a:pt x="0" y="768"/>
                  </a:moveTo>
                  <a:cubicBezTo>
                    <a:pt x="1401" y="0"/>
                    <a:pt x="5171" y="467"/>
                    <a:pt x="4203" y="2602"/>
                  </a:cubicBezTo>
                  <a:cubicBezTo>
                    <a:pt x="3236" y="4770"/>
                    <a:pt x="267" y="2102"/>
                    <a:pt x="0" y="7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72"/>
            <p:cNvSpPr/>
            <p:nvPr/>
          </p:nvSpPr>
          <p:spPr>
            <a:xfrm>
              <a:off x="6637750" y="4338575"/>
              <a:ext cx="145125" cy="146775"/>
            </a:xfrm>
            <a:custGeom>
              <a:avLst/>
              <a:gdLst/>
              <a:ahLst/>
              <a:cxnLst/>
              <a:rect l="l" t="t" r="r" b="b"/>
              <a:pathLst>
                <a:path w="5805" h="5871" extrusionOk="0">
                  <a:moveTo>
                    <a:pt x="634" y="5838"/>
                  </a:moveTo>
                  <a:cubicBezTo>
                    <a:pt x="0" y="4036"/>
                    <a:pt x="1368" y="0"/>
                    <a:pt x="3603" y="1534"/>
                  </a:cubicBezTo>
                  <a:cubicBezTo>
                    <a:pt x="5805" y="3069"/>
                    <a:pt x="2569" y="5871"/>
                    <a:pt x="634" y="58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72"/>
            <p:cNvSpPr/>
            <p:nvPr/>
          </p:nvSpPr>
          <p:spPr>
            <a:xfrm>
              <a:off x="6523500" y="4339400"/>
              <a:ext cx="145975" cy="148450"/>
            </a:xfrm>
            <a:custGeom>
              <a:avLst/>
              <a:gdLst/>
              <a:ahLst/>
              <a:cxnLst/>
              <a:rect l="l" t="t" r="r" b="b"/>
              <a:pathLst>
                <a:path w="5839" h="5938" extrusionOk="0">
                  <a:moveTo>
                    <a:pt x="5204" y="5805"/>
                  </a:moveTo>
                  <a:cubicBezTo>
                    <a:pt x="3069" y="5938"/>
                    <a:pt x="1" y="3036"/>
                    <a:pt x="2235" y="1501"/>
                  </a:cubicBezTo>
                  <a:cubicBezTo>
                    <a:pt x="4470" y="0"/>
                    <a:pt x="5838" y="4470"/>
                    <a:pt x="5204" y="58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72"/>
            <p:cNvSpPr/>
            <p:nvPr/>
          </p:nvSpPr>
          <p:spPr>
            <a:xfrm>
              <a:off x="6626900" y="4459475"/>
              <a:ext cx="47575" cy="51725"/>
            </a:xfrm>
            <a:custGeom>
              <a:avLst/>
              <a:gdLst/>
              <a:ahLst/>
              <a:cxnLst/>
              <a:rect l="l" t="t" r="r" b="b"/>
              <a:pathLst>
                <a:path w="1903" h="2069" extrusionOk="0">
                  <a:moveTo>
                    <a:pt x="201" y="1402"/>
                  </a:moveTo>
                  <a:cubicBezTo>
                    <a:pt x="501" y="2069"/>
                    <a:pt x="1469" y="2002"/>
                    <a:pt x="1669" y="1302"/>
                  </a:cubicBezTo>
                  <a:cubicBezTo>
                    <a:pt x="1902" y="635"/>
                    <a:pt x="1202" y="1"/>
                    <a:pt x="535" y="334"/>
                  </a:cubicBezTo>
                  <a:cubicBezTo>
                    <a:pt x="134" y="535"/>
                    <a:pt x="1" y="1002"/>
                    <a:pt x="201" y="1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3842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26">
                                            <p:txEl>
                                              <p:pRg st="0" end="0"/>
                                            </p:txEl>
                                          </p:spTgt>
                                        </p:tgtEl>
                                        <p:attrNameLst>
                                          <p:attrName>style.visibility</p:attrName>
                                        </p:attrNameLst>
                                      </p:cBhvr>
                                      <p:to>
                                        <p:strVal val="visible"/>
                                      </p:to>
                                    </p:set>
                                    <p:animEffect transition="in" filter="fade">
                                      <p:cBhvr>
                                        <p:cTn id="7" dur="1000"/>
                                        <p:tgtEl>
                                          <p:spTgt spid="3526">
                                            <p:txEl>
                                              <p:pRg st="0" end="0"/>
                                            </p:txEl>
                                          </p:spTgt>
                                        </p:tgtEl>
                                      </p:cBhvr>
                                    </p:animEffect>
                                    <p:anim calcmode="lin" valueType="num">
                                      <p:cBhvr>
                                        <p:cTn id="8" dur="1000" fill="hold"/>
                                        <p:tgtEl>
                                          <p:spTgt spid="35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2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524;p72">
            <a:extLst>
              <a:ext uri="{FF2B5EF4-FFF2-40B4-BE49-F238E27FC236}">
                <a16:creationId xmlns:a16="http://schemas.microsoft.com/office/drawing/2014/main" id="{883434AC-D5AC-4A34-9B8B-19A2A1E04F95}"/>
              </a:ext>
            </a:extLst>
          </p:cNvPr>
          <p:cNvSpPr txBox="1">
            <a:spLocks noGrp="1"/>
          </p:cNvSpPr>
          <p:nvPr>
            <p:ph type="title"/>
          </p:nvPr>
        </p:nvSpPr>
        <p:spPr>
          <a:xfrm>
            <a:off x="990600" y="168866"/>
            <a:ext cx="6572250" cy="954107"/>
          </a:xfrm>
          <a:prstGeom prst="rect">
            <a:avLst/>
          </a:prstGeom>
        </p:spPr>
        <p:txBody>
          <a:bodyPr spcFirstLastPara="1" wrap="square" lIns="91425" tIns="91425" rIns="91425" bIns="91425" anchor="ctr" anchorCtr="0">
            <a:noAutofit/>
          </a:bodyPr>
          <a:lstStyle/>
          <a:p>
            <a:r>
              <a:rPr lang="en-US" sz="2400">
                <a:solidFill>
                  <a:srgbClr val="FFFF00"/>
                </a:solidFill>
                <a:latin typeface="Times New Roman" panose="02020603050405020304" pitchFamily="18" charset="0"/>
                <a:cs typeface="Times New Roman" panose="02020603050405020304" pitchFamily="18" charset="0"/>
              </a:rPr>
              <a:t>Đọc đoạn văn sau và thực hiện nhiệm vụ nêu ở bên dưới:</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008170F-BB61-4B9A-B49F-C2BCE468E6A8}"/>
              </a:ext>
            </a:extLst>
          </p:cNvPr>
          <p:cNvSpPr txBox="1"/>
          <p:nvPr/>
        </p:nvSpPr>
        <p:spPr>
          <a:xfrm>
            <a:off x="247650" y="1122973"/>
            <a:ext cx="7905750" cy="461665"/>
          </a:xfrm>
          <a:prstGeom prst="rect">
            <a:avLst/>
          </a:prstGeom>
          <a:noFill/>
        </p:spPr>
        <p:txBody>
          <a:bodyPr wrap="square">
            <a:spAutoFit/>
          </a:bodyPr>
          <a:lstStyle/>
          <a:p>
            <a:r>
              <a:rPr lang="en-US" sz="2400">
                <a:solidFill>
                  <a:schemeClr val="tx1"/>
                </a:solidFill>
                <a:latin typeface="Times New Roman" panose="02020603050405020304" pitchFamily="18" charset="0"/>
                <a:cs typeface="Times New Roman" panose="02020603050405020304" pitchFamily="18" charset="0"/>
              </a:rPr>
              <a:t>a) Phân biệt nghĩa của các cụm từ:</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8" name="Picture 6">
            <a:extLst>
              <a:ext uri="{FF2B5EF4-FFF2-40B4-BE49-F238E27FC236}">
                <a16:creationId xmlns:a16="http://schemas.microsoft.com/office/drawing/2014/main" id="{B9A2739C-12ED-4E1A-AFE2-6F614FB02F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7650" y="288996"/>
            <a:ext cx="693325" cy="713848"/>
          </a:xfrm>
          <a:prstGeom prst="rect">
            <a:avLst/>
          </a:prstGeom>
        </p:spPr>
      </p:pic>
      <p:sp>
        <p:nvSpPr>
          <p:cNvPr id="10" name="TextBox 9">
            <a:extLst>
              <a:ext uri="{FF2B5EF4-FFF2-40B4-BE49-F238E27FC236}">
                <a16:creationId xmlns:a16="http://schemas.microsoft.com/office/drawing/2014/main" id="{A77CD297-B0B6-4088-8D73-7D553B52B87C}"/>
              </a:ext>
            </a:extLst>
          </p:cNvPr>
          <p:cNvSpPr txBox="1"/>
          <p:nvPr/>
        </p:nvSpPr>
        <p:spPr>
          <a:xfrm>
            <a:off x="912941" y="1655608"/>
            <a:ext cx="1811300" cy="461665"/>
          </a:xfrm>
          <a:prstGeom prst="rect">
            <a:avLst/>
          </a:prstGeom>
          <a:solidFill>
            <a:schemeClr val="tx1"/>
          </a:solidFill>
        </p:spPr>
        <p:txBody>
          <a:bodyPr wrap="square">
            <a:spAutoFit/>
          </a:bodyPr>
          <a:lstStyle/>
          <a:p>
            <a:pPr algn="ctr"/>
            <a:r>
              <a:rPr lang="en-US" sz="2400" b="1">
                <a:solidFill>
                  <a:srgbClr val="002060"/>
                </a:solidFill>
                <a:latin typeface="Times New Roman" panose="02020603050405020304" pitchFamily="18" charset="0"/>
                <a:cs typeface="Times New Roman" panose="02020603050405020304" pitchFamily="18" charset="0"/>
              </a:rPr>
              <a:t>Khu dân cư</a:t>
            </a:r>
            <a:endParaRPr lang="en-US" sz="2400" b="1">
              <a:solidFill>
                <a:srgbClr val="002060"/>
              </a:solidFill>
            </a:endParaRPr>
          </a:p>
        </p:txBody>
      </p:sp>
      <p:sp>
        <p:nvSpPr>
          <p:cNvPr id="11" name="TextBox 10">
            <a:extLst>
              <a:ext uri="{FF2B5EF4-FFF2-40B4-BE49-F238E27FC236}">
                <a16:creationId xmlns:a16="http://schemas.microsoft.com/office/drawing/2014/main" id="{2ECD3C37-11E9-4B54-808C-3ACF615B039F}"/>
              </a:ext>
            </a:extLst>
          </p:cNvPr>
          <p:cNvSpPr txBox="1"/>
          <p:nvPr/>
        </p:nvSpPr>
        <p:spPr>
          <a:xfrm>
            <a:off x="2952750" y="1655608"/>
            <a:ext cx="1962241" cy="461665"/>
          </a:xfrm>
          <a:prstGeom prst="rect">
            <a:avLst/>
          </a:prstGeom>
          <a:solidFill>
            <a:schemeClr val="tx1"/>
          </a:solidFill>
        </p:spPr>
        <p:txBody>
          <a:bodyPr wrap="square">
            <a:spAutoFit/>
          </a:bodyPr>
          <a:lstStyle/>
          <a:p>
            <a:pPr algn="ctr"/>
            <a:r>
              <a:rPr lang="en-US" sz="2400" b="1">
                <a:solidFill>
                  <a:srgbClr val="002060"/>
                </a:solidFill>
                <a:latin typeface="Times New Roman" panose="02020603050405020304" pitchFamily="18" charset="0"/>
                <a:cs typeface="Times New Roman" panose="02020603050405020304" pitchFamily="18" charset="0"/>
              </a:rPr>
              <a:t>Khu sản xuất</a:t>
            </a:r>
            <a:endParaRPr lang="en-US" sz="2400" b="1">
              <a:solidFill>
                <a:srgbClr val="002060"/>
              </a:solidFill>
            </a:endParaRPr>
          </a:p>
        </p:txBody>
      </p:sp>
      <p:sp>
        <p:nvSpPr>
          <p:cNvPr id="12" name="TextBox 11">
            <a:extLst>
              <a:ext uri="{FF2B5EF4-FFF2-40B4-BE49-F238E27FC236}">
                <a16:creationId xmlns:a16="http://schemas.microsoft.com/office/drawing/2014/main" id="{598272A7-A707-4E35-AD60-474382741574}"/>
              </a:ext>
            </a:extLst>
          </p:cNvPr>
          <p:cNvSpPr txBox="1"/>
          <p:nvPr/>
        </p:nvSpPr>
        <p:spPr>
          <a:xfrm>
            <a:off x="5143500" y="1655608"/>
            <a:ext cx="3370913" cy="461665"/>
          </a:xfrm>
          <a:prstGeom prst="rect">
            <a:avLst/>
          </a:prstGeom>
          <a:solidFill>
            <a:schemeClr val="tx1"/>
          </a:solidFill>
        </p:spPr>
        <p:txBody>
          <a:bodyPr wrap="square">
            <a:spAutoFit/>
          </a:bodyPr>
          <a:lstStyle/>
          <a:p>
            <a:pPr algn="ctr"/>
            <a:r>
              <a:rPr lang="en-US" sz="2400" b="1">
                <a:solidFill>
                  <a:srgbClr val="002060"/>
                </a:solidFill>
                <a:latin typeface="Times New Roman" panose="02020603050405020304" pitchFamily="18" charset="0"/>
                <a:cs typeface="Times New Roman" panose="02020603050405020304" pitchFamily="18" charset="0"/>
              </a:rPr>
              <a:t>Khu bảo tồn thiên nhiên</a:t>
            </a:r>
            <a:endParaRPr lang="en-US" sz="2400" b="1">
              <a:solidFill>
                <a:srgbClr val="002060"/>
              </a:solidFill>
            </a:endParaRPr>
          </a:p>
        </p:txBody>
      </p:sp>
      <p:sp>
        <p:nvSpPr>
          <p:cNvPr id="13" name="TextBox 12">
            <a:extLst>
              <a:ext uri="{FF2B5EF4-FFF2-40B4-BE49-F238E27FC236}">
                <a16:creationId xmlns:a16="http://schemas.microsoft.com/office/drawing/2014/main" id="{F4A9F57A-DE53-4971-81AF-FD744B814058}"/>
              </a:ext>
            </a:extLst>
          </p:cNvPr>
          <p:cNvSpPr txBox="1"/>
          <p:nvPr/>
        </p:nvSpPr>
        <p:spPr>
          <a:xfrm>
            <a:off x="3331577" y="3231208"/>
            <a:ext cx="6025563" cy="461665"/>
          </a:xfrm>
          <a:prstGeom prst="rect">
            <a:avLst/>
          </a:prstGeom>
          <a:noFill/>
        </p:spPr>
        <p:txBody>
          <a:bodyPr wrap="square">
            <a:spAutoFit/>
          </a:bodyPr>
          <a:lstStyle/>
          <a:p>
            <a:r>
              <a:rPr lang="en-US" sz="2400">
                <a:solidFill>
                  <a:schemeClr val="tx1"/>
                </a:solidFill>
                <a:latin typeface="Times New Roman" panose="02020603050405020304" pitchFamily="18" charset="0"/>
                <a:cs typeface="Times New Roman" panose="02020603050405020304" pitchFamily="18" charset="0"/>
              </a:rPr>
              <a:t>Là khu vực dành cho nhân dân ăn ở, sinh hoạt.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7D13035-D228-463C-8496-EF1F94A41323}"/>
              </a:ext>
            </a:extLst>
          </p:cNvPr>
          <p:cNvSpPr txBox="1"/>
          <p:nvPr/>
        </p:nvSpPr>
        <p:spPr>
          <a:xfrm>
            <a:off x="3331577" y="2510414"/>
            <a:ext cx="6025563" cy="461665"/>
          </a:xfrm>
          <a:prstGeom prst="rect">
            <a:avLst/>
          </a:prstGeom>
          <a:noFill/>
        </p:spPr>
        <p:txBody>
          <a:bodyPr wrap="square">
            <a:spAutoFit/>
          </a:bodyPr>
          <a:lstStyle/>
          <a:p>
            <a:r>
              <a:rPr lang="en-US" sz="2400">
                <a:solidFill>
                  <a:schemeClr val="tx1"/>
                </a:solidFill>
                <a:latin typeface="Times New Roman" panose="02020603050405020304" pitchFamily="18" charset="0"/>
                <a:cs typeface="Times New Roman" panose="02020603050405020304" pitchFamily="18" charset="0"/>
              </a:rPr>
              <a:t>Là khu vực làm việc của nhà máy, xí nghiệp</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2B716B7A-0F95-484C-8F5D-9E8275AA3933}"/>
              </a:ext>
            </a:extLst>
          </p:cNvPr>
          <p:cNvSpPr txBox="1"/>
          <p:nvPr/>
        </p:nvSpPr>
        <p:spPr>
          <a:xfrm>
            <a:off x="3331577" y="3952003"/>
            <a:ext cx="6025563" cy="830997"/>
          </a:xfrm>
          <a:prstGeom prst="rect">
            <a:avLst/>
          </a:prstGeom>
          <a:noFill/>
        </p:spPr>
        <p:txBody>
          <a:bodyPr wrap="square">
            <a:spAutoFit/>
          </a:bodyPr>
          <a:lstStyle/>
          <a:p>
            <a:r>
              <a:rPr lang="en-US" sz="2400">
                <a:solidFill>
                  <a:schemeClr val="tx1"/>
                </a:solidFill>
                <a:latin typeface="Times New Roman" panose="02020603050405020304" pitchFamily="18" charset="0"/>
                <a:cs typeface="Times New Roman" panose="02020603050405020304" pitchFamily="18" charset="0"/>
              </a:rPr>
              <a:t>Là khu vực trong đó các loài vật, cảnh quan thiên nhiên được bảo vệ, giữ gìn lâu dài</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45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80">
                                          <p:stCondLst>
                                            <p:cond delay="0"/>
                                          </p:stCondLst>
                                        </p:cTn>
                                        <p:tgtEl>
                                          <p:spTgt spid="15"/>
                                        </p:tgtEl>
                                      </p:cBhvr>
                                    </p:animEffect>
                                    <p:anim calcmode="lin" valueType="num">
                                      <p:cBhvr>
                                        <p:cTn id="4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5" dur="26">
                                          <p:stCondLst>
                                            <p:cond delay="650"/>
                                          </p:stCondLst>
                                        </p:cTn>
                                        <p:tgtEl>
                                          <p:spTgt spid="15"/>
                                        </p:tgtEl>
                                      </p:cBhvr>
                                      <p:to x="100000" y="60000"/>
                                    </p:animScale>
                                    <p:animScale>
                                      <p:cBhvr>
                                        <p:cTn id="46" dur="166" decel="50000">
                                          <p:stCondLst>
                                            <p:cond delay="676"/>
                                          </p:stCondLst>
                                        </p:cTn>
                                        <p:tgtEl>
                                          <p:spTgt spid="15"/>
                                        </p:tgtEl>
                                      </p:cBhvr>
                                      <p:to x="100000" y="100000"/>
                                    </p:animScale>
                                    <p:animScale>
                                      <p:cBhvr>
                                        <p:cTn id="47" dur="26">
                                          <p:stCondLst>
                                            <p:cond delay="1312"/>
                                          </p:stCondLst>
                                        </p:cTn>
                                        <p:tgtEl>
                                          <p:spTgt spid="15"/>
                                        </p:tgtEl>
                                      </p:cBhvr>
                                      <p:to x="100000" y="80000"/>
                                    </p:animScale>
                                    <p:animScale>
                                      <p:cBhvr>
                                        <p:cTn id="48" dur="166" decel="50000">
                                          <p:stCondLst>
                                            <p:cond delay="1338"/>
                                          </p:stCondLst>
                                        </p:cTn>
                                        <p:tgtEl>
                                          <p:spTgt spid="15"/>
                                        </p:tgtEl>
                                      </p:cBhvr>
                                      <p:to x="100000" y="100000"/>
                                    </p:animScale>
                                    <p:animScale>
                                      <p:cBhvr>
                                        <p:cTn id="49" dur="26">
                                          <p:stCondLst>
                                            <p:cond delay="1642"/>
                                          </p:stCondLst>
                                        </p:cTn>
                                        <p:tgtEl>
                                          <p:spTgt spid="15"/>
                                        </p:tgtEl>
                                      </p:cBhvr>
                                      <p:to x="100000" y="90000"/>
                                    </p:animScale>
                                    <p:animScale>
                                      <p:cBhvr>
                                        <p:cTn id="50" dur="166" decel="50000">
                                          <p:stCondLst>
                                            <p:cond delay="1668"/>
                                          </p:stCondLst>
                                        </p:cTn>
                                        <p:tgtEl>
                                          <p:spTgt spid="15"/>
                                        </p:tgtEl>
                                      </p:cBhvr>
                                      <p:to x="100000" y="100000"/>
                                    </p:animScale>
                                    <p:animScale>
                                      <p:cBhvr>
                                        <p:cTn id="51" dur="26">
                                          <p:stCondLst>
                                            <p:cond delay="1808"/>
                                          </p:stCondLst>
                                        </p:cTn>
                                        <p:tgtEl>
                                          <p:spTgt spid="15"/>
                                        </p:tgtEl>
                                      </p:cBhvr>
                                      <p:to x="100000" y="95000"/>
                                    </p:animScale>
                                    <p:animScale>
                                      <p:cBhvr>
                                        <p:cTn id="52" dur="166" decel="50000">
                                          <p:stCondLst>
                                            <p:cond delay="1834"/>
                                          </p:stCondLst>
                                        </p:cTn>
                                        <p:tgtEl>
                                          <p:spTgt spid="15"/>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grpId="0" nodeType="clickEffect">
                                  <p:stCondLst>
                                    <p:cond delay="0"/>
                                  </p:stCondLst>
                                  <p:childTnLst>
                                    <p:animMotion origin="layout" path="M -4.72222E-6 3.33333E-6 L 0.00122 0.30648 " pathEditMode="relative" rAng="0" ptsTypes="AA">
                                      <p:cBhvr>
                                        <p:cTn id="56" dur="2000" fill="hold"/>
                                        <p:tgtEl>
                                          <p:spTgt spid="10"/>
                                        </p:tgtEl>
                                        <p:attrNameLst>
                                          <p:attrName>ppt_x</p:attrName>
                                          <p:attrName>ppt_y</p:attrName>
                                        </p:attrNameLst>
                                      </p:cBhvr>
                                      <p:rCtr x="52" y="15309"/>
                                    </p:animMotion>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0" nodeType="clickEffect">
                                  <p:stCondLst>
                                    <p:cond delay="0"/>
                                  </p:stCondLst>
                                  <p:childTnLst>
                                    <p:animMotion origin="layout" path="M 1.66667E-6 3.33333E-6 L -0.22865 0.16142 " pathEditMode="relative" rAng="0" ptsTypes="AA">
                                      <p:cBhvr>
                                        <p:cTn id="60" dur="2000" fill="hold"/>
                                        <p:tgtEl>
                                          <p:spTgt spid="11"/>
                                        </p:tgtEl>
                                        <p:attrNameLst>
                                          <p:attrName>ppt_x</p:attrName>
                                          <p:attrName>ppt_y</p:attrName>
                                        </p:attrNameLst>
                                      </p:cBhvr>
                                      <p:rCtr x="-11441" y="8056"/>
                                    </p:animMotion>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0" nodeType="clickEffect">
                                  <p:stCondLst>
                                    <p:cond delay="0"/>
                                  </p:stCondLst>
                                  <p:childTnLst>
                                    <p:animMotion origin="layout" path="M -1.38889E-6 3.33333E-6 L -0.55417 0.49012 " pathEditMode="relative" rAng="0" ptsTypes="AA">
                                      <p:cBhvr>
                                        <p:cTn id="64" dur="2000" fill="hold"/>
                                        <p:tgtEl>
                                          <p:spTgt spid="12"/>
                                        </p:tgtEl>
                                        <p:attrNameLst>
                                          <p:attrName>ppt_x</p:attrName>
                                          <p:attrName>ppt_y</p:attrName>
                                        </p:attrNameLst>
                                      </p:cBhvr>
                                      <p:rCtr x="-27708" y="245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39134F-E535-4E03-B917-670395619505}"/>
              </a:ext>
            </a:extLst>
          </p:cNvPr>
          <p:cNvPicPr>
            <a:picLocks noChangeAspect="1"/>
          </p:cNvPicPr>
          <p:nvPr/>
        </p:nvPicPr>
        <p:blipFill>
          <a:blip r:embed="rId2"/>
          <a:stretch>
            <a:fillRect/>
          </a:stretch>
        </p:blipFill>
        <p:spPr>
          <a:xfrm>
            <a:off x="0" y="-1"/>
            <a:ext cx="4572000" cy="3424587"/>
          </a:xfrm>
          <a:prstGeom prst="rect">
            <a:avLst/>
          </a:prstGeom>
        </p:spPr>
      </p:pic>
      <p:pic>
        <p:nvPicPr>
          <p:cNvPr id="14" name="Picture 4" descr="CatLai_muabannhadat">
            <a:extLst>
              <a:ext uri="{FF2B5EF4-FFF2-40B4-BE49-F238E27FC236}">
                <a16:creationId xmlns:a16="http://schemas.microsoft.com/office/drawing/2014/main" id="{2B7AE186-D6D1-4CFD-A0E7-D72FA5ED145B}"/>
              </a:ext>
            </a:extLst>
          </p:cNvPr>
          <p:cNvPicPr>
            <a:picLocks noChangeAspect="1" noChangeArrowheads="1"/>
          </p:cNvPicPr>
          <p:nvPr/>
        </p:nvPicPr>
        <p:blipFill>
          <a:blip r:embed="rId3" cstate="print"/>
          <a:srcRect/>
          <a:stretch>
            <a:fillRect/>
          </a:stretch>
        </p:blipFill>
        <p:spPr bwMode="auto">
          <a:xfrm>
            <a:off x="4013649" y="2228075"/>
            <a:ext cx="5130351" cy="2886076"/>
          </a:xfrm>
          <a:prstGeom prst="rect">
            <a:avLst/>
          </a:prstGeom>
          <a:noFill/>
        </p:spPr>
      </p:pic>
      <p:sp>
        <p:nvSpPr>
          <p:cNvPr id="13" name="Rectangle 12">
            <a:extLst>
              <a:ext uri="{FF2B5EF4-FFF2-40B4-BE49-F238E27FC236}">
                <a16:creationId xmlns:a16="http://schemas.microsoft.com/office/drawing/2014/main" id="{DAF7FE67-8831-4857-9478-5DCB621BF7C3}"/>
              </a:ext>
            </a:extLst>
          </p:cNvPr>
          <p:cNvSpPr/>
          <p:nvPr/>
        </p:nvSpPr>
        <p:spPr>
          <a:xfrm>
            <a:off x="4876729" y="1168797"/>
            <a:ext cx="3404189" cy="769441"/>
          </a:xfrm>
          <a:prstGeom prst="rect">
            <a:avLst/>
          </a:prstGeom>
          <a:solidFill>
            <a:schemeClr val="accent6"/>
          </a:solidFill>
        </p:spPr>
        <p:txBody>
          <a:bodyPr wrap="square">
            <a:spAutoFit/>
          </a:bodyPr>
          <a:lstStyle/>
          <a:p>
            <a:pPr algn="ctr"/>
            <a:r>
              <a:rPr lang="en-US" sz="44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Khu</a:t>
            </a:r>
            <a:r>
              <a:rPr lang="en-US" sz="44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dân</a:t>
            </a:r>
            <a:r>
              <a:rPr lang="en-US" sz="44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cư</a:t>
            </a:r>
            <a:endParaRPr lang="en-US" sz="4400" b="1" i="1" dirty="0">
              <a:solidFill>
                <a:srgbClr val="002060"/>
              </a:solidFill>
            </a:endParaRPr>
          </a:p>
        </p:txBody>
      </p:sp>
    </p:spTree>
    <p:extLst>
      <p:ext uri="{BB962C8B-B14F-4D97-AF65-F5344CB8AC3E}">
        <p14:creationId xmlns:p14="http://schemas.microsoft.com/office/powerpoint/2010/main" val="142006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9E12CB-6951-4A0B-BE1E-645744BE0676}"/>
              </a:ext>
            </a:extLst>
          </p:cNvPr>
          <p:cNvPicPr>
            <a:picLocks noChangeAspect="1"/>
          </p:cNvPicPr>
          <p:nvPr/>
        </p:nvPicPr>
        <p:blipFill>
          <a:blip r:embed="rId2"/>
          <a:stretch>
            <a:fillRect/>
          </a:stretch>
        </p:blipFill>
        <p:spPr>
          <a:xfrm>
            <a:off x="5278007" y="-6849"/>
            <a:ext cx="3733747" cy="2098623"/>
          </a:xfrm>
          <a:prstGeom prst="rect">
            <a:avLst/>
          </a:prstGeom>
        </p:spPr>
      </p:pic>
      <p:pic>
        <p:nvPicPr>
          <p:cNvPr id="1028" name="Picture 4" descr="5 Kinh nghiệm &amp;quot;xương máu&amp;quot; trong Quản lý Xưởng sản xuất">
            <a:extLst>
              <a:ext uri="{FF2B5EF4-FFF2-40B4-BE49-F238E27FC236}">
                <a16:creationId xmlns:a16="http://schemas.microsoft.com/office/drawing/2014/main" id="{8DC2D652-F712-48BF-B049-82EFA2814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849"/>
            <a:ext cx="5145762" cy="38593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ỡ khó, khôi phục sản xuất cho khu công nghiệp">
            <a:extLst>
              <a:ext uri="{FF2B5EF4-FFF2-40B4-BE49-F238E27FC236}">
                <a16:creationId xmlns:a16="http://schemas.microsoft.com/office/drawing/2014/main" id="{1E5D3148-DF1E-4F66-B454-8EC81CD76A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0624" y="2233533"/>
            <a:ext cx="5813375" cy="297835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DAF7FE67-8831-4857-9478-5DCB621BF7C3}"/>
              </a:ext>
            </a:extLst>
          </p:cNvPr>
          <p:cNvSpPr/>
          <p:nvPr/>
        </p:nvSpPr>
        <p:spPr>
          <a:xfrm>
            <a:off x="256940" y="4239794"/>
            <a:ext cx="2816746" cy="584775"/>
          </a:xfrm>
          <a:prstGeom prst="rect">
            <a:avLst/>
          </a:prstGeom>
          <a:solidFill>
            <a:schemeClr val="accent6">
              <a:lumMod val="90000"/>
            </a:schemeClr>
          </a:solidFill>
        </p:spPr>
        <p:txBody>
          <a:bodyPr wrap="square">
            <a:spAutoFit/>
          </a:bodyPr>
          <a:lstStyle/>
          <a:p>
            <a:pPr algn="ctr"/>
            <a:r>
              <a:rPr lang="en-US" sz="3200" b="1" i="1"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Khu</a:t>
            </a:r>
            <a:r>
              <a:rPr lang="en-US" sz="3200" b="1" i="1">
                <a:solidFill>
                  <a:srgbClr val="002060"/>
                </a:solidFill>
                <a:latin typeface="Times New Roman" panose="02020603050405020304" pitchFamily="18" charset="0"/>
                <a:ea typeface="Calibri" panose="020F0502020204030204" pitchFamily="34" charset="0"/>
                <a:cs typeface="Times New Roman" panose="02020603050405020304" pitchFamily="18" charset="0"/>
              </a:rPr>
              <a:t> sản xuất</a:t>
            </a:r>
            <a:endParaRPr lang="en-US" sz="3200" b="1" i="1" dirty="0">
              <a:solidFill>
                <a:srgbClr val="002060"/>
              </a:solidFill>
            </a:endParaRPr>
          </a:p>
        </p:txBody>
      </p:sp>
    </p:spTree>
    <p:extLst>
      <p:ext uri="{BB962C8B-B14F-4D97-AF65-F5344CB8AC3E}">
        <p14:creationId xmlns:p14="http://schemas.microsoft.com/office/powerpoint/2010/main" val="213379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80">
                                          <p:stCondLst>
                                            <p:cond delay="0"/>
                                          </p:stCondLst>
                                        </p:cTn>
                                        <p:tgtEl>
                                          <p:spTgt spid="1028"/>
                                        </p:tgtEl>
                                      </p:cBhvr>
                                    </p:animEffect>
                                    <p:anim calcmode="lin" valueType="num">
                                      <p:cBhvr>
                                        <p:cTn id="8"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8"/>
                                        </p:tgtEl>
                                      </p:cBhvr>
                                      <p:to x="100000" y="60000"/>
                                    </p:animScale>
                                    <p:animScale>
                                      <p:cBhvr>
                                        <p:cTn id="14" dur="166" decel="50000">
                                          <p:stCondLst>
                                            <p:cond delay="676"/>
                                          </p:stCondLst>
                                        </p:cTn>
                                        <p:tgtEl>
                                          <p:spTgt spid="1028"/>
                                        </p:tgtEl>
                                      </p:cBhvr>
                                      <p:to x="100000" y="100000"/>
                                    </p:animScale>
                                    <p:animScale>
                                      <p:cBhvr>
                                        <p:cTn id="15" dur="26">
                                          <p:stCondLst>
                                            <p:cond delay="1312"/>
                                          </p:stCondLst>
                                        </p:cTn>
                                        <p:tgtEl>
                                          <p:spTgt spid="1028"/>
                                        </p:tgtEl>
                                      </p:cBhvr>
                                      <p:to x="100000" y="80000"/>
                                    </p:animScale>
                                    <p:animScale>
                                      <p:cBhvr>
                                        <p:cTn id="16" dur="166" decel="50000">
                                          <p:stCondLst>
                                            <p:cond delay="1338"/>
                                          </p:stCondLst>
                                        </p:cTn>
                                        <p:tgtEl>
                                          <p:spTgt spid="1028"/>
                                        </p:tgtEl>
                                      </p:cBhvr>
                                      <p:to x="100000" y="100000"/>
                                    </p:animScale>
                                    <p:animScale>
                                      <p:cBhvr>
                                        <p:cTn id="17" dur="26">
                                          <p:stCondLst>
                                            <p:cond delay="1642"/>
                                          </p:stCondLst>
                                        </p:cTn>
                                        <p:tgtEl>
                                          <p:spTgt spid="1028"/>
                                        </p:tgtEl>
                                      </p:cBhvr>
                                      <p:to x="100000" y="90000"/>
                                    </p:animScale>
                                    <p:animScale>
                                      <p:cBhvr>
                                        <p:cTn id="18" dur="166" decel="50000">
                                          <p:stCondLst>
                                            <p:cond delay="1668"/>
                                          </p:stCondLst>
                                        </p:cTn>
                                        <p:tgtEl>
                                          <p:spTgt spid="1028"/>
                                        </p:tgtEl>
                                      </p:cBhvr>
                                      <p:to x="100000" y="100000"/>
                                    </p:animScale>
                                    <p:animScale>
                                      <p:cBhvr>
                                        <p:cTn id="19" dur="26">
                                          <p:stCondLst>
                                            <p:cond delay="1808"/>
                                          </p:stCondLst>
                                        </p:cTn>
                                        <p:tgtEl>
                                          <p:spTgt spid="1028"/>
                                        </p:tgtEl>
                                      </p:cBhvr>
                                      <p:to x="100000" y="95000"/>
                                    </p:animScale>
                                    <p:animScale>
                                      <p:cBhvr>
                                        <p:cTn id="20" dur="166" decel="50000">
                                          <p:stCondLst>
                                            <p:cond delay="1834"/>
                                          </p:stCondLst>
                                        </p:cTn>
                                        <p:tgtEl>
                                          <p:spTgt spid="102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C:\Users\Admin\Pictures\tải xuống (1).jpg">
            <a:extLst>
              <a:ext uri="{FF2B5EF4-FFF2-40B4-BE49-F238E27FC236}">
                <a16:creationId xmlns:a16="http://schemas.microsoft.com/office/drawing/2014/main" id="{2B02F269-D052-4C0C-AA15-935971B72C9D}"/>
              </a:ext>
            </a:extLst>
          </p:cNvPr>
          <p:cNvPicPr>
            <a:picLocks noChangeAspect="1" noChangeArrowheads="1"/>
          </p:cNvPicPr>
          <p:nvPr/>
        </p:nvPicPr>
        <p:blipFill>
          <a:blip r:embed="rId2" cstate="print"/>
          <a:srcRect/>
          <a:stretch>
            <a:fillRect/>
          </a:stretch>
        </p:blipFill>
        <p:spPr bwMode="auto">
          <a:xfrm>
            <a:off x="159588" y="1953573"/>
            <a:ext cx="2956492" cy="1885950"/>
          </a:xfrm>
          <a:prstGeom prst="rect">
            <a:avLst/>
          </a:prstGeom>
          <a:noFill/>
        </p:spPr>
      </p:pic>
      <p:sp>
        <p:nvSpPr>
          <p:cNvPr id="13" name="Rectangle 12">
            <a:extLst>
              <a:ext uri="{FF2B5EF4-FFF2-40B4-BE49-F238E27FC236}">
                <a16:creationId xmlns:a16="http://schemas.microsoft.com/office/drawing/2014/main" id="{4FBDA3C7-C010-4159-972F-6F7E64F74374}"/>
              </a:ext>
            </a:extLst>
          </p:cNvPr>
          <p:cNvSpPr/>
          <p:nvPr/>
        </p:nvSpPr>
        <p:spPr>
          <a:xfrm>
            <a:off x="2714625" y="4308197"/>
            <a:ext cx="3714750" cy="461665"/>
          </a:xfrm>
          <a:prstGeom prst="rect">
            <a:avLst/>
          </a:prstGeom>
          <a:solidFill>
            <a:schemeClr val="accent6"/>
          </a:solidFill>
        </p:spPr>
        <p:txBody>
          <a:bodyPr wrap="square">
            <a:spAutoFit/>
          </a:bodyPr>
          <a:lstStyle/>
          <a:p>
            <a:pPr algn="ctr" fontAlgn="base">
              <a:spcBef>
                <a:spcPct val="0"/>
              </a:spcBef>
              <a:spcAft>
                <a:spcPct val="0"/>
              </a:spcAft>
              <a:tabLst>
                <a:tab pos="1555909" algn="l"/>
              </a:tabLst>
            </a:pP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Khu</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tồn</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nhiên</a:t>
            </a:r>
            <a:endParaRPr lang="en-US" sz="2400" b="1" i="1" dirty="0">
              <a:solidFill>
                <a:schemeClr val="tx2"/>
              </a:solidFill>
              <a:latin typeface="Times New Roman" panose="02020603050405020304" pitchFamily="18" charset="0"/>
              <a:cs typeface="Times New Roman" panose="02020603050405020304" pitchFamily="18" charset="0"/>
            </a:endParaRPr>
          </a:p>
        </p:txBody>
      </p:sp>
      <p:pic>
        <p:nvPicPr>
          <p:cNvPr id="14" name="Picture 11" descr="tramchim">
            <a:extLst>
              <a:ext uri="{FF2B5EF4-FFF2-40B4-BE49-F238E27FC236}">
                <a16:creationId xmlns:a16="http://schemas.microsoft.com/office/drawing/2014/main" id="{7E44284A-1472-43D3-9B4D-E8E1C19AC011}"/>
              </a:ext>
            </a:extLst>
          </p:cNvPr>
          <p:cNvPicPr>
            <a:picLocks noChangeAspect="1" noChangeArrowheads="1"/>
          </p:cNvPicPr>
          <p:nvPr/>
        </p:nvPicPr>
        <p:blipFill>
          <a:blip r:embed="rId3" cstate="print"/>
          <a:srcRect/>
          <a:stretch>
            <a:fillRect/>
          </a:stretch>
        </p:blipFill>
        <p:spPr bwMode="auto">
          <a:xfrm>
            <a:off x="144280" y="91752"/>
            <a:ext cx="2971800" cy="1643063"/>
          </a:xfrm>
          <a:prstGeom prst="rect">
            <a:avLst/>
          </a:prstGeom>
          <a:noFill/>
        </p:spPr>
      </p:pic>
      <p:pic>
        <p:nvPicPr>
          <p:cNvPr id="2050" name="Picture 2" descr="Khu bảo tồn thiên nhiên Vân Long | Du lịch Gia Viễn | Dulich24">
            <a:extLst>
              <a:ext uri="{FF2B5EF4-FFF2-40B4-BE49-F238E27FC236}">
                <a16:creationId xmlns:a16="http://schemas.microsoft.com/office/drawing/2014/main" id="{2EA980DE-30D4-4F1B-8699-9B1850ED1E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4504" y="115174"/>
            <a:ext cx="5755216" cy="367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50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circle(in)">
                                      <p:cBhvr>
                                        <p:cTn id="1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23"/>
        <p:cNvGrpSpPr/>
        <p:nvPr/>
      </p:nvGrpSpPr>
      <p:grpSpPr>
        <a:xfrm>
          <a:off x="0" y="0"/>
          <a:ext cx="0" cy="0"/>
          <a:chOff x="0" y="0"/>
          <a:chExt cx="0" cy="0"/>
        </a:xfrm>
      </p:grpSpPr>
      <p:sp>
        <p:nvSpPr>
          <p:cNvPr id="22" name="Google Shape;4028;p82">
            <a:extLst>
              <a:ext uri="{FF2B5EF4-FFF2-40B4-BE49-F238E27FC236}">
                <a16:creationId xmlns:a16="http://schemas.microsoft.com/office/drawing/2014/main" id="{2E16E2EB-9B54-48F1-86AB-A333B7559617}"/>
              </a:ext>
            </a:extLst>
          </p:cNvPr>
          <p:cNvSpPr txBox="1">
            <a:spLocks/>
          </p:cNvSpPr>
          <p:nvPr/>
        </p:nvSpPr>
        <p:spPr>
          <a:xfrm flipH="1">
            <a:off x="3059806" y="786805"/>
            <a:ext cx="4432099" cy="10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800"/>
              <a:buFont typeface="Cabin"/>
              <a:buNone/>
              <a:defRPr sz="1600" b="0" i="0" u="none" strike="noStrike" cap="none">
                <a:solidFill>
                  <a:schemeClr val="dk1"/>
                </a:solidFill>
                <a:latin typeface="Cabin"/>
                <a:ea typeface="Cabin"/>
                <a:cs typeface="Cabin"/>
                <a:sym typeface="Cabin"/>
              </a:defRPr>
            </a:lvl1pPr>
            <a:lvl2pPr marL="914400" marR="0" lvl="1" indent="-317500" algn="r"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r"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r"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r"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r"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r"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r"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r"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0" indent="0" algn="ctr"/>
            <a:r>
              <a:rPr lang="en-US" sz="3600">
                <a:solidFill>
                  <a:schemeClr val="accent1"/>
                </a:solidFill>
              </a:rPr>
              <a:t>Tiết trước</a:t>
            </a:r>
          </a:p>
          <a:p>
            <a:pPr marL="0" indent="0" algn="ctr"/>
            <a:r>
              <a:rPr lang="en-US" sz="3600">
                <a:solidFill>
                  <a:schemeClr val="accent1"/>
                </a:solidFill>
              </a:rPr>
              <a:t>em học bài gì?</a:t>
            </a:r>
          </a:p>
        </p:txBody>
      </p:sp>
      <p:sp>
        <p:nvSpPr>
          <p:cNvPr id="17" name="Google Shape;3524;p72">
            <a:extLst>
              <a:ext uri="{FF2B5EF4-FFF2-40B4-BE49-F238E27FC236}">
                <a16:creationId xmlns:a16="http://schemas.microsoft.com/office/drawing/2014/main" id="{061E932F-D320-4C0D-BC27-9A6142829D14}"/>
              </a:ext>
            </a:extLst>
          </p:cNvPr>
          <p:cNvSpPr txBox="1">
            <a:spLocks noGrp="1"/>
          </p:cNvSpPr>
          <p:nvPr>
            <p:ph type="title"/>
          </p:nvPr>
        </p:nvSpPr>
        <p:spPr>
          <a:xfrm>
            <a:off x="990600" y="168866"/>
            <a:ext cx="7658100" cy="954107"/>
          </a:xfrm>
          <a:prstGeom prst="rect">
            <a:avLst/>
          </a:prstGeom>
        </p:spPr>
        <p:txBody>
          <a:bodyPr spcFirstLastPara="1" wrap="square" lIns="91425" tIns="91425" rIns="91425" bIns="91425" anchor="ctr" anchorCtr="0">
            <a:noAutofit/>
          </a:bodyPr>
          <a:lstStyle/>
          <a:p>
            <a:r>
              <a:rPr lang="en-US" sz="2400">
                <a:solidFill>
                  <a:srgbClr val="FFFF00"/>
                </a:solidFill>
                <a:latin typeface="Times New Roman" panose="02020603050405020304" pitchFamily="18" charset="0"/>
                <a:cs typeface="Times New Roman" panose="02020603050405020304" pitchFamily="18" charset="0"/>
              </a:rPr>
              <a:t>Đọc đoạn văn sau và thực hiện nhiệm vụ nêu ở bên dưới:</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C77FF6D6-A44B-429E-81F6-790220182511}"/>
              </a:ext>
            </a:extLst>
          </p:cNvPr>
          <p:cNvSpPr txBox="1"/>
          <p:nvPr/>
        </p:nvSpPr>
        <p:spPr>
          <a:xfrm>
            <a:off x="247650" y="1122973"/>
            <a:ext cx="8896350" cy="830997"/>
          </a:xfrm>
          <a:prstGeom prst="rect">
            <a:avLst/>
          </a:prstGeom>
          <a:noFill/>
        </p:spPr>
        <p:txBody>
          <a:bodyPr wrap="square">
            <a:spAutoFit/>
          </a:bodyPr>
          <a:lstStyle/>
          <a:p>
            <a:r>
              <a:rPr lang="en-US" sz="2400">
                <a:solidFill>
                  <a:schemeClr val="tx1"/>
                </a:solidFill>
                <a:latin typeface="Times New Roman" panose="02020603050405020304" pitchFamily="18" charset="0"/>
                <a:cs typeface="Times New Roman" panose="02020603050405020304" pitchFamily="18" charset="0"/>
              </a:rPr>
              <a:t>b) </a:t>
            </a:r>
            <a:r>
              <a:rPr lang="vi-VN" sz="2400">
                <a:solidFill>
                  <a:schemeClr val="tx1"/>
                </a:solidFill>
                <a:latin typeface="Times New Roman" panose="02020603050405020304" pitchFamily="18" charset="0"/>
                <a:cs typeface="Times New Roman" panose="02020603050405020304" pitchFamily="18" charset="0"/>
              </a:rPr>
              <a:t>) Mỗi từ ở cột A dưới đây ứng với nghĩa nào ở cột B?</a:t>
            </a:r>
          </a:p>
          <a:p>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21" name="Picture 6">
            <a:extLst>
              <a:ext uri="{FF2B5EF4-FFF2-40B4-BE49-F238E27FC236}">
                <a16:creationId xmlns:a16="http://schemas.microsoft.com/office/drawing/2014/main" id="{2413EB28-4A88-4B4F-B74D-220FEB78EE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62000" y="283034"/>
            <a:ext cx="693325" cy="713848"/>
          </a:xfrm>
          <a:prstGeom prst="rect">
            <a:avLst/>
          </a:prstGeom>
        </p:spPr>
      </p:pic>
      <p:graphicFrame>
        <p:nvGraphicFramePr>
          <p:cNvPr id="30" name="Table 29">
            <a:extLst>
              <a:ext uri="{FF2B5EF4-FFF2-40B4-BE49-F238E27FC236}">
                <a16:creationId xmlns:a16="http://schemas.microsoft.com/office/drawing/2014/main" id="{9074ECA5-D4A8-41A7-A55B-16DE1A643571}"/>
              </a:ext>
            </a:extLst>
          </p:cNvPr>
          <p:cNvGraphicFramePr>
            <a:graphicFrameLocks noGrp="1"/>
          </p:cNvGraphicFramePr>
          <p:nvPr>
            <p:extLst>
              <p:ext uri="{D42A27DB-BD31-4B8C-83A1-F6EECF244321}">
                <p14:modId xmlns:p14="http://schemas.microsoft.com/office/powerpoint/2010/main" val="3623196074"/>
              </p:ext>
            </p:extLst>
          </p:nvPr>
        </p:nvGraphicFramePr>
        <p:xfrm>
          <a:off x="250418" y="1838005"/>
          <a:ext cx="1543049" cy="1659255"/>
        </p:xfrm>
        <a:graphic>
          <a:graphicData uri="http://schemas.openxmlformats.org/drawingml/2006/table">
            <a:tbl>
              <a:tblPr firstRow="1" bandRow="1">
                <a:tableStyleId>{912C8C85-51F0-491E-9774-3900AFEF0FD7}</a:tableStyleId>
              </a:tblPr>
              <a:tblGrid>
                <a:gridCol w="1543049">
                  <a:extLst>
                    <a:ext uri="{9D8B030D-6E8A-4147-A177-3AD203B41FA5}">
                      <a16:colId xmlns:a16="http://schemas.microsoft.com/office/drawing/2014/main" val="20000"/>
                    </a:ext>
                  </a:extLst>
                </a:gridCol>
              </a:tblGrid>
              <a:tr h="342900">
                <a:tc>
                  <a:txBody>
                    <a:bodyPr/>
                    <a:lstStyle/>
                    <a:p>
                      <a:pPr algn="ctr"/>
                      <a:r>
                        <a:rPr lang="en-US" sz="2000" dirty="0">
                          <a:solidFill>
                            <a:srgbClr val="002060"/>
                          </a:solidFill>
                        </a:rPr>
                        <a:t>A</a:t>
                      </a:r>
                      <a:endParaRPr lang="en-US" sz="2000" dirty="0">
                        <a:solidFill>
                          <a:srgbClr val="002060"/>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0000"/>
                  </a:ext>
                </a:extLst>
              </a:tr>
              <a:tr h="428625">
                <a:tc>
                  <a:txBody>
                    <a:bodyPr/>
                    <a:lstStyle/>
                    <a:p>
                      <a:pPr algn="ctr"/>
                      <a:r>
                        <a:rPr lang="en-US" sz="2000" dirty="0" err="1"/>
                        <a:t>Sinh</a:t>
                      </a:r>
                      <a:r>
                        <a:rPr lang="en-US" sz="2000" baseline="0" dirty="0"/>
                        <a:t> </a:t>
                      </a:r>
                      <a:r>
                        <a:rPr lang="en-US" sz="2000" baseline="0" dirty="0" err="1"/>
                        <a:t>vật</a:t>
                      </a:r>
                      <a:endParaRPr lang="en-US" sz="20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0001"/>
                  </a:ext>
                </a:extLst>
              </a:tr>
              <a:tr h="428625">
                <a:tc>
                  <a:txBody>
                    <a:bodyPr/>
                    <a:lstStyle/>
                    <a:p>
                      <a:pPr algn="ctr"/>
                      <a:r>
                        <a:rPr lang="en-US" sz="2000" dirty="0" err="1"/>
                        <a:t>Sinh</a:t>
                      </a:r>
                      <a:r>
                        <a:rPr lang="en-US" sz="2000" dirty="0"/>
                        <a:t> </a:t>
                      </a:r>
                      <a:r>
                        <a:rPr lang="en-US" sz="2000" dirty="0" err="1"/>
                        <a:t>thái</a:t>
                      </a:r>
                      <a:endParaRPr lang="en-US" sz="20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0002"/>
                  </a:ext>
                </a:extLst>
              </a:tr>
              <a:tr h="428625">
                <a:tc>
                  <a:txBody>
                    <a:bodyPr/>
                    <a:lstStyle/>
                    <a:p>
                      <a:pPr algn="ctr"/>
                      <a:r>
                        <a:rPr lang="en-US" sz="2000" dirty="0" err="1"/>
                        <a:t>Hình</a:t>
                      </a:r>
                      <a:r>
                        <a:rPr lang="en-US" sz="2000" baseline="0" dirty="0"/>
                        <a:t> </a:t>
                      </a:r>
                      <a:r>
                        <a:rPr lang="en-US" sz="2000" baseline="0" dirty="0" err="1"/>
                        <a:t>thái</a:t>
                      </a:r>
                      <a:endParaRPr lang="en-US" sz="20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0003"/>
                  </a:ext>
                </a:extLst>
              </a:tr>
            </a:tbl>
          </a:graphicData>
        </a:graphic>
      </p:graphicFrame>
      <p:graphicFrame>
        <p:nvGraphicFramePr>
          <p:cNvPr id="31" name="Table 30">
            <a:extLst>
              <a:ext uri="{FF2B5EF4-FFF2-40B4-BE49-F238E27FC236}">
                <a16:creationId xmlns:a16="http://schemas.microsoft.com/office/drawing/2014/main" id="{40E9007C-A21C-42D1-B189-0F4EC8FBE234}"/>
              </a:ext>
            </a:extLst>
          </p:cNvPr>
          <p:cNvGraphicFramePr>
            <a:graphicFrameLocks noGrp="1"/>
          </p:cNvGraphicFramePr>
          <p:nvPr>
            <p:extLst>
              <p:ext uri="{D42A27DB-BD31-4B8C-83A1-F6EECF244321}">
                <p14:modId xmlns:p14="http://schemas.microsoft.com/office/powerpoint/2010/main" val="2467582705"/>
              </p:ext>
            </p:extLst>
          </p:nvPr>
        </p:nvGraphicFramePr>
        <p:xfrm>
          <a:off x="2895599" y="1828160"/>
          <a:ext cx="5978933" cy="2407920"/>
        </p:xfrm>
        <a:graphic>
          <a:graphicData uri="http://schemas.openxmlformats.org/drawingml/2006/table">
            <a:tbl>
              <a:tblPr firstRow="1" bandRow="1">
                <a:tableStyleId>{912C8C85-51F0-491E-9774-3900AFEF0FD7}</a:tableStyleId>
              </a:tblPr>
              <a:tblGrid>
                <a:gridCol w="5978933">
                  <a:extLst>
                    <a:ext uri="{9D8B030D-6E8A-4147-A177-3AD203B41FA5}">
                      <a16:colId xmlns:a16="http://schemas.microsoft.com/office/drawing/2014/main" val="20000"/>
                    </a:ext>
                  </a:extLst>
                </a:gridCol>
              </a:tblGrid>
              <a:tr h="342900">
                <a:tc>
                  <a:txBody>
                    <a:bodyPr/>
                    <a:lstStyle/>
                    <a:p>
                      <a:pPr algn="ctr"/>
                      <a:r>
                        <a:rPr lang="en-US" sz="2000" dirty="0">
                          <a:solidFill>
                            <a:srgbClr val="002060"/>
                          </a:solidFill>
                        </a:rPr>
                        <a:t>B</a:t>
                      </a:r>
                      <a:endParaRPr lang="en-US" sz="2000" dirty="0">
                        <a:solidFill>
                          <a:srgbClr val="002060"/>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0000"/>
                  </a:ext>
                </a:extLst>
              </a:tr>
              <a:tr h="297180">
                <a:tc>
                  <a:txBody>
                    <a:bodyPr/>
                    <a:lstStyle/>
                    <a:p>
                      <a:pPr algn="l"/>
                      <a:r>
                        <a:rPr lang="en-US" sz="2000" dirty="0" err="1"/>
                        <a:t>Quan</a:t>
                      </a:r>
                      <a:r>
                        <a:rPr lang="en-US" sz="2000" dirty="0"/>
                        <a:t> </a:t>
                      </a:r>
                      <a:r>
                        <a:rPr lang="en-US" sz="2000" dirty="0" err="1"/>
                        <a:t>hệ</a:t>
                      </a:r>
                      <a:r>
                        <a:rPr lang="en-US" sz="2000" baseline="0" dirty="0"/>
                        <a:t> </a:t>
                      </a:r>
                      <a:r>
                        <a:rPr lang="en-US" sz="2000" baseline="0" dirty="0" err="1"/>
                        <a:t>giữa</a:t>
                      </a:r>
                      <a:r>
                        <a:rPr lang="en-US" sz="2000" baseline="0" dirty="0"/>
                        <a:t> </a:t>
                      </a:r>
                      <a:r>
                        <a:rPr lang="en-US" sz="2000" baseline="0" dirty="0" err="1"/>
                        <a:t>sinh</a:t>
                      </a:r>
                      <a:r>
                        <a:rPr lang="en-US" sz="2000" baseline="0" dirty="0"/>
                        <a:t> </a:t>
                      </a:r>
                      <a:r>
                        <a:rPr lang="en-US" sz="2000" baseline="0" dirty="0" err="1"/>
                        <a:t>vật</a:t>
                      </a:r>
                      <a:r>
                        <a:rPr lang="en-US" sz="2000" baseline="0" dirty="0"/>
                        <a:t> (</a:t>
                      </a:r>
                      <a:r>
                        <a:rPr lang="en-US" sz="2000" baseline="0" dirty="0" err="1"/>
                        <a:t>kể</a:t>
                      </a:r>
                      <a:r>
                        <a:rPr lang="en-US" sz="2000" baseline="0" dirty="0"/>
                        <a:t> </a:t>
                      </a:r>
                      <a:r>
                        <a:rPr lang="en-US" sz="2000" baseline="0" dirty="0" err="1"/>
                        <a:t>cả</a:t>
                      </a:r>
                      <a:r>
                        <a:rPr lang="en-US" sz="2000" baseline="0" dirty="0"/>
                        <a:t> </a:t>
                      </a:r>
                      <a:r>
                        <a:rPr lang="en-US" sz="2000" baseline="0" dirty="0" err="1"/>
                        <a:t>người</a:t>
                      </a:r>
                      <a:r>
                        <a:rPr lang="en-US" sz="2000" baseline="0" dirty="0"/>
                        <a:t>) </a:t>
                      </a:r>
                      <a:r>
                        <a:rPr lang="en-US" sz="2000" baseline="0" dirty="0" err="1"/>
                        <a:t>với</a:t>
                      </a:r>
                      <a:r>
                        <a:rPr lang="en-US" sz="2000" baseline="0" dirty="0"/>
                        <a:t> </a:t>
                      </a:r>
                      <a:r>
                        <a:rPr lang="en-US" sz="2000" baseline="0" dirty="0" err="1"/>
                        <a:t>môi</a:t>
                      </a:r>
                      <a:r>
                        <a:rPr lang="en-US" sz="2000" baseline="0" dirty="0"/>
                        <a:t> </a:t>
                      </a:r>
                      <a:r>
                        <a:rPr lang="en-US" sz="2000" baseline="0" dirty="0" err="1"/>
                        <a:t>trường</a:t>
                      </a:r>
                      <a:r>
                        <a:rPr lang="en-US" sz="2000" baseline="0" dirty="0"/>
                        <a:t> </a:t>
                      </a:r>
                      <a:r>
                        <a:rPr lang="en-US" sz="2000" baseline="0" dirty="0" err="1"/>
                        <a:t>xung</a:t>
                      </a:r>
                      <a:r>
                        <a:rPr lang="en-US" sz="2000" baseline="0" dirty="0"/>
                        <a:t> </a:t>
                      </a:r>
                      <a:r>
                        <a:rPr lang="en-US" sz="2000" baseline="0" dirty="0" err="1"/>
                        <a:t>quanh</a:t>
                      </a:r>
                      <a:r>
                        <a:rPr lang="en-US" sz="2000" baseline="0" dirty="0"/>
                        <a:t>.</a:t>
                      </a:r>
                      <a:endParaRPr lang="en-US" sz="20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0001"/>
                  </a:ext>
                </a:extLst>
              </a:tr>
              <a:tr h="525780">
                <a:tc>
                  <a:txBody>
                    <a:bodyPr/>
                    <a:lstStyle/>
                    <a:p>
                      <a:pPr algn="l"/>
                      <a:r>
                        <a:rPr lang="en-US" sz="2000" dirty="0" err="1"/>
                        <a:t>Tên</a:t>
                      </a:r>
                      <a:r>
                        <a:rPr lang="en-US" sz="2000" baseline="0" dirty="0"/>
                        <a:t> </a:t>
                      </a:r>
                      <a:r>
                        <a:rPr lang="en-US" sz="2000" baseline="0" dirty="0" err="1"/>
                        <a:t>gọi</a:t>
                      </a:r>
                      <a:r>
                        <a:rPr lang="en-US" sz="2000" baseline="0" dirty="0"/>
                        <a:t> </a:t>
                      </a:r>
                      <a:r>
                        <a:rPr lang="en-US" sz="2000" baseline="0" dirty="0" err="1"/>
                        <a:t>chung</a:t>
                      </a:r>
                      <a:r>
                        <a:rPr lang="en-US" sz="2000" baseline="0" dirty="0"/>
                        <a:t> </a:t>
                      </a:r>
                      <a:r>
                        <a:rPr lang="en-US" sz="2000" baseline="0" dirty="0" err="1"/>
                        <a:t>các</a:t>
                      </a:r>
                      <a:r>
                        <a:rPr lang="en-US" sz="2000" baseline="0" dirty="0"/>
                        <a:t> </a:t>
                      </a:r>
                      <a:r>
                        <a:rPr lang="en-US" sz="2000" baseline="0" dirty="0" err="1"/>
                        <a:t>vật</a:t>
                      </a:r>
                      <a:r>
                        <a:rPr lang="en-US" sz="2000" baseline="0" dirty="0"/>
                        <a:t> </a:t>
                      </a:r>
                      <a:r>
                        <a:rPr lang="en-US" sz="2000" baseline="0" dirty="0" err="1"/>
                        <a:t>sống</a:t>
                      </a:r>
                      <a:r>
                        <a:rPr lang="en-US" sz="2000" baseline="0" dirty="0"/>
                        <a:t>, </a:t>
                      </a:r>
                      <a:r>
                        <a:rPr lang="en-US" sz="2000" baseline="0" dirty="0" err="1"/>
                        <a:t>bao</a:t>
                      </a:r>
                      <a:r>
                        <a:rPr lang="en-US" sz="2000" baseline="0" dirty="0"/>
                        <a:t> </a:t>
                      </a:r>
                      <a:r>
                        <a:rPr lang="en-US" sz="2000" baseline="0" dirty="0" err="1"/>
                        <a:t>gồm</a:t>
                      </a:r>
                      <a:r>
                        <a:rPr lang="en-US" sz="2000" baseline="0" dirty="0"/>
                        <a:t> </a:t>
                      </a:r>
                      <a:r>
                        <a:rPr lang="en-US" sz="2000" baseline="0" dirty="0" err="1"/>
                        <a:t>động</a:t>
                      </a:r>
                      <a:r>
                        <a:rPr lang="en-US" sz="2000" baseline="0" dirty="0"/>
                        <a:t> </a:t>
                      </a:r>
                      <a:r>
                        <a:rPr lang="en-US" sz="2000" baseline="0" dirty="0" err="1"/>
                        <a:t>vật</a:t>
                      </a:r>
                      <a:r>
                        <a:rPr lang="en-US" sz="2000" baseline="0" dirty="0"/>
                        <a:t>, </a:t>
                      </a:r>
                      <a:r>
                        <a:rPr lang="en-US" sz="2000" baseline="0" dirty="0" err="1"/>
                        <a:t>thực</a:t>
                      </a:r>
                      <a:r>
                        <a:rPr lang="en-US" sz="2000" baseline="0" dirty="0"/>
                        <a:t> </a:t>
                      </a:r>
                      <a:r>
                        <a:rPr lang="en-US" sz="2000" baseline="0" dirty="0" err="1"/>
                        <a:t>vật</a:t>
                      </a:r>
                      <a:r>
                        <a:rPr lang="en-US" sz="2000" baseline="0" dirty="0"/>
                        <a:t> </a:t>
                      </a:r>
                      <a:r>
                        <a:rPr lang="en-US" sz="2000" baseline="0" dirty="0" err="1"/>
                        <a:t>và</a:t>
                      </a:r>
                      <a:r>
                        <a:rPr lang="en-US" sz="2000" baseline="0" dirty="0"/>
                        <a:t> vi </a:t>
                      </a:r>
                      <a:r>
                        <a:rPr lang="en-US" sz="2000" baseline="0" dirty="0" err="1"/>
                        <a:t>sinh</a:t>
                      </a:r>
                      <a:r>
                        <a:rPr lang="en-US" sz="2000" baseline="0" dirty="0"/>
                        <a:t> </a:t>
                      </a:r>
                      <a:r>
                        <a:rPr lang="en-US" sz="2000" baseline="0" dirty="0" err="1"/>
                        <a:t>vật</a:t>
                      </a:r>
                      <a:r>
                        <a:rPr lang="en-US" sz="2000" baseline="0" dirty="0"/>
                        <a:t>, </a:t>
                      </a:r>
                      <a:r>
                        <a:rPr lang="en-US" sz="2000" baseline="0" dirty="0" err="1"/>
                        <a:t>có</a:t>
                      </a:r>
                      <a:r>
                        <a:rPr lang="en-US" sz="2000" baseline="0" dirty="0"/>
                        <a:t> </a:t>
                      </a:r>
                      <a:r>
                        <a:rPr lang="en-US" sz="2000" baseline="0" dirty="0" err="1"/>
                        <a:t>sinh</a:t>
                      </a:r>
                      <a:r>
                        <a:rPr lang="en-US" sz="2000" baseline="0" dirty="0"/>
                        <a:t> </a:t>
                      </a:r>
                      <a:r>
                        <a:rPr lang="en-US" sz="2000" baseline="0" dirty="0" err="1"/>
                        <a:t>ra</a:t>
                      </a:r>
                      <a:r>
                        <a:rPr lang="en-US" sz="2000" baseline="0" dirty="0"/>
                        <a:t>, </a:t>
                      </a:r>
                      <a:r>
                        <a:rPr lang="en-US" sz="2000" baseline="0" dirty="0" err="1"/>
                        <a:t>lớn</a:t>
                      </a:r>
                      <a:r>
                        <a:rPr lang="en-US" sz="2000" baseline="0" dirty="0"/>
                        <a:t> </a:t>
                      </a:r>
                      <a:r>
                        <a:rPr lang="en-US" sz="2000" baseline="0" dirty="0" err="1"/>
                        <a:t>lên</a:t>
                      </a:r>
                      <a:r>
                        <a:rPr lang="en-US" sz="2000" baseline="0" dirty="0"/>
                        <a:t> </a:t>
                      </a:r>
                      <a:r>
                        <a:rPr lang="en-US" sz="2000" baseline="0" dirty="0" err="1"/>
                        <a:t>và</a:t>
                      </a:r>
                      <a:r>
                        <a:rPr lang="en-US" sz="2000" baseline="0" dirty="0"/>
                        <a:t> </a:t>
                      </a:r>
                      <a:r>
                        <a:rPr lang="en-US" sz="2000" baseline="0" dirty="0" err="1"/>
                        <a:t>chết</a:t>
                      </a:r>
                      <a:r>
                        <a:rPr lang="en-US" sz="2000" baseline="0" dirty="0"/>
                        <a:t>.</a:t>
                      </a:r>
                      <a:endParaRPr lang="en-US" sz="2000" baseline="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0002"/>
                  </a:ext>
                </a:extLst>
              </a:tr>
              <a:tr h="525780">
                <a:tc>
                  <a:txBody>
                    <a:bodyPr/>
                    <a:lstStyle/>
                    <a:p>
                      <a:pPr algn="l"/>
                      <a:r>
                        <a:rPr lang="en-US" sz="2000" dirty="0" err="1"/>
                        <a:t>Hình</a:t>
                      </a:r>
                      <a:r>
                        <a:rPr lang="en-US" sz="2000" baseline="0" dirty="0"/>
                        <a:t> </a:t>
                      </a:r>
                      <a:r>
                        <a:rPr lang="en-US" sz="2000" baseline="0" dirty="0" err="1"/>
                        <a:t>thức</a:t>
                      </a:r>
                      <a:r>
                        <a:rPr lang="en-US" sz="2000" baseline="0" dirty="0"/>
                        <a:t> </a:t>
                      </a:r>
                      <a:r>
                        <a:rPr lang="en-US" sz="2000" baseline="0" dirty="0" err="1"/>
                        <a:t>biểu</a:t>
                      </a:r>
                      <a:r>
                        <a:rPr lang="en-US" sz="2000" baseline="0" dirty="0"/>
                        <a:t> </a:t>
                      </a:r>
                      <a:r>
                        <a:rPr lang="en-US" sz="2000" baseline="0" dirty="0" err="1"/>
                        <a:t>hiện</a:t>
                      </a:r>
                      <a:r>
                        <a:rPr lang="en-US" sz="2000" baseline="0" dirty="0"/>
                        <a:t> </a:t>
                      </a:r>
                      <a:r>
                        <a:rPr lang="en-US" sz="2000" baseline="0" dirty="0" err="1"/>
                        <a:t>ra</a:t>
                      </a:r>
                      <a:r>
                        <a:rPr lang="en-US" sz="2000" baseline="0" dirty="0"/>
                        <a:t> </a:t>
                      </a:r>
                      <a:r>
                        <a:rPr lang="en-US" sz="2000" baseline="0" dirty="0" err="1"/>
                        <a:t>bên</a:t>
                      </a:r>
                      <a:r>
                        <a:rPr lang="en-US" sz="2000" baseline="0" dirty="0"/>
                        <a:t> </a:t>
                      </a:r>
                      <a:r>
                        <a:rPr lang="en-US" sz="2000" baseline="0" dirty="0" err="1"/>
                        <a:t>ngoài</a:t>
                      </a:r>
                      <a:r>
                        <a:rPr lang="en-US" sz="2000" baseline="0" dirty="0"/>
                        <a:t> </a:t>
                      </a:r>
                      <a:r>
                        <a:rPr lang="en-US" sz="2000" baseline="0" dirty="0" err="1"/>
                        <a:t>của</a:t>
                      </a:r>
                      <a:r>
                        <a:rPr lang="en-US" sz="2000" baseline="0" dirty="0"/>
                        <a:t> </a:t>
                      </a:r>
                      <a:r>
                        <a:rPr lang="en-US" sz="2000" baseline="0" dirty="0" err="1"/>
                        <a:t>sự</a:t>
                      </a:r>
                      <a:r>
                        <a:rPr lang="en-US" sz="2000" baseline="0" dirty="0"/>
                        <a:t> </a:t>
                      </a:r>
                      <a:r>
                        <a:rPr lang="en-US" sz="2000" baseline="0" dirty="0" err="1"/>
                        <a:t>vật</a:t>
                      </a:r>
                      <a:r>
                        <a:rPr lang="en-US" sz="2000" baseline="0" dirty="0"/>
                        <a:t>, </a:t>
                      </a:r>
                      <a:r>
                        <a:rPr lang="en-US" sz="2000" baseline="0" dirty="0" err="1"/>
                        <a:t>có</a:t>
                      </a:r>
                      <a:r>
                        <a:rPr lang="en-US" sz="2000" baseline="0" dirty="0"/>
                        <a:t> </a:t>
                      </a:r>
                      <a:r>
                        <a:rPr lang="en-US" sz="2000" baseline="0" dirty="0" err="1"/>
                        <a:t>thể</a:t>
                      </a:r>
                      <a:r>
                        <a:rPr lang="en-US" sz="2000" baseline="0" dirty="0"/>
                        <a:t> </a:t>
                      </a:r>
                      <a:r>
                        <a:rPr lang="en-US" sz="2000" baseline="0" dirty="0" err="1"/>
                        <a:t>quan</a:t>
                      </a:r>
                      <a:r>
                        <a:rPr lang="en-US" sz="2000" baseline="0" dirty="0"/>
                        <a:t> </a:t>
                      </a:r>
                      <a:r>
                        <a:rPr lang="en-US" sz="2000" baseline="0" dirty="0" err="1"/>
                        <a:t>sát</a:t>
                      </a:r>
                      <a:r>
                        <a:rPr lang="en-US" sz="2000" baseline="0" dirty="0"/>
                        <a:t> </a:t>
                      </a:r>
                      <a:r>
                        <a:rPr lang="en-US" sz="2000" baseline="0" dirty="0" err="1"/>
                        <a:t>được</a:t>
                      </a:r>
                      <a:r>
                        <a:rPr lang="en-US" sz="2000" baseline="0" dirty="0"/>
                        <a:t>.</a:t>
                      </a:r>
                      <a:endParaRPr lang="en-US" sz="20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0003"/>
                  </a:ext>
                </a:extLst>
              </a:tr>
            </a:tbl>
          </a:graphicData>
        </a:graphic>
      </p:graphicFrame>
      <p:cxnSp>
        <p:nvCxnSpPr>
          <p:cNvPr id="32" name="Straight Connector 31">
            <a:extLst>
              <a:ext uri="{FF2B5EF4-FFF2-40B4-BE49-F238E27FC236}">
                <a16:creationId xmlns:a16="http://schemas.microsoft.com/office/drawing/2014/main" id="{A45CC75C-EBC6-4EDC-AD91-854ED3B1D066}"/>
              </a:ext>
            </a:extLst>
          </p:cNvPr>
          <p:cNvCxnSpPr>
            <a:cxnSpLocks/>
          </p:cNvCxnSpPr>
          <p:nvPr/>
        </p:nvCxnSpPr>
        <p:spPr>
          <a:xfrm>
            <a:off x="1830183" y="2380650"/>
            <a:ext cx="1028700" cy="857250"/>
          </a:xfrm>
          <a:prstGeom prst="line">
            <a:avLst/>
          </a:prstGeom>
          <a:ln/>
        </p:spPr>
        <p:style>
          <a:lnRef idx="3">
            <a:schemeClr val="dk1"/>
          </a:lnRef>
          <a:fillRef idx="0">
            <a:schemeClr val="dk1"/>
          </a:fillRef>
          <a:effectRef idx="2">
            <a:schemeClr val="dk1"/>
          </a:effectRef>
          <a:fontRef idx="minor">
            <a:schemeClr val="tx1"/>
          </a:fontRef>
        </p:style>
      </p:cxnSp>
      <p:cxnSp>
        <p:nvCxnSpPr>
          <p:cNvPr id="33" name="Straight Connector 32">
            <a:extLst>
              <a:ext uri="{FF2B5EF4-FFF2-40B4-BE49-F238E27FC236}">
                <a16:creationId xmlns:a16="http://schemas.microsoft.com/office/drawing/2014/main" id="{E2A40A13-6F15-46B8-8767-73904D82028F}"/>
              </a:ext>
            </a:extLst>
          </p:cNvPr>
          <p:cNvCxnSpPr>
            <a:cxnSpLocks/>
          </p:cNvCxnSpPr>
          <p:nvPr/>
        </p:nvCxnSpPr>
        <p:spPr>
          <a:xfrm flipV="1">
            <a:off x="1830183" y="2571750"/>
            <a:ext cx="1065416" cy="266100"/>
          </a:xfrm>
          <a:prstGeom prst="line">
            <a:avLst/>
          </a:prstGeom>
          <a:ln/>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F88BF5E0-1F37-4A5C-BC30-D48332D67CB2}"/>
              </a:ext>
            </a:extLst>
          </p:cNvPr>
          <p:cNvCxnSpPr>
            <a:cxnSpLocks/>
          </p:cNvCxnSpPr>
          <p:nvPr/>
        </p:nvCxnSpPr>
        <p:spPr>
          <a:xfrm>
            <a:off x="1830183" y="3237900"/>
            <a:ext cx="1028700" cy="782627"/>
          </a:xfrm>
          <a:prstGeom prst="line">
            <a:avLst/>
          </a:prstGeom>
          <a:ln/>
        </p:spPr>
        <p:style>
          <a:lnRef idx="3">
            <a:schemeClr val="dk1"/>
          </a:lnRef>
          <a:fillRef idx="0">
            <a:schemeClr val="dk1"/>
          </a:fillRef>
          <a:effectRef idx="2">
            <a:schemeClr val="dk1"/>
          </a:effectRef>
          <a:fontRef idx="minor">
            <a:schemeClr val="tx1"/>
          </a:fontRef>
        </p:style>
      </p:cxnSp>
      <p:pic>
        <p:nvPicPr>
          <p:cNvPr id="1026" name="Picture 2" descr="Kính Lúp Biểu Tượng - Miễn Phí vector hình ảnh trên Pixabay">
            <a:extLst>
              <a:ext uri="{FF2B5EF4-FFF2-40B4-BE49-F238E27FC236}">
                <a16:creationId xmlns:a16="http://schemas.microsoft.com/office/drawing/2014/main" id="{FEED654C-273E-4A47-B809-60B26D6390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519" y="4020527"/>
            <a:ext cx="936104" cy="963156"/>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1EC7D548-0527-4E83-A2A2-D889B6691385}"/>
              </a:ext>
            </a:extLst>
          </p:cNvPr>
          <p:cNvSpPr txBox="1"/>
          <p:nvPr/>
        </p:nvSpPr>
        <p:spPr>
          <a:xfrm>
            <a:off x="1160665" y="4453750"/>
            <a:ext cx="1734934" cy="400110"/>
          </a:xfrm>
          <a:prstGeom prst="rect">
            <a:avLst/>
          </a:prstGeom>
          <a:noFill/>
        </p:spPr>
        <p:txBody>
          <a:bodyPr wrap="square">
            <a:spAutoFit/>
          </a:bodyPr>
          <a:lstStyle/>
          <a:p>
            <a:r>
              <a:rPr lang="en-US" sz="2000">
                <a:solidFill>
                  <a:schemeClr val="tx1"/>
                </a:solidFill>
              </a:rPr>
              <a:t>V</a:t>
            </a:r>
            <a:r>
              <a:rPr lang="en-US" sz="2000" baseline="0">
                <a:solidFill>
                  <a:schemeClr val="tx1"/>
                </a:solidFill>
              </a:rPr>
              <a:t>i sinh vật ? </a:t>
            </a:r>
            <a:endParaRPr lang="en-US" sz="2000">
              <a:solidFill>
                <a:schemeClr val="tx1"/>
              </a:solidFill>
            </a:endParaRPr>
          </a:p>
        </p:txBody>
      </p:sp>
    </p:spTree>
    <p:extLst>
      <p:ext uri="{BB962C8B-B14F-4D97-AF65-F5344CB8AC3E}">
        <p14:creationId xmlns:p14="http://schemas.microsoft.com/office/powerpoint/2010/main" val="223258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i sinh vật là gì? Có ứng dụng như nào trong nông nghiệp hiện nay">
            <a:extLst>
              <a:ext uri="{FF2B5EF4-FFF2-40B4-BE49-F238E27FC236}">
                <a16:creationId xmlns:a16="http://schemas.microsoft.com/office/drawing/2014/main" id="{C631AE85-9A75-4E30-8C1D-81C96FC51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801" y="184185"/>
            <a:ext cx="8060398" cy="45311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E176383-D2AA-43C9-9DD9-025292CAAE31}"/>
              </a:ext>
            </a:extLst>
          </p:cNvPr>
          <p:cNvSpPr txBox="1"/>
          <p:nvPr/>
        </p:nvSpPr>
        <p:spPr>
          <a:xfrm>
            <a:off x="2090055" y="4697705"/>
            <a:ext cx="4724400" cy="523220"/>
          </a:xfrm>
          <a:prstGeom prst="rect">
            <a:avLst/>
          </a:prstGeom>
          <a:noFill/>
        </p:spPr>
        <p:txBody>
          <a:bodyPr wrap="square">
            <a:spAutoFit/>
          </a:bodyPr>
          <a:lstStyle/>
          <a:p>
            <a:pPr algn="ctr"/>
            <a:r>
              <a:rPr lang="en-US" sz="2800">
                <a:solidFill>
                  <a:schemeClr val="tx1"/>
                </a:solidFill>
              </a:rPr>
              <a:t>V</a:t>
            </a:r>
            <a:r>
              <a:rPr lang="en-US" sz="2800" baseline="0">
                <a:solidFill>
                  <a:schemeClr val="tx1"/>
                </a:solidFill>
              </a:rPr>
              <a:t>i sinh vật </a:t>
            </a:r>
            <a:endParaRPr lang="en-US" sz="2800">
              <a:solidFill>
                <a:schemeClr val="tx1"/>
              </a:solidFill>
            </a:endParaRPr>
          </a:p>
        </p:txBody>
      </p:sp>
    </p:spTree>
    <p:extLst>
      <p:ext uri="{BB962C8B-B14F-4D97-AF65-F5344CB8AC3E}">
        <p14:creationId xmlns:p14="http://schemas.microsoft.com/office/powerpoint/2010/main" val="7253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3"/>
        <p:cNvGrpSpPr/>
        <p:nvPr/>
      </p:nvGrpSpPr>
      <p:grpSpPr>
        <a:xfrm>
          <a:off x="0" y="0"/>
          <a:ext cx="0" cy="0"/>
          <a:chOff x="0" y="0"/>
          <a:chExt cx="0" cy="0"/>
        </a:xfrm>
      </p:grpSpPr>
      <p:sp>
        <p:nvSpPr>
          <p:cNvPr id="3524" name="Google Shape;3524;p72"/>
          <p:cNvSpPr txBox="1">
            <a:spLocks noGrp="1"/>
          </p:cNvSpPr>
          <p:nvPr>
            <p:ph type="title"/>
          </p:nvPr>
        </p:nvSpPr>
        <p:spPr>
          <a:xfrm>
            <a:off x="2375338" y="1117228"/>
            <a:ext cx="4281785" cy="1182600"/>
          </a:xfrm>
          <a:prstGeom prst="rect">
            <a:avLst/>
          </a:prstGeom>
        </p:spPr>
        <p:txBody>
          <a:bodyPr spcFirstLastPara="1" wrap="square" lIns="91425" tIns="91425" rIns="91425" bIns="91425" anchor="ctr" anchorCtr="0">
            <a:noAutofit/>
          </a:bodyPr>
          <a:lstStyle/>
          <a:p>
            <a:pPr algn="ctr"/>
            <a:r>
              <a:rPr lang="en-US" sz="3200">
                <a:solidFill>
                  <a:schemeClr val="tx1"/>
                </a:solidFill>
                <a:latin typeface="Times New Roman" panose="02020603050405020304" pitchFamily="18" charset="0"/>
                <a:cs typeface="Times New Roman" panose="02020603050405020304" pitchFamily="18" charset="0"/>
              </a:rPr>
              <a:t>Bài tập 2 giảm tải</a:t>
            </a:r>
            <a:endParaRPr lang="vi-VN" sz="3200">
              <a:solidFill>
                <a:schemeClr val="tx1"/>
              </a:solidFill>
              <a:latin typeface="Times New Roman" panose="02020603050405020304" pitchFamily="18" charset="0"/>
              <a:cs typeface="Times New Roman" panose="02020603050405020304" pitchFamily="18" charset="0"/>
            </a:endParaRPr>
          </a:p>
        </p:txBody>
      </p:sp>
      <p:grpSp>
        <p:nvGrpSpPr>
          <p:cNvPr id="3527" name="Google Shape;3527;p72"/>
          <p:cNvGrpSpPr/>
          <p:nvPr/>
        </p:nvGrpSpPr>
        <p:grpSpPr>
          <a:xfrm>
            <a:off x="2222036" y="2605318"/>
            <a:ext cx="4925808" cy="2595340"/>
            <a:chOff x="2222036" y="2605318"/>
            <a:chExt cx="4925808" cy="2595340"/>
          </a:xfrm>
        </p:grpSpPr>
        <p:sp>
          <p:nvSpPr>
            <p:cNvPr id="3528" name="Google Shape;3528;p72"/>
            <p:cNvSpPr/>
            <p:nvPr/>
          </p:nvSpPr>
          <p:spPr>
            <a:xfrm>
              <a:off x="5851900" y="2745075"/>
              <a:ext cx="1295945" cy="1262456"/>
            </a:xfrm>
            <a:custGeom>
              <a:avLst/>
              <a:gdLst/>
              <a:ahLst/>
              <a:cxnLst/>
              <a:rect l="l" t="t" r="r" b="b"/>
              <a:pathLst>
                <a:path w="40568" h="39040" extrusionOk="0">
                  <a:moveTo>
                    <a:pt x="21043" y="0"/>
                  </a:moveTo>
                  <a:cubicBezTo>
                    <a:pt x="13133" y="0"/>
                    <a:pt x="6041" y="4757"/>
                    <a:pt x="3006" y="12054"/>
                  </a:cubicBezTo>
                  <a:cubicBezTo>
                    <a:pt x="0" y="19350"/>
                    <a:pt x="1664" y="27726"/>
                    <a:pt x="7238" y="33330"/>
                  </a:cubicBezTo>
                  <a:cubicBezTo>
                    <a:pt x="10969" y="37060"/>
                    <a:pt x="15967" y="39039"/>
                    <a:pt x="21052" y="39039"/>
                  </a:cubicBezTo>
                  <a:cubicBezTo>
                    <a:pt x="23566" y="39039"/>
                    <a:pt x="26101" y="38556"/>
                    <a:pt x="28514" y="37562"/>
                  </a:cubicBezTo>
                  <a:cubicBezTo>
                    <a:pt x="35810" y="34526"/>
                    <a:pt x="40567" y="27405"/>
                    <a:pt x="40567" y="19525"/>
                  </a:cubicBezTo>
                  <a:cubicBezTo>
                    <a:pt x="40538" y="8756"/>
                    <a:pt x="31812" y="0"/>
                    <a:pt x="210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72"/>
            <p:cNvSpPr/>
            <p:nvPr/>
          </p:nvSpPr>
          <p:spPr>
            <a:xfrm>
              <a:off x="3984728" y="2605318"/>
              <a:ext cx="1165572" cy="1321876"/>
            </a:xfrm>
            <a:custGeom>
              <a:avLst/>
              <a:gdLst/>
              <a:ahLst/>
              <a:cxnLst/>
              <a:rect l="l" t="t" r="r" b="b"/>
              <a:pathLst>
                <a:path w="34176" h="38759" extrusionOk="0">
                  <a:moveTo>
                    <a:pt x="17073" y="0"/>
                  </a:moveTo>
                  <a:cubicBezTo>
                    <a:pt x="9660" y="0"/>
                    <a:pt x="0" y="38758"/>
                    <a:pt x="0" y="38758"/>
                  </a:cubicBezTo>
                  <a:lnTo>
                    <a:pt x="34176" y="38758"/>
                  </a:lnTo>
                  <a:cubicBezTo>
                    <a:pt x="34176" y="38758"/>
                    <a:pt x="24516" y="0"/>
                    <a:pt x="170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72"/>
            <p:cNvSpPr/>
            <p:nvPr/>
          </p:nvSpPr>
          <p:spPr>
            <a:xfrm>
              <a:off x="4244492" y="2605318"/>
              <a:ext cx="542508" cy="486167"/>
            </a:xfrm>
            <a:custGeom>
              <a:avLst/>
              <a:gdLst/>
              <a:ahLst/>
              <a:cxnLst/>
              <a:rect l="l" t="t" r="r" b="b"/>
              <a:pathLst>
                <a:path w="15907" h="14255" extrusionOk="0">
                  <a:moveTo>
                    <a:pt x="9486" y="0"/>
                  </a:moveTo>
                  <a:cubicBezTo>
                    <a:pt x="6421" y="0"/>
                    <a:pt x="2977" y="6538"/>
                    <a:pt x="0" y="14214"/>
                  </a:cubicBezTo>
                  <a:cubicBezTo>
                    <a:pt x="143" y="14236"/>
                    <a:pt x="325" y="14255"/>
                    <a:pt x="536" y="14255"/>
                  </a:cubicBezTo>
                  <a:cubicBezTo>
                    <a:pt x="1699" y="14255"/>
                    <a:pt x="3728" y="13676"/>
                    <a:pt x="4816" y="9895"/>
                  </a:cubicBezTo>
                  <a:lnTo>
                    <a:pt x="4816" y="9895"/>
                  </a:lnTo>
                  <a:cubicBezTo>
                    <a:pt x="4817" y="9931"/>
                    <a:pt x="6261" y="11485"/>
                    <a:pt x="7901" y="11485"/>
                  </a:cubicBezTo>
                  <a:cubicBezTo>
                    <a:pt x="9100" y="11485"/>
                    <a:pt x="10403" y="10654"/>
                    <a:pt x="11324" y="7793"/>
                  </a:cubicBezTo>
                  <a:cubicBezTo>
                    <a:pt x="11324" y="7793"/>
                    <a:pt x="12141" y="8966"/>
                    <a:pt x="13369" y="8966"/>
                  </a:cubicBezTo>
                  <a:cubicBezTo>
                    <a:pt x="14098" y="8966"/>
                    <a:pt x="14972" y="8553"/>
                    <a:pt x="15906" y="7238"/>
                  </a:cubicBezTo>
                  <a:cubicBezTo>
                    <a:pt x="13747" y="2948"/>
                    <a:pt x="11529" y="0"/>
                    <a:pt x="9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72"/>
            <p:cNvSpPr/>
            <p:nvPr/>
          </p:nvSpPr>
          <p:spPr>
            <a:xfrm>
              <a:off x="3194455" y="3229376"/>
              <a:ext cx="781380" cy="1156637"/>
            </a:xfrm>
            <a:custGeom>
              <a:avLst/>
              <a:gdLst/>
              <a:ahLst/>
              <a:cxnLst/>
              <a:rect l="l" t="t" r="r" b="b"/>
              <a:pathLst>
                <a:path w="22911" h="33914" extrusionOk="0">
                  <a:moveTo>
                    <a:pt x="11003" y="1"/>
                  </a:moveTo>
                  <a:cubicBezTo>
                    <a:pt x="5574" y="1"/>
                    <a:pt x="525" y="33272"/>
                    <a:pt x="525" y="33272"/>
                  </a:cubicBezTo>
                  <a:lnTo>
                    <a:pt x="0" y="33914"/>
                  </a:lnTo>
                  <a:lnTo>
                    <a:pt x="22910" y="18883"/>
                  </a:lnTo>
                  <a:cubicBezTo>
                    <a:pt x="22910" y="18883"/>
                    <a:pt x="16431" y="1"/>
                    <a:pt x="1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72"/>
            <p:cNvSpPr/>
            <p:nvPr/>
          </p:nvSpPr>
          <p:spPr>
            <a:xfrm>
              <a:off x="3342736" y="3229376"/>
              <a:ext cx="428052" cy="479312"/>
            </a:xfrm>
            <a:custGeom>
              <a:avLst/>
              <a:gdLst/>
              <a:ahLst/>
              <a:cxnLst/>
              <a:rect l="l" t="t" r="r" b="b"/>
              <a:pathLst>
                <a:path w="12551" h="14054" extrusionOk="0">
                  <a:moveTo>
                    <a:pt x="6626" y="1"/>
                  </a:moveTo>
                  <a:cubicBezTo>
                    <a:pt x="4203" y="1"/>
                    <a:pt x="1869" y="6655"/>
                    <a:pt x="1" y="14039"/>
                  </a:cubicBezTo>
                  <a:cubicBezTo>
                    <a:pt x="1" y="14039"/>
                    <a:pt x="90" y="14053"/>
                    <a:pt x="241" y="14053"/>
                  </a:cubicBezTo>
                  <a:cubicBezTo>
                    <a:pt x="975" y="14053"/>
                    <a:pt x="3165" y="13712"/>
                    <a:pt x="3649" y="9719"/>
                  </a:cubicBezTo>
                  <a:cubicBezTo>
                    <a:pt x="3649" y="9719"/>
                    <a:pt x="4784" y="10645"/>
                    <a:pt x="6001" y="10645"/>
                  </a:cubicBezTo>
                  <a:cubicBezTo>
                    <a:pt x="7102" y="10645"/>
                    <a:pt x="8270" y="9888"/>
                    <a:pt x="8727" y="7005"/>
                  </a:cubicBezTo>
                  <a:cubicBezTo>
                    <a:pt x="8727" y="7005"/>
                    <a:pt x="9399" y="7740"/>
                    <a:pt x="10276" y="7740"/>
                  </a:cubicBezTo>
                  <a:cubicBezTo>
                    <a:pt x="10982" y="7740"/>
                    <a:pt x="11821" y="7264"/>
                    <a:pt x="12550" y="5546"/>
                  </a:cubicBezTo>
                  <a:cubicBezTo>
                    <a:pt x="10682" y="2423"/>
                    <a:pt x="8581" y="1"/>
                    <a:pt x="6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72"/>
            <p:cNvSpPr/>
            <p:nvPr/>
          </p:nvSpPr>
          <p:spPr>
            <a:xfrm>
              <a:off x="5159174" y="3229376"/>
              <a:ext cx="781380" cy="1156637"/>
            </a:xfrm>
            <a:custGeom>
              <a:avLst/>
              <a:gdLst/>
              <a:ahLst/>
              <a:cxnLst/>
              <a:rect l="l" t="t" r="r" b="b"/>
              <a:pathLst>
                <a:path w="22911" h="33914" extrusionOk="0">
                  <a:moveTo>
                    <a:pt x="11908" y="1"/>
                  </a:moveTo>
                  <a:cubicBezTo>
                    <a:pt x="6480" y="1"/>
                    <a:pt x="1" y="18883"/>
                    <a:pt x="1" y="18883"/>
                  </a:cubicBezTo>
                  <a:lnTo>
                    <a:pt x="22911" y="33914"/>
                  </a:lnTo>
                  <a:lnTo>
                    <a:pt x="22911" y="33914"/>
                  </a:lnTo>
                  <a:lnTo>
                    <a:pt x="22386" y="33272"/>
                  </a:lnTo>
                  <a:cubicBezTo>
                    <a:pt x="22386" y="33272"/>
                    <a:pt x="17337" y="1"/>
                    <a:pt x="119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72"/>
            <p:cNvSpPr/>
            <p:nvPr/>
          </p:nvSpPr>
          <p:spPr>
            <a:xfrm>
              <a:off x="5364203" y="3229376"/>
              <a:ext cx="428052" cy="479312"/>
            </a:xfrm>
            <a:custGeom>
              <a:avLst/>
              <a:gdLst/>
              <a:ahLst/>
              <a:cxnLst/>
              <a:rect l="l" t="t" r="r" b="b"/>
              <a:pathLst>
                <a:path w="12551" h="14054" extrusionOk="0">
                  <a:moveTo>
                    <a:pt x="5925" y="1"/>
                  </a:moveTo>
                  <a:cubicBezTo>
                    <a:pt x="3970" y="1"/>
                    <a:pt x="1869" y="2423"/>
                    <a:pt x="1" y="5546"/>
                  </a:cubicBezTo>
                  <a:cubicBezTo>
                    <a:pt x="730" y="7264"/>
                    <a:pt x="1569" y="7740"/>
                    <a:pt x="2275" y="7740"/>
                  </a:cubicBezTo>
                  <a:cubicBezTo>
                    <a:pt x="3152" y="7740"/>
                    <a:pt x="3824" y="7005"/>
                    <a:pt x="3824" y="7005"/>
                  </a:cubicBezTo>
                  <a:cubicBezTo>
                    <a:pt x="4281" y="9888"/>
                    <a:pt x="5450" y="10645"/>
                    <a:pt x="6550" y="10645"/>
                  </a:cubicBezTo>
                  <a:cubicBezTo>
                    <a:pt x="7768" y="10645"/>
                    <a:pt x="8902" y="9719"/>
                    <a:pt x="8902" y="9719"/>
                  </a:cubicBezTo>
                  <a:cubicBezTo>
                    <a:pt x="9386" y="13712"/>
                    <a:pt x="11576" y="14053"/>
                    <a:pt x="12310" y="14053"/>
                  </a:cubicBezTo>
                  <a:cubicBezTo>
                    <a:pt x="12461" y="14053"/>
                    <a:pt x="12550" y="14039"/>
                    <a:pt x="12550" y="14039"/>
                  </a:cubicBezTo>
                  <a:cubicBezTo>
                    <a:pt x="10683" y="6655"/>
                    <a:pt x="8319" y="1"/>
                    <a:pt x="59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72"/>
            <p:cNvSpPr/>
            <p:nvPr/>
          </p:nvSpPr>
          <p:spPr>
            <a:xfrm>
              <a:off x="5966022" y="3852173"/>
              <a:ext cx="712181" cy="696288"/>
            </a:xfrm>
            <a:custGeom>
              <a:avLst/>
              <a:gdLst/>
              <a:ahLst/>
              <a:cxnLst/>
              <a:rect l="l" t="t" r="r" b="b"/>
              <a:pathLst>
                <a:path w="20882" h="20416" extrusionOk="0">
                  <a:moveTo>
                    <a:pt x="12929" y="1"/>
                  </a:moveTo>
                  <a:cubicBezTo>
                    <a:pt x="12731" y="1"/>
                    <a:pt x="12546" y="118"/>
                    <a:pt x="12560" y="359"/>
                  </a:cubicBezTo>
                  <a:cubicBezTo>
                    <a:pt x="12765" y="3190"/>
                    <a:pt x="11014" y="6050"/>
                    <a:pt x="9233" y="8064"/>
                  </a:cubicBezTo>
                  <a:cubicBezTo>
                    <a:pt x="5644" y="11478"/>
                    <a:pt x="2667" y="15564"/>
                    <a:pt x="186" y="19796"/>
                  </a:cubicBezTo>
                  <a:cubicBezTo>
                    <a:pt x="0" y="20106"/>
                    <a:pt x="281" y="20415"/>
                    <a:pt x="555" y="20415"/>
                  </a:cubicBezTo>
                  <a:cubicBezTo>
                    <a:pt x="668" y="20415"/>
                    <a:pt x="780" y="20362"/>
                    <a:pt x="857" y="20234"/>
                  </a:cubicBezTo>
                  <a:cubicBezTo>
                    <a:pt x="2725" y="16965"/>
                    <a:pt x="4914" y="13930"/>
                    <a:pt x="7395" y="11099"/>
                  </a:cubicBezTo>
                  <a:cubicBezTo>
                    <a:pt x="9453" y="9629"/>
                    <a:pt x="11897" y="8860"/>
                    <a:pt x="14373" y="8860"/>
                  </a:cubicBezTo>
                  <a:cubicBezTo>
                    <a:pt x="15092" y="8860"/>
                    <a:pt x="15814" y="8925"/>
                    <a:pt x="16530" y="9056"/>
                  </a:cubicBezTo>
                  <a:cubicBezTo>
                    <a:pt x="16558" y="9061"/>
                    <a:pt x="16586" y="9063"/>
                    <a:pt x="16613" y="9063"/>
                  </a:cubicBezTo>
                  <a:cubicBezTo>
                    <a:pt x="17078" y="9063"/>
                    <a:pt x="17260" y="8380"/>
                    <a:pt x="16763" y="8297"/>
                  </a:cubicBezTo>
                  <a:cubicBezTo>
                    <a:pt x="15963" y="8139"/>
                    <a:pt x="15155" y="8061"/>
                    <a:pt x="14348" y="8061"/>
                  </a:cubicBezTo>
                  <a:cubicBezTo>
                    <a:pt x="12622" y="8061"/>
                    <a:pt x="10903" y="8418"/>
                    <a:pt x="9292" y="9114"/>
                  </a:cubicBezTo>
                  <a:cubicBezTo>
                    <a:pt x="10780" y="7655"/>
                    <a:pt x="12385" y="6313"/>
                    <a:pt x="14136" y="5087"/>
                  </a:cubicBezTo>
                  <a:cubicBezTo>
                    <a:pt x="16004" y="3803"/>
                    <a:pt x="18193" y="2489"/>
                    <a:pt x="20440" y="1964"/>
                  </a:cubicBezTo>
                  <a:cubicBezTo>
                    <a:pt x="20881" y="1826"/>
                    <a:pt x="20776" y="1169"/>
                    <a:pt x="20346" y="1169"/>
                  </a:cubicBezTo>
                  <a:cubicBezTo>
                    <a:pt x="20320" y="1169"/>
                    <a:pt x="20293" y="1171"/>
                    <a:pt x="20265" y="1176"/>
                  </a:cubicBezTo>
                  <a:cubicBezTo>
                    <a:pt x="17930" y="1701"/>
                    <a:pt x="15712" y="3073"/>
                    <a:pt x="13757" y="4386"/>
                  </a:cubicBezTo>
                  <a:cubicBezTo>
                    <a:pt x="13115" y="4824"/>
                    <a:pt x="12473" y="5291"/>
                    <a:pt x="11860" y="5758"/>
                  </a:cubicBezTo>
                  <a:cubicBezTo>
                    <a:pt x="12852" y="4094"/>
                    <a:pt x="13494" y="2256"/>
                    <a:pt x="13378" y="388"/>
                  </a:cubicBezTo>
                  <a:cubicBezTo>
                    <a:pt x="13363" y="133"/>
                    <a:pt x="13139" y="1"/>
                    <a:pt x="12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72"/>
            <p:cNvSpPr/>
            <p:nvPr/>
          </p:nvSpPr>
          <p:spPr>
            <a:xfrm>
              <a:off x="6332904" y="3759480"/>
              <a:ext cx="160021" cy="140581"/>
            </a:xfrm>
            <a:custGeom>
              <a:avLst/>
              <a:gdLst/>
              <a:ahLst/>
              <a:cxnLst/>
              <a:rect l="l" t="t" r="r" b="b"/>
              <a:pathLst>
                <a:path w="4692" h="4122" extrusionOk="0">
                  <a:moveTo>
                    <a:pt x="2326" y="0"/>
                  </a:moveTo>
                  <a:cubicBezTo>
                    <a:pt x="1099" y="0"/>
                    <a:pt x="0" y="1132"/>
                    <a:pt x="314" y="2522"/>
                  </a:cubicBezTo>
                  <a:cubicBezTo>
                    <a:pt x="550" y="3551"/>
                    <a:pt x="1439" y="4122"/>
                    <a:pt x="2339" y="4122"/>
                  </a:cubicBezTo>
                  <a:cubicBezTo>
                    <a:pt x="2997" y="4122"/>
                    <a:pt x="3660" y="3817"/>
                    <a:pt x="4079" y="3164"/>
                  </a:cubicBezTo>
                  <a:cubicBezTo>
                    <a:pt x="4692" y="2201"/>
                    <a:pt x="4400" y="946"/>
                    <a:pt x="3437" y="333"/>
                  </a:cubicBezTo>
                  <a:cubicBezTo>
                    <a:pt x="3078" y="103"/>
                    <a:pt x="2696" y="0"/>
                    <a:pt x="2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72"/>
            <p:cNvSpPr/>
            <p:nvPr/>
          </p:nvSpPr>
          <p:spPr>
            <a:xfrm>
              <a:off x="6379421" y="3774724"/>
              <a:ext cx="72712" cy="40005"/>
            </a:xfrm>
            <a:custGeom>
              <a:avLst/>
              <a:gdLst/>
              <a:ahLst/>
              <a:cxnLst/>
              <a:rect l="l" t="t" r="r" b="b"/>
              <a:pathLst>
                <a:path w="2132" h="1173" extrusionOk="0">
                  <a:moveTo>
                    <a:pt x="1012" y="1"/>
                  </a:moveTo>
                  <a:cubicBezTo>
                    <a:pt x="474" y="1"/>
                    <a:pt x="57" y="226"/>
                    <a:pt x="30" y="528"/>
                  </a:cubicBezTo>
                  <a:cubicBezTo>
                    <a:pt x="1" y="849"/>
                    <a:pt x="468" y="1112"/>
                    <a:pt x="1022" y="1170"/>
                  </a:cubicBezTo>
                  <a:cubicBezTo>
                    <a:pt x="1055" y="1172"/>
                    <a:pt x="1088" y="1173"/>
                    <a:pt x="1120" y="1173"/>
                  </a:cubicBezTo>
                  <a:cubicBezTo>
                    <a:pt x="1657" y="1173"/>
                    <a:pt x="2074" y="948"/>
                    <a:pt x="2102" y="645"/>
                  </a:cubicBezTo>
                  <a:cubicBezTo>
                    <a:pt x="2131" y="324"/>
                    <a:pt x="1664" y="32"/>
                    <a:pt x="1110" y="3"/>
                  </a:cubicBezTo>
                  <a:cubicBezTo>
                    <a:pt x="1077" y="1"/>
                    <a:pt x="1044" y="1"/>
                    <a:pt x="1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72"/>
            <p:cNvSpPr/>
            <p:nvPr/>
          </p:nvSpPr>
          <p:spPr>
            <a:xfrm>
              <a:off x="6556587" y="3826800"/>
              <a:ext cx="166364" cy="141229"/>
            </a:xfrm>
            <a:custGeom>
              <a:avLst/>
              <a:gdLst/>
              <a:ahLst/>
              <a:cxnLst/>
              <a:rect l="l" t="t" r="r" b="b"/>
              <a:pathLst>
                <a:path w="4878" h="4141" extrusionOk="0">
                  <a:moveTo>
                    <a:pt x="2748" y="0"/>
                  </a:moveTo>
                  <a:cubicBezTo>
                    <a:pt x="2273" y="0"/>
                    <a:pt x="1787" y="169"/>
                    <a:pt x="1372" y="548"/>
                  </a:cubicBezTo>
                  <a:cubicBezTo>
                    <a:pt x="1" y="1774"/>
                    <a:pt x="818" y="4050"/>
                    <a:pt x="2656" y="4138"/>
                  </a:cubicBezTo>
                  <a:cubicBezTo>
                    <a:pt x="2692" y="4140"/>
                    <a:pt x="2728" y="4141"/>
                    <a:pt x="2764" y="4141"/>
                  </a:cubicBezTo>
                  <a:cubicBezTo>
                    <a:pt x="3855" y="4141"/>
                    <a:pt x="4760" y="3285"/>
                    <a:pt x="4816" y="2183"/>
                  </a:cubicBezTo>
                  <a:cubicBezTo>
                    <a:pt x="4877" y="900"/>
                    <a:pt x="3844" y="0"/>
                    <a:pt x="2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72"/>
            <p:cNvSpPr/>
            <p:nvPr/>
          </p:nvSpPr>
          <p:spPr>
            <a:xfrm>
              <a:off x="6657123" y="3849581"/>
              <a:ext cx="51771" cy="65891"/>
            </a:xfrm>
            <a:custGeom>
              <a:avLst/>
              <a:gdLst/>
              <a:ahLst/>
              <a:cxnLst/>
              <a:rect l="l" t="t" r="r" b="b"/>
              <a:pathLst>
                <a:path w="1518" h="1932" extrusionOk="0">
                  <a:moveTo>
                    <a:pt x="430" y="1"/>
                  </a:moveTo>
                  <a:cubicBezTo>
                    <a:pt x="381" y="1"/>
                    <a:pt x="335" y="9"/>
                    <a:pt x="292" y="26"/>
                  </a:cubicBezTo>
                  <a:cubicBezTo>
                    <a:pt x="0" y="172"/>
                    <a:pt x="0" y="697"/>
                    <a:pt x="234" y="1223"/>
                  </a:cubicBezTo>
                  <a:cubicBezTo>
                    <a:pt x="427" y="1657"/>
                    <a:pt x="759" y="1931"/>
                    <a:pt x="1033" y="1931"/>
                  </a:cubicBezTo>
                  <a:cubicBezTo>
                    <a:pt x="1091" y="1931"/>
                    <a:pt x="1146" y="1919"/>
                    <a:pt x="1197" y="1894"/>
                  </a:cubicBezTo>
                  <a:cubicBezTo>
                    <a:pt x="1489" y="1748"/>
                    <a:pt x="1518" y="1223"/>
                    <a:pt x="1284" y="727"/>
                  </a:cubicBezTo>
                  <a:cubicBezTo>
                    <a:pt x="1061" y="279"/>
                    <a:pt x="709" y="1"/>
                    <a:pt x="4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72"/>
            <p:cNvSpPr/>
            <p:nvPr/>
          </p:nvSpPr>
          <p:spPr>
            <a:xfrm>
              <a:off x="6441489" y="4078142"/>
              <a:ext cx="185804" cy="140444"/>
            </a:xfrm>
            <a:custGeom>
              <a:avLst/>
              <a:gdLst/>
              <a:ahLst/>
              <a:cxnLst/>
              <a:rect l="l" t="t" r="r" b="b"/>
              <a:pathLst>
                <a:path w="5448" h="4118" extrusionOk="0">
                  <a:moveTo>
                    <a:pt x="2701" y="0"/>
                  </a:moveTo>
                  <a:cubicBezTo>
                    <a:pt x="972" y="0"/>
                    <a:pt x="0" y="2038"/>
                    <a:pt x="1158" y="3393"/>
                  </a:cubicBezTo>
                  <a:cubicBezTo>
                    <a:pt x="1559" y="3875"/>
                    <a:pt x="2137" y="4118"/>
                    <a:pt x="2721" y="4118"/>
                  </a:cubicBezTo>
                  <a:cubicBezTo>
                    <a:pt x="3199" y="4118"/>
                    <a:pt x="3682" y="3955"/>
                    <a:pt x="4076" y="3627"/>
                  </a:cubicBezTo>
                  <a:cubicBezTo>
                    <a:pt x="5448" y="2430"/>
                    <a:pt x="4718" y="124"/>
                    <a:pt x="2879" y="8"/>
                  </a:cubicBezTo>
                  <a:cubicBezTo>
                    <a:pt x="2819" y="3"/>
                    <a:pt x="2760" y="0"/>
                    <a:pt x="2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72"/>
            <p:cNvSpPr/>
            <p:nvPr/>
          </p:nvSpPr>
          <p:spPr>
            <a:xfrm>
              <a:off x="6542639" y="4127388"/>
              <a:ext cx="49827" cy="67971"/>
            </a:xfrm>
            <a:custGeom>
              <a:avLst/>
              <a:gdLst/>
              <a:ahLst/>
              <a:cxnLst/>
              <a:rect l="l" t="t" r="r" b="b"/>
              <a:pathLst>
                <a:path w="1461" h="1993" extrusionOk="0">
                  <a:moveTo>
                    <a:pt x="960" y="0"/>
                  </a:moveTo>
                  <a:cubicBezTo>
                    <a:pt x="679" y="0"/>
                    <a:pt x="328" y="325"/>
                    <a:pt x="176" y="782"/>
                  </a:cubicBezTo>
                  <a:cubicBezTo>
                    <a:pt x="1" y="1336"/>
                    <a:pt x="59" y="1861"/>
                    <a:pt x="351" y="1978"/>
                  </a:cubicBezTo>
                  <a:cubicBezTo>
                    <a:pt x="383" y="1988"/>
                    <a:pt x="417" y="1993"/>
                    <a:pt x="452" y="1993"/>
                  </a:cubicBezTo>
                  <a:cubicBezTo>
                    <a:pt x="736" y="1993"/>
                    <a:pt x="1100" y="1684"/>
                    <a:pt x="1256" y="1190"/>
                  </a:cubicBezTo>
                  <a:cubicBezTo>
                    <a:pt x="1460" y="665"/>
                    <a:pt x="1373" y="140"/>
                    <a:pt x="1081" y="23"/>
                  </a:cubicBezTo>
                  <a:cubicBezTo>
                    <a:pt x="1043" y="8"/>
                    <a:pt x="1002" y="0"/>
                    <a:pt x="9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72"/>
            <p:cNvSpPr/>
            <p:nvPr/>
          </p:nvSpPr>
          <p:spPr>
            <a:xfrm>
              <a:off x="5738451" y="3778783"/>
              <a:ext cx="538518" cy="1005347"/>
            </a:xfrm>
            <a:custGeom>
              <a:avLst/>
              <a:gdLst/>
              <a:ahLst/>
              <a:cxnLst/>
              <a:rect l="l" t="t" r="r" b="b"/>
              <a:pathLst>
                <a:path w="15790" h="29478" extrusionOk="0">
                  <a:moveTo>
                    <a:pt x="11704" y="1"/>
                  </a:moveTo>
                  <a:lnTo>
                    <a:pt x="11587" y="30"/>
                  </a:lnTo>
                  <a:cubicBezTo>
                    <a:pt x="11499" y="88"/>
                    <a:pt x="11353" y="147"/>
                    <a:pt x="11207" y="205"/>
                  </a:cubicBezTo>
                  <a:cubicBezTo>
                    <a:pt x="11062" y="293"/>
                    <a:pt x="10886" y="380"/>
                    <a:pt x="10653" y="497"/>
                  </a:cubicBezTo>
                  <a:cubicBezTo>
                    <a:pt x="10449" y="585"/>
                    <a:pt x="10215" y="730"/>
                    <a:pt x="9982" y="876"/>
                  </a:cubicBezTo>
                  <a:cubicBezTo>
                    <a:pt x="9486" y="1168"/>
                    <a:pt x="8902" y="1518"/>
                    <a:pt x="8318" y="1956"/>
                  </a:cubicBezTo>
                  <a:cubicBezTo>
                    <a:pt x="7676" y="2423"/>
                    <a:pt x="7063" y="2919"/>
                    <a:pt x="6479" y="3474"/>
                  </a:cubicBezTo>
                  <a:cubicBezTo>
                    <a:pt x="5166" y="4700"/>
                    <a:pt x="4028" y="6071"/>
                    <a:pt x="3065" y="7618"/>
                  </a:cubicBezTo>
                  <a:cubicBezTo>
                    <a:pt x="2073" y="9223"/>
                    <a:pt x="1285" y="10974"/>
                    <a:pt x="788" y="12813"/>
                  </a:cubicBezTo>
                  <a:cubicBezTo>
                    <a:pt x="263" y="14652"/>
                    <a:pt x="0" y="16520"/>
                    <a:pt x="0" y="18446"/>
                  </a:cubicBezTo>
                  <a:cubicBezTo>
                    <a:pt x="30" y="20226"/>
                    <a:pt x="263" y="22006"/>
                    <a:pt x="730" y="23758"/>
                  </a:cubicBezTo>
                  <a:cubicBezTo>
                    <a:pt x="963" y="24516"/>
                    <a:pt x="1197" y="25275"/>
                    <a:pt x="1518" y="26005"/>
                  </a:cubicBezTo>
                  <a:cubicBezTo>
                    <a:pt x="1751" y="26618"/>
                    <a:pt x="2043" y="27231"/>
                    <a:pt x="2335" y="27814"/>
                  </a:cubicBezTo>
                  <a:cubicBezTo>
                    <a:pt x="2452" y="28077"/>
                    <a:pt x="2598" y="28310"/>
                    <a:pt x="2715" y="28515"/>
                  </a:cubicBezTo>
                  <a:cubicBezTo>
                    <a:pt x="2831" y="28719"/>
                    <a:pt x="2948" y="28894"/>
                    <a:pt x="3006" y="29011"/>
                  </a:cubicBezTo>
                  <a:cubicBezTo>
                    <a:pt x="3094" y="29157"/>
                    <a:pt x="3182" y="29274"/>
                    <a:pt x="3240" y="29361"/>
                  </a:cubicBezTo>
                  <a:cubicBezTo>
                    <a:pt x="3298" y="29420"/>
                    <a:pt x="3327" y="29478"/>
                    <a:pt x="3327" y="29478"/>
                  </a:cubicBezTo>
                  <a:lnTo>
                    <a:pt x="3444" y="29390"/>
                  </a:lnTo>
                  <a:cubicBezTo>
                    <a:pt x="3532" y="29361"/>
                    <a:pt x="3649" y="29303"/>
                    <a:pt x="3794" y="29215"/>
                  </a:cubicBezTo>
                  <a:cubicBezTo>
                    <a:pt x="3940" y="29157"/>
                    <a:pt x="4115" y="29069"/>
                    <a:pt x="4349" y="28953"/>
                  </a:cubicBezTo>
                  <a:cubicBezTo>
                    <a:pt x="4553" y="28836"/>
                    <a:pt x="4787" y="28719"/>
                    <a:pt x="5020" y="28573"/>
                  </a:cubicBezTo>
                  <a:cubicBezTo>
                    <a:pt x="5604" y="28223"/>
                    <a:pt x="6129" y="27873"/>
                    <a:pt x="6684" y="27464"/>
                  </a:cubicBezTo>
                  <a:cubicBezTo>
                    <a:pt x="8756" y="25946"/>
                    <a:pt x="10565" y="24049"/>
                    <a:pt x="11937" y="21861"/>
                  </a:cubicBezTo>
                  <a:cubicBezTo>
                    <a:pt x="14943" y="17045"/>
                    <a:pt x="15790" y="11179"/>
                    <a:pt x="14301" y="5721"/>
                  </a:cubicBezTo>
                  <a:cubicBezTo>
                    <a:pt x="14068" y="4962"/>
                    <a:pt x="13805" y="4203"/>
                    <a:pt x="13513" y="3474"/>
                  </a:cubicBezTo>
                  <a:cubicBezTo>
                    <a:pt x="13280" y="2832"/>
                    <a:pt x="12988" y="2219"/>
                    <a:pt x="12667" y="1635"/>
                  </a:cubicBezTo>
                  <a:cubicBezTo>
                    <a:pt x="12550" y="1373"/>
                    <a:pt x="12433" y="1139"/>
                    <a:pt x="12317" y="935"/>
                  </a:cubicBezTo>
                  <a:cubicBezTo>
                    <a:pt x="12200" y="760"/>
                    <a:pt x="12083" y="585"/>
                    <a:pt x="11995" y="439"/>
                  </a:cubicBezTo>
                  <a:cubicBezTo>
                    <a:pt x="11908" y="293"/>
                    <a:pt x="11820" y="176"/>
                    <a:pt x="11791" y="88"/>
                  </a:cubicBezTo>
                  <a:lnTo>
                    <a:pt x="117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72"/>
            <p:cNvSpPr/>
            <p:nvPr/>
          </p:nvSpPr>
          <p:spPr>
            <a:xfrm>
              <a:off x="6405305" y="4315229"/>
              <a:ext cx="427029" cy="265848"/>
            </a:xfrm>
            <a:custGeom>
              <a:avLst/>
              <a:gdLst/>
              <a:ahLst/>
              <a:cxnLst/>
              <a:rect l="l" t="t" r="r" b="b"/>
              <a:pathLst>
                <a:path w="12521" h="7795" extrusionOk="0">
                  <a:moveTo>
                    <a:pt x="9854" y="1"/>
                  </a:moveTo>
                  <a:cubicBezTo>
                    <a:pt x="149" y="1"/>
                    <a:pt x="0" y="7794"/>
                    <a:pt x="0" y="7794"/>
                  </a:cubicBezTo>
                  <a:cubicBezTo>
                    <a:pt x="8756" y="7210"/>
                    <a:pt x="12521" y="177"/>
                    <a:pt x="12521" y="177"/>
                  </a:cubicBezTo>
                  <a:cubicBezTo>
                    <a:pt x="11560" y="56"/>
                    <a:pt x="10673" y="1"/>
                    <a:pt x="98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72"/>
            <p:cNvSpPr/>
            <p:nvPr/>
          </p:nvSpPr>
          <p:spPr>
            <a:xfrm>
              <a:off x="6369463" y="4640781"/>
              <a:ext cx="498717" cy="181882"/>
            </a:xfrm>
            <a:custGeom>
              <a:avLst/>
              <a:gdLst/>
              <a:ahLst/>
              <a:cxnLst/>
              <a:rect l="l" t="t" r="r" b="b"/>
              <a:pathLst>
                <a:path w="14623" h="5333" extrusionOk="0">
                  <a:moveTo>
                    <a:pt x="6206" y="0"/>
                  </a:moveTo>
                  <a:cubicBezTo>
                    <a:pt x="2199" y="0"/>
                    <a:pt x="1" y="3034"/>
                    <a:pt x="1" y="3034"/>
                  </a:cubicBezTo>
                  <a:cubicBezTo>
                    <a:pt x="2897" y="4793"/>
                    <a:pt x="5737" y="5332"/>
                    <a:pt x="8132" y="5332"/>
                  </a:cubicBezTo>
                  <a:cubicBezTo>
                    <a:pt x="11939" y="5332"/>
                    <a:pt x="14623" y="3968"/>
                    <a:pt x="14623" y="3968"/>
                  </a:cubicBezTo>
                  <a:cubicBezTo>
                    <a:pt x="11290" y="962"/>
                    <a:pt x="8461" y="0"/>
                    <a:pt x="6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72"/>
            <p:cNvSpPr/>
            <p:nvPr/>
          </p:nvSpPr>
          <p:spPr>
            <a:xfrm>
              <a:off x="6095751" y="4299337"/>
              <a:ext cx="325532" cy="362366"/>
            </a:xfrm>
            <a:custGeom>
              <a:avLst/>
              <a:gdLst/>
              <a:ahLst/>
              <a:cxnLst/>
              <a:rect l="l" t="t" r="r" b="b"/>
              <a:pathLst>
                <a:path w="9545" h="10625" extrusionOk="0">
                  <a:moveTo>
                    <a:pt x="4992" y="1"/>
                  </a:moveTo>
                  <a:cubicBezTo>
                    <a:pt x="1" y="5721"/>
                    <a:pt x="4992" y="10624"/>
                    <a:pt x="4992" y="10624"/>
                  </a:cubicBezTo>
                  <a:cubicBezTo>
                    <a:pt x="9544" y="5400"/>
                    <a:pt x="4992" y="1"/>
                    <a:pt x="49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72"/>
            <p:cNvSpPr/>
            <p:nvPr/>
          </p:nvSpPr>
          <p:spPr>
            <a:xfrm>
              <a:off x="6137391" y="4397657"/>
              <a:ext cx="496091" cy="640867"/>
            </a:xfrm>
            <a:custGeom>
              <a:avLst/>
              <a:gdLst/>
              <a:ahLst/>
              <a:cxnLst/>
              <a:rect l="l" t="t" r="r" b="b"/>
              <a:pathLst>
                <a:path w="14546" h="18791" extrusionOk="0">
                  <a:moveTo>
                    <a:pt x="14070" y="1"/>
                  </a:moveTo>
                  <a:cubicBezTo>
                    <a:pt x="14024" y="1"/>
                    <a:pt x="13976" y="12"/>
                    <a:pt x="13927" y="36"/>
                  </a:cubicBezTo>
                  <a:cubicBezTo>
                    <a:pt x="9724" y="2313"/>
                    <a:pt x="6193" y="5640"/>
                    <a:pt x="3654" y="9697"/>
                  </a:cubicBezTo>
                  <a:cubicBezTo>
                    <a:pt x="4150" y="7099"/>
                    <a:pt x="4267" y="4472"/>
                    <a:pt x="4062" y="1875"/>
                  </a:cubicBezTo>
                  <a:cubicBezTo>
                    <a:pt x="4048" y="1671"/>
                    <a:pt x="3887" y="1568"/>
                    <a:pt x="3734" y="1568"/>
                  </a:cubicBezTo>
                  <a:cubicBezTo>
                    <a:pt x="3581" y="1568"/>
                    <a:pt x="3435" y="1671"/>
                    <a:pt x="3449" y="1875"/>
                  </a:cubicBezTo>
                  <a:cubicBezTo>
                    <a:pt x="3712" y="5085"/>
                    <a:pt x="3449" y="8296"/>
                    <a:pt x="2632" y="11418"/>
                  </a:cubicBezTo>
                  <a:cubicBezTo>
                    <a:pt x="1436" y="13607"/>
                    <a:pt x="560" y="15971"/>
                    <a:pt x="35" y="18423"/>
                  </a:cubicBezTo>
                  <a:cubicBezTo>
                    <a:pt x="0" y="18648"/>
                    <a:pt x="191" y="18791"/>
                    <a:pt x="371" y="18791"/>
                  </a:cubicBezTo>
                  <a:cubicBezTo>
                    <a:pt x="494" y="18791"/>
                    <a:pt x="612" y="18723"/>
                    <a:pt x="648" y="18569"/>
                  </a:cubicBezTo>
                  <a:cubicBezTo>
                    <a:pt x="910" y="17314"/>
                    <a:pt x="1261" y="16059"/>
                    <a:pt x="1728" y="14862"/>
                  </a:cubicBezTo>
                  <a:cubicBezTo>
                    <a:pt x="1786" y="14833"/>
                    <a:pt x="1844" y="14775"/>
                    <a:pt x="1873" y="14746"/>
                  </a:cubicBezTo>
                  <a:cubicBezTo>
                    <a:pt x="4296" y="10981"/>
                    <a:pt x="9170" y="9142"/>
                    <a:pt x="13489" y="9054"/>
                  </a:cubicBezTo>
                  <a:cubicBezTo>
                    <a:pt x="13898" y="9054"/>
                    <a:pt x="13898" y="8442"/>
                    <a:pt x="13489" y="8442"/>
                  </a:cubicBezTo>
                  <a:cubicBezTo>
                    <a:pt x="9578" y="8529"/>
                    <a:pt x="5347" y="9959"/>
                    <a:pt x="2603" y="12819"/>
                  </a:cubicBezTo>
                  <a:cubicBezTo>
                    <a:pt x="2691" y="12644"/>
                    <a:pt x="2778" y="12469"/>
                    <a:pt x="2895" y="12265"/>
                  </a:cubicBezTo>
                  <a:cubicBezTo>
                    <a:pt x="2983" y="12236"/>
                    <a:pt x="3070" y="12148"/>
                    <a:pt x="3099" y="12061"/>
                  </a:cubicBezTo>
                  <a:cubicBezTo>
                    <a:pt x="3128" y="11915"/>
                    <a:pt x="3158" y="11798"/>
                    <a:pt x="3187" y="11652"/>
                  </a:cubicBezTo>
                  <a:cubicBezTo>
                    <a:pt x="5755" y="6982"/>
                    <a:pt x="9666" y="2984"/>
                    <a:pt x="14219" y="562"/>
                  </a:cubicBezTo>
                  <a:cubicBezTo>
                    <a:pt x="14545" y="411"/>
                    <a:pt x="14353" y="1"/>
                    <a:pt x="14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72"/>
            <p:cNvSpPr/>
            <p:nvPr/>
          </p:nvSpPr>
          <p:spPr>
            <a:xfrm>
              <a:off x="6108710" y="4299337"/>
              <a:ext cx="166262" cy="359364"/>
            </a:xfrm>
            <a:custGeom>
              <a:avLst/>
              <a:gdLst/>
              <a:ahLst/>
              <a:cxnLst/>
              <a:rect l="l" t="t" r="r" b="b"/>
              <a:pathLst>
                <a:path w="4875" h="10537" extrusionOk="0">
                  <a:moveTo>
                    <a:pt x="4612" y="1"/>
                  </a:moveTo>
                  <a:lnTo>
                    <a:pt x="4612" y="1"/>
                  </a:lnTo>
                  <a:cubicBezTo>
                    <a:pt x="0" y="5283"/>
                    <a:pt x="3853" y="9836"/>
                    <a:pt x="4524" y="10537"/>
                  </a:cubicBezTo>
                  <a:cubicBezTo>
                    <a:pt x="4553" y="9661"/>
                    <a:pt x="4874" y="2686"/>
                    <a:pt x="4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72"/>
            <p:cNvSpPr/>
            <p:nvPr/>
          </p:nvSpPr>
          <p:spPr>
            <a:xfrm>
              <a:off x="6405305" y="4315298"/>
              <a:ext cx="427029" cy="258789"/>
            </a:xfrm>
            <a:custGeom>
              <a:avLst/>
              <a:gdLst/>
              <a:ahLst/>
              <a:cxnLst/>
              <a:rect l="l" t="t" r="r" b="b"/>
              <a:pathLst>
                <a:path w="12521" h="7588" extrusionOk="0">
                  <a:moveTo>
                    <a:pt x="9866" y="1"/>
                  </a:moveTo>
                  <a:cubicBezTo>
                    <a:pt x="1094" y="1"/>
                    <a:pt x="107" y="6359"/>
                    <a:pt x="0" y="7588"/>
                  </a:cubicBezTo>
                  <a:cubicBezTo>
                    <a:pt x="234" y="7296"/>
                    <a:pt x="3882" y="2656"/>
                    <a:pt x="12521" y="175"/>
                  </a:cubicBezTo>
                  <a:cubicBezTo>
                    <a:pt x="11565" y="56"/>
                    <a:pt x="10682" y="1"/>
                    <a:pt x="9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72"/>
            <p:cNvSpPr/>
            <p:nvPr/>
          </p:nvSpPr>
          <p:spPr>
            <a:xfrm>
              <a:off x="6369463" y="4640781"/>
              <a:ext cx="498717" cy="135363"/>
            </a:xfrm>
            <a:custGeom>
              <a:avLst/>
              <a:gdLst/>
              <a:ahLst/>
              <a:cxnLst/>
              <a:rect l="l" t="t" r="r" b="b"/>
              <a:pathLst>
                <a:path w="14623" h="3969" extrusionOk="0">
                  <a:moveTo>
                    <a:pt x="6206" y="0"/>
                  </a:moveTo>
                  <a:cubicBezTo>
                    <a:pt x="2199" y="0"/>
                    <a:pt x="1" y="3034"/>
                    <a:pt x="1" y="3034"/>
                  </a:cubicBezTo>
                  <a:cubicBezTo>
                    <a:pt x="1" y="3034"/>
                    <a:pt x="3310" y="1823"/>
                    <a:pt x="7183" y="1823"/>
                  </a:cubicBezTo>
                  <a:cubicBezTo>
                    <a:pt x="9673" y="1823"/>
                    <a:pt x="12396" y="2324"/>
                    <a:pt x="14623" y="3968"/>
                  </a:cubicBezTo>
                  <a:cubicBezTo>
                    <a:pt x="11290" y="962"/>
                    <a:pt x="8461" y="0"/>
                    <a:pt x="62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72"/>
            <p:cNvSpPr/>
            <p:nvPr/>
          </p:nvSpPr>
          <p:spPr>
            <a:xfrm>
              <a:off x="2411752" y="3852173"/>
              <a:ext cx="712453" cy="696288"/>
            </a:xfrm>
            <a:custGeom>
              <a:avLst/>
              <a:gdLst/>
              <a:ahLst/>
              <a:cxnLst/>
              <a:rect l="l" t="t" r="r" b="b"/>
              <a:pathLst>
                <a:path w="20890" h="20416" extrusionOk="0">
                  <a:moveTo>
                    <a:pt x="7961" y="1"/>
                  </a:moveTo>
                  <a:cubicBezTo>
                    <a:pt x="7751" y="1"/>
                    <a:pt x="7527" y="133"/>
                    <a:pt x="7512" y="388"/>
                  </a:cubicBezTo>
                  <a:cubicBezTo>
                    <a:pt x="7395" y="2256"/>
                    <a:pt x="8037" y="4094"/>
                    <a:pt x="9001" y="5758"/>
                  </a:cubicBezTo>
                  <a:cubicBezTo>
                    <a:pt x="8417" y="5291"/>
                    <a:pt x="7775" y="4824"/>
                    <a:pt x="7133" y="4386"/>
                  </a:cubicBezTo>
                  <a:cubicBezTo>
                    <a:pt x="5177" y="3073"/>
                    <a:pt x="2959" y="1701"/>
                    <a:pt x="624" y="1176"/>
                  </a:cubicBezTo>
                  <a:cubicBezTo>
                    <a:pt x="605" y="1174"/>
                    <a:pt x="585" y="1172"/>
                    <a:pt x="567" y="1172"/>
                  </a:cubicBezTo>
                  <a:cubicBezTo>
                    <a:pt x="118" y="1172"/>
                    <a:pt x="1" y="1824"/>
                    <a:pt x="449" y="1964"/>
                  </a:cubicBezTo>
                  <a:cubicBezTo>
                    <a:pt x="2697" y="2489"/>
                    <a:pt x="4886" y="3803"/>
                    <a:pt x="6753" y="5087"/>
                  </a:cubicBezTo>
                  <a:cubicBezTo>
                    <a:pt x="8475" y="6313"/>
                    <a:pt x="10110" y="7655"/>
                    <a:pt x="11598" y="9114"/>
                  </a:cubicBezTo>
                  <a:cubicBezTo>
                    <a:pt x="9987" y="8418"/>
                    <a:pt x="8268" y="8061"/>
                    <a:pt x="6533" y="8061"/>
                  </a:cubicBezTo>
                  <a:cubicBezTo>
                    <a:pt x="5721" y="8061"/>
                    <a:pt x="4906" y="8139"/>
                    <a:pt x="4098" y="8297"/>
                  </a:cubicBezTo>
                  <a:cubicBezTo>
                    <a:pt x="3628" y="8380"/>
                    <a:pt x="3812" y="9063"/>
                    <a:pt x="4277" y="9063"/>
                  </a:cubicBezTo>
                  <a:cubicBezTo>
                    <a:pt x="4304" y="9063"/>
                    <a:pt x="4332" y="9061"/>
                    <a:pt x="4360" y="9056"/>
                  </a:cubicBezTo>
                  <a:cubicBezTo>
                    <a:pt x="5076" y="8925"/>
                    <a:pt x="5798" y="8860"/>
                    <a:pt x="6517" y="8860"/>
                  </a:cubicBezTo>
                  <a:cubicBezTo>
                    <a:pt x="8993" y="8860"/>
                    <a:pt x="11437" y="9629"/>
                    <a:pt x="13495" y="11099"/>
                  </a:cubicBezTo>
                  <a:cubicBezTo>
                    <a:pt x="15976" y="13930"/>
                    <a:pt x="18136" y="16965"/>
                    <a:pt x="20003" y="20234"/>
                  </a:cubicBezTo>
                  <a:cubicBezTo>
                    <a:pt x="20080" y="20362"/>
                    <a:pt x="20195" y="20415"/>
                    <a:pt x="20312" y="20415"/>
                  </a:cubicBezTo>
                  <a:cubicBezTo>
                    <a:pt x="20594" y="20415"/>
                    <a:pt x="20890" y="20106"/>
                    <a:pt x="20704" y="19796"/>
                  </a:cubicBezTo>
                  <a:cubicBezTo>
                    <a:pt x="18223" y="15564"/>
                    <a:pt x="15246" y="11478"/>
                    <a:pt x="11656" y="8064"/>
                  </a:cubicBezTo>
                  <a:cubicBezTo>
                    <a:pt x="9876" y="6050"/>
                    <a:pt x="8125" y="3190"/>
                    <a:pt x="8329" y="359"/>
                  </a:cubicBezTo>
                  <a:cubicBezTo>
                    <a:pt x="8344" y="118"/>
                    <a:pt x="8158" y="1"/>
                    <a:pt x="7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72"/>
            <p:cNvSpPr/>
            <p:nvPr/>
          </p:nvSpPr>
          <p:spPr>
            <a:xfrm>
              <a:off x="2596251" y="3758593"/>
              <a:ext cx="159304" cy="141092"/>
            </a:xfrm>
            <a:custGeom>
              <a:avLst/>
              <a:gdLst/>
              <a:ahLst/>
              <a:cxnLst/>
              <a:rect l="l" t="t" r="r" b="b"/>
              <a:pathLst>
                <a:path w="4671" h="4137" extrusionOk="0">
                  <a:moveTo>
                    <a:pt x="2352" y="1"/>
                  </a:moveTo>
                  <a:cubicBezTo>
                    <a:pt x="1987" y="1"/>
                    <a:pt x="1611" y="102"/>
                    <a:pt x="1256" y="330"/>
                  </a:cubicBezTo>
                  <a:cubicBezTo>
                    <a:pt x="293" y="943"/>
                    <a:pt x="1" y="2227"/>
                    <a:pt x="614" y="3190"/>
                  </a:cubicBezTo>
                  <a:cubicBezTo>
                    <a:pt x="1041" y="3837"/>
                    <a:pt x="1697" y="4137"/>
                    <a:pt x="2346" y="4137"/>
                  </a:cubicBezTo>
                  <a:cubicBezTo>
                    <a:pt x="3250" y="4137"/>
                    <a:pt x="4141" y="3555"/>
                    <a:pt x="4379" y="2519"/>
                  </a:cubicBezTo>
                  <a:cubicBezTo>
                    <a:pt x="4671" y="1147"/>
                    <a:pt x="3577" y="1"/>
                    <a:pt x="2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72"/>
            <p:cNvSpPr/>
            <p:nvPr/>
          </p:nvSpPr>
          <p:spPr>
            <a:xfrm>
              <a:off x="2638061" y="3774724"/>
              <a:ext cx="72712" cy="40005"/>
            </a:xfrm>
            <a:custGeom>
              <a:avLst/>
              <a:gdLst/>
              <a:ahLst/>
              <a:cxnLst/>
              <a:rect l="l" t="t" r="r" b="b"/>
              <a:pathLst>
                <a:path w="2132" h="1173" extrusionOk="0">
                  <a:moveTo>
                    <a:pt x="1120" y="1"/>
                  </a:moveTo>
                  <a:cubicBezTo>
                    <a:pt x="1088" y="1"/>
                    <a:pt x="1055" y="1"/>
                    <a:pt x="1022" y="3"/>
                  </a:cubicBezTo>
                  <a:cubicBezTo>
                    <a:pt x="468" y="32"/>
                    <a:pt x="1" y="324"/>
                    <a:pt x="30" y="645"/>
                  </a:cubicBezTo>
                  <a:cubicBezTo>
                    <a:pt x="30" y="948"/>
                    <a:pt x="471" y="1173"/>
                    <a:pt x="1011" y="1173"/>
                  </a:cubicBezTo>
                  <a:cubicBezTo>
                    <a:pt x="1044" y="1173"/>
                    <a:pt x="1077" y="1172"/>
                    <a:pt x="1110" y="1170"/>
                  </a:cubicBezTo>
                  <a:cubicBezTo>
                    <a:pt x="1664" y="1112"/>
                    <a:pt x="2131" y="849"/>
                    <a:pt x="2102" y="528"/>
                  </a:cubicBezTo>
                  <a:cubicBezTo>
                    <a:pt x="2074" y="226"/>
                    <a:pt x="1657" y="1"/>
                    <a:pt x="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72"/>
            <p:cNvSpPr/>
            <p:nvPr/>
          </p:nvSpPr>
          <p:spPr>
            <a:xfrm>
              <a:off x="2366566" y="3826800"/>
              <a:ext cx="166023" cy="141229"/>
            </a:xfrm>
            <a:custGeom>
              <a:avLst/>
              <a:gdLst/>
              <a:ahLst/>
              <a:cxnLst/>
              <a:rect l="l" t="t" r="r" b="b"/>
              <a:pathLst>
                <a:path w="4868" h="4141" extrusionOk="0">
                  <a:moveTo>
                    <a:pt x="2144" y="0"/>
                  </a:moveTo>
                  <a:cubicBezTo>
                    <a:pt x="1041" y="0"/>
                    <a:pt x="0" y="900"/>
                    <a:pt x="82" y="2183"/>
                  </a:cubicBezTo>
                  <a:cubicBezTo>
                    <a:pt x="110" y="3285"/>
                    <a:pt x="1041" y="4141"/>
                    <a:pt x="2134" y="4141"/>
                  </a:cubicBezTo>
                  <a:cubicBezTo>
                    <a:pt x="2170" y="4141"/>
                    <a:pt x="2205" y="4140"/>
                    <a:pt x="2241" y="4138"/>
                  </a:cubicBezTo>
                  <a:cubicBezTo>
                    <a:pt x="4080" y="4021"/>
                    <a:pt x="4868" y="1774"/>
                    <a:pt x="3525" y="548"/>
                  </a:cubicBezTo>
                  <a:cubicBezTo>
                    <a:pt x="3111" y="169"/>
                    <a:pt x="2622" y="0"/>
                    <a:pt x="21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72"/>
            <p:cNvSpPr/>
            <p:nvPr/>
          </p:nvSpPr>
          <p:spPr>
            <a:xfrm>
              <a:off x="2381264" y="3849581"/>
              <a:ext cx="51805" cy="65891"/>
            </a:xfrm>
            <a:custGeom>
              <a:avLst/>
              <a:gdLst/>
              <a:ahLst/>
              <a:cxnLst/>
              <a:rect l="l" t="t" r="r" b="b"/>
              <a:pathLst>
                <a:path w="1519" h="1932" extrusionOk="0">
                  <a:moveTo>
                    <a:pt x="1060" y="1"/>
                  </a:moveTo>
                  <a:cubicBezTo>
                    <a:pt x="781" y="1"/>
                    <a:pt x="433" y="279"/>
                    <a:pt x="234" y="727"/>
                  </a:cubicBezTo>
                  <a:cubicBezTo>
                    <a:pt x="1" y="1223"/>
                    <a:pt x="1" y="1748"/>
                    <a:pt x="293" y="1894"/>
                  </a:cubicBezTo>
                  <a:cubicBezTo>
                    <a:pt x="343" y="1919"/>
                    <a:pt x="398" y="1931"/>
                    <a:pt x="456" y="1931"/>
                  </a:cubicBezTo>
                  <a:cubicBezTo>
                    <a:pt x="730" y="1931"/>
                    <a:pt x="1063" y="1657"/>
                    <a:pt x="1256" y="1223"/>
                  </a:cubicBezTo>
                  <a:cubicBezTo>
                    <a:pt x="1518" y="697"/>
                    <a:pt x="1489" y="172"/>
                    <a:pt x="1197" y="26"/>
                  </a:cubicBezTo>
                  <a:cubicBezTo>
                    <a:pt x="1154" y="9"/>
                    <a:pt x="1108" y="1"/>
                    <a:pt x="10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72"/>
            <p:cNvSpPr/>
            <p:nvPr/>
          </p:nvSpPr>
          <p:spPr>
            <a:xfrm>
              <a:off x="2461884" y="4078142"/>
              <a:ext cx="186827" cy="140444"/>
            </a:xfrm>
            <a:custGeom>
              <a:avLst/>
              <a:gdLst/>
              <a:ahLst/>
              <a:cxnLst/>
              <a:rect l="l" t="t" r="r" b="b"/>
              <a:pathLst>
                <a:path w="5478" h="4118" extrusionOk="0">
                  <a:moveTo>
                    <a:pt x="2774" y="0"/>
                  </a:moveTo>
                  <a:cubicBezTo>
                    <a:pt x="2716" y="0"/>
                    <a:pt x="2658" y="3"/>
                    <a:pt x="2598" y="8"/>
                  </a:cubicBezTo>
                  <a:cubicBezTo>
                    <a:pt x="760" y="124"/>
                    <a:pt x="1" y="2430"/>
                    <a:pt x="1402" y="3627"/>
                  </a:cubicBezTo>
                  <a:cubicBezTo>
                    <a:pt x="1783" y="3955"/>
                    <a:pt x="2258" y="4118"/>
                    <a:pt x="2735" y="4118"/>
                  </a:cubicBezTo>
                  <a:cubicBezTo>
                    <a:pt x="3318" y="4118"/>
                    <a:pt x="3903" y="3875"/>
                    <a:pt x="4320" y="3393"/>
                  </a:cubicBezTo>
                  <a:cubicBezTo>
                    <a:pt x="5478" y="2038"/>
                    <a:pt x="4478" y="0"/>
                    <a:pt x="2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72"/>
            <p:cNvSpPr/>
            <p:nvPr/>
          </p:nvSpPr>
          <p:spPr>
            <a:xfrm>
              <a:off x="2497727" y="4127388"/>
              <a:ext cx="49793" cy="67971"/>
            </a:xfrm>
            <a:custGeom>
              <a:avLst/>
              <a:gdLst/>
              <a:ahLst/>
              <a:cxnLst/>
              <a:rect l="l" t="t" r="r" b="b"/>
              <a:pathLst>
                <a:path w="1460" h="1993" extrusionOk="0">
                  <a:moveTo>
                    <a:pt x="480" y="0"/>
                  </a:moveTo>
                  <a:cubicBezTo>
                    <a:pt x="436" y="0"/>
                    <a:pt x="393" y="8"/>
                    <a:pt x="351" y="23"/>
                  </a:cubicBezTo>
                  <a:cubicBezTo>
                    <a:pt x="59" y="140"/>
                    <a:pt x="1" y="665"/>
                    <a:pt x="176" y="1190"/>
                  </a:cubicBezTo>
                  <a:cubicBezTo>
                    <a:pt x="357" y="1684"/>
                    <a:pt x="701" y="1993"/>
                    <a:pt x="980" y="1993"/>
                  </a:cubicBezTo>
                  <a:cubicBezTo>
                    <a:pt x="1015" y="1993"/>
                    <a:pt x="1048" y="1988"/>
                    <a:pt x="1080" y="1978"/>
                  </a:cubicBezTo>
                  <a:cubicBezTo>
                    <a:pt x="1401" y="1861"/>
                    <a:pt x="1460" y="1336"/>
                    <a:pt x="1255" y="782"/>
                  </a:cubicBezTo>
                  <a:cubicBezTo>
                    <a:pt x="1103" y="325"/>
                    <a:pt x="774" y="0"/>
                    <a:pt x="4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72"/>
            <p:cNvSpPr/>
            <p:nvPr/>
          </p:nvSpPr>
          <p:spPr>
            <a:xfrm>
              <a:off x="2838111" y="3778783"/>
              <a:ext cx="512666" cy="1005347"/>
            </a:xfrm>
            <a:custGeom>
              <a:avLst/>
              <a:gdLst/>
              <a:ahLst/>
              <a:cxnLst/>
              <a:rect l="l" t="t" r="r" b="b"/>
              <a:pathLst>
                <a:path w="15032" h="29478" extrusionOk="0">
                  <a:moveTo>
                    <a:pt x="3328" y="1"/>
                  </a:moveTo>
                  <a:cubicBezTo>
                    <a:pt x="3328" y="1"/>
                    <a:pt x="3299" y="30"/>
                    <a:pt x="3240" y="88"/>
                  </a:cubicBezTo>
                  <a:cubicBezTo>
                    <a:pt x="3211" y="176"/>
                    <a:pt x="3124" y="293"/>
                    <a:pt x="3036" y="439"/>
                  </a:cubicBezTo>
                  <a:cubicBezTo>
                    <a:pt x="2949" y="585"/>
                    <a:pt x="2832" y="760"/>
                    <a:pt x="2715" y="935"/>
                  </a:cubicBezTo>
                  <a:cubicBezTo>
                    <a:pt x="2598" y="1139"/>
                    <a:pt x="2482" y="1373"/>
                    <a:pt x="2365" y="1635"/>
                  </a:cubicBezTo>
                  <a:cubicBezTo>
                    <a:pt x="2044" y="2219"/>
                    <a:pt x="1752" y="2832"/>
                    <a:pt x="1518" y="3474"/>
                  </a:cubicBezTo>
                  <a:cubicBezTo>
                    <a:pt x="526" y="5867"/>
                    <a:pt x="30" y="8435"/>
                    <a:pt x="1" y="11033"/>
                  </a:cubicBezTo>
                  <a:cubicBezTo>
                    <a:pt x="1" y="14856"/>
                    <a:pt x="1081" y="18592"/>
                    <a:pt x="3094" y="21861"/>
                  </a:cubicBezTo>
                  <a:cubicBezTo>
                    <a:pt x="4058" y="23378"/>
                    <a:pt x="5196" y="24779"/>
                    <a:pt x="6538" y="25976"/>
                  </a:cubicBezTo>
                  <a:cubicBezTo>
                    <a:pt x="7093" y="26530"/>
                    <a:pt x="7706" y="27026"/>
                    <a:pt x="8348" y="27493"/>
                  </a:cubicBezTo>
                  <a:cubicBezTo>
                    <a:pt x="8873" y="27902"/>
                    <a:pt x="9428" y="28252"/>
                    <a:pt x="10011" y="28602"/>
                  </a:cubicBezTo>
                  <a:cubicBezTo>
                    <a:pt x="10245" y="28748"/>
                    <a:pt x="10478" y="28865"/>
                    <a:pt x="10683" y="28982"/>
                  </a:cubicBezTo>
                  <a:cubicBezTo>
                    <a:pt x="10916" y="29098"/>
                    <a:pt x="11091" y="29186"/>
                    <a:pt x="11237" y="29274"/>
                  </a:cubicBezTo>
                  <a:cubicBezTo>
                    <a:pt x="11383" y="29332"/>
                    <a:pt x="11500" y="29390"/>
                    <a:pt x="11587" y="29420"/>
                  </a:cubicBezTo>
                  <a:lnTo>
                    <a:pt x="11733" y="29478"/>
                  </a:lnTo>
                  <a:lnTo>
                    <a:pt x="11821" y="29361"/>
                  </a:lnTo>
                  <a:cubicBezTo>
                    <a:pt x="11850" y="29274"/>
                    <a:pt x="11938" y="29157"/>
                    <a:pt x="12025" y="29011"/>
                  </a:cubicBezTo>
                  <a:cubicBezTo>
                    <a:pt x="12113" y="28894"/>
                    <a:pt x="12229" y="28719"/>
                    <a:pt x="12346" y="28515"/>
                  </a:cubicBezTo>
                  <a:cubicBezTo>
                    <a:pt x="12463" y="28310"/>
                    <a:pt x="12580" y="28077"/>
                    <a:pt x="12696" y="27814"/>
                  </a:cubicBezTo>
                  <a:cubicBezTo>
                    <a:pt x="13017" y="27231"/>
                    <a:pt x="13280" y="26618"/>
                    <a:pt x="13543" y="26005"/>
                  </a:cubicBezTo>
                  <a:cubicBezTo>
                    <a:pt x="13835" y="25275"/>
                    <a:pt x="14097" y="24516"/>
                    <a:pt x="14302" y="23758"/>
                  </a:cubicBezTo>
                  <a:cubicBezTo>
                    <a:pt x="14769" y="22006"/>
                    <a:pt x="15031" y="20226"/>
                    <a:pt x="15031" y="18446"/>
                  </a:cubicBezTo>
                  <a:cubicBezTo>
                    <a:pt x="15031" y="16520"/>
                    <a:pt x="14798" y="14652"/>
                    <a:pt x="14272" y="12813"/>
                  </a:cubicBezTo>
                  <a:cubicBezTo>
                    <a:pt x="13747" y="10974"/>
                    <a:pt x="12988" y="9223"/>
                    <a:pt x="11967" y="7618"/>
                  </a:cubicBezTo>
                  <a:cubicBezTo>
                    <a:pt x="11033" y="6071"/>
                    <a:pt x="9865" y="4700"/>
                    <a:pt x="8552" y="3474"/>
                  </a:cubicBezTo>
                  <a:cubicBezTo>
                    <a:pt x="7968" y="2919"/>
                    <a:pt x="7355" y="2423"/>
                    <a:pt x="6713" y="1956"/>
                  </a:cubicBezTo>
                  <a:cubicBezTo>
                    <a:pt x="6130" y="1518"/>
                    <a:pt x="5546" y="1168"/>
                    <a:pt x="5050" y="876"/>
                  </a:cubicBezTo>
                  <a:cubicBezTo>
                    <a:pt x="4787" y="730"/>
                    <a:pt x="4583" y="585"/>
                    <a:pt x="4349" y="497"/>
                  </a:cubicBezTo>
                  <a:cubicBezTo>
                    <a:pt x="4145" y="380"/>
                    <a:pt x="3970" y="293"/>
                    <a:pt x="3824" y="205"/>
                  </a:cubicBezTo>
                  <a:cubicBezTo>
                    <a:pt x="3678" y="147"/>
                    <a:pt x="3532" y="88"/>
                    <a:pt x="3445" y="30"/>
                  </a:cubicBezTo>
                  <a:lnTo>
                    <a:pt x="3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72"/>
            <p:cNvSpPr/>
            <p:nvPr/>
          </p:nvSpPr>
          <p:spPr>
            <a:xfrm>
              <a:off x="2256856" y="4315229"/>
              <a:ext cx="428052" cy="265848"/>
            </a:xfrm>
            <a:custGeom>
              <a:avLst/>
              <a:gdLst/>
              <a:ahLst/>
              <a:cxnLst/>
              <a:rect l="l" t="t" r="r" b="b"/>
              <a:pathLst>
                <a:path w="12551" h="7795" extrusionOk="0">
                  <a:moveTo>
                    <a:pt x="2674" y="1"/>
                  </a:moveTo>
                  <a:cubicBezTo>
                    <a:pt x="1853" y="1"/>
                    <a:pt x="964" y="56"/>
                    <a:pt x="1" y="177"/>
                  </a:cubicBezTo>
                  <a:cubicBezTo>
                    <a:pt x="1" y="177"/>
                    <a:pt x="3795" y="7210"/>
                    <a:pt x="12550" y="7794"/>
                  </a:cubicBezTo>
                  <a:cubicBezTo>
                    <a:pt x="12550" y="7794"/>
                    <a:pt x="12401" y="1"/>
                    <a:pt x="26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72"/>
            <p:cNvSpPr/>
            <p:nvPr/>
          </p:nvSpPr>
          <p:spPr>
            <a:xfrm>
              <a:off x="2222036" y="4640781"/>
              <a:ext cx="498683" cy="181882"/>
            </a:xfrm>
            <a:custGeom>
              <a:avLst/>
              <a:gdLst/>
              <a:ahLst/>
              <a:cxnLst/>
              <a:rect l="l" t="t" r="r" b="b"/>
              <a:pathLst>
                <a:path w="14622" h="5333" extrusionOk="0">
                  <a:moveTo>
                    <a:pt x="8404" y="0"/>
                  </a:moveTo>
                  <a:cubicBezTo>
                    <a:pt x="6148" y="0"/>
                    <a:pt x="3322" y="962"/>
                    <a:pt x="0" y="3968"/>
                  </a:cubicBezTo>
                  <a:cubicBezTo>
                    <a:pt x="0" y="3968"/>
                    <a:pt x="2684" y="5332"/>
                    <a:pt x="6491" y="5332"/>
                  </a:cubicBezTo>
                  <a:cubicBezTo>
                    <a:pt x="8886" y="5332"/>
                    <a:pt x="11726" y="4793"/>
                    <a:pt x="14622" y="3034"/>
                  </a:cubicBezTo>
                  <a:cubicBezTo>
                    <a:pt x="14622" y="3034"/>
                    <a:pt x="12412" y="0"/>
                    <a:pt x="84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72"/>
            <p:cNvSpPr/>
            <p:nvPr/>
          </p:nvSpPr>
          <p:spPr>
            <a:xfrm>
              <a:off x="2667936" y="4299337"/>
              <a:ext cx="326487" cy="362366"/>
            </a:xfrm>
            <a:custGeom>
              <a:avLst/>
              <a:gdLst/>
              <a:ahLst/>
              <a:cxnLst/>
              <a:rect l="l" t="t" r="r" b="b"/>
              <a:pathLst>
                <a:path w="9573" h="10625" extrusionOk="0">
                  <a:moveTo>
                    <a:pt x="4582" y="1"/>
                  </a:moveTo>
                  <a:cubicBezTo>
                    <a:pt x="4582" y="1"/>
                    <a:pt x="0" y="5400"/>
                    <a:pt x="4582" y="10624"/>
                  </a:cubicBezTo>
                  <a:cubicBezTo>
                    <a:pt x="4582" y="10624"/>
                    <a:pt x="9573" y="5721"/>
                    <a:pt x="4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72"/>
            <p:cNvSpPr/>
            <p:nvPr/>
          </p:nvSpPr>
          <p:spPr>
            <a:xfrm>
              <a:off x="2456598" y="4397657"/>
              <a:ext cx="495853" cy="640799"/>
            </a:xfrm>
            <a:custGeom>
              <a:avLst/>
              <a:gdLst/>
              <a:ahLst/>
              <a:cxnLst/>
              <a:rect l="l" t="t" r="r" b="b"/>
              <a:pathLst>
                <a:path w="14539" h="18789" extrusionOk="0">
                  <a:moveTo>
                    <a:pt x="452" y="1"/>
                  </a:moveTo>
                  <a:cubicBezTo>
                    <a:pt x="174" y="1"/>
                    <a:pt x="0" y="411"/>
                    <a:pt x="302" y="562"/>
                  </a:cubicBezTo>
                  <a:cubicBezTo>
                    <a:pt x="4971" y="3101"/>
                    <a:pt x="8795" y="6982"/>
                    <a:pt x="11334" y="11652"/>
                  </a:cubicBezTo>
                  <a:cubicBezTo>
                    <a:pt x="11363" y="11798"/>
                    <a:pt x="11392" y="11915"/>
                    <a:pt x="11421" y="12061"/>
                  </a:cubicBezTo>
                  <a:cubicBezTo>
                    <a:pt x="11450" y="12148"/>
                    <a:pt x="11538" y="12236"/>
                    <a:pt x="11655" y="12265"/>
                  </a:cubicBezTo>
                  <a:cubicBezTo>
                    <a:pt x="11742" y="12469"/>
                    <a:pt x="11830" y="12644"/>
                    <a:pt x="11917" y="12819"/>
                  </a:cubicBezTo>
                  <a:cubicBezTo>
                    <a:pt x="9174" y="9959"/>
                    <a:pt x="4942" y="8500"/>
                    <a:pt x="1031" y="8412"/>
                  </a:cubicBezTo>
                  <a:cubicBezTo>
                    <a:pt x="623" y="8412"/>
                    <a:pt x="623" y="9025"/>
                    <a:pt x="1031" y="9025"/>
                  </a:cubicBezTo>
                  <a:cubicBezTo>
                    <a:pt x="5380" y="9142"/>
                    <a:pt x="10225" y="10981"/>
                    <a:pt x="12676" y="14716"/>
                  </a:cubicBezTo>
                  <a:cubicBezTo>
                    <a:pt x="12705" y="14775"/>
                    <a:pt x="12735" y="14833"/>
                    <a:pt x="12793" y="14862"/>
                  </a:cubicBezTo>
                  <a:cubicBezTo>
                    <a:pt x="13260" y="16059"/>
                    <a:pt x="13639" y="17314"/>
                    <a:pt x="13902" y="18569"/>
                  </a:cubicBezTo>
                  <a:cubicBezTo>
                    <a:pt x="13925" y="18721"/>
                    <a:pt x="14038" y="18789"/>
                    <a:pt x="14159" y="18789"/>
                  </a:cubicBezTo>
                  <a:cubicBezTo>
                    <a:pt x="14340" y="18789"/>
                    <a:pt x="14538" y="18638"/>
                    <a:pt x="14486" y="18394"/>
                  </a:cubicBezTo>
                  <a:cubicBezTo>
                    <a:pt x="13960" y="15971"/>
                    <a:pt x="13085" y="13607"/>
                    <a:pt x="11888" y="11418"/>
                  </a:cubicBezTo>
                  <a:cubicBezTo>
                    <a:pt x="11071" y="8296"/>
                    <a:pt x="10808" y="5056"/>
                    <a:pt x="11071" y="1875"/>
                  </a:cubicBezTo>
                  <a:cubicBezTo>
                    <a:pt x="11086" y="1671"/>
                    <a:pt x="10940" y="1568"/>
                    <a:pt x="10787" y="1568"/>
                  </a:cubicBezTo>
                  <a:cubicBezTo>
                    <a:pt x="10633" y="1568"/>
                    <a:pt x="10473" y="1671"/>
                    <a:pt x="10458" y="1875"/>
                  </a:cubicBezTo>
                  <a:cubicBezTo>
                    <a:pt x="10254" y="4472"/>
                    <a:pt x="10400" y="7099"/>
                    <a:pt x="10867" y="9697"/>
                  </a:cubicBezTo>
                  <a:cubicBezTo>
                    <a:pt x="8328" y="5640"/>
                    <a:pt x="4796" y="2313"/>
                    <a:pt x="594" y="36"/>
                  </a:cubicBezTo>
                  <a:cubicBezTo>
                    <a:pt x="545" y="12"/>
                    <a:pt x="497" y="1"/>
                    <a:pt x="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72"/>
            <p:cNvSpPr/>
            <p:nvPr/>
          </p:nvSpPr>
          <p:spPr>
            <a:xfrm>
              <a:off x="2814238" y="4299337"/>
              <a:ext cx="166262" cy="359364"/>
            </a:xfrm>
            <a:custGeom>
              <a:avLst/>
              <a:gdLst/>
              <a:ahLst/>
              <a:cxnLst/>
              <a:rect l="l" t="t" r="r" b="b"/>
              <a:pathLst>
                <a:path w="4875" h="10537" extrusionOk="0">
                  <a:moveTo>
                    <a:pt x="292" y="1"/>
                  </a:moveTo>
                  <a:cubicBezTo>
                    <a:pt x="0" y="2686"/>
                    <a:pt x="321" y="9661"/>
                    <a:pt x="380" y="10537"/>
                  </a:cubicBezTo>
                  <a:cubicBezTo>
                    <a:pt x="1022" y="9836"/>
                    <a:pt x="4874" y="5283"/>
                    <a:pt x="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72"/>
            <p:cNvSpPr/>
            <p:nvPr/>
          </p:nvSpPr>
          <p:spPr>
            <a:xfrm>
              <a:off x="2256856" y="4315298"/>
              <a:ext cx="427063" cy="258789"/>
            </a:xfrm>
            <a:custGeom>
              <a:avLst/>
              <a:gdLst/>
              <a:ahLst/>
              <a:cxnLst/>
              <a:rect l="l" t="t" r="r" b="b"/>
              <a:pathLst>
                <a:path w="12522" h="7588" extrusionOk="0">
                  <a:moveTo>
                    <a:pt x="2661" y="1"/>
                  </a:moveTo>
                  <a:cubicBezTo>
                    <a:pt x="1844" y="1"/>
                    <a:pt x="959" y="56"/>
                    <a:pt x="1" y="175"/>
                  </a:cubicBezTo>
                  <a:cubicBezTo>
                    <a:pt x="8640" y="2656"/>
                    <a:pt x="12288" y="7296"/>
                    <a:pt x="12521" y="7588"/>
                  </a:cubicBezTo>
                  <a:cubicBezTo>
                    <a:pt x="12414" y="6359"/>
                    <a:pt x="11452" y="1"/>
                    <a:pt x="2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72"/>
            <p:cNvSpPr/>
            <p:nvPr/>
          </p:nvSpPr>
          <p:spPr>
            <a:xfrm>
              <a:off x="2222036" y="4640781"/>
              <a:ext cx="498683" cy="135363"/>
            </a:xfrm>
            <a:custGeom>
              <a:avLst/>
              <a:gdLst/>
              <a:ahLst/>
              <a:cxnLst/>
              <a:rect l="l" t="t" r="r" b="b"/>
              <a:pathLst>
                <a:path w="14622" h="3969" extrusionOk="0">
                  <a:moveTo>
                    <a:pt x="8404" y="0"/>
                  </a:moveTo>
                  <a:cubicBezTo>
                    <a:pt x="6148" y="0"/>
                    <a:pt x="3322" y="962"/>
                    <a:pt x="0" y="3968"/>
                  </a:cubicBezTo>
                  <a:cubicBezTo>
                    <a:pt x="2227" y="2324"/>
                    <a:pt x="4950" y="1823"/>
                    <a:pt x="7440" y="1823"/>
                  </a:cubicBezTo>
                  <a:cubicBezTo>
                    <a:pt x="11313" y="1823"/>
                    <a:pt x="14622" y="3034"/>
                    <a:pt x="14622" y="3034"/>
                  </a:cubicBezTo>
                  <a:cubicBezTo>
                    <a:pt x="14622" y="3034"/>
                    <a:pt x="12412" y="0"/>
                    <a:pt x="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72"/>
            <p:cNvSpPr/>
            <p:nvPr/>
          </p:nvSpPr>
          <p:spPr>
            <a:xfrm>
              <a:off x="2863995" y="3707131"/>
              <a:ext cx="3407158" cy="1440322"/>
            </a:xfrm>
            <a:custGeom>
              <a:avLst/>
              <a:gdLst/>
              <a:ahLst/>
              <a:cxnLst/>
              <a:rect l="l" t="t" r="r" b="b"/>
              <a:pathLst>
                <a:path w="99902" h="42232" extrusionOk="0">
                  <a:moveTo>
                    <a:pt x="49966" y="0"/>
                  </a:moveTo>
                  <a:cubicBezTo>
                    <a:pt x="25217" y="0"/>
                    <a:pt x="4116" y="17862"/>
                    <a:pt x="1" y="42232"/>
                  </a:cubicBezTo>
                  <a:lnTo>
                    <a:pt x="99901" y="42232"/>
                  </a:lnTo>
                  <a:cubicBezTo>
                    <a:pt x="95786" y="17862"/>
                    <a:pt x="74685" y="0"/>
                    <a:pt x="49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72"/>
            <p:cNvSpPr/>
            <p:nvPr/>
          </p:nvSpPr>
          <p:spPr>
            <a:xfrm>
              <a:off x="4085230" y="3715940"/>
              <a:ext cx="1183512" cy="1441039"/>
            </a:xfrm>
            <a:custGeom>
              <a:avLst/>
              <a:gdLst/>
              <a:ahLst/>
              <a:cxnLst/>
              <a:rect l="l" t="t" r="r" b="b"/>
              <a:pathLst>
                <a:path w="34702" h="42253" extrusionOk="0">
                  <a:moveTo>
                    <a:pt x="14203" y="0"/>
                  </a:moveTo>
                  <a:cubicBezTo>
                    <a:pt x="9418" y="0"/>
                    <a:pt x="4637" y="672"/>
                    <a:pt x="1" y="2006"/>
                  </a:cubicBezTo>
                  <a:cubicBezTo>
                    <a:pt x="3795" y="4983"/>
                    <a:pt x="12813" y="13009"/>
                    <a:pt x="14506" y="23691"/>
                  </a:cubicBezTo>
                  <a:cubicBezTo>
                    <a:pt x="15469" y="29644"/>
                    <a:pt x="13951" y="35861"/>
                    <a:pt x="9982" y="42253"/>
                  </a:cubicBezTo>
                  <a:lnTo>
                    <a:pt x="31375" y="42253"/>
                  </a:lnTo>
                  <a:cubicBezTo>
                    <a:pt x="33943" y="35365"/>
                    <a:pt x="34702" y="27893"/>
                    <a:pt x="33535" y="20626"/>
                  </a:cubicBezTo>
                  <a:cubicBezTo>
                    <a:pt x="32338" y="13126"/>
                    <a:pt x="29186" y="6617"/>
                    <a:pt x="25538" y="1276"/>
                  </a:cubicBezTo>
                  <a:cubicBezTo>
                    <a:pt x="21805" y="424"/>
                    <a:pt x="18003" y="0"/>
                    <a:pt x="14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72"/>
            <p:cNvSpPr/>
            <p:nvPr/>
          </p:nvSpPr>
          <p:spPr>
            <a:xfrm>
              <a:off x="4239513" y="3707165"/>
              <a:ext cx="922745" cy="1440288"/>
            </a:xfrm>
            <a:custGeom>
              <a:avLst/>
              <a:gdLst/>
              <a:ahLst/>
              <a:cxnLst/>
              <a:rect l="l" t="t" r="r" b="b"/>
              <a:pathLst>
                <a:path w="27056" h="42231" extrusionOk="0">
                  <a:moveTo>
                    <a:pt x="9669" y="0"/>
                  </a:moveTo>
                  <a:cubicBezTo>
                    <a:pt x="6430" y="0"/>
                    <a:pt x="3195" y="315"/>
                    <a:pt x="1" y="933"/>
                  </a:cubicBezTo>
                  <a:cubicBezTo>
                    <a:pt x="2510" y="3356"/>
                    <a:pt x="9165" y="10185"/>
                    <a:pt x="11675" y="16810"/>
                  </a:cubicBezTo>
                  <a:cubicBezTo>
                    <a:pt x="14272" y="23581"/>
                    <a:pt x="12813" y="35226"/>
                    <a:pt x="8873" y="42231"/>
                  </a:cubicBezTo>
                  <a:lnTo>
                    <a:pt x="23932" y="42231"/>
                  </a:lnTo>
                  <a:cubicBezTo>
                    <a:pt x="25333" y="36510"/>
                    <a:pt x="27055" y="27755"/>
                    <a:pt x="26063" y="22180"/>
                  </a:cubicBezTo>
                  <a:cubicBezTo>
                    <a:pt x="24779" y="14796"/>
                    <a:pt x="19467" y="4436"/>
                    <a:pt x="16461" y="466"/>
                  </a:cubicBezTo>
                  <a:cubicBezTo>
                    <a:pt x="14203" y="154"/>
                    <a:pt x="11935" y="0"/>
                    <a:pt x="96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72"/>
            <p:cNvSpPr/>
            <p:nvPr/>
          </p:nvSpPr>
          <p:spPr>
            <a:xfrm>
              <a:off x="2863995" y="3707131"/>
              <a:ext cx="3407158" cy="1440322"/>
            </a:xfrm>
            <a:custGeom>
              <a:avLst/>
              <a:gdLst/>
              <a:ahLst/>
              <a:cxnLst/>
              <a:rect l="l" t="t" r="r" b="b"/>
              <a:pathLst>
                <a:path w="99902" h="42232" extrusionOk="0">
                  <a:moveTo>
                    <a:pt x="49966" y="0"/>
                  </a:moveTo>
                  <a:cubicBezTo>
                    <a:pt x="25217" y="0"/>
                    <a:pt x="4116" y="17862"/>
                    <a:pt x="1" y="42232"/>
                  </a:cubicBezTo>
                  <a:lnTo>
                    <a:pt x="234" y="42232"/>
                  </a:lnTo>
                  <a:cubicBezTo>
                    <a:pt x="6451" y="20518"/>
                    <a:pt x="26326" y="5516"/>
                    <a:pt x="48915" y="5516"/>
                  </a:cubicBezTo>
                  <a:cubicBezTo>
                    <a:pt x="71533" y="5516"/>
                    <a:pt x="91409" y="20489"/>
                    <a:pt x="97625" y="42232"/>
                  </a:cubicBezTo>
                  <a:lnTo>
                    <a:pt x="99901" y="42232"/>
                  </a:lnTo>
                  <a:cubicBezTo>
                    <a:pt x="95786" y="17862"/>
                    <a:pt x="74685" y="0"/>
                    <a:pt x="499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72"/>
            <p:cNvSpPr/>
            <p:nvPr/>
          </p:nvSpPr>
          <p:spPr>
            <a:xfrm>
              <a:off x="2952595" y="4769214"/>
              <a:ext cx="600214" cy="378190"/>
            </a:xfrm>
            <a:custGeom>
              <a:avLst/>
              <a:gdLst/>
              <a:ahLst/>
              <a:cxnLst/>
              <a:rect l="l" t="t" r="r" b="b"/>
              <a:pathLst>
                <a:path w="17599" h="11089" extrusionOk="0">
                  <a:moveTo>
                    <a:pt x="7250" y="1"/>
                  </a:moveTo>
                  <a:cubicBezTo>
                    <a:pt x="7162" y="1"/>
                    <a:pt x="7070" y="9"/>
                    <a:pt x="6975" y="27"/>
                  </a:cubicBezTo>
                  <a:cubicBezTo>
                    <a:pt x="4028" y="582"/>
                    <a:pt x="6129" y="8374"/>
                    <a:pt x="6129" y="8374"/>
                  </a:cubicBezTo>
                  <a:cubicBezTo>
                    <a:pt x="6129" y="8374"/>
                    <a:pt x="3813" y="4785"/>
                    <a:pt x="2173" y="4785"/>
                  </a:cubicBezTo>
                  <a:cubicBezTo>
                    <a:pt x="1972" y="4785"/>
                    <a:pt x="1781" y="4839"/>
                    <a:pt x="1605" y="4960"/>
                  </a:cubicBezTo>
                  <a:cubicBezTo>
                    <a:pt x="0" y="6039"/>
                    <a:pt x="4203" y="11089"/>
                    <a:pt x="4203" y="11089"/>
                  </a:cubicBezTo>
                  <a:lnTo>
                    <a:pt x="14768" y="11089"/>
                  </a:lnTo>
                  <a:cubicBezTo>
                    <a:pt x="14768" y="11089"/>
                    <a:pt x="17599" y="6390"/>
                    <a:pt x="16227" y="5864"/>
                  </a:cubicBezTo>
                  <a:cubicBezTo>
                    <a:pt x="16097" y="5812"/>
                    <a:pt x="15964" y="5788"/>
                    <a:pt x="15828" y="5788"/>
                  </a:cubicBezTo>
                  <a:cubicBezTo>
                    <a:pt x="14524" y="5788"/>
                    <a:pt x="13017" y="7966"/>
                    <a:pt x="13017" y="7966"/>
                  </a:cubicBezTo>
                  <a:cubicBezTo>
                    <a:pt x="13017" y="7966"/>
                    <a:pt x="14768" y="2654"/>
                    <a:pt x="13017" y="2041"/>
                  </a:cubicBezTo>
                  <a:cubicBezTo>
                    <a:pt x="12940" y="2015"/>
                    <a:pt x="12862" y="2003"/>
                    <a:pt x="12785" y="2003"/>
                  </a:cubicBezTo>
                  <a:cubicBezTo>
                    <a:pt x="11105" y="2003"/>
                    <a:pt x="9398" y="7791"/>
                    <a:pt x="9398" y="7791"/>
                  </a:cubicBezTo>
                  <a:cubicBezTo>
                    <a:pt x="9398" y="7791"/>
                    <a:pt x="9890" y="1"/>
                    <a:pt x="7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72"/>
            <p:cNvSpPr/>
            <p:nvPr/>
          </p:nvSpPr>
          <p:spPr>
            <a:xfrm>
              <a:off x="5553615" y="4769214"/>
              <a:ext cx="600214" cy="378190"/>
            </a:xfrm>
            <a:custGeom>
              <a:avLst/>
              <a:gdLst/>
              <a:ahLst/>
              <a:cxnLst/>
              <a:rect l="l" t="t" r="r" b="b"/>
              <a:pathLst>
                <a:path w="17599" h="11089" extrusionOk="0">
                  <a:moveTo>
                    <a:pt x="10349" y="1"/>
                  </a:moveTo>
                  <a:cubicBezTo>
                    <a:pt x="7708" y="1"/>
                    <a:pt x="8172" y="7791"/>
                    <a:pt x="8172" y="7791"/>
                  </a:cubicBezTo>
                  <a:cubicBezTo>
                    <a:pt x="8172" y="7791"/>
                    <a:pt x="6465" y="2003"/>
                    <a:pt x="4811" y="2003"/>
                  </a:cubicBezTo>
                  <a:cubicBezTo>
                    <a:pt x="4734" y="2003"/>
                    <a:pt x="4658" y="2015"/>
                    <a:pt x="4582" y="2041"/>
                  </a:cubicBezTo>
                  <a:cubicBezTo>
                    <a:pt x="2831" y="2654"/>
                    <a:pt x="4582" y="7966"/>
                    <a:pt x="4582" y="7966"/>
                  </a:cubicBezTo>
                  <a:cubicBezTo>
                    <a:pt x="4582" y="7966"/>
                    <a:pt x="3075" y="5788"/>
                    <a:pt x="1772" y="5788"/>
                  </a:cubicBezTo>
                  <a:cubicBezTo>
                    <a:pt x="1636" y="5788"/>
                    <a:pt x="1502" y="5812"/>
                    <a:pt x="1372" y="5864"/>
                  </a:cubicBezTo>
                  <a:cubicBezTo>
                    <a:pt x="0" y="6390"/>
                    <a:pt x="2831" y="11089"/>
                    <a:pt x="2831" y="11089"/>
                  </a:cubicBezTo>
                  <a:lnTo>
                    <a:pt x="13396" y="11089"/>
                  </a:lnTo>
                  <a:cubicBezTo>
                    <a:pt x="13396" y="11089"/>
                    <a:pt x="17599" y="6039"/>
                    <a:pt x="15994" y="4960"/>
                  </a:cubicBezTo>
                  <a:cubicBezTo>
                    <a:pt x="15815" y="4839"/>
                    <a:pt x="15622" y="4785"/>
                    <a:pt x="15419" y="4785"/>
                  </a:cubicBezTo>
                  <a:cubicBezTo>
                    <a:pt x="13763" y="4785"/>
                    <a:pt x="11470" y="8374"/>
                    <a:pt x="11470" y="8374"/>
                  </a:cubicBezTo>
                  <a:cubicBezTo>
                    <a:pt x="11470" y="8374"/>
                    <a:pt x="13571" y="582"/>
                    <a:pt x="10624" y="27"/>
                  </a:cubicBezTo>
                  <a:cubicBezTo>
                    <a:pt x="10529" y="9"/>
                    <a:pt x="10437" y="1"/>
                    <a:pt x="103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72"/>
            <p:cNvSpPr/>
            <p:nvPr/>
          </p:nvSpPr>
          <p:spPr>
            <a:xfrm>
              <a:off x="3360674" y="4137107"/>
              <a:ext cx="727630" cy="623235"/>
            </a:xfrm>
            <a:custGeom>
              <a:avLst/>
              <a:gdLst/>
              <a:ahLst/>
              <a:cxnLst/>
              <a:rect l="l" t="t" r="r" b="b"/>
              <a:pathLst>
                <a:path w="21335" h="18274" extrusionOk="0">
                  <a:moveTo>
                    <a:pt x="12170" y="0"/>
                  </a:moveTo>
                  <a:cubicBezTo>
                    <a:pt x="4057" y="0"/>
                    <a:pt x="0" y="9748"/>
                    <a:pt x="5662" y="15527"/>
                  </a:cubicBezTo>
                  <a:cubicBezTo>
                    <a:pt x="7520" y="17424"/>
                    <a:pt x="9828" y="18273"/>
                    <a:pt x="12094" y="18273"/>
                  </a:cubicBezTo>
                  <a:cubicBezTo>
                    <a:pt x="16733" y="18273"/>
                    <a:pt x="21198" y="14713"/>
                    <a:pt x="21276" y="9281"/>
                  </a:cubicBezTo>
                  <a:cubicBezTo>
                    <a:pt x="21334" y="4203"/>
                    <a:pt x="17248" y="59"/>
                    <a:pt x="12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72"/>
            <p:cNvSpPr/>
            <p:nvPr/>
          </p:nvSpPr>
          <p:spPr>
            <a:xfrm>
              <a:off x="3633295" y="4427430"/>
              <a:ext cx="305069" cy="773229"/>
            </a:xfrm>
            <a:custGeom>
              <a:avLst/>
              <a:gdLst/>
              <a:ahLst/>
              <a:cxnLst/>
              <a:rect l="l" t="t" r="r" b="b"/>
              <a:pathLst>
                <a:path w="8945" h="22672" extrusionOk="0">
                  <a:moveTo>
                    <a:pt x="4258" y="0"/>
                  </a:moveTo>
                  <a:cubicBezTo>
                    <a:pt x="3948" y="0"/>
                    <a:pt x="3609" y="261"/>
                    <a:pt x="3680" y="652"/>
                  </a:cubicBezTo>
                  <a:cubicBezTo>
                    <a:pt x="3855" y="1498"/>
                    <a:pt x="3738" y="3220"/>
                    <a:pt x="3738" y="4300"/>
                  </a:cubicBezTo>
                  <a:lnTo>
                    <a:pt x="3738" y="6956"/>
                  </a:lnTo>
                  <a:cubicBezTo>
                    <a:pt x="2892" y="5759"/>
                    <a:pt x="2017" y="4533"/>
                    <a:pt x="1170" y="3278"/>
                  </a:cubicBezTo>
                  <a:cubicBezTo>
                    <a:pt x="1065" y="3112"/>
                    <a:pt x="907" y="3042"/>
                    <a:pt x="747" y="3042"/>
                  </a:cubicBezTo>
                  <a:cubicBezTo>
                    <a:pt x="377" y="3042"/>
                    <a:pt x="0" y="3416"/>
                    <a:pt x="265" y="3804"/>
                  </a:cubicBezTo>
                  <a:lnTo>
                    <a:pt x="3738" y="8824"/>
                  </a:lnTo>
                  <a:lnTo>
                    <a:pt x="3738" y="11742"/>
                  </a:lnTo>
                  <a:cubicBezTo>
                    <a:pt x="3738" y="15215"/>
                    <a:pt x="3709" y="18688"/>
                    <a:pt x="3680" y="22190"/>
                  </a:cubicBezTo>
                  <a:cubicBezTo>
                    <a:pt x="3709" y="22511"/>
                    <a:pt x="3957" y="22672"/>
                    <a:pt x="4205" y="22672"/>
                  </a:cubicBezTo>
                  <a:cubicBezTo>
                    <a:pt x="4454" y="22672"/>
                    <a:pt x="4702" y="22511"/>
                    <a:pt x="4731" y="22190"/>
                  </a:cubicBezTo>
                  <a:cubicBezTo>
                    <a:pt x="4731" y="18571"/>
                    <a:pt x="4760" y="14952"/>
                    <a:pt x="4789" y="11304"/>
                  </a:cubicBezTo>
                  <a:lnTo>
                    <a:pt x="4789" y="6868"/>
                  </a:lnTo>
                  <a:cubicBezTo>
                    <a:pt x="6044" y="5584"/>
                    <a:pt x="7328" y="4271"/>
                    <a:pt x="8583" y="2986"/>
                  </a:cubicBezTo>
                  <a:cubicBezTo>
                    <a:pt x="8945" y="2602"/>
                    <a:pt x="8589" y="2078"/>
                    <a:pt x="8193" y="2078"/>
                  </a:cubicBezTo>
                  <a:cubicBezTo>
                    <a:pt x="8078" y="2078"/>
                    <a:pt x="7959" y="2122"/>
                    <a:pt x="7854" y="2228"/>
                  </a:cubicBezTo>
                  <a:lnTo>
                    <a:pt x="4760" y="5350"/>
                  </a:lnTo>
                  <a:lnTo>
                    <a:pt x="4760" y="3979"/>
                  </a:lnTo>
                  <a:cubicBezTo>
                    <a:pt x="4760" y="2841"/>
                    <a:pt x="4935" y="1527"/>
                    <a:pt x="4702" y="360"/>
                  </a:cubicBezTo>
                  <a:cubicBezTo>
                    <a:pt x="4644" y="108"/>
                    <a:pt x="4457" y="0"/>
                    <a:pt x="4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72"/>
            <p:cNvSpPr/>
            <p:nvPr/>
          </p:nvSpPr>
          <p:spPr>
            <a:xfrm>
              <a:off x="3615459" y="4267485"/>
              <a:ext cx="47815" cy="74690"/>
            </a:xfrm>
            <a:custGeom>
              <a:avLst/>
              <a:gdLst/>
              <a:ahLst/>
              <a:cxnLst/>
              <a:rect l="l" t="t" r="r" b="b"/>
              <a:pathLst>
                <a:path w="1402" h="2190" extrusionOk="0">
                  <a:moveTo>
                    <a:pt x="59" y="1"/>
                  </a:moveTo>
                  <a:cubicBezTo>
                    <a:pt x="59" y="59"/>
                    <a:pt x="30" y="117"/>
                    <a:pt x="30" y="176"/>
                  </a:cubicBezTo>
                  <a:cubicBezTo>
                    <a:pt x="0" y="293"/>
                    <a:pt x="0" y="409"/>
                    <a:pt x="0" y="526"/>
                  </a:cubicBezTo>
                  <a:cubicBezTo>
                    <a:pt x="0" y="818"/>
                    <a:pt x="88" y="1110"/>
                    <a:pt x="263" y="1372"/>
                  </a:cubicBezTo>
                  <a:cubicBezTo>
                    <a:pt x="409" y="1635"/>
                    <a:pt x="613" y="1869"/>
                    <a:pt x="876" y="2015"/>
                  </a:cubicBezTo>
                  <a:cubicBezTo>
                    <a:pt x="993" y="2073"/>
                    <a:pt x="1080" y="2131"/>
                    <a:pt x="1197" y="2160"/>
                  </a:cubicBezTo>
                  <a:cubicBezTo>
                    <a:pt x="1255" y="2160"/>
                    <a:pt x="1285" y="2190"/>
                    <a:pt x="1343" y="2190"/>
                  </a:cubicBezTo>
                  <a:cubicBezTo>
                    <a:pt x="1372" y="2160"/>
                    <a:pt x="1372" y="2102"/>
                    <a:pt x="1372" y="2044"/>
                  </a:cubicBezTo>
                  <a:cubicBezTo>
                    <a:pt x="1401" y="1927"/>
                    <a:pt x="1401" y="1810"/>
                    <a:pt x="1401" y="1694"/>
                  </a:cubicBezTo>
                  <a:cubicBezTo>
                    <a:pt x="1401" y="1372"/>
                    <a:pt x="1314" y="1081"/>
                    <a:pt x="1168" y="818"/>
                  </a:cubicBezTo>
                  <a:cubicBezTo>
                    <a:pt x="993" y="555"/>
                    <a:pt x="788" y="351"/>
                    <a:pt x="526" y="205"/>
                  </a:cubicBezTo>
                  <a:cubicBezTo>
                    <a:pt x="438" y="117"/>
                    <a:pt x="321" y="88"/>
                    <a:pt x="205" y="59"/>
                  </a:cubicBezTo>
                  <a:cubicBezTo>
                    <a:pt x="176" y="30"/>
                    <a:pt x="117"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72"/>
            <p:cNvSpPr/>
            <p:nvPr/>
          </p:nvSpPr>
          <p:spPr>
            <a:xfrm>
              <a:off x="3686121" y="4198800"/>
              <a:ext cx="74690" cy="48838"/>
            </a:xfrm>
            <a:custGeom>
              <a:avLst/>
              <a:gdLst/>
              <a:ahLst/>
              <a:cxnLst/>
              <a:rect l="l" t="t" r="r" b="b"/>
              <a:pathLst>
                <a:path w="2190" h="1432" extrusionOk="0">
                  <a:moveTo>
                    <a:pt x="1693" y="1"/>
                  </a:moveTo>
                  <a:cubicBezTo>
                    <a:pt x="1051" y="30"/>
                    <a:pt x="497" y="380"/>
                    <a:pt x="176" y="906"/>
                  </a:cubicBezTo>
                  <a:cubicBezTo>
                    <a:pt x="117" y="993"/>
                    <a:pt x="88" y="1110"/>
                    <a:pt x="59" y="1227"/>
                  </a:cubicBezTo>
                  <a:cubicBezTo>
                    <a:pt x="30" y="1285"/>
                    <a:pt x="1" y="1314"/>
                    <a:pt x="1" y="1373"/>
                  </a:cubicBezTo>
                  <a:cubicBezTo>
                    <a:pt x="59" y="1373"/>
                    <a:pt x="117" y="1402"/>
                    <a:pt x="147" y="1402"/>
                  </a:cubicBezTo>
                  <a:cubicBezTo>
                    <a:pt x="263" y="1431"/>
                    <a:pt x="409" y="1431"/>
                    <a:pt x="526" y="1431"/>
                  </a:cubicBezTo>
                  <a:cubicBezTo>
                    <a:pt x="1139" y="1402"/>
                    <a:pt x="1693" y="1052"/>
                    <a:pt x="2014" y="526"/>
                  </a:cubicBezTo>
                  <a:cubicBezTo>
                    <a:pt x="2073" y="439"/>
                    <a:pt x="2102" y="322"/>
                    <a:pt x="2160" y="205"/>
                  </a:cubicBezTo>
                  <a:cubicBezTo>
                    <a:pt x="2160" y="176"/>
                    <a:pt x="2189" y="118"/>
                    <a:pt x="2189" y="59"/>
                  </a:cubicBezTo>
                  <a:cubicBezTo>
                    <a:pt x="2131" y="59"/>
                    <a:pt x="2102" y="30"/>
                    <a:pt x="2044" y="30"/>
                  </a:cubicBezTo>
                  <a:cubicBezTo>
                    <a:pt x="1927" y="1"/>
                    <a:pt x="1810" y="1"/>
                    <a:pt x="1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72"/>
            <p:cNvSpPr/>
            <p:nvPr/>
          </p:nvSpPr>
          <p:spPr>
            <a:xfrm>
              <a:off x="3718962" y="4298553"/>
              <a:ext cx="84649" cy="38163"/>
            </a:xfrm>
            <a:custGeom>
              <a:avLst/>
              <a:gdLst/>
              <a:ahLst/>
              <a:cxnLst/>
              <a:rect l="l" t="t" r="r" b="b"/>
              <a:pathLst>
                <a:path w="2482" h="1119" extrusionOk="0">
                  <a:moveTo>
                    <a:pt x="953" y="0"/>
                  </a:moveTo>
                  <a:cubicBezTo>
                    <a:pt x="778" y="0"/>
                    <a:pt x="608" y="31"/>
                    <a:pt x="438" y="82"/>
                  </a:cubicBezTo>
                  <a:cubicBezTo>
                    <a:pt x="322" y="111"/>
                    <a:pt x="205" y="170"/>
                    <a:pt x="117" y="228"/>
                  </a:cubicBezTo>
                  <a:cubicBezTo>
                    <a:pt x="59" y="257"/>
                    <a:pt x="30" y="257"/>
                    <a:pt x="1" y="316"/>
                  </a:cubicBezTo>
                  <a:cubicBezTo>
                    <a:pt x="30" y="345"/>
                    <a:pt x="30" y="374"/>
                    <a:pt x="88" y="432"/>
                  </a:cubicBezTo>
                  <a:cubicBezTo>
                    <a:pt x="147" y="520"/>
                    <a:pt x="234" y="607"/>
                    <a:pt x="322" y="666"/>
                  </a:cubicBezTo>
                  <a:cubicBezTo>
                    <a:pt x="658" y="960"/>
                    <a:pt x="1085" y="1118"/>
                    <a:pt x="1516" y="1118"/>
                  </a:cubicBezTo>
                  <a:cubicBezTo>
                    <a:pt x="1683" y="1118"/>
                    <a:pt x="1851" y="1094"/>
                    <a:pt x="2014" y="1045"/>
                  </a:cubicBezTo>
                  <a:cubicBezTo>
                    <a:pt x="2131" y="1016"/>
                    <a:pt x="2248" y="958"/>
                    <a:pt x="2336" y="899"/>
                  </a:cubicBezTo>
                  <a:cubicBezTo>
                    <a:pt x="2394" y="870"/>
                    <a:pt x="2423" y="841"/>
                    <a:pt x="2481" y="812"/>
                  </a:cubicBezTo>
                  <a:cubicBezTo>
                    <a:pt x="2452" y="783"/>
                    <a:pt x="2423" y="724"/>
                    <a:pt x="2394" y="695"/>
                  </a:cubicBezTo>
                  <a:cubicBezTo>
                    <a:pt x="2306" y="607"/>
                    <a:pt x="2219" y="520"/>
                    <a:pt x="2131" y="432"/>
                  </a:cubicBezTo>
                  <a:cubicBezTo>
                    <a:pt x="1898" y="228"/>
                    <a:pt x="1635" y="111"/>
                    <a:pt x="1343" y="53"/>
                  </a:cubicBezTo>
                  <a:cubicBezTo>
                    <a:pt x="1209" y="16"/>
                    <a:pt x="1079" y="0"/>
                    <a:pt x="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72"/>
            <p:cNvSpPr/>
            <p:nvPr/>
          </p:nvSpPr>
          <p:spPr>
            <a:xfrm>
              <a:off x="3519902" y="4341762"/>
              <a:ext cx="84649" cy="37925"/>
            </a:xfrm>
            <a:custGeom>
              <a:avLst/>
              <a:gdLst/>
              <a:ahLst/>
              <a:cxnLst/>
              <a:rect l="l" t="t" r="r" b="b"/>
              <a:pathLst>
                <a:path w="2482" h="1112" extrusionOk="0">
                  <a:moveTo>
                    <a:pt x="925" y="0"/>
                  </a:moveTo>
                  <a:cubicBezTo>
                    <a:pt x="760" y="0"/>
                    <a:pt x="599" y="22"/>
                    <a:pt x="438" y="70"/>
                  </a:cubicBezTo>
                  <a:cubicBezTo>
                    <a:pt x="322" y="99"/>
                    <a:pt x="205" y="158"/>
                    <a:pt x="117" y="216"/>
                  </a:cubicBezTo>
                  <a:cubicBezTo>
                    <a:pt x="59" y="245"/>
                    <a:pt x="30" y="274"/>
                    <a:pt x="1" y="304"/>
                  </a:cubicBezTo>
                  <a:cubicBezTo>
                    <a:pt x="30" y="333"/>
                    <a:pt x="30" y="391"/>
                    <a:pt x="88" y="420"/>
                  </a:cubicBezTo>
                  <a:cubicBezTo>
                    <a:pt x="147" y="508"/>
                    <a:pt x="234" y="595"/>
                    <a:pt x="322" y="683"/>
                  </a:cubicBezTo>
                  <a:cubicBezTo>
                    <a:pt x="649" y="969"/>
                    <a:pt x="1061" y="1112"/>
                    <a:pt x="1480" y="1112"/>
                  </a:cubicBezTo>
                  <a:cubicBezTo>
                    <a:pt x="1659" y="1112"/>
                    <a:pt x="1839" y="1086"/>
                    <a:pt x="2014" y="1033"/>
                  </a:cubicBezTo>
                  <a:cubicBezTo>
                    <a:pt x="2131" y="1004"/>
                    <a:pt x="2248" y="946"/>
                    <a:pt x="2335" y="887"/>
                  </a:cubicBezTo>
                  <a:cubicBezTo>
                    <a:pt x="2394" y="887"/>
                    <a:pt x="2423" y="858"/>
                    <a:pt x="2481" y="829"/>
                  </a:cubicBezTo>
                  <a:cubicBezTo>
                    <a:pt x="2452" y="770"/>
                    <a:pt x="2423" y="712"/>
                    <a:pt x="2394" y="683"/>
                  </a:cubicBezTo>
                  <a:cubicBezTo>
                    <a:pt x="2306" y="595"/>
                    <a:pt x="2219" y="508"/>
                    <a:pt x="2131" y="420"/>
                  </a:cubicBezTo>
                  <a:cubicBezTo>
                    <a:pt x="1898" y="245"/>
                    <a:pt x="1635" y="99"/>
                    <a:pt x="1343" y="41"/>
                  </a:cubicBezTo>
                  <a:cubicBezTo>
                    <a:pt x="1199" y="15"/>
                    <a:pt x="1060" y="0"/>
                    <a:pt x="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72"/>
            <p:cNvSpPr/>
            <p:nvPr/>
          </p:nvSpPr>
          <p:spPr>
            <a:xfrm>
              <a:off x="3663237" y="4401852"/>
              <a:ext cx="47815" cy="74690"/>
            </a:xfrm>
            <a:custGeom>
              <a:avLst/>
              <a:gdLst/>
              <a:ahLst/>
              <a:cxnLst/>
              <a:rect l="l" t="t" r="r" b="b"/>
              <a:pathLst>
                <a:path w="1402" h="2190" extrusionOk="0">
                  <a:moveTo>
                    <a:pt x="59" y="1"/>
                  </a:moveTo>
                  <a:cubicBezTo>
                    <a:pt x="30" y="59"/>
                    <a:pt x="30" y="88"/>
                    <a:pt x="30" y="147"/>
                  </a:cubicBezTo>
                  <a:cubicBezTo>
                    <a:pt x="0" y="263"/>
                    <a:pt x="0" y="380"/>
                    <a:pt x="0" y="497"/>
                  </a:cubicBezTo>
                  <a:cubicBezTo>
                    <a:pt x="0" y="789"/>
                    <a:pt x="88" y="1081"/>
                    <a:pt x="234" y="1372"/>
                  </a:cubicBezTo>
                  <a:cubicBezTo>
                    <a:pt x="409" y="1606"/>
                    <a:pt x="613" y="1839"/>
                    <a:pt x="876" y="1985"/>
                  </a:cubicBezTo>
                  <a:cubicBezTo>
                    <a:pt x="963" y="2044"/>
                    <a:pt x="1080" y="2102"/>
                    <a:pt x="1197" y="2131"/>
                  </a:cubicBezTo>
                  <a:cubicBezTo>
                    <a:pt x="1226" y="2160"/>
                    <a:pt x="1284" y="2160"/>
                    <a:pt x="1343" y="2190"/>
                  </a:cubicBezTo>
                  <a:cubicBezTo>
                    <a:pt x="1343" y="2190"/>
                    <a:pt x="1343" y="2131"/>
                    <a:pt x="1372" y="2044"/>
                  </a:cubicBezTo>
                  <a:cubicBezTo>
                    <a:pt x="1401" y="1927"/>
                    <a:pt x="1401" y="1810"/>
                    <a:pt x="1401" y="1694"/>
                  </a:cubicBezTo>
                  <a:cubicBezTo>
                    <a:pt x="1401" y="1372"/>
                    <a:pt x="1314" y="1081"/>
                    <a:pt x="1139" y="818"/>
                  </a:cubicBezTo>
                  <a:cubicBezTo>
                    <a:pt x="993" y="555"/>
                    <a:pt x="788" y="351"/>
                    <a:pt x="526" y="176"/>
                  </a:cubicBezTo>
                  <a:cubicBezTo>
                    <a:pt x="409" y="118"/>
                    <a:pt x="321" y="88"/>
                    <a:pt x="205" y="30"/>
                  </a:cubicBezTo>
                  <a:cubicBezTo>
                    <a:pt x="146" y="30"/>
                    <a:pt x="117"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72"/>
            <p:cNvSpPr/>
            <p:nvPr/>
          </p:nvSpPr>
          <p:spPr>
            <a:xfrm>
              <a:off x="3541796" y="4462147"/>
              <a:ext cx="73701" cy="48224"/>
            </a:xfrm>
            <a:custGeom>
              <a:avLst/>
              <a:gdLst/>
              <a:ahLst/>
              <a:cxnLst/>
              <a:rect l="l" t="t" r="r" b="b"/>
              <a:pathLst>
                <a:path w="2161" h="1414" extrusionOk="0">
                  <a:moveTo>
                    <a:pt x="1781" y="0"/>
                  </a:moveTo>
                  <a:cubicBezTo>
                    <a:pt x="1742" y="0"/>
                    <a:pt x="1703" y="3"/>
                    <a:pt x="1664" y="13"/>
                  </a:cubicBezTo>
                  <a:cubicBezTo>
                    <a:pt x="1051" y="13"/>
                    <a:pt x="497" y="363"/>
                    <a:pt x="176" y="889"/>
                  </a:cubicBezTo>
                  <a:cubicBezTo>
                    <a:pt x="117" y="1005"/>
                    <a:pt x="88" y="1093"/>
                    <a:pt x="30" y="1210"/>
                  </a:cubicBezTo>
                  <a:cubicBezTo>
                    <a:pt x="30" y="1268"/>
                    <a:pt x="1" y="1297"/>
                    <a:pt x="1" y="1356"/>
                  </a:cubicBezTo>
                  <a:cubicBezTo>
                    <a:pt x="59" y="1385"/>
                    <a:pt x="88" y="1385"/>
                    <a:pt x="147" y="1385"/>
                  </a:cubicBezTo>
                  <a:cubicBezTo>
                    <a:pt x="263" y="1414"/>
                    <a:pt x="380" y="1414"/>
                    <a:pt x="497" y="1414"/>
                  </a:cubicBezTo>
                  <a:cubicBezTo>
                    <a:pt x="1110" y="1385"/>
                    <a:pt x="1664" y="1064"/>
                    <a:pt x="1985" y="509"/>
                  </a:cubicBezTo>
                  <a:cubicBezTo>
                    <a:pt x="2044" y="422"/>
                    <a:pt x="2102" y="305"/>
                    <a:pt x="2131" y="188"/>
                  </a:cubicBezTo>
                  <a:cubicBezTo>
                    <a:pt x="2131" y="159"/>
                    <a:pt x="2160" y="101"/>
                    <a:pt x="2160" y="71"/>
                  </a:cubicBezTo>
                  <a:cubicBezTo>
                    <a:pt x="2102" y="42"/>
                    <a:pt x="2073" y="42"/>
                    <a:pt x="2015" y="13"/>
                  </a:cubicBezTo>
                  <a:cubicBezTo>
                    <a:pt x="1937" y="13"/>
                    <a:pt x="1859" y="0"/>
                    <a:pt x="1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72"/>
            <p:cNvSpPr/>
            <p:nvPr/>
          </p:nvSpPr>
          <p:spPr>
            <a:xfrm>
              <a:off x="3817520" y="4213738"/>
              <a:ext cx="74656" cy="47815"/>
            </a:xfrm>
            <a:custGeom>
              <a:avLst/>
              <a:gdLst/>
              <a:ahLst/>
              <a:cxnLst/>
              <a:rect l="l" t="t" r="r" b="b"/>
              <a:pathLst>
                <a:path w="2189" h="1402" extrusionOk="0">
                  <a:moveTo>
                    <a:pt x="1693" y="1"/>
                  </a:moveTo>
                  <a:cubicBezTo>
                    <a:pt x="1372" y="1"/>
                    <a:pt x="1080" y="88"/>
                    <a:pt x="817" y="263"/>
                  </a:cubicBezTo>
                  <a:cubicBezTo>
                    <a:pt x="555" y="409"/>
                    <a:pt x="350" y="614"/>
                    <a:pt x="204" y="876"/>
                  </a:cubicBezTo>
                  <a:cubicBezTo>
                    <a:pt x="146" y="993"/>
                    <a:pt x="88" y="1110"/>
                    <a:pt x="58" y="1197"/>
                  </a:cubicBezTo>
                  <a:cubicBezTo>
                    <a:pt x="29" y="1256"/>
                    <a:pt x="29" y="1314"/>
                    <a:pt x="0" y="1343"/>
                  </a:cubicBezTo>
                  <a:cubicBezTo>
                    <a:pt x="58" y="1372"/>
                    <a:pt x="117" y="1372"/>
                    <a:pt x="146" y="1372"/>
                  </a:cubicBezTo>
                  <a:cubicBezTo>
                    <a:pt x="292" y="1402"/>
                    <a:pt x="409" y="1402"/>
                    <a:pt x="525" y="1402"/>
                  </a:cubicBezTo>
                  <a:cubicBezTo>
                    <a:pt x="1138" y="1372"/>
                    <a:pt x="1693" y="1051"/>
                    <a:pt x="2014" y="526"/>
                  </a:cubicBezTo>
                  <a:cubicBezTo>
                    <a:pt x="2072" y="409"/>
                    <a:pt x="2101" y="293"/>
                    <a:pt x="2160" y="205"/>
                  </a:cubicBezTo>
                  <a:cubicBezTo>
                    <a:pt x="2160" y="147"/>
                    <a:pt x="2189" y="88"/>
                    <a:pt x="2189" y="59"/>
                  </a:cubicBezTo>
                  <a:cubicBezTo>
                    <a:pt x="2131" y="30"/>
                    <a:pt x="2101" y="30"/>
                    <a:pt x="2043" y="30"/>
                  </a:cubicBezTo>
                  <a:cubicBezTo>
                    <a:pt x="1926" y="1"/>
                    <a:pt x="1810" y="1"/>
                    <a:pt x="1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72"/>
            <p:cNvSpPr/>
            <p:nvPr/>
          </p:nvSpPr>
          <p:spPr>
            <a:xfrm>
              <a:off x="3603523" y="4603915"/>
              <a:ext cx="48804" cy="74690"/>
            </a:xfrm>
            <a:custGeom>
              <a:avLst/>
              <a:gdLst/>
              <a:ahLst/>
              <a:cxnLst/>
              <a:rect l="l" t="t" r="r" b="b"/>
              <a:pathLst>
                <a:path w="1431" h="2190" extrusionOk="0">
                  <a:moveTo>
                    <a:pt x="88" y="0"/>
                  </a:moveTo>
                  <a:cubicBezTo>
                    <a:pt x="59" y="30"/>
                    <a:pt x="59" y="88"/>
                    <a:pt x="29" y="146"/>
                  </a:cubicBezTo>
                  <a:cubicBezTo>
                    <a:pt x="29" y="263"/>
                    <a:pt x="0" y="380"/>
                    <a:pt x="29" y="497"/>
                  </a:cubicBezTo>
                  <a:cubicBezTo>
                    <a:pt x="29" y="1109"/>
                    <a:pt x="380" y="1664"/>
                    <a:pt x="905" y="1985"/>
                  </a:cubicBezTo>
                  <a:cubicBezTo>
                    <a:pt x="993" y="2043"/>
                    <a:pt x="1109" y="2102"/>
                    <a:pt x="1226" y="2131"/>
                  </a:cubicBezTo>
                  <a:cubicBezTo>
                    <a:pt x="1255" y="2160"/>
                    <a:pt x="1314" y="2160"/>
                    <a:pt x="1372" y="2189"/>
                  </a:cubicBezTo>
                  <a:cubicBezTo>
                    <a:pt x="1372" y="2189"/>
                    <a:pt x="1401" y="2131"/>
                    <a:pt x="1401" y="2043"/>
                  </a:cubicBezTo>
                  <a:cubicBezTo>
                    <a:pt x="1401" y="1927"/>
                    <a:pt x="1430" y="1781"/>
                    <a:pt x="1430" y="1664"/>
                  </a:cubicBezTo>
                  <a:cubicBezTo>
                    <a:pt x="1401" y="1372"/>
                    <a:pt x="1314" y="1080"/>
                    <a:pt x="1168" y="818"/>
                  </a:cubicBezTo>
                  <a:cubicBezTo>
                    <a:pt x="1022" y="555"/>
                    <a:pt x="788" y="321"/>
                    <a:pt x="526" y="175"/>
                  </a:cubicBezTo>
                  <a:cubicBezTo>
                    <a:pt x="438" y="117"/>
                    <a:pt x="321" y="59"/>
                    <a:pt x="234" y="30"/>
                  </a:cubicBezTo>
                  <a:cubicBezTo>
                    <a:pt x="175" y="0"/>
                    <a:pt x="117" y="0"/>
                    <a:pt x="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72"/>
            <p:cNvSpPr/>
            <p:nvPr/>
          </p:nvSpPr>
          <p:spPr>
            <a:xfrm>
              <a:off x="3836414" y="4378969"/>
              <a:ext cx="48804" cy="74690"/>
            </a:xfrm>
            <a:custGeom>
              <a:avLst/>
              <a:gdLst/>
              <a:ahLst/>
              <a:cxnLst/>
              <a:rect l="l" t="t" r="r" b="b"/>
              <a:pathLst>
                <a:path w="1431" h="2190" extrusionOk="0">
                  <a:moveTo>
                    <a:pt x="88" y="1"/>
                  </a:moveTo>
                  <a:cubicBezTo>
                    <a:pt x="59" y="59"/>
                    <a:pt x="59" y="88"/>
                    <a:pt x="30" y="146"/>
                  </a:cubicBezTo>
                  <a:cubicBezTo>
                    <a:pt x="30" y="263"/>
                    <a:pt x="1" y="380"/>
                    <a:pt x="1" y="497"/>
                  </a:cubicBezTo>
                  <a:cubicBezTo>
                    <a:pt x="30" y="818"/>
                    <a:pt x="117" y="1110"/>
                    <a:pt x="263" y="1372"/>
                  </a:cubicBezTo>
                  <a:cubicBezTo>
                    <a:pt x="409" y="1635"/>
                    <a:pt x="643" y="1839"/>
                    <a:pt x="905" y="2014"/>
                  </a:cubicBezTo>
                  <a:cubicBezTo>
                    <a:pt x="993" y="2073"/>
                    <a:pt x="1110" y="2102"/>
                    <a:pt x="1197" y="2160"/>
                  </a:cubicBezTo>
                  <a:cubicBezTo>
                    <a:pt x="1256" y="2160"/>
                    <a:pt x="1314" y="2189"/>
                    <a:pt x="1343" y="2189"/>
                  </a:cubicBezTo>
                  <a:cubicBezTo>
                    <a:pt x="1343" y="2189"/>
                    <a:pt x="1372" y="2131"/>
                    <a:pt x="1401" y="2043"/>
                  </a:cubicBezTo>
                  <a:cubicBezTo>
                    <a:pt x="1401" y="1927"/>
                    <a:pt x="1431" y="1810"/>
                    <a:pt x="1431" y="1693"/>
                  </a:cubicBezTo>
                  <a:cubicBezTo>
                    <a:pt x="1401" y="1372"/>
                    <a:pt x="1314" y="1080"/>
                    <a:pt x="1168" y="818"/>
                  </a:cubicBezTo>
                  <a:cubicBezTo>
                    <a:pt x="1022" y="555"/>
                    <a:pt x="789" y="351"/>
                    <a:pt x="526" y="176"/>
                  </a:cubicBezTo>
                  <a:cubicBezTo>
                    <a:pt x="438" y="117"/>
                    <a:pt x="322" y="88"/>
                    <a:pt x="205" y="30"/>
                  </a:cubicBezTo>
                  <a:cubicBezTo>
                    <a:pt x="176" y="30"/>
                    <a:pt x="117"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72"/>
            <p:cNvSpPr/>
            <p:nvPr/>
          </p:nvSpPr>
          <p:spPr>
            <a:xfrm>
              <a:off x="3880202" y="4293369"/>
              <a:ext cx="74690" cy="48804"/>
            </a:xfrm>
            <a:custGeom>
              <a:avLst/>
              <a:gdLst/>
              <a:ahLst/>
              <a:cxnLst/>
              <a:rect l="l" t="t" r="r" b="b"/>
              <a:pathLst>
                <a:path w="2190" h="1431" extrusionOk="0">
                  <a:moveTo>
                    <a:pt x="1664" y="1"/>
                  </a:moveTo>
                  <a:cubicBezTo>
                    <a:pt x="1051" y="30"/>
                    <a:pt x="497" y="380"/>
                    <a:pt x="176" y="905"/>
                  </a:cubicBezTo>
                  <a:cubicBezTo>
                    <a:pt x="117" y="1022"/>
                    <a:pt x="88" y="1110"/>
                    <a:pt x="30" y="1226"/>
                  </a:cubicBezTo>
                  <a:cubicBezTo>
                    <a:pt x="30" y="1285"/>
                    <a:pt x="1" y="1314"/>
                    <a:pt x="1" y="1372"/>
                  </a:cubicBezTo>
                  <a:cubicBezTo>
                    <a:pt x="59" y="1372"/>
                    <a:pt x="88" y="1401"/>
                    <a:pt x="147" y="1401"/>
                  </a:cubicBezTo>
                  <a:cubicBezTo>
                    <a:pt x="263" y="1431"/>
                    <a:pt x="380" y="1431"/>
                    <a:pt x="526" y="1431"/>
                  </a:cubicBezTo>
                  <a:cubicBezTo>
                    <a:pt x="1139" y="1401"/>
                    <a:pt x="1693" y="1051"/>
                    <a:pt x="2014" y="526"/>
                  </a:cubicBezTo>
                  <a:cubicBezTo>
                    <a:pt x="2073" y="438"/>
                    <a:pt x="2102" y="322"/>
                    <a:pt x="2160" y="205"/>
                  </a:cubicBezTo>
                  <a:cubicBezTo>
                    <a:pt x="2160" y="176"/>
                    <a:pt x="2190" y="117"/>
                    <a:pt x="2190" y="59"/>
                  </a:cubicBezTo>
                  <a:cubicBezTo>
                    <a:pt x="2131" y="59"/>
                    <a:pt x="2102" y="59"/>
                    <a:pt x="2044" y="30"/>
                  </a:cubicBezTo>
                  <a:cubicBezTo>
                    <a:pt x="1927" y="1"/>
                    <a:pt x="1810" y="1"/>
                    <a:pt x="1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72"/>
            <p:cNvSpPr/>
            <p:nvPr/>
          </p:nvSpPr>
          <p:spPr>
            <a:xfrm>
              <a:off x="3954854" y="4365020"/>
              <a:ext cx="47815" cy="74690"/>
            </a:xfrm>
            <a:custGeom>
              <a:avLst/>
              <a:gdLst/>
              <a:ahLst/>
              <a:cxnLst/>
              <a:rect l="l" t="t" r="r" b="b"/>
              <a:pathLst>
                <a:path w="1402" h="2190" extrusionOk="0">
                  <a:moveTo>
                    <a:pt x="59" y="1"/>
                  </a:moveTo>
                  <a:cubicBezTo>
                    <a:pt x="59" y="30"/>
                    <a:pt x="30" y="88"/>
                    <a:pt x="30" y="147"/>
                  </a:cubicBezTo>
                  <a:cubicBezTo>
                    <a:pt x="1" y="264"/>
                    <a:pt x="1" y="380"/>
                    <a:pt x="1" y="497"/>
                  </a:cubicBezTo>
                  <a:cubicBezTo>
                    <a:pt x="30" y="1110"/>
                    <a:pt x="351" y="1694"/>
                    <a:pt x="876" y="1986"/>
                  </a:cubicBezTo>
                  <a:cubicBezTo>
                    <a:pt x="993" y="2044"/>
                    <a:pt x="1080" y="2102"/>
                    <a:pt x="1197" y="2131"/>
                  </a:cubicBezTo>
                  <a:cubicBezTo>
                    <a:pt x="1256" y="2161"/>
                    <a:pt x="1285" y="2190"/>
                    <a:pt x="1343" y="2190"/>
                  </a:cubicBezTo>
                  <a:cubicBezTo>
                    <a:pt x="1343" y="2131"/>
                    <a:pt x="1372" y="2102"/>
                    <a:pt x="1372" y="2044"/>
                  </a:cubicBezTo>
                  <a:cubicBezTo>
                    <a:pt x="1401" y="1927"/>
                    <a:pt x="1401" y="1810"/>
                    <a:pt x="1401" y="1664"/>
                  </a:cubicBezTo>
                  <a:cubicBezTo>
                    <a:pt x="1372" y="1052"/>
                    <a:pt x="1051" y="497"/>
                    <a:pt x="526" y="176"/>
                  </a:cubicBezTo>
                  <a:cubicBezTo>
                    <a:pt x="409" y="118"/>
                    <a:pt x="322" y="59"/>
                    <a:pt x="205" y="30"/>
                  </a:cubicBezTo>
                  <a:cubicBezTo>
                    <a:pt x="147" y="1"/>
                    <a:pt x="117"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72"/>
            <p:cNvSpPr/>
            <p:nvPr/>
          </p:nvSpPr>
          <p:spPr>
            <a:xfrm>
              <a:off x="3978760" y="4473537"/>
              <a:ext cx="49793" cy="74656"/>
            </a:xfrm>
            <a:custGeom>
              <a:avLst/>
              <a:gdLst/>
              <a:ahLst/>
              <a:cxnLst/>
              <a:rect l="l" t="t" r="r" b="b"/>
              <a:pathLst>
                <a:path w="1460" h="2189" extrusionOk="0">
                  <a:moveTo>
                    <a:pt x="58" y="0"/>
                  </a:moveTo>
                  <a:cubicBezTo>
                    <a:pt x="58" y="29"/>
                    <a:pt x="29" y="88"/>
                    <a:pt x="29" y="146"/>
                  </a:cubicBezTo>
                  <a:cubicBezTo>
                    <a:pt x="0" y="263"/>
                    <a:pt x="0" y="380"/>
                    <a:pt x="0" y="496"/>
                  </a:cubicBezTo>
                  <a:cubicBezTo>
                    <a:pt x="0" y="788"/>
                    <a:pt x="88" y="1080"/>
                    <a:pt x="263" y="1343"/>
                  </a:cubicBezTo>
                  <a:cubicBezTo>
                    <a:pt x="409" y="1605"/>
                    <a:pt x="613" y="1839"/>
                    <a:pt x="876" y="1985"/>
                  </a:cubicBezTo>
                  <a:cubicBezTo>
                    <a:pt x="992" y="2043"/>
                    <a:pt x="1080" y="2101"/>
                    <a:pt x="1197" y="2131"/>
                  </a:cubicBezTo>
                  <a:cubicBezTo>
                    <a:pt x="1255" y="2160"/>
                    <a:pt x="1284" y="2160"/>
                    <a:pt x="1343" y="2189"/>
                  </a:cubicBezTo>
                  <a:cubicBezTo>
                    <a:pt x="1372" y="2131"/>
                    <a:pt x="1372" y="2072"/>
                    <a:pt x="1372" y="2014"/>
                  </a:cubicBezTo>
                  <a:cubicBezTo>
                    <a:pt x="1459" y="1605"/>
                    <a:pt x="1372" y="1168"/>
                    <a:pt x="1167" y="817"/>
                  </a:cubicBezTo>
                  <a:cubicBezTo>
                    <a:pt x="992" y="555"/>
                    <a:pt x="788" y="350"/>
                    <a:pt x="525" y="175"/>
                  </a:cubicBezTo>
                  <a:cubicBezTo>
                    <a:pt x="438" y="117"/>
                    <a:pt x="321" y="58"/>
                    <a:pt x="204" y="29"/>
                  </a:cubicBezTo>
                  <a:cubicBezTo>
                    <a:pt x="146" y="29"/>
                    <a:pt x="117" y="0"/>
                    <a:pt x="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72"/>
            <p:cNvSpPr/>
            <p:nvPr/>
          </p:nvSpPr>
          <p:spPr>
            <a:xfrm>
              <a:off x="3894150" y="4603199"/>
              <a:ext cx="84649" cy="37618"/>
            </a:xfrm>
            <a:custGeom>
              <a:avLst/>
              <a:gdLst/>
              <a:ahLst/>
              <a:cxnLst/>
              <a:rect l="l" t="t" r="r" b="b"/>
              <a:pathLst>
                <a:path w="2482" h="1103" extrusionOk="0">
                  <a:moveTo>
                    <a:pt x="992" y="1"/>
                  </a:moveTo>
                  <a:cubicBezTo>
                    <a:pt x="808" y="1"/>
                    <a:pt x="622" y="27"/>
                    <a:pt x="438" y="80"/>
                  </a:cubicBezTo>
                  <a:cubicBezTo>
                    <a:pt x="351" y="109"/>
                    <a:pt x="234" y="138"/>
                    <a:pt x="117" y="196"/>
                  </a:cubicBezTo>
                  <a:cubicBezTo>
                    <a:pt x="59" y="255"/>
                    <a:pt x="0" y="284"/>
                    <a:pt x="0" y="284"/>
                  </a:cubicBezTo>
                  <a:cubicBezTo>
                    <a:pt x="0" y="284"/>
                    <a:pt x="29" y="342"/>
                    <a:pt x="88" y="430"/>
                  </a:cubicBezTo>
                  <a:cubicBezTo>
                    <a:pt x="175" y="518"/>
                    <a:pt x="234" y="576"/>
                    <a:pt x="321" y="663"/>
                  </a:cubicBezTo>
                  <a:cubicBezTo>
                    <a:pt x="555" y="868"/>
                    <a:pt x="847" y="984"/>
                    <a:pt x="1139" y="1072"/>
                  </a:cubicBezTo>
                  <a:cubicBezTo>
                    <a:pt x="1242" y="1093"/>
                    <a:pt x="1349" y="1102"/>
                    <a:pt x="1457" y="1102"/>
                  </a:cubicBezTo>
                  <a:cubicBezTo>
                    <a:pt x="1654" y="1102"/>
                    <a:pt x="1855" y="1070"/>
                    <a:pt x="2043" y="1014"/>
                  </a:cubicBezTo>
                  <a:cubicBezTo>
                    <a:pt x="2160" y="984"/>
                    <a:pt x="2248" y="926"/>
                    <a:pt x="2364" y="868"/>
                  </a:cubicBezTo>
                  <a:cubicBezTo>
                    <a:pt x="2393" y="868"/>
                    <a:pt x="2452" y="839"/>
                    <a:pt x="2481" y="809"/>
                  </a:cubicBezTo>
                  <a:cubicBezTo>
                    <a:pt x="2452" y="751"/>
                    <a:pt x="2423" y="722"/>
                    <a:pt x="2393" y="693"/>
                  </a:cubicBezTo>
                  <a:cubicBezTo>
                    <a:pt x="2335" y="605"/>
                    <a:pt x="2248" y="518"/>
                    <a:pt x="2160" y="430"/>
                  </a:cubicBezTo>
                  <a:cubicBezTo>
                    <a:pt x="1833" y="144"/>
                    <a:pt x="1420" y="1"/>
                    <a:pt x="9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72"/>
            <p:cNvSpPr/>
            <p:nvPr/>
          </p:nvSpPr>
          <p:spPr>
            <a:xfrm>
              <a:off x="3836414" y="4640746"/>
              <a:ext cx="48804" cy="75679"/>
            </a:xfrm>
            <a:custGeom>
              <a:avLst/>
              <a:gdLst/>
              <a:ahLst/>
              <a:cxnLst/>
              <a:rect l="l" t="t" r="r" b="b"/>
              <a:pathLst>
                <a:path w="1431" h="2219" extrusionOk="0">
                  <a:moveTo>
                    <a:pt x="88" y="0"/>
                  </a:moveTo>
                  <a:cubicBezTo>
                    <a:pt x="59" y="59"/>
                    <a:pt x="59" y="117"/>
                    <a:pt x="30" y="146"/>
                  </a:cubicBezTo>
                  <a:cubicBezTo>
                    <a:pt x="30" y="263"/>
                    <a:pt x="1" y="409"/>
                    <a:pt x="1" y="526"/>
                  </a:cubicBezTo>
                  <a:cubicBezTo>
                    <a:pt x="30" y="1138"/>
                    <a:pt x="351" y="1693"/>
                    <a:pt x="905" y="2014"/>
                  </a:cubicBezTo>
                  <a:cubicBezTo>
                    <a:pt x="993" y="2072"/>
                    <a:pt x="1110" y="2131"/>
                    <a:pt x="1197" y="2160"/>
                  </a:cubicBezTo>
                  <a:cubicBezTo>
                    <a:pt x="1256" y="2189"/>
                    <a:pt x="1314" y="2189"/>
                    <a:pt x="1343" y="2218"/>
                  </a:cubicBezTo>
                  <a:cubicBezTo>
                    <a:pt x="1343" y="2218"/>
                    <a:pt x="1372" y="2160"/>
                    <a:pt x="1401" y="2043"/>
                  </a:cubicBezTo>
                  <a:cubicBezTo>
                    <a:pt x="1401" y="1926"/>
                    <a:pt x="1431" y="1810"/>
                    <a:pt x="1431" y="1693"/>
                  </a:cubicBezTo>
                  <a:cubicBezTo>
                    <a:pt x="1401" y="1372"/>
                    <a:pt x="1314" y="1080"/>
                    <a:pt x="1168" y="817"/>
                  </a:cubicBezTo>
                  <a:cubicBezTo>
                    <a:pt x="1022" y="555"/>
                    <a:pt x="789" y="350"/>
                    <a:pt x="526" y="205"/>
                  </a:cubicBezTo>
                  <a:cubicBezTo>
                    <a:pt x="438" y="146"/>
                    <a:pt x="322" y="88"/>
                    <a:pt x="205" y="59"/>
                  </a:cubicBezTo>
                  <a:cubicBezTo>
                    <a:pt x="176" y="29"/>
                    <a:pt x="117" y="0"/>
                    <a:pt x="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72"/>
            <p:cNvSpPr/>
            <p:nvPr/>
          </p:nvSpPr>
          <p:spPr>
            <a:xfrm>
              <a:off x="5257699" y="4146076"/>
              <a:ext cx="413114" cy="694787"/>
            </a:xfrm>
            <a:custGeom>
              <a:avLst/>
              <a:gdLst/>
              <a:ahLst/>
              <a:cxnLst/>
              <a:rect l="l" t="t" r="r" b="b"/>
              <a:pathLst>
                <a:path w="12113" h="20372" extrusionOk="0">
                  <a:moveTo>
                    <a:pt x="6042" y="0"/>
                  </a:moveTo>
                  <a:cubicBezTo>
                    <a:pt x="2715" y="0"/>
                    <a:pt x="1" y="4553"/>
                    <a:pt x="1" y="10186"/>
                  </a:cubicBezTo>
                  <a:cubicBezTo>
                    <a:pt x="1" y="15819"/>
                    <a:pt x="2715" y="20371"/>
                    <a:pt x="6042" y="20371"/>
                  </a:cubicBezTo>
                  <a:cubicBezTo>
                    <a:pt x="9399" y="20371"/>
                    <a:pt x="12113" y="15819"/>
                    <a:pt x="12113" y="10186"/>
                  </a:cubicBezTo>
                  <a:cubicBezTo>
                    <a:pt x="12113" y="4553"/>
                    <a:pt x="9399" y="0"/>
                    <a:pt x="60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72"/>
            <p:cNvSpPr/>
            <p:nvPr/>
          </p:nvSpPr>
          <p:spPr>
            <a:xfrm>
              <a:off x="5320210" y="4499081"/>
              <a:ext cx="305206" cy="699835"/>
            </a:xfrm>
            <a:custGeom>
              <a:avLst/>
              <a:gdLst/>
              <a:ahLst/>
              <a:cxnLst/>
              <a:rect l="l" t="t" r="r" b="b"/>
              <a:pathLst>
                <a:path w="8949" h="20520" extrusionOk="0">
                  <a:moveTo>
                    <a:pt x="4247" y="0"/>
                  </a:moveTo>
                  <a:cubicBezTo>
                    <a:pt x="3938" y="0"/>
                    <a:pt x="3595" y="261"/>
                    <a:pt x="3684" y="652"/>
                  </a:cubicBezTo>
                  <a:cubicBezTo>
                    <a:pt x="3859" y="1498"/>
                    <a:pt x="3713" y="3220"/>
                    <a:pt x="3713" y="4300"/>
                  </a:cubicBezTo>
                  <a:lnTo>
                    <a:pt x="3713" y="6985"/>
                  </a:lnTo>
                  <a:cubicBezTo>
                    <a:pt x="2867" y="5730"/>
                    <a:pt x="2020" y="4504"/>
                    <a:pt x="1174" y="3279"/>
                  </a:cubicBezTo>
                  <a:cubicBezTo>
                    <a:pt x="1064" y="3126"/>
                    <a:pt x="908" y="3062"/>
                    <a:pt x="754" y="3062"/>
                  </a:cubicBezTo>
                  <a:cubicBezTo>
                    <a:pt x="377" y="3062"/>
                    <a:pt x="0" y="3440"/>
                    <a:pt x="269" y="3833"/>
                  </a:cubicBezTo>
                  <a:lnTo>
                    <a:pt x="3713" y="8795"/>
                  </a:lnTo>
                  <a:lnTo>
                    <a:pt x="3713" y="11684"/>
                  </a:lnTo>
                  <a:cubicBezTo>
                    <a:pt x="3713" y="15186"/>
                    <a:pt x="3684" y="16558"/>
                    <a:pt x="3684" y="20060"/>
                  </a:cubicBezTo>
                  <a:cubicBezTo>
                    <a:pt x="3699" y="20367"/>
                    <a:pt x="3939" y="20520"/>
                    <a:pt x="4184" y="20520"/>
                  </a:cubicBezTo>
                  <a:cubicBezTo>
                    <a:pt x="4428" y="20520"/>
                    <a:pt x="4676" y="20367"/>
                    <a:pt x="4705" y="20060"/>
                  </a:cubicBezTo>
                  <a:cubicBezTo>
                    <a:pt x="4735" y="16412"/>
                    <a:pt x="4764" y="14894"/>
                    <a:pt x="4764" y="11305"/>
                  </a:cubicBezTo>
                  <a:lnTo>
                    <a:pt x="4764" y="6839"/>
                  </a:lnTo>
                  <a:lnTo>
                    <a:pt x="8587" y="2958"/>
                  </a:lnTo>
                  <a:cubicBezTo>
                    <a:pt x="8948" y="2596"/>
                    <a:pt x="8593" y="2078"/>
                    <a:pt x="8184" y="2078"/>
                  </a:cubicBezTo>
                  <a:cubicBezTo>
                    <a:pt x="8065" y="2078"/>
                    <a:pt x="7941" y="2122"/>
                    <a:pt x="7828" y="2228"/>
                  </a:cubicBezTo>
                  <a:lnTo>
                    <a:pt x="4764" y="5351"/>
                  </a:lnTo>
                  <a:lnTo>
                    <a:pt x="4764" y="3979"/>
                  </a:lnTo>
                  <a:cubicBezTo>
                    <a:pt x="4764" y="2841"/>
                    <a:pt x="4910" y="1528"/>
                    <a:pt x="4676" y="360"/>
                  </a:cubicBezTo>
                  <a:cubicBezTo>
                    <a:pt x="4631" y="109"/>
                    <a:pt x="4446" y="0"/>
                    <a:pt x="4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72"/>
            <p:cNvSpPr/>
            <p:nvPr/>
          </p:nvSpPr>
          <p:spPr>
            <a:xfrm>
              <a:off x="5353256" y="4243612"/>
              <a:ext cx="48804" cy="74690"/>
            </a:xfrm>
            <a:custGeom>
              <a:avLst/>
              <a:gdLst/>
              <a:ahLst/>
              <a:cxnLst/>
              <a:rect l="l" t="t" r="r" b="b"/>
              <a:pathLst>
                <a:path w="1431" h="2190" extrusionOk="0">
                  <a:moveTo>
                    <a:pt x="88" y="0"/>
                  </a:moveTo>
                  <a:cubicBezTo>
                    <a:pt x="59" y="29"/>
                    <a:pt x="59" y="88"/>
                    <a:pt x="30" y="117"/>
                  </a:cubicBezTo>
                  <a:cubicBezTo>
                    <a:pt x="30" y="234"/>
                    <a:pt x="1" y="380"/>
                    <a:pt x="30" y="496"/>
                  </a:cubicBezTo>
                  <a:cubicBezTo>
                    <a:pt x="30" y="1109"/>
                    <a:pt x="351" y="1664"/>
                    <a:pt x="905" y="1985"/>
                  </a:cubicBezTo>
                  <a:cubicBezTo>
                    <a:pt x="993" y="2043"/>
                    <a:pt x="1110" y="2102"/>
                    <a:pt x="1227" y="2131"/>
                  </a:cubicBezTo>
                  <a:cubicBezTo>
                    <a:pt x="1256" y="2160"/>
                    <a:pt x="1314" y="2160"/>
                    <a:pt x="1372" y="2189"/>
                  </a:cubicBezTo>
                  <a:cubicBezTo>
                    <a:pt x="1372" y="2131"/>
                    <a:pt x="1372" y="2072"/>
                    <a:pt x="1402" y="2043"/>
                  </a:cubicBezTo>
                  <a:cubicBezTo>
                    <a:pt x="1402" y="1927"/>
                    <a:pt x="1431" y="1810"/>
                    <a:pt x="1431" y="1693"/>
                  </a:cubicBezTo>
                  <a:cubicBezTo>
                    <a:pt x="1402" y="1372"/>
                    <a:pt x="1314" y="1080"/>
                    <a:pt x="1168" y="817"/>
                  </a:cubicBezTo>
                  <a:cubicBezTo>
                    <a:pt x="1022" y="555"/>
                    <a:pt x="789" y="351"/>
                    <a:pt x="526" y="175"/>
                  </a:cubicBezTo>
                  <a:cubicBezTo>
                    <a:pt x="439" y="117"/>
                    <a:pt x="322" y="88"/>
                    <a:pt x="234" y="29"/>
                  </a:cubicBezTo>
                  <a:cubicBezTo>
                    <a:pt x="176" y="29"/>
                    <a:pt x="117" y="0"/>
                    <a:pt x="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72"/>
            <p:cNvSpPr/>
            <p:nvPr/>
          </p:nvSpPr>
          <p:spPr>
            <a:xfrm>
              <a:off x="5424941" y="4174928"/>
              <a:ext cx="73667" cy="48259"/>
            </a:xfrm>
            <a:custGeom>
              <a:avLst/>
              <a:gdLst/>
              <a:ahLst/>
              <a:cxnLst/>
              <a:rect l="l" t="t" r="r" b="b"/>
              <a:pathLst>
                <a:path w="2160" h="1415" extrusionOk="0">
                  <a:moveTo>
                    <a:pt x="1664" y="1"/>
                  </a:moveTo>
                  <a:cubicBezTo>
                    <a:pt x="1051" y="30"/>
                    <a:pt x="467" y="351"/>
                    <a:pt x="175" y="905"/>
                  </a:cubicBezTo>
                  <a:cubicBezTo>
                    <a:pt x="117" y="993"/>
                    <a:pt x="58" y="1110"/>
                    <a:pt x="29" y="1226"/>
                  </a:cubicBezTo>
                  <a:cubicBezTo>
                    <a:pt x="0" y="1255"/>
                    <a:pt x="0" y="1314"/>
                    <a:pt x="0" y="1372"/>
                  </a:cubicBezTo>
                  <a:cubicBezTo>
                    <a:pt x="29" y="1372"/>
                    <a:pt x="88" y="1372"/>
                    <a:pt x="146" y="1401"/>
                  </a:cubicBezTo>
                  <a:cubicBezTo>
                    <a:pt x="224" y="1401"/>
                    <a:pt x="302" y="1414"/>
                    <a:pt x="379" y="1414"/>
                  </a:cubicBezTo>
                  <a:cubicBezTo>
                    <a:pt x="418" y="1414"/>
                    <a:pt x="457" y="1411"/>
                    <a:pt x="496" y="1401"/>
                  </a:cubicBezTo>
                  <a:cubicBezTo>
                    <a:pt x="788" y="1401"/>
                    <a:pt x="1109" y="1314"/>
                    <a:pt x="1372" y="1139"/>
                  </a:cubicBezTo>
                  <a:cubicBezTo>
                    <a:pt x="1605" y="993"/>
                    <a:pt x="1839" y="789"/>
                    <a:pt x="1985" y="526"/>
                  </a:cubicBezTo>
                  <a:cubicBezTo>
                    <a:pt x="2043" y="409"/>
                    <a:pt x="2101" y="322"/>
                    <a:pt x="2131" y="205"/>
                  </a:cubicBezTo>
                  <a:cubicBezTo>
                    <a:pt x="2160" y="146"/>
                    <a:pt x="2160" y="117"/>
                    <a:pt x="2160" y="59"/>
                  </a:cubicBezTo>
                  <a:cubicBezTo>
                    <a:pt x="2131" y="30"/>
                    <a:pt x="2072" y="30"/>
                    <a:pt x="2014" y="30"/>
                  </a:cubicBezTo>
                  <a:cubicBezTo>
                    <a:pt x="1897" y="1"/>
                    <a:pt x="1780" y="1"/>
                    <a:pt x="1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72"/>
            <p:cNvSpPr/>
            <p:nvPr/>
          </p:nvSpPr>
          <p:spPr>
            <a:xfrm>
              <a:off x="5479676" y="4262130"/>
              <a:ext cx="84615" cy="37652"/>
            </a:xfrm>
            <a:custGeom>
              <a:avLst/>
              <a:gdLst/>
              <a:ahLst/>
              <a:cxnLst/>
              <a:rect l="l" t="t" r="r" b="b"/>
              <a:pathLst>
                <a:path w="2481" h="1104" extrusionOk="0">
                  <a:moveTo>
                    <a:pt x="937" y="0"/>
                  </a:moveTo>
                  <a:cubicBezTo>
                    <a:pt x="768" y="0"/>
                    <a:pt x="599" y="22"/>
                    <a:pt x="438" y="70"/>
                  </a:cubicBezTo>
                  <a:cubicBezTo>
                    <a:pt x="321" y="99"/>
                    <a:pt x="234" y="158"/>
                    <a:pt x="117" y="216"/>
                  </a:cubicBezTo>
                  <a:cubicBezTo>
                    <a:pt x="59" y="245"/>
                    <a:pt x="29" y="274"/>
                    <a:pt x="0" y="304"/>
                  </a:cubicBezTo>
                  <a:cubicBezTo>
                    <a:pt x="0" y="333"/>
                    <a:pt x="29" y="391"/>
                    <a:pt x="59" y="420"/>
                  </a:cubicBezTo>
                  <a:cubicBezTo>
                    <a:pt x="146" y="508"/>
                    <a:pt x="234" y="596"/>
                    <a:pt x="321" y="683"/>
                  </a:cubicBezTo>
                  <a:cubicBezTo>
                    <a:pt x="555" y="858"/>
                    <a:pt x="817" y="1004"/>
                    <a:pt x="1138" y="1062"/>
                  </a:cubicBezTo>
                  <a:cubicBezTo>
                    <a:pt x="1270" y="1089"/>
                    <a:pt x="1401" y="1103"/>
                    <a:pt x="1532" y="1103"/>
                  </a:cubicBezTo>
                  <a:cubicBezTo>
                    <a:pt x="1693" y="1103"/>
                    <a:pt x="1853" y="1082"/>
                    <a:pt x="2014" y="1033"/>
                  </a:cubicBezTo>
                  <a:cubicBezTo>
                    <a:pt x="2131" y="975"/>
                    <a:pt x="2247" y="946"/>
                    <a:pt x="2335" y="887"/>
                  </a:cubicBezTo>
                  <a:cubicBezTo>
                    <a:pt x="2393" y="858"/>
                    <a:pt x="2423" y="829"/>
                    <a:pt x="2481" y="800"/>
                  </a:cubicBezTo>
                  <a:cubicBezTo>
                    <a:pt x="2452" y="771"/>
                    <a:pt x="2423" y="712"/>
                    <a:pt x="2393" y="683"/>
                  </a:cubicBezTo>
                  <a:cubicBezTo>
                    <a:pt x="2131" y="333"/>
                    <a:pt x="1751" y="129"/>
                    <a:pt x="1343" y="41"/>
                  </a:cubicBezTo>
                  <a:cubicBezTo>
                    <a:pt x="1212" y="15"/>
                    <a:pt x="1074"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72"/>
            <p:cNvSpPr/>
            <p:nvPr/>
          </p:nvSpPr>
          <p:spPr>
            <a:xfrm>
              <a:off x="5284572" y="4335691"/>
              <a:ext cx="84649" cy="37857"/>
            </a:xfrm>
            <a:custGeom>
              <a:avLst/>
              <a:gdLst/>
              <a:ahLst/>
              <a:cxnLst/>
              <a:rect l="l" t="t" r="r" b="b"/>
              <a:pathLst>
                <a:path w="2482" h="1110" extrusionOk="0">
                  <a:moveTo>
                    <a:pt x="937" y="0"/>
                  </a:moveTo>
                  <a:cubicBezTo>
                    <a:pt x="770" y="0"/>
                    <a:pt x="602" y="24"/>
                    <a:pt x="439" y="73"/>
                  </a:cubicBezTo>
                  <a:cubicBezTo>
                    <a:pt x="322" y="131"/>
                    <a:pt x="234" y="160"/>
                    <a:pt x="118" y="219"/>
                  </a:cubicBezTo>
                  <a:cubicBezTo>
                    <a:pt x="59" y="248"/>
                    <a:pt x="30" y="277"/>
                    <a:pt x="1" y="306"/>
                  </a:cubicBezTo>
                  <a:cubicBezTo>
                    <a:pt x="1" y="336"/>
                    <a:pt x="30" y="394"/>
                    <a:pt x="89" y="423"/>
                  </a:cubicBezTo>
                  <a:cubicBezTo>
                    <a:pt x="147" y="511"/>
                    <a:pt x="234" y="598"/>
                    <a:pt x="322" y="686"/>
                  </a:cubicBezTo>
                  <a:cubicBezTo>
                    <a:pt x="656" y="958"/>
                    <a:pt x="1081" y="1110"/>
                    <a:pt x="1509" y="1110"/>
                  </a:cubicBezTo>
                  <a:cubicBezTo>
                    <a:pt x="1679" y="1110"/>
                    <a:pt x="1849" y="1086"/>
                    <a:pt x="2015" y="1036"/>
                  </a:cubicBezTo>
                  <a:cubicBezTo>
                    <a:pt x="2131" y="978"/>
                    <a:pt x="2248" y="948"/>
                    <a:pt x="2336" y="890"/>
                  </a:cubicBezTo>
                  <a:cubicBezTo>
                    <a:pt x="2394" y="861"/>
                    <a:pt x="2423" y="832"/>
                    <a:pt x="2482" y="803"/>
                  </a:cubicBezTo>
                  <a:cubicBezTo>
                    <a:pt x="2453" y="773"/>
                    <a:pt x="2423" y="744"/>
                    <a:pt x="2394" y="715"/>
                  </a:cubicBezTo>
                  <a:cubicBezTo>
                    <a:pt x="2307" y="598"/>
                    <a:pt x="2219" y="511"/>
                    <a:pt x="2131" y="452"/>
                  </a:cubicBezTo>
                  <a:cubicBezTo>
                    <a:pt x="1795" y="158"/>
                    <a:pt x="1368"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72"/>
            <p:cNvSpPr/>
            <p:nvPr/>
          </p:nvSpPr>
          <p:spPr>
            <a:xfrm>
              <a:off x="5435888" y="4367032"/>
              <a:ext cx="51771" cy="74690"/>
            </a:xfrm>
            <a:custGeom>
              <a:avLst/>
              <a:gdLst/>
              <a:ahLst/>
              <a:cxnLst/>
              <a:rect l="l" t="t" r="r" b="b"/>
              <a:pathLst>
                <a:path w="1518" h="2190" extrusionOk="0">
                  <a:moveTo>
                    <a:pt x="58" y="0"/>
                  </a:moveTo>
                  <a:cubicBezTo>
                    <a:pt x="58" y="59"/>
                    <a:pt x="58" y="88"/>
                    <a:pt x="29" y="146"/>
                  </a:cubicBezTo>
                  <a:cubicBezTo>
                    <a:pt x="29" y="263"/>
                    <a:pt x="0" y="380"/>
                    <a:pt x="0" y="496"/>
                  </a:cubicBezTo>
                  <a:cubicBezTo>
                    <a:pt x="29" y="1109"/>
                    <a:pt x="350" y="1664"/>
                    <a:pt x="876" y="1985"/>
                  </a:cubicBezTo>
                  <a:cubicBezTo>
                    <a:pt x="992" y="2043"/>
                    <a:pt x="1080" y="2102"/>
                    <a:pt x="1197" y="2131"/>
                  </a:cubicBezTo>
                  <a:cubicBezTo>
                    <a:pt x="1255" y="2160"/>
                    <a:pt x="1313" y="2160"/>
                    <a:pt x="1343" y="2189"/>
                  </a:cubicBezTo>
                  <a:cubicBezTo>
                    <a:pt x="1372" y="2131"/>
                    <a:pt x="1372" y="2072"/>
                    <a:pt x="1401" y="2043"/>
                  </a:cubicBezTo>
                  <a:cubicBezTo>
                    <a:pt x="1518" y="1314"/>
                    <a:pt x="1167" y="555"/>
                    <a:pt x="525" y="205"/>
                  </a:cubicBezTo>
                  <a:cubicBezTo>
                    <a:pt x="438" y="146"/>
                    <a:pt x="321" y="88"/>
                    <a:pt x="204" y="59"/>
                  </a:cubicBezTo>
                  <a:cubicBezTo>
                    <a:pt x="175" y="29"/>
                    <a:pt x="117" y="0"/>
                    <a:pt x="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72"/>
            <p:cNvSpPr/>
            <p:nvPr/>
          </p:nvSpPr>
          <p:spPr>
            <a:xfrm>
              <a:off x="5289551" y="4448642"/>
              <a:ext cx="73701" cy="48804"/>
            </a:xfrm>
            <a:custGeom>
              <a:avLst/>
              <a:gdLst/>
              <a:ahLst/>
              <a:cxnLst/>
              <a:rect l="l" t="t" r="r" b="b"/>
              <a:pathLst>
                <a:path w="2161" h="1431" extrusionOk="0">
                  <a:moveTo>
                    <a:pt x="1664" y="0"/>
                  </a:moveTo>
                  <a:cubicBezTo>
                    <a:pt x="1373" y="30"/>
                    <a:pt x="1081" y="117"/>
                    <a:pt x="818" y="263"/>
                  </a:cubicBezTo>
                  <a:cubicBezTo>
                    <a:pt x="555" y="438"/>
                    <a:pt x="351" y="643"/>
                    <a:pt x="176" y="905"/>
                  </a:cubicBezTo>
                  <a:cubicBezTo>
                    <a:pt x="118" y="993"/>
                    <a:pt x="88" y="1110"/>
                    <a:pt x="30" y="1226"/>
                  </a:cubicBezTo>
                  <a:cubicBezTo>
                    <a:pt x="30" y="1285"/>
                    <a:pt x="1" y="1314"/>
                    <a:pt x="1" y="1372"/>
                  </a:cubicBezTo>
                  <a:cubicBezTo>
                    <a:pt x="59" y="1372"/>
                    <a:pt x="88" y="1401"/>
                    <a:pt x="147" y="1401"/>
                  </a:cubicBezTo>
                  <a:cubicBezTo>
                    <a:pt x="264" y="1431"/>
                    <a:pt x="380" y="1431"/>
                    <a:pt x="497" y="1431"/>
                  </a:cubicBezTo>
                  <a:cubicBezTo>
                    <a:pt x="789" y="1401"/>
                    <a:pt x="1110" y="1314"/>
                    <a:pt x="1373" y="1168"/>
                  </a:cubicBezTo>
                  <a:cubicBezTo>
                    <a:pt x="1606" y="1022"/>
                    <a:pt x="1840" y="788"/>
                    <a:pt x="1985" y="526"/>
                  </a:cubicBezTo>
                  <a:cubicBezTo>
                    <a:pt x="2044" y="438"/>
                    <a:pt x="2102" y="322"/>
                    <a:pt x="2131" y="205"/>
                  </a:cubicBezTo>
                  <a:cubicBezTo>
                    <a:pt x="2161" y="176"/>
                    <a:pt x="2161" y="117"/>
                    <a:pt x="2161" y="59"/>
                  </a:cubicBezTo>
                  <a:cubicBezTo>
                    <a:pt x="2131" y="59"/>
                    <a:pt x="2073" y="30"/>
                    <a:pt x="2015" y="30"/>
                  </a:cubicBezTo>
                  <a:cubicBezTo>
                    <a:pt x="1898" y="30"/>
                    <a:pt x="1781" y="0"/>
                    <a:pt x="16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72"/>
            <p:cNvSpPr/>
            <p:nvPr/>
          </p:nvSpPr>
          <p:spPr>
            <a:xfrm>
              <a:off x="5366215" y="4541199"/>
              <a:ext cx="47815" cy="74690"/>
            </a:xfrm>
            <a:custGeom>
              <a:avLst/>
              <a:gdLst/>
              <a:ahLst/>
              <a:cxnLst/>
              <a:rect l="l" t="t" r="r" b="b"/>
              <a:pathLst>
                <a:path w="1402" h="2190" extrusionOk="0">
                  <a:moveTo>
                    <a:pt x="59" y="1"/>
                  </a:moveTo>
                  <a:cubicBezTo>
                    <a:pt x="29" y="59"/>
                    <a:pt x="29" y="88"/>
                    <a:pt x="29" y="147"/>
                  </a:cubicBezTo>
                  <a:cubicBezTo>
                    <a:pt x="0" y="263"/>
                    <a:pt x="0" y="380"/>
                    <a:pt x="0" y="526"/>
                  </a:cubicBezTo>
                  <a:cubicBezTo>
                    <a:pt x="29" y="1139"/>
                    <a:pt x="350" y="1693"/>
                    <a:pt x="876" y="2014"/>
                  </a:cubicBezTo>
                  <a:cubicBezTo>
                    <a:pt x="963" y="2073"/>
                    <a:pt x="1080" y="2131"/>
                    <a:pt x="1197" y="2160"/>
                  </a:cubicBezTo>
                  <a:cubicBezTo>
                    <a:pt x="1255" y="2190"/>
                    <a:pt x="1284" y="2190"/>
                    <a:pt x="1343" y="2190"/>
                  </a:cubicBezTo>
                  <a:cubicBezTo>
                    <a:pt x="1343" y="2160"/>
                    <a:pt x="1372" y="2102"/>
                    <a:pt x="1372" y="2044"/>
                  </a:cubicBezTo>
                  <a:cubicBezTo>
                    <a:pt x="1401" y="1927"/>
                    <a:pt x="1401" y="1810"/>
                    <a:pt x="1401" y="1693"/>
                  </a:cubicBezTo>
                  <a:cubicBezTo>
                    <a:pt x="1401" y="1372"/>
                    <a:pt x="1313" y="1081"/>
                    <a:pt x="1138" y="818"/>
                  </a:cubicBezTo>
                  <a:cubicBezTo>
                    <a:pt x="992" y="555"/>
                    <a:pt x="788" y="351"/>
                    <a:pt x="525" y="205"/>
                  </a:cubicBezTo>
                  <a:cubicBezTo>
                    <a:pt x="409" y="147"/>
                    <a:pt x="321" y="88"/>
                    <a:pt x="204" y="59"/>
                  </a:cubicBezTo>
                  <a:cubicBezTo>
                    <a:pt x="146" y="30"/>
                    <a:pt x="117"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72"/>
            <p:cNvSpPr/>
            <p:nvPr/>
          </p:nvSpPr>
          <p:spPr>
            <a:xfrm>
              <a:off x="5521487" y="4491442"/>
              <a:ext cx="39835" cy="83625"/>
            </a:xfrm>
            <a:custGeom>
              <a:avLst/>
              <a:gdLst/>
              <a:ahLst/>
              <a:cxnLst/>
              <a:rect l="l" t="t" r="r" b="b"/>
              <a:pathLst>
                <a:path w="1168" h="2452" extrusionOk="0">
                  <a:moveTo>
                    <a:pt x="934" y="0"/>
                  </a:moveTo>
                  <a:cubicBezTo>
                    <a:pt x="876" y="30"/>
                    <a:pt x="846" y="59"/>
                    <a:pt x="817" y="88"/>
                  </a:cubicBezTo>
                  <a:cubicBezTo>
                    <a:pt x="700" y="146"/>
                    <a:pt x="613" y="205"/>
                    <a:pt x="525" y="292"/>
                  </a:cubicBezTo>
                  <a:cubicBezTo>
                    <a:pt x="321" y="526"/>
                    <a:pt x="175" y="788"/>
                    <a:pt x="88" y="1080"/>
                  </a:cubicBezTo>
                  <a:cubicBezTo>
                    <a:pt x="0" y="1372"/>
                    <a:pt x="0" y="1664"/>
                    <a:pt x="58" y="1985"/>
                  </a:cubicBezTo>
                  <a:cubicBezTo>
                    <a:pt x="88" y="2102"/>
                    <a:pt x="146" y="2189"/>
                    <a:pt x="175" y="2306"/>
                  </a:cubicBezTo>
                  <a:cubicBezTo>
                    <a:pt x="204" y="2335"/>
                    <a:pt x="233" y="2394"/>
                    <a:pt x="263" y="2452"/>
                  </a:cubicBezTo>
                  <a:cubicBezTo>
                    <a:pt x="292" y="2423"/>
                    <a:pt x="350" y="2394"/>
                    <a:pt x="379" y="2364"/>
                  </a:cubicBezTo>
                  <a:cubicBezTo>
                    <a:pt x="467" y="2306"/>
                    <a:pt x="584" y="2219"/>
                    <a:pt x="642" y="2131"/>
                  </a:cubicBezTo>
                  <a:cubicBezTo>
                    <a:pt x="876" y="1927"/>
                    <a:pt x="1021" y="1664"/>
                    <a:pt x="1109" y="1372"/>
                  </a:cubicBezTo>
                  <a:cubicBezTo>
                    <a:pt x="1167" y="1080"/>
                    <a:pt x="1167" y="759"/>
                    <a:pt x="1109" y="467"/>
                  </a:cubicBezTo>
                  <a:cubicBezTo>
                    <a:pt x="1080" y="351"/>
                    <a:pt x="1051" y="234"/>
                    <a:pt x="992" y="146"/>
                  </a:cubicBezTo>
                  <a:cubicBezTo>
                    <a:pt x="963" y="88"/>
                    <a:pt x="934" y="59"/>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72"/>
            <p:cNvSpPr/>
            <p:nvPr/>
          </p:nvSpPr>
          <p:spPr>
            <a:xfrm>
              <a:off x="5556306" y="4316252"/>
              <a:ext cx="73701" cy="48804"/>
            </a:xfrm>
            <a:custGeom>
              <a:avLst/>
              <a:gdLst/>
              <a:ahLst/>
              <a:cxnLst/>
              <a:rect l="l" t="t" r="r" b="b"/>
              <a:pathLst>
                <a:path w="2161" h="1431" extrusionOk="0">
                  <a:moveTo>
                    <a:pt x="1664" y="1"/>
                  </a:moveTo>
                  <a:cubicBezTo>
                    <a:pt x="1372" y="1"/>
                    <a:pt x="1051" y="88"/>
                    <a:pt x="818" y="264"/>
                  </a:cubicBezTo>
                  <a:cubicBezTo>
                    <a:pt x="555" y="409"/>
                    <a:pt x="322" y="643"/>
                    <a:pt x="176" y="906"/>
                  </a:cubicBezTo>
                  <a:cubicBezTo>
                    <a:pt x="117" y="993"/>
                    <a:pt x="59" y="1110"/>
                    <a:pt x="30" y="1227"/>
                  </a:cubicBezTo>
                  <a:cubicBezTo>
                    <a:pt x="0" y="1256"/>
                    <a:pt x="0" y="1314"/>
                    <a:pt x="0" y="1373"/>
                  </a:cubicBezTo>
                  <a:cubicBezTo>
                    <a:pt x="30" y="1373"/>
                    <a:pt x="88" y="1373"/>
                    <a:pt x="146" y="1402"/>
                  </a:cubicBezTo>
                  <a:cubicBezTo>
                    <a:pt x="263" y="1402"/>
                    <a:pt x="380" y="1431"/>
                    <a:pt x="497" y="1431"/>
                  </a:cubicBezTo>
                  <a:cubicBezTo>
                    <a:pt x="818" y="1402"/>
                    <a:pt x="1110" y="1314"/>
                    <a:pt x="1372" y="1168"/>
                  </a:cubicBezTo>
                  <a:cubicBezTo>
                    <a:pt x="1722" y="935"/>
                    <a:pt x="1985" y="614"/>
                    <a:pt x="2131" y="205"/>
                  </a:cubicBezTo>
                  <a:cubicBezTo>
                    <a:pt x="2160" y="147"/>
                    <a:pt x="2160" y="118"/>
                    <a:pt x="2160" y="59"/>
                  </a:cubicBezTo>
                  <a:cubicBezTo>
                    <a:pt x="2131" y="30"/>
                    <a:pt x="2073" y="30"/>
                    <a:pt x="2043" y="30"/>
                  </a:cubicBezTo>
                  <a:cubicBezTo>
                    <a:pt x="1898" y="1"/>
                    <a:pt x="1781" y="1"/>
                    <a:pt x="1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72"/>
            <p:cNvSpPr/>
            <p:nvPr/>
          </p:nvSpPr>
          <p:spPr>
            <a:xfrm>
              <a:off x="5594127" y="4414811"/>
              <a:ext cx="49793" cy="74690"/>
            </a:xfrm>
            <a:custGeom>
              <a:avLst/>
              <a:gdLst/>
              <a:ahLst/>
              <a:cxnLst/>
              <a:rect l="l" t="t" r="r" b="b"/>
              <a:pathLst>
                <a:path w="1460" h="2190" extrusionOk="0">
                  <a:moveTo>
                    <a:pt x="59" y="0"/>
                  </a:moveTo>
                  <a:cubicBezTo>
                    <a:pt x="59" y="59"/>
                    <a:pt x="30" y="88"/>
                    <a:pt x="30" y="146"/>
                  </a:cubicBezTo>
                  <a:cubicBezTo>
                    <a:pt x="1" y="263"/>
                    <a:pt x="1" y="380"/>
                    <a:pt x="1" y="496"/>
                  </a:cubicBezTo>
                  <a:cubicBezTo>
                    <a:pt x="30" y="1109"/>
                    <a:pt x="351" y="1664"/>
                    <a:pt x="876" y="1985"/>
                  </a:cubicBezTo>
                  <a:cubicBezTo>
                    <a:pt x="993" y="2043"/>
                    <a:pt x="1110" y="2102"/>
                    <a:pt x="1197" y="2131"/>
                  </a:cubicBezTo>
                  <a:cubicBezTo>
                    <a:pt x="1255" y="2160"/>
                    <a:pt x="1314" y="2160"/>
                    <a:pt x="1343" y="2189"/>
                  </a:cubicBezTo>
                  <a:cubicBezTo>
                    <a:pt x="1372" y="2131"/>
                    <a:pt x="1372" y="2072"/>
                    <a:pt x="1372" y="2043"/>
                  </a:cubicBezTo>
                  <a:cubicBezTo>
                    <a:pt x="1460" y="1605"/>
                    <a:pt x="1372" y="1168"/>
                    <a:pt x="1168" y="817"/>
                  </a:cubicBezTo>
                  <a:cubicBezTo>
                    <a:pt x="993" y="555"/>
                    <a:pt x="789" y="350"/>
                    <a:pt x="526" y="175"/>
                  </a:cubicBezTo>
                  <a:cubicBezTo>
                    <a:pt x="438" y="117"/>
                    <a:pt x="322" y="88"/>
                    <a:pt x="205" y="29"/>
                  </a:cubicBezTo>
                  <a:cubicBezTo>
                    <a:pt x="176" y="29"/>
                    <a:pt x="117"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72"/>
            <p:cNvSpPr/>
            <p:nvPr/>
          </p:nvSpPr>
          <p:spPr>
            <a:xfrm>
              <a:off x="5496591" y="4726585"/>
              <a:ext cx="71689" cy="51533"/>
            </a:xfrm>
            <a:custGeom>
              <a:avLst/>
              <a:gdLst/>
              <a:ahLst/>
              <a:cxnLst/>
              <a:rect l="l" t="t" r="r" b="b"/>
              <a:pathLst>
                <a:path w="2102" h="1511" extrusionOk="0">
                  <a:moveTo>
                    <a:pt x="1781" y="0"/>
                  </a:moveTo>
                  <a:cubicBezTo>
                    <a:pt x="1722" y="0"/>
                    <a:pt x="1664" y="8"/>
                    <a:pt x="1606" y="22"/>
                  </a:cubicBezTo>
                  <a:cubicBezTo>
                    <a:pt x="1285" y="52"/>
                    <a:pt x="993" y="139"/>
                    <a:pt x="759" y="314"/>
                  </a:cubicBezTo>
                  <a:cubicBezTo>
                    <a:pt x="497" y="489"/>
                    <a:pt x="292" y="723"/>
                    <a:pt x="175" y="1015"/>
                  </a:cubicBezTo>
                  <a:cubicBezTo>
                    <a:pt x="117" y="1102"/>
                    <a:pt x="59" y="1219"/>
                    <a:pt x="30" y="1336"/>
                  </a:cubicBezTo>
                  <a:cubicBezTo>
                    <a:pt x="30" y="1365"/>
                    <a:pt x="0" y="1423"/>
                    <a:pt x="0" y="1482"/>
                  </a:cubicBezTo>
                  <a:cubicBezTo>
                    <a:pt x="59" y="1482"/>
                    <a:pt x="117" y="1482"/>
                    <a:pt x="146" y="1511"/>
                  </a:cubicBezTo>
                  <a:lnTo>
                    <a:pt x="526" y="1511"/>
                  </a:lnTo>
                  <a:cubicBezTo>
                    <a:pt x="1139" y="1423"/>
                    <a:pt x="1664" y="1073"/>
                    <a:pt x="1956" y="518"/>
                  </a:cubicBezTo>
                  <a:cubicBezTo>
                    <a:pt x="2014" y="402"/>
                    <a:pt x="2043" y="314"/>
                    <a:pt x="2073" y="197"/>
                  </a:cubicBezTo>
                  <a:cubicBezTo>
                    <a:pt x="2102" y="139"/>
                    <a:pt x="2102" y="81"/>
                    <a:pt x="2102" y="52"/>
                  </a:cubicBezTo>
                  <a:cubicBezTo>
                    <a:pt x="2073" y="22"/>
                    <a:pt x="2014" y="22"/>
                    <a:pt x="1956" y="22"/>
                  </a:cubicBezTo>
                  <a:cubicBezTo>
                    <a:pt x="1897" y="8"/>
                    <a:pt x="1839" y="0"/>
                    <a:pt x="1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72"/>
            <p:cNvSpPr/>
            <p:nvPr/>
          </p:nvSpPr>
          <p:spPr>
            <a:xfrm>
              <a:off x="3818509" y="3128840"/>
              <a:ext cx="314550" cy="531561"/>
            </a:xfrm>
            <a:custGeom>
              <a:avLst/>
              <a:gdLst/>
              <a:ahLst/>
              <a:cxnLst/>
              <a:rect l="l" t="t" r="r" b="b"/>
              <a:pathLst>
                <a:path w="9223" h="15586" extrusionOk="0">
                  <a:moveTo>
                    <a:pt x="4611" y="1"/>
                  </a:moveTo>
                  <a:cubicBezTo>
                    <a:pt x="2043" y="1"/>
                    <a:pt x="0" y="3503"/>
                    <a:pt x="0" y="7793"/>
                  </a:cubicBezTo>
                  <a:cubicBezTo>
                    <a:pt x="0" y="12084"/>
                    <a:pt x="2072" y="15586"/>
                    <a:pt x="4611" y="15586"/>
                  </a:cubicBezTo>
                  <a:cubicBezTo>
                    <a:pt x="7180" y="15586"/>
                    <a:pt x="9223" y="12084"/>
                    <a:pt x="9223" y="7793"/>
                  </a:cubicBezTo>
                  <a:cubicBezTo>
                    <a:pt x="9223" y="3474"/>
                    <a:pt x="7180" y="1"/>
                    <a:pt x="4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72"/>
            <p:cNvSpPr/>
            <p:nvPr/>
          </p:nvSpPr>
          <p:spPr>
            <a:xfrm>
              <a:off x="3866322" y="3398802"/>
              <a:ext cx="232835" cy="535824"/>
            </a:xfrm>
            <a:custGeom>
              <a:avLst/>
              <a:gdLst/>
              <a:ahLst/>
              <a:cxnLst/>
              <a:rect l="l" t="t" r="r" b="b"/>
              <a:pathLst>
                <a:path w="6827" h="15711" extrusionOk="0">
                  <a:moveTo>
                    <a:pt x="3228" y="1"/>
                  </a:moveTo>
                  <a:cubicBezTo>
                    <a:pt x="3000" y="1"/>
                    <a:pt x="2748" y="193"/>
                    <a:pt x="2801" y="490"/>
                  </a:cubicBezTo>
                  <a:cubicBezTo>
                    <a:pt x="2947" y="1161"/>
                    <a:pt x="2830" y="2475"/>
                    <a:pt x="2830" y="3292"/>
                  </a:cubicBezTo>
                  <a:lnTo>
                    <a:pt x="2830" y="5335"/>
                  </a:lnTo>
                  <a:cubicBezTo>
                    <a:pt x="2188" y="4401"/>
                    <a:pt x="1546" y="3467"/>
                    <a:pt x="875" y="2533"/>
                  </a:cubicBezTo>
                  <a:cubicBezTo>
                    <a:pt x="786" y="2400"/>
                    <a:pt x="661" y="2345"/>
                    <a:pt x="540" y="2345"/>
                  </a:cubicBezTo>
                  <a:cubicBezTo>
                    <a:pt x="263" y="2345"/>
                    <a:pt x="1" y="2629"/>
                    <a:pt x="203" y="2913"/>
                  </a:cubicBezTo>
                  <a:lnTo>
                    <a:pt x="2830" y="6736"/>
                  </a:lnTo>
                  <a:lnTo>
                    <a:pt x="2830" y="8954"/>
                  </a:lnTo>
                  <a:cubicBezTo>
                    <a:pt x="2830" y="11610"/>
                    <a:pt x="2801" y="12660"/>
                    <a:pt x="2801" y="15316"/>
                  </a:cubicBezTo>
                  <a:cubicBezTo>
                    <a:pt x="2801" y="15579"/>
                    <a:pt x="2998" y="15710"/>
                    <a:pt x="3195" y="15710"/>
                  </a:cubicBezTo>
                  <a:cubicBezTo>
                    <a:pt x="3392" y="15710"/>
                    <a:pt x="3589" y="15579"/>
                    <a:pt x="3589" y="15316"/>
                  </a:cubicBezTo>
                  <a:cubicBezTo>
                    <a:pt x="3618" y="12544"/>
                    <a:pt x="3618" y="11405"/>
                    <a:pt x="3618" y="8633"/>
                  </a:cubicBezTo>
                  <a:lnTo>
                    <a:pt x="3618" y="5218"/>
                  </a:lnTo>
                  <a:lnTo>
                    <a:pt x="6537" y="2270"/>
                  </a:lnTo>
                  <a:cubicBezTo>
                    <a:pt x="6826" y="1981"/>
                    <a:pt x="6571" y="1589"/>
                    <a:pt x="6266" y="1589"/>
                  </a:cubicBezTo>
                  <a:cubicBezTo>
                    <a:pt x="6171" y="1589"/>
                    <a:pt x="6072" y="1626"/>
                    <a:pt x="5982" y="1716"/>
                  </a:cubicBezTo>
                  <a:lnTo>
                    <a:pt x="3618" y="4080"/>
                  </a:lnTo>
                  <a:lnTo>
                    <a:pt x="3618" y="3058"/>
                  </a:lnTo>
                  <a:cubicBezTo>
                    <a:pt x="3618" y="2154"/>
                    <a:pt x="3735" y="1161"/>
                    <a:pt x="3560" y="286"/>
                  </a:cubicBezTo>
                  <a:cubicBezTo>
                    <a:pt x="3525" y="87"/>
                    <a:pt x="3381" y="1"/>
                    <a:pt x="3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72"/>
            <p:cNvSpPr/>
            <p:nvPr/>
          </p:nvSpPr>
          <p:spPr>
            <a:xfrm>
              <a:off x="3891149" y="3203492"/>
              <a:ext cx="36868" cy="56785"/>
            </a:xfrm>
            <a:custGeom>
              <a:avLst/>
              <a:gdLst/>
              <a:ahLst/>
              <a:cxnLst/>
              <a:rect l="l" t="t" r="r" b="b"/>
              <a:pathLst>
                <a:path w="1081" h="1665" extrusionOk="0">
                  <a:moveTo>
                    <a:pt x="59" y="1"/>
                  </a:moveTo>
                  <a:cubicBezTo>
                    <a:pt x="30" y="30"/>
                    <a:pt x="30" y="88"/>
                    <a:pt x="30" y="117"/>
                  </a:cubicBezTo>
                  <a:cubicBezTo>
                    <a:pt x="1" y="205"/>
                    <a:pt x="1" y="293"/>
                    <a:pt x="1" y="380"/>
                  </a:cubicBezTo>
                  <a:cubicBezTo>
                    <a:pt x="30" y="847"/>
                    <a:pt x="263" y="1285"/>
                    <a:pt x="672" y="1518"/>
                  </a:cubicBezTo>
                  <a:cubicBezTo>
                    <a:pt x="760" y="1577"/>
                    <a:pt x="847" y="1606"/>
                    <a:pt x="935" y="1635"/>
                  </a:cubicBezTo>
                  <a:cubicBezTo>
                    <a:pt x="964" y="1664"/>
                    <a:pt x="993" y="1664"/>
                    <a:pt x="1022" y="1664"/>
                  </a:cubicBezTo>
                  <a:cubicBezTo>
                    <a:pt x="1051" y="1635"/>
                    <a:pt x="1051" y="1606"/>
                    <a:pt x="1051" y="1548"/>
                  </a:cubicBezTo>
                  <a:cubicBezTo>
                    <a:pt x="1081" y="1460"/>
                    <a:pt x="1081" y="1372"/>
                    <a:pt x="1081" y="1285"/>
                  </a:cubicBezTo>
                  <a:cubicBezTo>
                    <a:pt x="1081" y="1051"/>
                    <a:pt x="993" y="847"/>
                    <a:pt x="905" y="643"/>
                  </a:cubicBezTo>
                  <a:cubicBezTo>
                    <a:pt x="760" y="439"/>
                    <a:pt x="614" y="263"/>
                    <a:pt x="409" y="147"/>
                  </a:cubicBezTo>
                  <a:cubicBezTo>
                    <a:pt x="322" y="88"/>
                    <a:pt x="234" y="59"/>
                    <a:pt x="176" y="30"/>
                  </a:cubicBezTo>
                  <a:cubicBezTo>
                    <a:pt x="117" y="30"/>
                    <a:pt x="88"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72"/>
            <p:cNvSpPr/>
            <p:nvPr/>
          </p:nvSpPr>
          <p:spPr>
            <a:xfrm>
              <a:off x="3945885" y="3151757"/>
              <a:ext cx="56785" cy="36833"/>
            </a:xfrm>
            <a:custGeom>
              <a:avLst/>
              <a:gdLst/>
              <a:ahLst/>
              <a:cxnLst/>
              <a:rect l="l" t="t" r="r" b="b"/>
              <a:pathLst>
                <a:path w="1665" h="1080" extrusionOk="0">
                  <a:moveTo>
                    <a:pt x="1285" y="0"/>
                  </a:moveTo>
                  <a:cubicBezTo>
                    <a:pt x="1052" y="0"/>
                    <a:pt x="818" y="88"/>
                    <a:pt x="614" y="204"/>
                  </a:cubicBezTo>
                  <a:cubicBezTo>
                    <a:pt x="410" y="321"/>
                    <a:pt x="264" y="496"/>
                    <a:pt x="147" y="701"/>
                  </a:cubicBezTo>
                  <a:cubicBezTo>
                    <a:pt x="88" y="759"/>
                    <a:pt x="59" y="846"/>
                    <a:pt x="30" y="934"/>
                  </a:cubicBezTo>
                  <a:cubicBezTo>
                    <a:pt x="1" y="992"/>
                    <a:pt x="1" y="1051"/>
                    <a:pt x="1" y="1051"/>
                  </a:cubicBezTo>
                  <a:cubicBezTo>
                    <a:pt x="30" y="1051"/>
                    <a:pt x="59" y="1051"/>
                    <a:pt x="118" y="1080"/>
                  </a:cubicBezTo>
                  <a:lnTo>
                    <a:pt x="380" y="1080"/>
                  </a:lnTo>
                  <a:cubicBezTo>
                    <a:pt x="847" y="1051"/>
                    <a:pt x="1285" y="788"/>
                    <a:pt x="1519" y="380"/>
                  </a:cubicBezTo>
                  <a:cubicBezTo>
                    <a:pt x="1548" y="292"/>
                    <a:pt x="1606" y="234"/>
                    <a:pt x="1635" y="146"/>
                  </a:cubicBezTo>
                  <a:cubicBezTo>
                    <a:pt x="1635" y="88"/>
                    <a:pt x="1635" y="58"/>
                    <a:pt x="1664" y="29"/>
                  </a:cubicBezTo>
                  <a:cubicBezTo>
                    <a:pt x="1606" y="29"/>
                    <a:pt x="1577" y="0"/>
                    <a:pt x="1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72"/>
            <p:cNvSpPr/>
            <p:nvPr/>
          </p:nvSpPr>
          <p:spPr>
            <a:xfrm>
              <a:off x="3987695" y="3217781"/>
              <a:ext cx="63742" cy="28648"/>
            </a:xfrm>
            <a:custGeom>
              <a:avLst/>
              <a:gdLst/>
              <a:ahLst/>
              <a:cxnLst/>
              <a:rect l="l" t="t" r="r" b="b"/>
              <a:pathLst>
                <a:path w="1869" h="840" extrusionOk="0">
                  <a:moveTo>
                    <a:pt x="732" y="0"/>
                  </a:moveTo>
                  <a:cubicBezTo>
                    <a:pt x="595" y="0"/>
                    <a:pt x="458" y="15"/>
                    <a:pt x="322" y="49"/>
                  </a:cubicBezTo>
                  <a:cubicBezTo>
                    <a:pt x="234" y="78"/>
                    <a:pt x="176" y="136"/>
                    <a:pt x="88" y="165"/>
                  </a:cubicBezTo>
                  <a:cubicBezTo>
                    <a:pt x="59" y="195"/>
                    <a:pt x="30" y="195"/>
                    <a:pt x="1" y="224"/>
                  </a:cubicBezTo>
                  <a:cubicBezTo>
                    <a:pt x="1" y="253"/>
                    <a:pt x="30" y="282"/>
                    <a:pt x="59" y="311"/>
                  </a:cubicBezTo>
                  <a:cubicBezTo>
                    <a:pt x="117" y="399"/>
                    <a:pt x="176" y="457"/>
                    <a:pt x="234" y="516"/>
                  </a:cubicBezTo>
                  <a:cubicBezTo>
                    <a:pt x="409" y="662"/>
                    <a:pt x="614" y="778"/>
                    <a:pt x="847" y="808"/>
                  </a:cubicBezTo>
                  <a:cubicBezTo>
                    <a:pt x="936" y="830"/>
                    <a:pt x="1025" y="839"/>
                    <a:pt x="1115" y="839"/>
                  </a:cubicBezTo>
                  <a:cubicBezTo>
                    <a:pt x="1259" y="839"/>
                    <a:pt x="1403" y="814"/>
                    <a:pt x="1548" y="778"/>
                  </a:cubicBezTo>
                  <a:cubicBezTo>
                    <a:pt x="1635" y="749"/>
                    <a:pt x="1693" y="720"/>
                    <a:pt x="1781" y="691"/>
                  </a:cubicBezTo>
                  <a:lnTo>
                    <a:pt x="1869" y="632"/>
                  </a:lnTo>
                  <a:cubicBezTo>
                    <a:pt x="1869" y="574"/>
                    <a:pt x="1839" y="545"/>
                    <a:pt x="1810" y="516"/>
                  </a:cubicBezTo>
                  <a:cubicBezTo>
                    <a:pt x="1752" y="457"/>
                    <a:pt x="1693" y="399"/>
                    <a:pt x="1635" y="341"/>
                  </a:cubicBezTo>
                  <a:cubicBezTo>
                    <a:pt x="1460" y="165"/>
                    <a:pt x="1256" y="78"/>
                    <a:pt x="1022" y="20"/>
                  </a:cubicBezTo>
                  <a:cubicBezTo>
                    <a:pt x="925" y="7"/>
                    <a:pt x="829" y="0"/>
                    <a:pt x="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72"/>
            <p:cNvSpPr/>
            <p:nvPr/>
          </p:nvSpPr>
          <p:spPr>
            <a:xfrm>
              <a:off x="3838392" y="3274086"/>
              <a:ext cx="64731" cy="28648"/>
            </a:xfrm>
            <a:custGeom>
              <a:avLst/>
              <a:gdLst/>
              <a:ahLst/>
              <a:cxnLst/>
              <a:rect l="l" t="t" r="r" b="b"/>
              <a:pathLst>
                <a:path w="1898" h="840" extrusionOk="0">
                  <a:moveTo>
                    <a:pt x="756" y="0"/>
                  </a:moveTo>
                  <a:cubicBezTo>
                    <a:pt x="615" y="0"/>
                    <a:pt x="477" y="25"/>
                    <a:pt x="351" y="61"/>
                  </a:cubicBezTo>
                  <a:cubicBezTo>
                    <a:pt x="264" y="90"/>
                    <a:pt x="176" y="120"/>
                    <a:pt x="88" y="178"/>
                  </a:cubicBezTo>
                  <a:cubicBezTo>
                    <a:pt x="59" y="178"/>
                    <a:pt x="30" y="207"/>
                    <a:pt x="1" y="236"/>
                  </a:cubicBezTo>
                  <a:cubicBezTo>
                    <a:pt x="30" y="266"/>
                    <a:pt x="30" y="295"/>
                    <a:pt x="59" y="324"/>
                  </a:cubicBezTo>
                  <a:cubicBezTo>
                    <a:pt x="118" y="382"/>
                    <a:pt x="176" y="470"/>
                    <a:pt x="234" y="528"/>
                  </a:cubicBezTo>
                  <a:cubicBezTo>
                    <a:pt x="410" y="674"/>
                    <a:pt x="643" y="762"/>
                    <a:pt x="876" y="820"/>
                  </a:cubicBezTo>
                  <a:cubicBezTo>
                    <a:pt x="961" y="832"/>
                    <a:pt x="1051" y="839"/>
                    <a:pt x="1143" y="839"/>
                  </a:cubicBezTo>
                  <a:cubicBezTo>
                    <a:pt x="1274" y="839"/>
                    <a:pt x="1411" y="825"/>
                    <a:pt x="1548" y="791"/>
                  </a:cubicBezTo>
                  <a:cubicBezTo>
                    <a:pt x="1635" y="762"/>
                    <a:pt x="1723" y="733"/>
                    <a:pt x="1781" y="674"/>
                  </a:cubicBezTo>
                  <a:cubicBezTo>
                    <a:pt x="1840" y="674"/>
                    <a:pt x="1869" y="645"/>
                    <a:pt x="1898" y="616"/>
                  </a:cubicBezTo>
                  <a:cubicBezTo>
                    <a:pt x="1869" y="587"/>
                    <a:pt x="1840" y="557"/>
                    <a:pt x="1840" y="528"/>
                  </a:cubicBezTo>
                  <a:cubicBezTo>
                    <a:pt x="1781" y="441"/>
                    <a:pt x="1723" y="382"/>
                    <a:pt x="1635" y="324"/>
                  </a:cubicBezTo>
                  <a:cubicBezTo>
                    <a:pt x="1460" y="178"/>
                    <a:pt x="1256" y="90"/>
                    <a:pt x="1022" y="32"/>
                  </a:cubicBezTo>
                  <a:cubicBezTo>
                    <a:pt x="933" y="10"/>
                    <a:pt x="844" y="0"/>
                    <a:pt x="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72"/>
            <p:cNvSpPr/>
            <p:nvPr/>
          </p:nvSpPr>
          <p:spPr>
            <a:xfrm>
              <a:off x="3953865" y="3298061"/>
              <a:ext cx="36868" cy="56751"/>
            </a:xfrm>
            <a:custGeom>
              <a:avLst/>
              <a:gdLst/>
              <a:ahLst/>
              <a:cxnLst/>
              <a:rect l="l" t="t" r="r" b="b"/>
              <a:pathLst>
                <a:path w="1081" h="1664" extrusionOk="0">
                  <a:moveTo>
                    <a:pt x="59" y="0"/>
                  </a:moveTo>
                  <a:cubicBezTo>
                    <a:pt x="30" y="30"/>
                    <a:pt x="30" y="88"/>
                    <a:pt x="0" y="117"/>
                  </a:cubicBezTo>
                  <a:cubicBezTo>
                    <a:pt x="0" y="205"/>
                    <a:pt x="0" y="292"/>
                    <a:pt x="0" y="380"/>
                  </a:cubicBezTo>
                  <a:cubicBezTo>
                    <a:pt x="0" y="613"/>
                    <a:pt x="88" y="847"/>
                    <a:pt x="205" y="1051"/>
                  </a:cubicBezTo>
                  <a:cubicBezTo>
                    <a:pt x="321" y="1255"/>
                    <a:pt x="467" y="1401"/>
                    <a:pt x="672" y="1518"/>
                  </a:cubicBezTo>
                  <a:cubicBezTo>
                    <a:pt x="759" y="1576"/>
                    <a:pt x="847" y="1606"/>
                    <a:pt x="934" y="1635"/>
                  </a:cubicBezTo>
                  <a:cubicBezTo>
                    <a:pt x="964" y="1664"/>
                    <a:pt x="993" y="1664"/>
                    <a:pt x="1022" y="1664"/>
                  </a:cubicBezTo>
                  <a:cubicBezTo>
                    <a:pt x="1051" y="1635"/>
                    <a:pt x="1051" y="1606"/>
                    <a:pt x="1051" y="1547"/>
                  </a:cubicBezTo>
                  <a:cubicBezTo>
                    <a:pt x="1080" y="1460"/>
                    <a:pt x="1080" y="1372"/>
                    <a:pt x="1080" y="1284"/>
                  </a:cubicBezTo>
                  <a:cubicBezTo>
                    <a:pt x="1051" y="818"/>
                    <a:pt x="818" y="380"/>
                    <a:pt x="409" y="146"/>
                  </a:cubicBezTo>
                  <a:cubicBezTo>
                    <a:pt x="321" y="117"/>
                    <a:pt x="234" y="59"/>
                    <a:pt x="176" y="30"/>
                  </a:cubicBezTo>
                  <a:cubicBezTo>
                    <a:pt x="117" y="30"/>
                    <a:pt x="88"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72"/>
            <p:cNvSpPr/>
            <p:nvPr/>
          </p:nvSpPr>
          <p:spPr>
            <a:xfrm>
              <a:off x="3842382" y="3360027"/>
              <a:ext cx="56785" cy="37584"/>
            </a:xfrm>
            <a:custGeom>
              <a:avLst/>
              <a:gdLst/>
              <a:ahLst/>
              <a:cxnLst/>
              <a:rect l="l" t="t" r="r" b="b"/>
              <a:pathLst>
                <a:path w="1665" h="1102" extrusionOk="0">
                  <a:moveTo>
                    <a:pt x="1391" y="0"/>
                  </a:moveTo>
                  <a:cubicBezTo>
                    <a:pt x="1343" y="0"/>
                    <a:pt x="1299" y="7"/>
                    <a:pt x="1256" y="22"/>
                  </a:cubicBezTo>
                  <a:cubicBezTo>
                    <a:pt x="1022" y="22"/>
                    <a:pt x="818" y="80"/>
                    <a:pt x="614" y="197"/>
                  </a:cubicBezTo>
                  <a:cubicBezTo>
                    <a:pt x="409" y="314"/>
                    <a:pt x="234" y="489"/>
                    <a:pt x="117" y="693"/>
                  </a:cubicBezTo>
                  <a:cubicBezTo>
                    <a:pt x="88" y="781"/>
                    <a:pt x="59" y="868"/>
                    <a:pt x="30" y="927"/>
                  </a:cubicBezTo>
                  <a:cubicBezTo>
                    <a:pt x="1" y="985"/>
                    <a:pt x="1" y="1014"/>
                    <a:pt x="1" y="1043"/>
                  </a:cubicBezTo>
                  <a:cubicBezTo>
                    <a:pt x="30" y="1073"/>
                    <a:pt x="59" y="1073"/>
                    <a:pt x="88" y="1073"/>
                  </a:cubicBezTo>
                  <a:cubicBezTo>
                    <a:pt x="205" y="1102"/>
                    <a:pt x="293" y="1102"/>
                    <a:pt x="380" y="1102"/>
                  </a:cubicBezTo>
                  <a:cubicBezTo>
                    <a:pt x="614" y="1102"/>
                    <a:pt x="847" y="1014"/>
                    <a:pt x="1022" y="898"/>
                  </a:cubicBezTo>
                  <a:cubicBezTo>
                    <a:pt x="1226" y="781"/>
                    <a:pt x="1402" y="606"/>
                    <a:pt x="1518" y="401"/>
                  </a:cubicBezTo>
                  <a:cubicBezTo>
                    <a:pt x="1547" y="343"/>
                    <a:pt x="1606" y="255"/>
                    <a:pt x="1635" y="168"/>
                  </a:cubicBezTo>
                  <a:cubicBezTo>
                    <a:pt x="1635" y="139"/>
                    <a:pt x="1635" y="110"/>
                    <a:pt x="1664" y="51"/>
                  </a:cubicBezTo>
                  <a:cubicBezTo>
                    <a:pt x="1606" y="51"/>
                    <a:pt x="1577" y="22"/>
                    <a:pt x="1547" y="22"/>
                  </a:cubicBezTo>
                  <a:cubicBezTo>
                    <a:pt x="1489" y="7"/>
                    <a:pt x="1438" y="0"/>
                    <a:pt x="1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72"/>
            <p:cNvSpPr/>
            <p:nvPr/>
          </p:nvSpPr>
          <p:spPr>
            <a:xfrm>
              <a:off x="3901107" y="3431439"/>
              <a:ext cx="36868" cy="56751"/>
            </a:xfrm>
            <a:custGeom>
              <a:avLst/>
              <a:gdLst/>
              <a:ahLst/>
              <a:cxnLst/>
              <a:rect l="l" t="t" r="r" b="b"/>
              <a:pathLst>
                <a:path w="1081" h="1664" extrusionOk="0">
                  <a:moveTo>
                    <a:pt x="30" y="0"/>
                  </a:moveTo>
                  <a:cubicBezTo>
                    <a:pt x="30" y="29"/>
                    <a:pt x="30" y="59"/>
                    <a:pt x="1" y="117"/>
                  </a:cubicBezTo>
                  <a:cubicBezTo>
                    <a:pt x="1" y="204"/>
                    <a:pt x="1" y="292"/>
                    <a:pt x="1" y="380"/>
                  </a:cubicBezTo>
                  <a:cubicBezTo>
                    <a:pt x="1" y="613"/>
                    <a:pt x="59" y="817"/>
                    <a:pt x="176" y="1022"/>
                  </a:cubicBezTo>
                  <a:cubicBezTo>
                    <a:pt x="292" y="1226"/>
                    <a:pt x="468" y="1401"/>
                    <a:pt x="672" y="1518"/>
                  </a:cubicBezTo>
                  <a:cubicBezTo>
                    <a:pt x="730" y="1547"/>
                    <a:pt x="818" y="1605"/>
                    <a:pt x="905" y="1635"/>
                  </a:cubicBezTo>
                  <a:cubicBezTo>
                    <a:pt x="935" y="1635"/>
                    <a:pt x="993" y="1664"/>
                    <a:pt x="1022" y="1664"/>
                  </a:cubicBezTo>
                  <a:cubicBezTo>
                    <a:pt x="1022" y="1605"/>
                    <a:pt x="1051" y="1576"/>
                    <a:pt x="1051" y="1547"/>
                  </a:cubicBezTo>
                  <a:cubicBezTo>
                    <a:pt x="1051" y="1459"/>
                    <a:pt x="1051" y="1372"/>
                    <a:pt x="1080" y="1284"/>
                  </a:cubicBezTo>
                  <a:cubicBezTo>
                    <a:pt x="1051" y="817"/>
                    <a:pt x="789" y="380"/>
                    <a:pt x="380" y="146"/>
                  </a:cubicBezTo>
                  <a:cubicBezTo>
                    <a:pt x="322" y="88"/>
                    <a:pt x="234" y="59"/>
                    <a:pt x="147" y="29"/>
                  </a:cubicBezTo>
                  <a:cubicBezTo>
                    <a:pt x="117" y="0"/>
                    <a:pt x="88" y="0"/>
                    <a:pt x="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72"/>
            <p:cNvSpPr/>
            <p:nvPr/>
          </p:nvSpPr>
          <p:spPr>
            <a:xfrm>
              <a:off x="4018559" y="3393618"/>
              <a:ext cx="31888" cy="62719"/>
            </a:xfrm>
            <a:custGeom>
              <a:avLst/>
              <a:gdLst/>
              <a:ahLst/>
              <a:cxnLst/>
              <a:rect l="l" t="t" r="r" b="b"/>
              <a:pathLst>
                <a:path w="935" h="1839" extrusionOk="0">
                  <a:moveTo>
                    <a:pt x="730" y="0"/>
                  </a:moveTo>
                  <a:cubicBezTo>
                    <a:pt x="701" y="0"/>
                    <a:pt x="643" y="29"/>
                    <a:pt x="613" y="58"/>
                  </a:cubicBezTo>
                  <a:cubicBezTo>
                    <a:pt x="351" y="234"/>
                    <a:pt x="146" y="496"/>
                    <a:pt x="59" y="817"/>
                  </a:cubicBezTo>
                  <a:cubicBezTo>
                    <a:pt x="0" y="1051"/>
                    <a:pt x="0" y="1284"/>
                    <a:pt x="59" y="1489"/>
                  </a:cubicBezTo>
                  <a:cubicBezTo>
                    <a:pt x="88" y="1576"/>
                    <a:pt x="117" y="1664"/>
                    <a:pt x="146" y="1751"/>
                  </a:cubicBezTo>
                  <a:cubicBezTo>
                    <a:pt x="176" y="1780"/>
                    <a:pt x="176" y="1810"/>
                    <a:pt x="205" y="1839"/>
                  </a:cubicBezTo>
                  <a:cubicBezTo>
                    <a:pt x="234" y="1839"/>
                    <a:pt x="263" y="1810"/>
                    <a:pt x="292" y="1810"/>
                  </a:cubicBezTo>
                  <a:cubicBezTo>
                    <a:pt x="380" y="1751"/>
                    <a:pt x="438" y="1693"/>
                    <a:pt x="526" y="1634"/>
                  </a:cubicBezTo>
                  <a:cubicBezTo>
                    <a:pt x="672" y="1459"/>
                    <a:pt x="788" y="1255"/>
                    <a:pt x="847" y="1022"/>
                  </a:cubicBezTo>
                  <a:cubicBezTo>
                    <a:pt x="934" y="730"/>
                    <a:pt x="934" y="380"/>
                    <a:pt x="788" y="88"/>
                  </a:cubicBezTo>
                  <a:cubicBezTo>
                    <a:pt x="759" y="58"/>
                    <a:pt x="759" y="29"/>
                    <a:pt x="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72"/>
            <p:cNvSpPr/>
            <p:nvPr/>
          </p:nvSpPr>
          <p:spPr>
            <a:xfrm>
              <a:off x="4046421" y="3259490"/>
              <a:ext cx="56785" cy="36356"/>
            </a:xfrm>
            <a:custGeom>
              <a:avLst/>
              <a:gdLst/>
              <a:ahLst/>
              <a:cxnLst/>
              <a:rect l="l" t="t" r="r" b="b"/>
              <a:pathLst>
                <a:path w="1665" h="1066" extrusionOk="0">
                  <a:moveTo>
                    <a:pt x="1307" y="0"/>
                  </a:moveTo>
                  <a:cubicBezTo>
                    <a:pt x="1068" y="0"/>
                    <a:pt x="832" y="66"/>
                    <a:pt x="614" y="197"/>
                  </a:cubicBezTo>
                  <a:cubicBezTo>
                    <a:pt x="409" y="314"/>
                    <a:pt x="263" y="489"/>
                    <a:pt x="117" y="664"/>
                  </a:cubicBezTo>
                  <a:cubicBezTo>
                    <a:pt x="88" y="752"/>
                    <a:pt x="59" y="839"/>
                    <a:pt x="30" y="927"/>
                  </a:cubicBezTo>
                  <a:cubicBezTo>
                    <a:pt x="1" y="956"/>
                    <a:pt x="1" y="985"/>
                    <a:pt x="1" y="1044"/>
                  </a:cubicBezTo>
                  <a:lnTo>
                    <a:pt x="117" y="1044"/>
                  </a:lnTo>
                  <a:cubicBezTo>
                    <a:pt x="198" y="1058"/>
                    <a:pt x="278" y="1066"/>
                    <a:pt x="357" y="1066"/>
                  </a:cubicBezTo>
                  <a:cubicBezTo>
                    <a:pt x="595" y="1066"/>
                    <a:pt x="825" y="1000"/>
                    <a:pt x="1022" y="869"/>
                  </a:cubicBezTo>
                  <a:cubicBezTo>
                    <a:pt x="1226" y="752"/>
                    <a:pt x="1402" y="577"/>
                    <a:pt x="1518" y="402"/>
                  </a:cubicBezTo>
                  <a:cubicBezTo>
                    <a:pt x="1547" y="314"/>
                    <a:pt x="1606" y="227"/>
                    <a:pt x="1635" y="139"/>
                  </a:cubicBezTo>
                  <a:cubicBezTo>
                    <a:pt x="1635" y="110"/>
                    <a:pt x="1635" y="81"/>
                    <a:pt x="1664" y="22"/>
                  </a:cubicBezTo>
                  <a:lnTo>
                    <a:pt x="1547" y="22"/>
                  </a:lnTo>
                  <a:cubicBezTo>
                    <a:pt x="1467" y="8"/>
                    <a:pt x="1387" y="0"/>
                    <a:pt x="13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72"/>
            <p:cNvSpPr/>
            <p:nvPr/>
          </p:nvSpPr>
          <p:spPr>
            <a:xfrm>
              <a:off x="4075272" y="3334892"/>
              <a:ext cx="36868" cy="56751"/>
            </a:xfrm>
            <a:custGeom>
              <a:avLst/>
              <a:gdLst/>
              <a:ahLst/>
              <a:cxnLst/>
              <a:rect l="l" t="t" r="r" b="b"/>
              <a:pathLst>
                <a:path w="1081" h="1664" extrusionOk="0">
                  <a:moveTo>
                    <a:pt x="59" y="0"/>
                  </a:moveTo>
                  <a:cubicBezTo>
                    <a:pt x="30" y="29"/>
                    <a:pt x="30" y="59"/>
                    <a:pt x="30" y="88"/>
                  </a:cubicBezTo>
                  <a:cubicBezTo>
                    <a:pt x="1" y="175"/>
                    <a:pt x="1" y="263"/>
                    <a:pt x="1" y="350"/>
                  </a:cubicBezTo>
                  <a:cubicBezTo>
                    <a:pt x="1" y="584"/>
                    <a:pt x="59" y="817"/>
                    <a:pt x="176" y="1022"/>
                  </a:cubicBezTo>
                  <a:cubicBezTo>
                    <a:pt x="293" y="1226"/>
                    <a:pt x="468" y="1401"/>
                    <a:pt x="672" y="1518"/>
                  </a:cubicBezTo>
                  <a:cubicBezTo>
                    <a:pt x="760" y="1547"/>
                    <a:pt x="818" y="1605"/>
                    <a:pt x="906" y="1635"/>
                  </a:cubicBezTo>
                  <a:cubicBezTo>
                    <a:pt x="935" y="1635"/>
                    <a:pt x="993" y="1635"/>
                    <a:pt x="1022" y="1664"/>
                  </a:cubicBezTo>
                  <a:cubicBezTo>
                    <a:pt x="1022" y="1605"/>
                    <a:pt x="1052" y="1576"/>
                    <a:pt x="1052" y="1547"/>
                  </a:cubicBezTo>
                  <a:cubicBezTo>
                    <a:pt x="1052" y="1459"/>
                    <a:pt x="1081" y="1372"/>
                    <a:pt x="1081" y="1284"/>
                  </a:cubicBezTo>
                  <a:cubicBezTo>
                    <a:pt x="1052" y="817"/>
                    <a:pt x="789" y="380"/>
                    <a:pt x="410" y="146"/>
                  </a:cubicBezTo>
                  <a:cubicBezTo>
                    <a:pt x="322" y="88"/>
                    <a:pt x="234" y="59"/>
                    <a:pt x="147" y="29"/>
                  </a:cubicBezTo>
                  <a:cubicBezTo>
                    <a:pt x="118" y="0"/>
                    <a:pt x="89"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72"/>
            <p:cNvSpPr/>
            <p:nvPr/>
          </p:nvSpPr>
          <p:spPr>
            <a:xfrm>
              <a:off x="4000655" y="3572764"/>
              <a:ext cx="54773" cy="38607"/>
            </a:xfrm>
            <a:custGeom>
              <a:avLst/>
              <a:gdLst/>
              <a:ahLst/>
              <a:cxnLst/>
              <a:rect l="l" t="t" r="r" b="b"/>
              <a:pathLst>
                <a:path w="1606" h="1132" extrusionOk="0">
                  <a:moveTo>
                    <a:pt x="1226" y="0"/>
                  </a:moveTo>
                  <a:cubicBezTo>
                    <a:pt x="759" y="59"/>
                    <a:pt x="321" y="351"/>
                    <a:pt x="117" y="759"/>
                  </a:cubicBezTo>
                  <a:cubicBezTo>
                    <a:pt x="88" y="847"/>
                    <a:pt x="58" y="934"/>
                    <a:pt x="29" y="1022"/>
                  </a:cubicBezTo>
                  <a:cubicBezTo>
                    <a:pt x="29" y="1051"/>
                    <a:pt x="0" y="1080"/>
                    <a:pt x="0" y="1110"/>
                  </a:cubicBezTo>
                  <a:lnTo>
                    <a:pt x="117" y="1110"/>
                  </a:lnTo>
                  <a:cubicBezTo>
                    <a:pt x="161" y="1124"/>
                    <a:pt x="204" y="1131"/>
                    <a:pt x="248" y="1131"/>
                  </a:cubicBezTo>
                  <a:cubicBezTo>
                    <a:pt x="292" y="1131"/>
                    <a:pt x="336" y="1124"/>
                    <a:pt x="380" y="1110"/>
                  </a:cubicBezTo>
                  <a:cubicBezTo>
                    <a:pt x="846" y="1080"/>
                    <a:pt x="1255" y="788"/>
                    <a:pt x="1489" y="380"/>
                  </a:cubicBezTo>
                  <a:cubicBezTo>
                    <a:pt x="1518" y="292"/>
                    <a:pt x="1547" y="205"/>
                    <a:pt x="1576" y="117"/>
                  </a:cubicBezTo>
                  <a:cubicBezTo>
                    <a:pt x="1576" y="88"/>
                    <a:pt x="1605" y="59"/>
                    <a:pt x="1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72"/>
            <p:cNvSpPr/>
            <p:nvPr/>
          </p:nvSpPr>
          <p:spPr>
            <a:xfrm>
              <a:off x="4825747" y="3163693"/>
              <a:ext cx="478800" cy="409021"/>
            </a:xfrm>
            <a:custGeom>
              <a:avLst/>
              <a:gdLst/>
              <a:ahLst/>
              <a:cxnLst/>
              <a:rect l="l" t="t" r="r" b="b"/>
              <a:pathLst>
                <a:path w="14039" h="11993" extrusionOk="0">
                  <a:moveTo>
                    <a:pt x="8027" y="0"/>
                  </a:moveTo>
                  <a:cubicBezTo>
                    <a:pt x="2686" y="0"/>
                    <a:pt x="1" y="6421"/>
                    <a:pt x="3736" y="10186"/>
                  </a:cubicBezTo>
                  <a:cubicBezTo>
                    <a:pt x="4964" y="11433"/>
                    <a:pt x="6485" y="11993"/>
                    <a:pt x="7977" y="11993"/>
                  </a:cubicBezTo>
                  <a:cubicBezTo>
                    <a:pt x="11024" y="11993"/>
                    <a:pt x="13951" y="9657"/>
                    <a:pt x="14009" y="6071"/>
                  </a:cubicBezTo>
                  <a:cubicBezTo>
                    <a:pt x="14039" y="2744"/>
                    <a:pt x="11354" y="30"/>
                    <a:pt x="8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72"/>
            <p:cNvSpPr/>
            <p:nvPr/>
          </p:nvSpPr>
          <p:spPr>
            <a:xfrm>
              <a:off x="5005642" y="3354093"/>
              <a:ext cx="201629" cy="509358"/>
            </a:xfrm>
            <a:custGeom>
              <a:avLst/>
              <a:gdLst/>
              <a:ahLst/>
              <a:cxnLst/>
              <a:rect l="l" t="t" r="r" b="b"/>
              <a:pathLst>
                <a:path w="5912" h="14935" extrusionOk="0">
                  <a:moveTo>
                    <a:pt x="2807" y="1"/>
                  </a:moveTo>
                  <a:cubicBezTo>
                    <a:pt x="2610" y="1"/>
                    <a:pt x="2396" y="168"/>
                    <a:pt x="2430" y="429"/>
                  </a:cubicBezTo>
                  <a:cubicBezTo>
                    <a:pt x="2489" y="1217"/>
                    <a:pt x="2518" y="2035"/>
                    <a:pt x="2460" y="2823"/>
                  </a:cubicBezTo>
                  <a:lnTo>
                    <a:pt x="2460" y="4603"/>
                  </a:lnTo>
                  <a:lnTo>
                    <a:pt x="767" y="2181"/>
                  </a:lnTo>
                  <a:cubicBezTo>
                    <a:pt x="696" y="2065"/>
                    <a:pt x="590" y="2017"/>
                    <a:pt x="484" y="2017"/>
                  </a:cubicBezTo>
                  <a:cubicBezTo>
                    <a:pt x="241" y="2017"/>
                    <a:pt x="1" y="2267"/>
                    <a:pt x="183" y="2531"/>
                  </a:cubicBezTo>
                  <a:lnTo>
                    <a:pt x="2460" y="5800"/>
                  </a:lnTo>
                  <a:lnTo>
                    <a:pt x="2460" y="7697"/>
                  </a:lnTo>
                  <a:cubicBezTo>
                    <a:pt x="2460" y="10002"/>
                    <a:pt x="2460" y="12279"/>
                    <a:pt x="2430" y="14584"/>
                  </a:cubicBezTo>
                  <a:cubicBezTo>
                    <a:pt x="2430" y="14818"/>
                    <a:pt x="2598" y="14935"/>
                    <a:pt x="2766" y="14935"/>
                  </a:cubicBezTo>
                  <a:cubicBezTo>
                    <a:pt x="2934" y="14935"/>
                    <a:pt x="3102" y="14818"/>
                    <a:pt x="3102" y="14584"/>
                  </a:cubicBezTo>
                  <a:cubicBezTo>
                    <a:pt x="3131" y="12191"/>
                    <a:pt x="3131" y="9827"/>
                    <a:pt x="3160" y="7434"/>
                  </a:cubicBezTo>
                  <a:lnTo>
                    <a:pt x="3160" y="4515"/>
                  </a:lnTo>
                  <a:lnTo>
                    <a:pt x="5641" y="1947"/>
                  </a:lnTo>
                  <a:cubicBezTo>
                    <a:pt x="5911" y="1699"/>
                    <a:pt x="5677" y="1347"/>
                    <a:pt x="5409" y="1347"/>
                  </a:cubicBezTo>
                  <a:cubicBezTo>
                    <a:pt x="5329" y="1347"/>
                    <a:pt x="5247" y="1378"/>
                    <a:pt x="5174" y="1451"/>
                  </a:cubicBezTo>
                  <a:lnTo>
                    <a:pt x="3131" y="3523"/>
                  </a:lnTo>
                  <a:lnTo>
                    <a:pt x="3131" y="2618"/>
                  </a:lnTo>
                  <a:cubicBezTo>
                    <a:pt x="3189" y="1830"/>
                    <a:pt x="3189" y="1042"/>
                    <a:pt x="3102" y="254"/>
                  </a:cubicBezTo>
                  <a:cubicBezTo>
                    <a:pt x="3066" y="78"/>
                    <a:pt x="2941" y="1"/>
                    <a:pt x="28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72"/>
            <p:cNvSpPr/>
            <p:nvPr/>
          </p:nvSpPr>
          <p:spPr>
            <a:xfrm>
              <a:off x="4994967" y="3249293"/>
              <a:ext cx="30865" cy="48804"/>
            </a:xfrm>
            <a:custGeom>
              <a:avLst/>
              <a:gdLst/>
              <a:ahLst/>
              <a:cxnLst/>
              <a:rect l="l" t="t" r="r" b="b"/>
              <a:pathLst>
                <a:path w="905" h="1431" extrusionOk="0">
                  <a:moveTo>
                    <a:pt x="29" y="0"/>
                  </a:moveTo>
                  <a:cubicBezTo>
                    <a:pt x="0" y="29"/>
                    <a:pt x="0" y="59"/>
                    <a:pt x="0" y="88"/>
                  </a:cubicBezTo>
                  <a:cubicBezTo>
                    <a:pt x="0" y="175"/>
                    <a:pt x="0" y="234"/>
                    <a:pt x="0" y="321"/>
                  </a:cubicBezTo>
                  <a:cubicBezTo>
                    <a:pt x="0" y="526"/>
                    <a:pt x="58" y="701"/>
                    <a:pt x="146" y="876"/>
                  </a:cubicBezTo>
                  <a:cubicBezTo>
                    <a:pt x="263" y="1051"/>
                    <a:pt x="409" y="1197"/>
                    <a:pt x="584" y="1314"/>
                  </a:cubicBezTo>
                  <a:cubicBezTo>
                    <a:pt x="642" y="1343"/>
                    <a:pt x="701" y="1372"/>
                    <a:pt x="788" y="1401"/>
                  </a:cubicBezTo>
                  <a:cubicBezTo>
                    <a:pt x="817" y="1401"/>
                    <a:pt x="846" y="1430"/>
                    <a:pt x="876" y="1430"/>
                  </a:cubicBezTo>
                  <a:cubicBezTo>
                    <a:pt x="876" y="1401"/>
                    <a:pt x="905" y="1372"/>
                    <a:pt x="905" y="1343"/>
                  </a:cubicBezTo>
                  <a:cubicBezTo>
                    <a:pt x="905" y="1255"/>
                    <a:pt x="905" y="1168"/>
                    <a:pt x="905" y="1109"/>
                  </a:cubicBezTo>
                  <a:cubicBezTo>
                    <a:pt x="876" y="701"/>
                    <a:pt x="671" y="321"/>
                    <a:pt x="321" y="117"/>
                  </a:cubicBezTo>
                  <a:cubicBezTo>
                    <a:pt x="263" y="88"/>
                    <a:pt x="175" y="59"/>
                    <a:pt x="117" y="29"/>
                  </a:cubicBezTo>
                  <a:lnTo>
                    <a:pt x="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72"/>
            <p:cNvSpPr/>
            <p:nvPr/>
          </p:nvSpPr>
          <p:spPr>
            <a:xfrm>
              <a:off x="5041723" y="3204481"/>
              <a:ext cx="47815" cy="31649"/>
            </a:xfrm>
            <a:custGeom>
              <a:avLst/>
              <a:gdLst/>
              <a:ahLst/>
              <a:cxnLst/>
              <a:rect l="l" t="t" r="r" b="b"/>
              <a:pathLst>
                <a:path w="1402" h="928" extrusionOk="0">
                  <a:moveTo>
                    <a:pt x="1081" y="1"/>
                  </a:moveTo>
                  <a:cubicBezTo>
                    <a:pt x="876" y="1"/>
                    <a:pt x="701" y="59"/>
                    <a:pt x="526" y="176"/>
                  </a:cubicBezTo>
                  <a:cubicBezTo>
                    <a:pt x="351" y="264"/>
                    <a:pt x="205" y="410"/>
                    <a:pt x="118" y="585"/>
                  </a:cubicBezTo>
                  <a:cubicBezTo>
                    <a:pt x="59" y="643"/>
                    <a:pt x="30" y="731"/>
                    <a:pt x="1" y="789"/>
                  </a:cubicBezTo>
                  <a:cubicBezTo>
                    <a:pt x="1" y="818"/>
                    <a:pt x="1" y="876"/>
                    <a:pt x="1" y="906"/>
                  </a:cubicBezTo>
                  <a:lnTo>
                    <a:pt x="88" y="906"/>
                  </a:lnTo>
                  <a:cubicBezTo>
                    <a:pt x="118" y="920"/>
                    <a:pt x="154" y="928"/>
                    <a:pt x="194" y="928"/>
                  </a:cubicBezTo>
                  <a:cubicBezTo>
                    <a:pt x="234" y="928"/>
                    <a:pt x="278" y="920"/>
                    <a:pt x="322" y="906"/>
                  </a:cubicBezTo>
                  <a:cubicBezTo>
                    <a:pt x="497" y="906"/>
                    <a:pt x="701" y="847"/>
                    <a:pt x="876" y="760"/>
                  </a:cubicBezTo>
                  <a:cubicBezTo>
                    <a:pt x="1051" y="643"/>
                    <a:pt x="1197" y="497"/>
                    <a:pt x="1285" y="322"/>
                  </a:cubicBezTo>
                  <a:cubicBezTo>
                    <a:pt x="1343" y="264"/>
                    <a:pt x="1372" y="205"/>
                    <a:pt x="1372" y="118"/>
                  </a:cubicBezTo>
                  <a:cubicBezTo>
                    <a:pt x="1402" y="88"/>
                    <a:pt x="1402" y="59"/>
                    <a:pt x="1402" y="30"/>
                  </a:cubicBezTo>
                  <a:lnTo>
                    <a:pt x="13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72"/>
            <p:cNvSpPr/>
            <p:nvPr/>
          </p:nvSpPr>
          <p:spPr>
            <a:xfrm>
              <a:off x="5061639" y="3269516"/>
              <a:ext cx="55762" cy="25340"/>
            </a:xfrm>
            <a:custGeom>
              <a:avLst/>
              <a:gdLst/>
              <a:ahLst/>
              <a:cxnLst/>
              <a:rect l="l" t="t" r="r" b="b"/>
              <a:pathLst>
                <a:path w="1635" h="743" extrusionOk="0">
                  <a:moveTo>
                    <a:pt x="651" y="1"/>
                  </a:moveTo>
                  <a:cubicBezTo>
                    <a:pt x="532" y="1"/>
                    <a:pt x="412" y="15"/>
                    <a:pt x="292" y="49"/>
                  </a:cubicBezTo>
                  <a:cubicBezTo>
                    <a:pt x="234" y="79"/>
                    <a:pt x="146" y="108"/>
                    <a:pt x="88" y="137"/>
                  </a:cubicBezTo>
                  <a:cubicBezTo>
                    <a:pt x="59" y="166"/>
                    <a:pt x="30" y="195"/>
                    <a:pt x="0" y="195"/>
                  </a:cubicBezTo>
                  <a:cubicBezTo>
                    <a:pt x="30" y="224"/>
                    <a:pt x="30" y="254"/>
                    <a:pt x="59" y="283"/>
                  </a:cubicBezTo>
                  <a:cubicBezTo>
                    <a:pt x="117" y="341"/>
                    <a:pt x="176" y="400"/>
                    <a:pt x="234" y="458"/>
                  </a:cubicBezTo>
                  <a:cubicBezTo>
                    <a:pt x="441" y="644"/>
                    <a:pt x="721" y="742"/>
                    <a:pt x="1001" y="742"/>
                  </a:cubicBezTo>
                  <a:cubicBezTo>
                    <a:pt x="1117" y="742"/>
                    <a:pt x="1232" y="725"/>
                    <a:pt x="1343" y="691"/>
                  </a:cubicBezTo>
                  <a:cubicBezTo>
                    <a:pt x="1401" y="662"/>
                    <a:pt x="1489" y="633"/>
                    <a:pt x="1547" y="604"/>
                  </a:cubicBezTo>
                  <a:lnTo>
                    <a:pt x="1635" y="545"/>
                  </a:lnTo>
                  <a:cubicBezTo>
                    <a:pt x="1606" y="516"/>
                    <a:pt x="1606" y="487"/>
                    <a:pt x="1576" y="458"/>
                  </a:cubicBezTo>
                  <a:cubicBezTo>
                    <a:pt x="1518" y="400"/>
                    <a:pt x="1489" y="341"/>
                    <a:pt x="1431" y="283"/>
                  </a:cubicBezTo>
                  <a:cubicBezTo>
                    <a:pt x="1255" y="166"/>
                    <a:pt x="1080" y="79"/>
                    <a:pt x="905" y="20"/>
                  </a:cubicBezTo>
                  <a:cubicBezTo>
                    <a:pt x="821" y="8"/>
                    <a:pt x="736" y="1"/>
                    <a:pt x="6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72"/>
            <p:cNvSpPr/>
            <p:nvPr/>
          </p:nvSpPr>
          <p:spPr>
            <a:xfrm>
              <a:off x="4931263" y="3298299"/>
              <a:ext cx="55762" cy="24317"/>
            </a:xfrm>
            <a:custGeom>
              <a:avLst/>
              <a:gdLst/>
              <a:ahLst/>
              <a:cxnLst/>
              <a:rect l="l" t="t" r="r" b="b"/>
              <a:pathLst>
                <a:path w="1635" h="713" extrusionOk="0">
                  <a:moveTo>
                    <a:pt x="634" y="1"/>
                  </a:moveTo>
                  <a:cubicBezTo>
                    <a:pt x="518" y="1"/>
                    <a:pt x="403" y="18"/>
                    <a:pt x="292" y="52"/>
                  </a:cubicBezTo>
                  <a:cubicBezTo>
                    <a:pt x="205" y="81"/>
                    <a:pt x="146" y="110"/>
                    <a:pt x="88" y="139"/>
                  </a:cubicBezTo>
                  <a:lnTo>
                    <a:pt x="0" y="198"/>
                  </a:lnTo>
                  <a:cubicBezTo>
                    <a:pt x="0" y="227"/>
                    <a:pt x="29" y="256"/>
                    <a:pt x="59" y="285"/>
                  </a:cubicBezTo>
                  <a:cubicBezTo>
                    <a:pt x="88" y="344"/>
                    <a:pt x="146" y="373"/>
                    <a:pt x="205" y="431"/>
                  </a:cubicBezTo>
                  <a:cubicBezTo>
                    <a:pt x="350" y="577"/>
                    <a:pt x="555" y="665"/>
                    <a:pt x="730" y="694"/>
                  </a:cubicBezTo>
                  <a:cubicBezTo>
                    <a:pt x="814" y="706"/>
                    <a:pt x="899" y="713"/>
                    <a:pt x="982" y="713"/>
                  </a:cubicBezTo>
                  <a:cubicBezTo>
                    <a:pt x="1098" y="713"/>
                    <a:pt x="1211" y="699"/>
                    <a:pt x="1314" y="665"/>
                  </a:cubicBezTo>
                  <a:cubicBezTo>
                    <a:pt x="1401" y="635"/>
                    <a:pt x="1459" y="606"/>
                    <a:pt x="1547" y="577"/>
                  </a:cubicBezTo>
                  <a:cubicBezTo>
                    <a:pt x="1576" y="548"/>
                    <a:pt x="1605" y="548"/>
                    <a:pt x="1635" y="519"/>
                  </a:cubicBezTo>
                  <a:cubicBezTo>
                    <a:pt x="1605" y="489"/>
                    <a:pt x="1576" y="460"/>
                    <a:pt x="1576" y="431"/>
                  </a:cubicBezTo>
                  <a:cubicBezTo>
                    <a:pt x="1518" y="373"/>
                    <a:pt x="1459" y="314"/>
                    <a:pt x="1401" y="285"/>
                  </a:cubicBezTo>
                  <a:cubicBezTo>
                    <a:pt x="1194" y="99"/>
                    <a:pt x="915" y="1"/>
                    <a:pt x="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72"/>
            <p:cNvSpPr/>
            <p:nvPr/>
          </p:nvSpPr>
          <p:spPr>
            <a:xfrm>
              <a:off x="5025797" y="3336870"/>
              <a:ext cx="30899" cy="49793"/>
            </a:xfrm>
            <a:custGeom>
              <a:avLst/>
              <a:gdLst/>
              <a:ahLst/>
              <a:cxnLst/>
              <a:rect l="l" t="t" r="r" b="b"/>
              <a:pathLst>
                <a:path w="906" h="1460" extrusionOk="0">
                  <a:moveTo>
                    <a:pt x="30" y="1"/>
                  </a:moveTo>
                  <a:cubicBezTo>
                    <a:pt x="30" y="30"/>
                    <a:pt x="30" y="88"/>
                    <a:pt x="30" y="117"/>
                  </a:cubicBezTo>
                  <a:cubicBezTo>
                    <a:pt x="1" y="176"/>
                    <a:pt x="1" y="263"/>
                    <a:pt x="1" y="351"/>
                  </a:cubicBezTo>
                  <a:cubicBezTo>
                    <a:pt x="1" y="526"/>
                    <a:pt x="59" y="730"/>
                    <a:pt x="176" y="905"/>
                  </a:cubicBezTo>
                  <a:cubicBezTo>
                    <a:pt x="263" y="1080"/>
                    <a:pt x="409" y="1226"/>
                    <a:pt x="585" y="1314"/>
                  </a:cubicBezTo>
                  <a:cubicBezTo>
                    <a:pt x="643" y="1372"/>
                    <a:pt x="730" y="1401"/>
                    <a:pt x="789" y="1431"/>
                  </a:cubicBezTo>
                  <a:lnTo>
                    <a:pt x="876" y="1460"/>
                  </a:lnTo>
                  <a:cubicBezTo>
                    <a:pt x="906" y="1401"/>
                    <a:pt x="906" y="1372"/>
                    <a:pt x="906" y="1343"/>
                  </a:cubicBezTo>
                  <a:cubicBezTo>
                    <a:pt x="906" y="1285"/>
                    <a:pt x="906" y="1197"/>
                    <a:pt x="906" y="1110"/>
                  </a:cubicBezTo>
                  <a:cubicBezTo>
                    <a:pt x="906" y="934"/>
                    <a:pt x="847" y="730"/>
                    <a:pt x="760" y="555"/>
                  </a:cubicBezTo>
                  <a:cubicBezTo>
                    <a:pt x="643" y="380"/>
                    <a:pt x="497" y="234"/>
                    <a:pt x="322" y="146"/>
                  </a:cubicBezTo>
                  <a:cubicBezTo>
                    <a:pt x="263" y="88"/>
                    <a:pt x="176" y="59"/>
                    <a:pt x="118" y="30"/>
                  </a:cubicBezTo>
                  <a:lnTo>
                    <a:pt x="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72"/>
            <p:cNvSpPr/>
            <p:nvPr/>
          </p:nvSpPr>
          <p:spPr>
            <a:xfrm>
              <a:off x="4945177" y="3376669"/>
              <a:ext cx="48804" cy="31888"/>
            </a:xfrm>
            <a:custGeom>
              <a:avLst/>
              <a:gdLst/>
              <a:ahLst/>
              <a:cxnLst/>
              <a:rect l="l" t="t" r="r" b="b"/>
              <a:pathLst>
                <a:path w="1431" h="935" extrusionOk="0">
                  <a:moveTo>
                    <a:pt x="1110" y="1"/>
                  </a:moveTo>
                  <a:cubicBezTo>
                    <a:pt x="906" y="30"/>
                    <a:pt x="730" y="89"/>
                    <a:pt x="555" y="176"/>
                  </a:cubicBezTo>
                  <a:cubicBezTo>
                    <a:pt x="380" y="293"/>
                    <a:pt x="234" y="410"/>
                    <a:pt x="118" y="585"/>
                  </a:cubicBezTo>
                  <a:cubicBezTo>
                    <a:pt x="88" y="672"/>
                    <a:pt x="59" y="731"/>
                    <a:pt x="30" y="789"/>
                  </a:cubicBezTo>
                  <a:cubicBezTo>
                    <a:pt x="1" y="847"/>
                    <a:pt x="1" y="906"/>
                    <a:pt x="1" y="906"/>
                  </a:cubicBezTo>
                  <a:lnTo>
                    <a:pt x="118" y="906"/>
                  </a:lnTo>
                  <a:cubicBezTo>
                    <a:pt x="176" y="935"/>
                    <a:pt x="263" y="935"/>
                    <a:pt x="351" y="935"/>
                  </a:cubicBezTo>
                  <a:cubicBezTo>
                    <a:pt x="526" y="935"/>
                    <a:pt x="730" y="877"/>
                    <a:pt x="906" y="760"/>
                  </a:cubicBezTo>
                  <a:cubicBezTo>
                    <a:pt x="1081" y="672"/>
                    <a:pt x="1227" y="526"/>
                    <a:pt x="1314" y="351"/>
                  </a:cubicBezTo>
                  <a:cubicBezTo>
                    <a:pt x="1343" y="293"/>
                    <a:pt x="1373" y="205"/>
                    <a:pt x="1402" y="147"/>
                  </a:cubicBezTo>
                  <a:cubicBezTo>
                    <a:pt x="1431" y="118"/>
                    <a:pt x="1431" y="89"/>
                    <a:pt x="1431" y="59"/>
                  </a:cubicBezTo>
                  <a:cubicBezTo>
                    <a:pt x="1402" y="30"/>
                    <a:pt x="1373" y="1"/>
                    <a:pt x="1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72"/>
            <p:cNvSpPr/>
            <p:nvPr/>
          </p:nvSpPr>
          <p:spPr>
            <a:xfrm>
              <a:off x="5127322" y="3213689"/>
              <a:ext cx="48804" cy="31649"/>
            </a:xfrm>
            <a:custGeom>
              <a:avLst/>
              <a:gdLst/>
              <a:ahLst/>
              <a:cxnLst/>
              <a:rect l="l" t="t" r="r" b="b"/>
              <a:pathLst>
                <a:path w="1431" h="928" extrusionOk="0">
                  <a:moveTo>
                    <a:pt x="1216" y="1"/>
                  </a:moveTo>
                  <a:cubicBezTo>
                    <a:pt x="1175" y="1"/>
                    <a:pt x="1139" y="8"/>
                    <a:pt x="1110" y="23"/>
                  </a:cubicBezTo>
                  <a:cubicBezTo>
                    <a:pt x="905" y="23"/>
                    <a:pt x="701" y="81"/>
                    <a:pt x="526" y="169"/>
                  </a:cubicBezTo>
                  <a:cubicBezTo>
                    <a:pt x="351" y="285"/>
                    <a:pt x="234" y="431"/>
                    <a:pt x="117" y="606"/>
                  </a:cubicBezTo>
                  <a:cubicBezTo>
                    <a:pt x="88" y="665"/>
                    <a:pt x="59" y="723"/>
                    <a:pt x="30" y="811"/>
                  </a:cubicBezTo>
                  <a:cubicBezTo>
                    <a:pt x="30" y="840"/>
                    <a:pt x="1" y="869"/>
                    <a:pt x="1" y="898"/>
                  </a:cubicBezTo>
                  <a:lnTo>
                    <a:pt x="88" y="928"/>
                  </a:lnTo>
                  <a:lnTo>
                    <a:pt x="322" y="928"/>
                  </a:lnTo>
                  <a:cubicBezTo>
                    <a:pt x="526" y="928"/>
                    <a:pt x="730" y="869"/>
                    <a:pt x="905" y="752"/>
                  </a:cubicBezTo>
                  <a:cubicBezTo>
                    <a:pt x="1051" y="665"/>
                    <a:pt x="1197" y="519"/>
                    <a:pt x="1314" y="344"/>
                  </a:cubicBezTo>
                  <a:cubicBezTo>
                    <a:pt x="1343" y="256"/>
                    <a:pt x="1372" y="198"/>
                    <a:pt x="1402" y="140"/>
                  </a:cubicBezTo>
                  <a:cubicBezTo>
                    <a:pt x="1402" y="81"/>
                    <a:pt x="1431" y="52"/>
                    <a:pt x="1431" y="23"/>
                  </a:cubicBezTo>
                  <a:lnTo>
                    <a:pt x="1343" y="23"/>
                  </a:lnTo>
                  <a:cubicBezTo>
                    <a:pt x="1299" y="8"/>
                    <a:pt x="1256" y="1"/>
                    <a:pt x="1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72"/>
            <p:cNvSpPr/>
            <p:nvPr/>
          </p:nvSpPr>
          <p:spPr>
            <a:xfrm>
              <a:off x="4985998" y="3470249"/>
              <a:ext cx="31888" cy="47815"/>
            </a:xfrm>
            <a:custGeom>
              <a:avLst/>
              <a:gdLst/>
              <a:ahLst/>
              <a:cxnLst/>
              <a:rect l="l" t="t" r="r" b="b"/>
              <a:pathLst>
                <a:path w="935" h="1402" extrusionOk="0">
                  <a:moveTo>
                    <a:pt x="59" y="0"/>
                  </a:moveTo>
                  <a:cubicBezTo>
                    <a:pt x="30" y="30"/>
                    <a:pt x="30" y="59"/>
                    <a:pt x="30" y="88"/>
                  </a:cubicBezTo>
                  <a:cubicBezTo>
                    <a:pt x="30" y="146"/>
                    <a:pt x="0" y="234"/>
                    <a:pt x="30" y="321"/>
                  </a:cubicBezTo>
                  <a:cubicBezTo>
                    <a:pt x="30" y="701"/>
                    <a:pt x="234" y="1080"/>
                    <a:pt x="584" y="1285"/>
                  </a:cubicBezTo>
                  <a:cubicBezTo>
                    <a:pt x="672" y="1343"/>
                    <a:pt x="730" y="1372"/>
                    <a:pt x="818" y="1401"/>
                  </a:cubicBezTo>
                  <a:lnTo>
                    <a:pt x="905" y="1401"/>
                  </a:lnTo>
                  <a:cubicBezTo>
                    <a:pt x="905" y="1401"/>
                    <a:pt x="934" y="1372"/>
                    <a:pt x="934" y="1314"/>
                  </a:cubicBezTo>
                  <a:cubicBezTo>
                    <a:pt x="934" y="1255"/>
                    <a:pt x="934" y="1168"/>
                    <a:pt x="934" y="1080"/>
                  </a:cubicBezTo>
                  <a:cubicBezTo>
                    <a:pt x="934" y="672"/>
                    <a:pt x="701" y="321"/>
                    <a:pt x="351" y="117"/>
                  </a:cubicBezTo>
                  <a:cubicBezTo>
                    <a:pt x="292" y="59"/>
                    <a:pt x="234" y="30"/>
                    <a:pt x="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72"/>
            <p:cNvSpPr/>
            <p:nvPr/>
          </p:nvSpPr>
          <p:spPr>
            <a:xfrm>
              <a:off x="5140281" y="3321933"/>
              <a:ext cx="30865" cy="48804"/>
            </a:xfrm>
            <a:custGeom>
              <a:avLst/>
              <a:gdLst/>
              <a:ahLst/>
              <a:cxnLst/>
              <a:rect l="l" t="t" r="r" b="b"/>
              <a:pathLst>
                <a:path w="905" h="1431" extrusionOk="0">
                  <a:moveTo>
                    <a:pt x="29" y="1"/>
                  </a:moveTo>
                  <a:cubicBezTo>
                    <a:pt x="0" y="30"/>
                    <a:pt x="0" y="59"/>
                    <a:pt x="29" y="88"/>
                  </a:cubicBezTo>
                  <a:cubicBezTo>
                    <a:pt x="0" y="176"/>
                    <a:pt x="0" y="263"/>
                    <a:pt x="0" y="322"/>
                  </a:cubicBezTo>
                  <a:cubicBezTo>
                    <a:pt x="0" y="730"/>
                    <a:pt x="234" y="1110"/>
                    <a:pt x="584" y="1314"/>
                  </a:cubicBezTo>
                  <a:cubicBezTo>
                    <a:pt x="642" y="1343"/>
                    <a:pt x="701" y="1372"/>
                    <a:pt x="788" y="1402"/>
                  </a:cubicBezTo>
                  <a:lnTo>
                    <a:pt x="876" y="1431"/>
                  </a:lnTo>
                  <a:cubicBezTo>
                    <a:pt x="876" y="1431"/>
                    <a:pt x="905" y="1402"/>
                    <a:pt x="905" y="1343"/>
                  </a:cubicBezTo>
                  <a:cubicBezTo>
                    <a:pt x="905" y="1256"/>
                    <a:pt x="905" y="1197"/>
                    <a:pt x="905" y="1110"/>
                  </a:cubicBezTo>
                  <a:cubicBezTo>
                    <a:pt x="876" y="701"/>
                    <a:pt x="671" y="322"/>
                    <a:pt x="321" y="118"/>
                  </a:cubicBezTo>
                  <a:cubicBezTo>
                    <a:pt x="263" y="88"/>
                    <a:pt x="175" y="59"/>
                    <a:pt x="117" y="30"/>
                  </a:cubicBezTo>
                  <a:lnTo>
                    <a:pt x="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72"/>
            <p:cNvSpPr/>
            <p:nvPr/>
          </p:nvSpPr>
          <p:spPr>
            <a:xfrm>
              <a:off x="5168144" y="3266447"/>
              <a:ext cx="48804" cy="31649"/>
            </a:xfrm>
            <a:custGeom>
              <a:avLst/>
              <a:gdLst/>
              <a:ahLst/>
              <a:cxnLst/>
              <a:rect l="l" t="t" r="r" b="b"/>
              <a:pathLst>
                <a:path w="1431" h="928" extrusionOk="0">
                  <a:moveTo>
                    <a:pt x="1226" y="1"/>
                  </a:moveTo>
                  <a:cubicBezTo>
                    <a:pt x="1190" y="1"/>
                    <a:pt x="1153" y="8"/>
                    <a:pt x="1109" y="23"/>
                  </a:cubicBezTo>
                  <a:cubicBezTo>
                    <a:pt x="701" y="23"/>
                    <a:pt x="351" y="256"/>
                    <a:pt x="146" y="606"/>
                  </a:cubicBezTo>
                  <a:cubicBezTo>
                    <a:pt x="88" y="665"/>
                    <a:pt x="59" y="723"/>
                    <a:pt x="29" y="811"/>
                  </a:cubicBezTo>
                  <a:cubicBezTo>
                    <a:pt x="29" y="840"/>
                    <a:pt x="29" y="869"/>
                    <a:pt x="0" y="898"/>
                  </a:cubicBezTo>
                  <a:lnTo>
                    <a:pt x="117" y="927"/>
                  </a:lnTo>
                  <a:lnTo>
                    <a:pt x="351" y="927"/>
                  </a:lnTo>
                  <a:cubicBezTo>
                    <a:pt x="526" y="927"/>
                    <a:pt x="730" y="869"/>
                    <a:pt x="905" y="752"/>
                  </a:cubicBezTo>
                  <a:cubicBezTo>
                    <a:pt x="1080" y="665"/>
                    <a:pt x="1226" y="519"/>
                    <a:pt x="1314" y="344"/>
                  </a:cubicBezTo>
                  <a:cubicBezTo>
                    <a:pt x="1343" y="256"/>
                    <a:pt x="1372" y="198"/>
                    <a:pt x="1401" y="139"/>
                  </a:cubicBezTo>
                  <a:cubicBezTo>
                    <a:pt x="1430" y="81"/>
                    <a:pt x="1430" y="52"/>
                    <a:pt x="1430" y="23"/>
                  </a:cubicBezTo>
                  <a:lnTo>
                    <a:pt x="1343" y="23"/>
                  </a:lnTo>
                  <a:cubicBezTo>
                    <a:pt x="1299" y="8"/>
                    <a:pt x="1263" y="1"/>
                    <a:pt x="1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72"/>
            <p:cNvSpPr/>
            <p:nvPr/>
          </p:nvSpPr>
          <p:spPr>
            <a:xfrm>
              <a:off x="5216911" y="3312998"/>
              <a:ext cx="31888" cy="48804"/>
            </a:xfrm>
            <a:custGeom>
              <a:avLst/>
              <a:gdLst/>
              <a:ahLst/>
              <a:cxnLst/>
              <a:rect l="l" t="t" r="r" b="b"/>
              <a:pathLst>
                <a:path w="935" h="1431" extrusionOk="0">
                  <a:moveTo>
                    <a:pt x="59" y="0"/>
                  </a:moveTo>
                  <a:cubicBezTo>
                    <a:pt x="30" y="29"/>
                    <a:pt x="30" y="58"/>
                    <a:pt x="0" y="88"/>
                  </a:cubicBezTo>
                  <a:cubicBezTo>
                    <a:pt x="0" y="175"/>
                    <a:pt x="0" y="234"/>
                    <a:pt x="0" y="321"/>
                  </a:cubicBezTo>
                  <a:cubicBezTo>
                    <a:pt x="0" y="525"/>
                    <a:pt x="59" y="701"/>
                    <a:pt x="175" y="876"/>
                  </a:cubicBezTo>
                  <a:cubicBezTo>
                    <a:pt x="263" y="1051"/>
                    <a:pt x="409" y="1197"/>
                    <a:pt x="584" y="1313"/>
                  </a:cubicBezTo>
                  <a:cubicBezTo>
                    <a:pt x="642" y="1343"/>
                    <a:pt x="730" y="1372"/>
                    <a:pt x="788" y="1401"/>
                  </a:cubicBezTo>
                  <a:lnTo>
                    <a:pt x="876" y="1430"/>
                  </a:lnTo>
                  <a:cubicBezTo>
                    <a:pt x="876" y="1430"/>
                    <a:pt x="905" y="1401"/>
                    <a:pt x="905" y="1343"/>
                  </a:cubicBezTo>
                  <a:cubicBezTo>
                    <a:pt x="934" y="1255"/>
                    <a:pt x="934" y="1168"/>
                    <a:pt x="934" y="1109"/>
                  </a:cubicBezTo>
                  <a:cubicBezTo>
                    <a:pt x="934" y="905"/>
                    <a:pt x="876" y="701"/>
                    <a:pt x="759" y="525"/>
                  </a:cubicBezTo>
                  <a:cubicBezTo>
                    <a:pt x="672" y="380"/>
                    <a:pt x="526" y="234"/>
                    <a:pt x="351" y="117"/>
                  </a:cubicBezTo>
                  <a:cubicBezTo>
                    <a:pt x="292" y="88"/>
                    <a:pt x="205" y="58"/>
                    <a:pt x="146" y="29"/>
                  </a:cubicBezTo>
                  <a:lnTo>
                    <a:pt x="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72"/>
            <p:cNvSpPr/>
            <p:nvPr/>
          </p:nvSpPr>
          <p:spPr>
            <a:xfrm>
              <a:off x="5232837" y="3384649"/>
              <a:ext cx="31888" cy="47815"/>
            </a:xfrm>
            <a:custGeom>
              <a:avLst/>
              <a:gdLst/>
              <a:ahLst/>
              <a:cxnLst/>
              <a:rect l="l" t="t" r="r" b="b"/>
              <a:pathLst>
                <a:path w="935" h="1402" extrusionOk="0">
                  <a:moveTo>
                    <a:pt x="30" y="0"/>
                  </a:moveTo>
                  <a:cubicBezTo>
                    <a:pt x="30" y="0"/>
                    <a:pt x="30" y="30"/>
                    <a:pt x="30" y="88"/>
                  </a:cubicBezTo>
                  <a:cubicBezTo>
                    <a:pt x="0" y="146"/>
                    <a:pt x="0" y="234"/>
                    <a:pt x="0" y="292"/>
                  </a:cubicBezTo>
                  <a:cubicBezTo>
                    <a:pt x="30" y="701"/>
                    <a:pt x="234" y="1080"/>
                    <a:pt x="584" y="1285"/>
                  </a:cubicBezTo>
                  <a:cubicBezTo>
                    <a:pt x="642" y="1314"/>
                    <a:pt x="730" y="1372"/>
                    <a:pt x="788" y="1372"/>
                  </a:cubicBezTo>
                  <a:lnTo>
                    <a:pt x="905" y="1401"/>
                  </a:lnTo>
                  <a:cubicBezTo>
                    <a:pt x="905" y="1372"/>
                    <a:pt x="905" y="1343"/>
                    <a:pt x="905" y="1314"/>
                  </a:cubicBezTo>
                  <a:cubicBezTo>
                    <a:pt x="934" y="1226"/>
                    <a:pt x="934" y="1168"/>
                    <a:pt x="905" y="1080"/>
                  </a:cubicBezTo>
                  <a:cubicBezTo>
                    <a:pt x="905" y="876"/>
                    <a:pt x="847" y="701"/>
                    <a:pt x="759" y="526"/>
                  </a:cubicBezTo>
                  <a:cubicBezTo>
                    <a:pt x="672" y="351"/>
                    <a:pt x="526" y="205"/>
                    <a:pt x="351" y="117"/>
                  </a:cubicBezTo>
                  <a:cubicBezTo>
                    <a:pt x="292" y="88"/>
                    <a:pt x="205" y="30"/>
                    <a:pt x="146" y="30"/>
                  </a:cubicBezTo>
                  <a:cubicBezTo>
                    <a:pt x="117" y="0"/>
                    <a:pt x="59" y="0"/>
                    <a:pt x="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72"/>
            <p:cNvSpPr/>
            <p:nvPr/>
          </p:nvSpPr>
          <p:spPr>
            <a:xfrm>
              <a:off x="5177079" y="3469601"/>
              <a:ext cx="55796" cy="24317"/>
            </a:xfrm>
            <a:custGeom>
              <a:avLst/>
              <a:gdLst/>
              <a:ahLst/>
              <a:cxnLst/>
              <a:rect l="l" t="t" r="r" b="b"/>
              <a:pathLst>
                <a:path w="1636" h="713" extrusionOk="0">
                  <a:moveTo>
                    <a:pt x="652" y="0"/>
                  </a:moveTo>
                  <a:cubicBezTo>
                    <a:pt x="532" y="0"/>
                    <a:pt x="412" y="14"/>
                    <a:pt x="293" y="49"/>
                  </a:cubicBezTo>
                  <a:cubicBezTo>
                    <a:pt x="234" y="78"/>
                    <a:pt x="147" y="107"/>
                    <a:pt x="89" y="136"/>
                  </a:cubicBezTo>
                  <a:cubicBezTo>
                    <a:pt x="59" y="165"/>
                    <a:pt x="30" y="165"/>
                    <a:pt x="1" y="194"/>
                  </a:cubicBezTo>
                  <a:cubicBezTo>
                    <a:pt x="30" y="224"/>
                    <a:pt x="30" y="253"/>
                    <a:pt x="59" y="282"/>
                  </a:cubicBezTo>
                  <a:cubicBezTo>
                    <a:pt x="118" y="340"/>
                    <a:pt x="176" y="399"/>
                    <a:pt x="234" y="428"/>
                  </a:cubicBezTo>
                  <a:cubicBezTo>
                    <a:pt x="441" y="614"/>
                    <a:pt x="721" y="712"/>
                    <a:pt x="1002" y="712"/>
                  </a:cubicBezTo>
                  <a:cubicBezTo>
                    <a:pt x="1117" y="712"/>
                    <a:pt x="1233" y="696"/>
                    <a:pt x="1343" y="661"/>
                  </a:cubicBezTo>
                  <a:cubicBezTo>
                    <a:pt x="1402" y="632"/>
                    <a:pt x="1489" y="603"/>
                    <a:pt x="1548" y="574"/>
                  </a:cubicBezTo>
                  <a:cubicBezTo>
                    <a:pt x="1577" y="574"/>
                    <a:pt x="1606" y="545"/>
                    <a:pt x="1635" y="516"/>
                  </a:cubicBezTo>
                  <a:cubicBezTo>
                    <a:pt x="1606" y="486"/>
                    <a:pt x="1606" y="457"/>
                    <a:pt x="1577" y="457"/>
                  </a:cubicBezTo>
                  <a:cubicBezTo>
                    <a:pt x="1548" y="370"/>
                    <a:pt x="1489" y="340"/>
                    <a:pt x="1431" y="282"/>
                  </a:cubicBezTo>
                  <a:cubicBezTo>
                    <a:pt x="1285" y="136"/>
                    <a:pt x="1081" y="49"/>
                    <a:pt x="906" y="19"/>
                  </a:cubicBezTo>
                  <a:cubicBezTo>
                    <a:pt x="821" y="7"/>
                    <a:pt x="736" y="0"/>
                    <a:pt x="6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72"/>
            <p:cNvSpPr/>
            <p:nvPr/>
          </p:nvSpPr>
          <p:spPr>
            <a:xfrm>
              <a:off x="5140281" y="3494121"/>
              <a:ext cx="30865" cy="48804"/>
            </a:xfrm>
            <a:custGeom>
              <a:avLst/>
              <a:gdLst/>
              <a:ahLst/>
              <a:cxnLst/>
              <a:rect l="l" t="t" r="r" b="b"/>
              <a:pathLst>
                <a:path w="905" h="1431" extrusionOk="0">
                  <a:moveTo>
                    <a:pt x="29" y="1"/>
                  </a:moveTo>
                  <a:cubicBezTo>
                    <a:pt x="0" y="30"/>
                    <a:pt x="0" y="59"/>
                    <a:pt x="29" y="88"/>
                  </a:cubicBezTo>
                  <a:cubicBezTo>
                    <a:pt x="0" y="176"/>
                    <a:pt x="0" y="234"/>
                    <a:pt x="0" y="322"/>
                  </a:cubicBezTo>
                  <a:cubicBezTo>
                    <a:pt x="0" y="526"/>
                    <a:pt x="58" y="730"/>
                    <a:pt x="175" y="906"/>
                  </a:cubicBezTo>
                  <a:cubicBezTo>
                    <a:pt x="263" y="1051"/>
                    <a:pt x="409" y="1197"/>
                    <a:pt x="584" y="1314"/>
                  </a:cubicBezTo>
                  <a:cubicBezTo>
                    <a:pt x="642" y="1343"/>
                    <a:pt x="701" y="1373"/>
                    <a:pt x="788" y="1402"/>
                  </a:cubicBezTo>
                  <a:lnTo>
                    <a:pt x="876" y="1431"/>
                  </a:lnTo>
                  <a:cubicBezTo>
                    <a:pt x="876" y="1402"/>
                    <a:pt x="905" y="1373"/>
                    <a:pt x="905" y="1343"/>
                  </a:cubicBezTo>
                  <a:cubicBezTo>
                    <a:pt x="905" y="1256"/>
                    <a:pt x="905" y="1197"/>
                    <a:pt x="905" y="1110"/>
                  </a:cubicBezTo>
                  <a:cubicBezTo>
                    <a:pt x="905" y="906"/>
                    <a:pt x="846" y="701"/>
                    <a:pt x="730" y="555"/>
                  </a:cubicBezTo>
                  <a:cubicBezTo>
                    <a:pt x="642" y="380"/>
                    <a:pt x="496" y="234"/>
                    <a:pt x="321" y="118"/>
                  </a:cubicBezTo>
                  <a:cubicBezTo>
                    <a:pt x="263" y="88"/>
                    <a:pt x="175" y="59"/>
                    <a:pt x="117" y="30"/>
                  </a:cubicBezTo>
                  <a:lnTo>
                    <a:pt x="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72"/>
            <p:cNvSpPr/>
            <p:nvPr/>
          </p:nvSpPr>
          <p:spPr>
            <a:xfrm>
              <a:off x="3822295" y="3986234"/>
              <a:ext cx="74178" cy="59752"/>
            </a:xfrm>
            <a:custGeom>
              <a:avLst/>
              <a:gdLst/>
              <a:ahLst/>
              <a:cxnLst/>
              <a:rect l="l" t="t" r="r" b="b"/>
              <a:pathLst>
                <a:path w="2175" h="1752" extrusionOk="0">
                  <a:moveTo>
                    <a:pt x="343" y="1"/>
                  </a:moveTo>
                  <a:cubicBezTo>
                    <a:pt x="170" y="1"/>
                    <a:pt x="0" y="152"/>
                    <a:pt x="94" y="339"/>
                  </a:cubicBezTo>
                  <a:cubicBezTo>
                    <a:pt x="298" y="747"/>
                    <a:pt x="473" y="1185"/>
                    <a:pt x="677" y="1594"/>
                  </a:cubicBezTo>
                  <a:cubicBezTo>
                    <a:pt x="717" y="1693"/>
                    <a:pt x="824" y="1751"/>
                    <a:pt x="925" y="1751"/>
                  </a:cubicBezTo>
                  <a:cubicBezTo>
                    <a:pt x="973" y="1751"/>
                    <a:pt x="1019" y="1738"/>
                    <a:pt x="1057" y="1710"/>
                  </a:cubicBezTo>
                  <a:lnTo>
                    <a:pt x="1961" y="981"/>
                  </a:lnTo>
                  <a:cubicBezTo>
                    <a:pt x="2174" y="791"/>
                    <a:pt x="2023" y="487"/>
                    <a:pt x="1818" y="487"/>
                  </a:cubicBezTo>
                  <a:cubicBezTo>
                    <a:pt x="1770" y="487"/>
                    <a:pt x="1719" y="504"/>
                    <a:pt x="1670" y="543"/>
                  </a:cubicBezTo>
                  <a:lnTo>
                    <a:pt x="998" y="1097"/>
                  </a:lnTo>
                  <a:lnTo>
                    <a:pt x="590" y="163"/>
                  </a:lnTo>
                  <a:cubicBezTo>
                    <a:pt x="537" y="48"/>
                    <a:pt x="440" y="1"/>
                    <a:pt x="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72"/>
            <p:cNvSpPr/>
            <p:nvPr/>
          </p:nvSpPr>
          <p:spPr>
            <a:xfrm>
              <a:off x="4169636" y="4136971"/>
              <a:ext cx="74178" cy="59957"/>
            </a:xfrm>
            <a:custGeom>
              <a:avLst/>
              <a:gdLst/>
              <a:ahLst/>
              <a:cxnLst/>
              <a:rect l="l" t="t" r="r" b="b"/>
              <a:pathLst>
                <a:path w="2175" h="1758" extrusionOk="0">
                  <a:moveTo>
                    <a:pt x="321" y="0"/>
                  </a:moveTo>
                  <a:cubicBezTo>
                    <a:pt x="158" y="0"/>
                    <a:pt x="1" y="139"/>
                    <a:pt x="94" y="326"/>
                  </a:cubicBezTo>
                  <a:lnTo>
                    <a:pt x="649" y="1580"/>
                  </a:lnTo>
                  <a:cubicBezTo>
                    <a:pt x="705" y="1694"/>
                    <a:pt x="798" y="1758"/>
                    <a:pt x="896" y="1758"/>
                  </a:cubicBezTo>
                  <a:cubicBezTo>
                    <a:pt x="950" y="1758"/>
                    <a:pt x="1006" y="1739"/>
                    <a:pt x="1057" y="1697"/>
                  </a:cubicBezTo>
                  <a:lnTo>
                    <a:pt x="1962" y="968"/>
                  </a:lnTo>
                  <a:cubicBezTo>
                    <a:pt x="2174" y="802"/>
                    <a:pt x="2024" y="503"/>
                    <a:pt x="1820" y="503"/>
                  </a:cubicBezTo>
                  <a:cubicBezTo>
                    <a:pt x="1772" y="503"/>
                    <a:pt x="1720" y="520"/>
                    <a:pt x="1670" y="559"/>
                  </a:cubicBezTo>
                  <a:lnTo>
                    <a:pt x="999" y="1084"/>
                  </a:lnTo>
                  <a:cubicBezTo>
                    <a:pt x="853" y="792"/>
                    <a:pt x="707" y="471"/>
                    <a:pt x="561" y="150"/>
                  </a:cubicBezTo>
                  <a:cubicBezTo>
                    <a:pt x="508" y="45"/>
                    <a:pt x="414"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72"/>
            <p:cNvSpPr/>
            <p:nvPr/>
          </p:nvSpPr>
          <p:spPr>
            <a:xfrm>
              <a:off x="3297753" y="4386778"/>
              <a:ext cx="73360" cy="59991"/>
            </a:xfrm>
            <a:custGeom>
              <a:avLst/>
              <a:gdLst/>
              <a:ahLst/>
              <a:cxnLst/>
              <a:rect l="l" t="t" r="r" b="b"/>
              <a:pathLst>
                <a:path w="2151" h="1759" extrusionOk="0">
                  <a:moveTo>
                    <a:pt x="334" y="1"/>
                  </a:moveTo>
                  <a:cubicBezTo>
                    <a:pt x="169" y="1"/>
                    <a:pt x="1" y="140"/>
                    <a:pt x="94" y="326"/>
                  </a:cubicBezTo>
                  <a:lnTo>
                    <a:pt x="678" y="1581"/>
                  </a:lnTo>
                  <a:cubicBezTo>
                    <a:pt x="715" y="1694"/>
                    <a:pt x="802" y="1758"/>
                    <a:pt x="897" y="1758"/>
                  </a:cubicBezTo>
                  <a:cubicBezTo>
                    <a:pt x="950" y="1758"/>
                    <a:pt x="1005" y="1739"/>
                    <a:pt x="1057" y="1698"/>
                  </a:cubicBezTo>
                  <a:lnTo>
                    <a:pt x="1962" y="968"/>
                  </a:lnTo>
                  <a:cubicBezTo>
                    <a:pt x="2151" y="779"/>
                    <a:pt x="2014" y="475"/>
                    <a:pt x="1816" y="475"/>
                  </a:cubicBezTo>
                  <a:cubicBezTo>
                    <a:pt x="1770" y="475"/>
                    <a:pt x="1720" y="492"/>
                    <a:pt x="1670" y="530"/>
                  </a:cubicBezTo>
                  <a:lnTo>
                    <a:pt x="999" y="1056"/>
                  </a:lnTo>
                  <a:lnTo>
                    <a:pt x="561" y="151"/>
                  </a:lnTo>
                  <a:cubicBezTo>
                    <a:pt x="519" y="45"/>
                    <a:pt x="427" y="1"/>
                    <a:pt x="3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72"/>
            <p:cNvSpPr/>
            <p:nvPr/>
          </p:nvSpPr>
          <p:spPr>
            <a:xfrm>
              <a:off x="4237331" y="4486326"/>
              <a:ext cx="74281" cy="59957"/>
            </a:xfrm>
            <a:custGeom>
              <a:avLst/>
              <a:gdLst/>
              <a:ahLst/>
              <a:cxnLst/>
              <a:rect l="l" t="t" r="r" b="b"/>
              <a:pathLst>
                <a:path w="2178" h="1758" extrusionOk="0">
                  <a:moveTo>
                    <a:pt x="341" y="0"/>
                  </a:moveTo>
                  <a:cubicBezTo>
                    <a:pt x="169" y="0"/>
                    <a:pt x="1" y="139"/>
                    <a:pt x="94" y="326"/>
                  </a:cubicBezTo>
                  <a:lnTo>
                    <a:pt x="677" y="1581"/>
                  </a:lnTo>
                  <a:cubicBezTo>
                    <a:pt x="715" y="1694"/>
                    <a:pt x="814" y="1758"/>
                    <a:pt x="918" y="1758"/>
                  </a:cubicBezTo>
                  <a:cubicBezTo>
                    <a:pt x="975" y="1758"/>
                    <a:pt x="1034" y="1739"/>
                    <a:pt x="1086" y="1697"/>
                  </a:cubicBezTo>
                  <a:lnTo>
                    <a:pt x="1991" y="968"/>
                  </a:lnTo>
                  <a:cubicBezTo>
                    <a:pt x="2177" y="804"/>
                    <a:pt x="2029" y="492"/>
                    <a:pt x="1827" y="492"/>
                  </a:cubicBezTo>
                  <a:cubicBezTo>
                    <a:pt x="1777" y="492"/>
                    <a:pt x="1723" y="512"/>
                    <a:pt x="1670" y="559"/>
                  </a:cubicBezTo>
                  <a:lnTo>
                    <a:pt x="1028" y="1084"/>
                  </a:lnTo>
                  <a:lnTo>
                    <a:pt x="590" y="150"/>
                  </a:lnTo>
                  <a:cubicBezTo>
                    <a:pt x="537" y="45"/>
                    <a:pt x="439" y="0"/>
                    <a:pt x="3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72"/>
            <p:cNvSpPr/>
            <p:nvPr/>
          </p:nvSpPr>
          <p:spPr>
            <a:xfrm>
              <a:off x="4061802" y="4751651"/>
              <a:ext cx="74588" cy="59718"/>
            </a:xfrm>
            <a:custGeom>
              <a:avLst/>
              <a:gdLst/>
              <a:ahLst/>
              <a:cxnLst/>
              <a:rect l="l" t="t" r="r" b="b"/>
              <a:pathLst>
                <a:path w="2187" h="1751" extrusionOk="0">
                  <a:moveTo>
                    <a:pt x="331" y="0"/>
                  </a:moveTo>
                  <a:cubicBezTo>
                    <a:pt x="165" y="0"/>
                    <a:pt x="0" y="151"/>
                    <a:pt x="75" y="338"/>
                  </a:cubicBezTo>
                  <a:cubicBezTo>
                    <a:pt x="279" y="747"/>
                    <a:pt x="484" y="1155"/>
                    <a:pt x="688" y="1593"/>
                  </a:cubicBezTo>
                  <a:cubicBezTo>
                    <a:pt x="727" y="1692"/>
                    <a:pt x="821" y="1751"/>
                    <a:pt x="923" y="1751"/>
                  </a:cubicBezTo>
                  <a:cubicBezTo>
                    <a:pt x="971" y="1751"/>
                    <a:pt x="1020" y="1738"/>
                    <a:pt x="1067" y="1710"/>
                  </a:cubicBezTo>
                  <a:lnTo>
                    <a:pt x="1972" y="980"/>
                  </a:lnTo>
                  <a:cubicBezTo>
                    <a:pt x="2187" y="813"/>
                    <a:pt x="2011" y="489"/>
                    <a:pt x="1812" y="489"/>
                  </a:cubicBezTo>
                  <a:cubicBezTo>
                    <a:pt x="1768" y="489"/>
                    <a:pt x="1723" y="505"/>
                    <a:pt x="1680" y="542"/>
                  </a:cubicBezTo>
                  <a:lnTo>
                    <a:pt x="1009" y="1068"/>
                  </a:lnTo>
                  <a:cubicBezTo>
                    <a:pt x="863" y="776"/>
                    <a:pt x="717" y="455"/>
                    <a:pt x="571" y="163"/>
                  </a:cubicBezTo>
                  <a:cubicBezTo>
                    <a:pt x="519" y="48"/>
                    <a:pt x="425" y="0"/>
                    <a:pt x="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72"/>
            <p:cNvSpPr/>
            <p:nvPr/>
          </p:nvSpPr>
          <p:spPr>
            <a:xfrm>
              <a:off x="4257213" y="4943210"/>
              <a:ext cx="74212" cy="60229"/>
            </a:xfrm>
            <a:custGeom>
              <a:avLst/>
              <a:gdLst/>
              <a:ahLst/>
              <a:cxnLst/>
              <a:rect l="l" t="t" r="r" b="b"/>
              <a:pathLst>
                <a:path w="2176" h="1766" extrusionOk="0">
                  <a:moveTo>
                    <a:pt x="338" y="1"/>
                  </a:moveTo>
                  <a:cubicBezTo>
                    <a:pt x="173" y="1"/>
                    <a:pt x="0" y="147"/>
                    <a:pt x="94" y="354"/>
                  </a:cubicBezTo>
                  <a:lnTo>
                    <a:pt x="678" y="1580"/>
                  </a:lnTo>
                  <a:cubicBezTo>
                    <a:pt x="718" y="1700"/>
                    <a:pt x="828" y="1766"/>
                    <a:pt x="931" y="1766"/>
                  </a:cubicBezTo>
                  <a:cubicBezTo>
                    <a:pt x="977" y="1766"/>
                    <a:pt x="1021" y="1753"/>
                    <a:pt x="1058" y="1725"/>
                  </a:cubicBezTo>
                  <a:lnTo>
                    <a:pt x="1962" y="996"/>
                  </a:lnTo>
                  <a:cubicBezTo>
                    <a:pt x="2175" y="807"/>
                    <a:pt x="2024" y="503"/>
                    <a:pt x="1819" y="503"/>
                  </a:cubicBezTo>
                  <a:cubicBezTo>
                    <a:pt x="1771" y="503"/>
                    <a:pt x="1720" y="519"/>
                    <a:pt x="1670" y="558"/>
                  </a:cubicBezTo>
                  <a:lnTo>
                    <a:pt x="999" y="1083"/>
                  </a:lnTo>
                  <a:lnTo>
                    <a:pt x="561" y="149"/>
                  </a:lnTo>
                  <a:cubicBezTo>
                    <a:pt x="520" y="46"/>
                    <a:pt x="430" y="1"/>
                    <a:pt x="3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72"/>
            <p:cNvSpPr/>
            <p:nvPr/>
          </p:nvSpPr>
          <p:spPr>
            <a:xfrm>
              <a:off x="3525699" y="4863544"/>
              <a:ext cx="74042" cy="59991"/>
            </a:xfrm>
            <a:custGeom>
              <a:avLst/>
              <a:gdLst/>
              <a:ahLst/>
              <a:cxnLst/>
              <a:rect l="l" t="t" r="r" b="b"/>
              <a:pathLst>
                <a:path w="2171" h="1759" extrusionOk="0">
                  <a:moveTo>
                    <a:pt x="333" y="1"/>
                  </a:moveTo>
                  <a:cubicBezTo>
                    <a:pt x="169" y="1"/>
                    <a:pt x="0" y="139"/>
                    <a:pt x="93" y="326"/>
                  </a:cubicBezTo>
                  <a:lnTo>
                    <a:pt x="677" y="1581"/>
                  </a:lnTo>
                  <a:cubicBezTo>
                    <a:pt x="715" y="1694"/>
                    <a:pt x="801" y="1758"/>
                    <a:pt x="897" y="1758"/>
                  </a:cubicBezTo>
                  <a:cubicBezTo>
                    <a:pt x="949" y="1758"/>
                    <a:pt x="1005" y="1739"/>
                    <a:pt x="1056" y="1697"/>
                  </a:cubicBezTo>
                  <a:lnTo>
                    <a:pt x="1961" y="968"/>
                  </a:lnTo>
                  <a:cubicBezTo>
                    <a:pt x="2171" y="805"/>
                    <a:pt x="2027" y="492"/>
                    <a:pt x="1827" y="492"/>
                  </a:cubicBezTo>
                  <a:cubicBezTo>
                    <a:pt x="1776" y="492"/>
                    <a:pt x="1722" y="512"/>
                    <a:pt x="1669" y="559"/>
                  </a:cubicBezTo>
                  <a:lnTo>
                    <a:pt x="998" y="1085"/>
                  </a:lnTo>
                  <a:lnTo>
                    <a:pt x="560" y="151"/>
                  </a:lnTo>
                  <a:cubicBezTo>
                    <a:pt x="518" y="45"/>
                    <a:pt x="426" y="1"/>
                    <a:pt x="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72"/>
            <p:cNvSpPr/>
            <p:nvPr/>
          </p:nvSpPr>
          <p:spPr>
            <a:xfrm>
              <a:off x="3277837" y="4714819"/>
              <a:ext cx="74178" cy="59718"/>
            </a:xfrm>
            <a:custGeom>
              <a:avLst/>
              <a:gdLst/>
              <a:ahLst/>
              <a:cxnLst/>
              <a:rect l="l" t="t" r="r" b="b"/>
              <a:pathLst>
                <a:path w="2175" h="1751" extrusionOk="0">
                  <a:moveTo>
                    <a:pt x="343" y="0"/>
                  </a:moveTo>
                  <a:cubicBezTo>
                    <a:pt x="171" y="0"/>
                    <a:pt x="1" y="151"/>
                    <a:pt x="94" y="338"/>
                  </a:cubicBezTo>
                  <a:lnTo>
                    <a:pt x="678" y="1593"/>
                  </a:lnTo>
                  <a:cubicBezTo>
                    <a:pt x="718" y="1692"/>
                    <a:pt x="825" y="1751"/>
                    <a:pt x="926" y="1751"/>
                  </a:cubicBezTo>
                  <a:cubicBezTo>
                    <a:pt x="973" y="1751"/>
                    <a:pt x="1020" y="1738"/>
                    <a:pt x="1057" y="1710"/>
                  </a:cubicBezTo>
                  <a:lnTo>
                    <a:pt x="1962" y="980"/>
                  </a:lnTo>
                  <a:cubicBezTo>
                    <a:pt x="2175" y="791"/>
                    <a:pt x="2024" y="487"/>
                    <a:pt x="1819" y="487"/>
                  </a:cubicBezTo>
                  <a:cubicBezTo>
                    <a:pt x="1771" y="487"/>
                    <a:pt x="1720" y="504"/>
                    <a:pt x="1670" y="542"/>
                  </a:cubicBezTo>
                  <a:lnTo>
                    <a:pt x="999" y="1097"/>
                  </a:lnTo>
                  <a:lnTo>
                    <a:pt x="590" y="163"/>
                  </a:lnTo>
                  <a:cubicBezTo>
                    <a:pt x="538" y="48"/>
                    <a:pt x="440" y="0"/>
                    <a:pt x="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72"/>
            <p:cNvSpPr/>
            <p:nvPr/>
          </p:nvSpPr>
          <p:spPr>
            <a:xfrm>
              <a:off x="5233724" y="3986234"/>
              <a:ext cx="74997" cy="59752"/>
            </a:xfrm>
            <a:custGeom>
              <a:avLst/>
              <a:gdLst/>
              <a:ahLst/>
              <a:cxnLst/>
              <a:rect l="l" t="t" r="r" b="b"/>
              <a:pathLst>
                <a:path w="2199" h="1752" extrusionOk="0">
                  <a:moveTo>
                    <a:pt x="1856" y="1"/>
                  </a:moveTo>
                  <a:cubicBezTo>
                    <a:pt x="1759" y="1"/>
                    <a:pt x="1661" y="48"/>
                    <a:pt x="1609" y="163"/>
                  </a:cubicBezTo>
                  <a:lnTo>
                    <a:pt x="1171" y="1097"/>
                  </a:lnTo>
                  <a:lnTo>
                    <a:pt x="529" y="543"/>
                  </a:lnTo>
                  <a:cubicBezTo>
                    <a:pt x="479" y="504"/>
                    <a:pt x="427" y="487"/>
                    <a:pt x="378" y="487"/>
                  </a:cubicBezTo>
                  <a:cubicBezTo>
                    <a:pt x="166" y="487"/>
                    <a:pt x="1" y="791"/>
                    <a:pt x="237" y="981"/>
                  </a:cubicBezTo>
                  <a:lnTo>
                    <a:pt x="1142" y="1710"/>
                  </a:lnTo>
                  <a:cubicBezTo>
                    <a:pt x="1179" y="1738"/>
                    <a:pt x="1226" y="1751"/>
                    <a:pt x="1273" y="1751"/>
                  </a:cubicBezTo>
                  <a:cubicBezTo>
                    <a:pt x="1374" y="1751"/>
                    <a:pt x="1481" y="1693"/>
                    <a:pt x="1521" y="1594"/>
                  </a:cubicBezTo>
                  <a:lnTo>
                    <a:pt x="2105" y="339"/>
                  </a:lnTo>
                  <a:cubicBezTo>
                    <a:pt x="2198" y="152"/>
                    <a:pt x="2028" y="1"/>
                    <a:pt x="18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72"/>
            <p:cNvSpPr/>
            <p:nvPr/>
          </p:nvSpPr>
          <p:spPr>
            <a:xfrm>
              <a:off x="5758879" y="4385789"/>
              <a:ext cx="74349" cy="59991"/>
            </a:xfrm>
            <a:custGeom>
              <a:avLst/>
              <a:gdLst/>
              <a:ahLst/>
              <a:cxnLst/>
              <a:rect l="l" t="t" r="r" b="b"/>
              <a:pathLst>
                <a:path w="2180" h="1759" extrusionOk="0">
                  <a:moveTo>
                    <a:pt x="1839" y="1"/>
                  </a:moveTo>
                  <a:cubicBezTo>
                    <a:pt x="1742" y="1"/>
                    <a:pt x="1643" y="45"/>
                    <a:pt x="1590" y="151"/>
                  </a:cubicBezTo>
                  <a:lnTo>
                    <a:pt x="1152" y="1085"/>
                  </a:lnTo>
                  <a:lnTo>
                    <a:pt x="510" y="559"/>
                  </a:lnTo>
                  <a:cubicBezTo>
                    <a:pt x="460" y="520"/>
                    <a:pt x="409" y="504"/>
                    <a:pt x="361" y="504"/>
                  </a:cubicBezTo>
                  <a:cubicBezTo>
                    <a:pt x="155" y="504"/>
                    <a:pt x="0" y="803"/>
                    <a:pt x="189" y="968"/>
                  </a:cubicBezTo>
                  <a:lnTo>
                    <a:pt x="1094" y="1698"/>
                  </a:lnTo>
                  <a:cubicBezTo>
                    <a:pt x="1146" y="1739"/>
                    <a:pt x="1205" y="1758"/>
                    <a:pt x="1262" y="1758"/>
                  </a:cubicBezTo>
                  <a:cubicBezTo>
                    <a:pt x="1366" y="1758"/>
                    <a:pt x="1465" y="1694"/>
                    <a:pt x="1503" y="1581"/>
                  </a:cubicBezTo>
                  <a:lnTo>
                    <a:pt x="2086" y="326"/>
                  </a:lnTo>
                  <a:cubicBezTo>
                    <a:pt x="2180" y="139"/>
                    <a:pt x="2011" y="1"/>
                    <a:pt x="1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72"/>
            <p:cNvSpPr/>
            <p:nvPr/>
          </p:nvSpPr>
          <p:spPr>
            <a:xfrm>
              <a:off x="5265304" y="5005892"/>
              <a:ext cx="74622" cy="59309"/>
            </a:xfrm>
            <a:custGeom>
              <a:avLst/>
              <a:gdLst/>
              <a:ahLst/>
              <a:cxnLst/>
              <a:rect l="l" t="t" r="r" b="b"/>
              <a:pathLst>
                <a:path w="2188" h="1739" extrusionOk="0">
                  <a:moveTo>
                    <a:pt x="1858" y="0"/>
                  </a:moveTo>
                  <a:cubicBezTo>
                    <a:pt x="1764" y="0"/>
                    <a:pt x="1669" y="45"/>
                    <a:pt x="1617" y="150"/>
                  </a:cubicBezTo>
                  <a:lnTo>
                    <a:pt x="1179" y="1084"/>
                  </a:lnTo>
                  <a:lnTo>
                    <a:pt x="537" y="530"/>
                  </a:lnTo>
                  <a:cubicBezTo>
                    <a:pt x="489" y="492"/>
                    <a:pt x="439" y="477"/>
                    <a:pt x="392" y="477"/>
                  </a:cubicBezTo>
                  <a:cubicBezTo>
                    <a:pt x="177" y="477"/>
                    <a:pt x="1" y="800"/>
                    <a:pt x="216" y="967"/>
                  </a:cubicBezTo>
                  <a:lnTo>
                    <a:pt x="1120" y="1697"/>
                  </a:lnTo>
                  <a:cubicBezTo>
                    <a:pt x="1167" y="1725"/>
                    <a:pt x="1217" y="1738"/>
                    <a:pt x="1266" y="1738"/>
                  </a:cubicBezTo>
                  <a:cubicBezTo>
                    <a:pt x="1370" y="1738"/>
                    <a:pt x="1470" y="1679"/>
                    <a:pt x="1529" y="1580"/>
                  </a:cubicBezTo>
                  <a:lnTo>
                    <a:pt x="2113" y="325"/>
                  </a:lnTo>
                  <a:cubicBezTo>
                    <a:pt x="2187" y="139"/>
                    <a:pt x="2024" y="0"/>
                    <a:pt x="1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72"/>
            <p:cNvSpPr/>
            <p:nvPr/>
          </p:nvSpPr>
          <p:spPr>
            <a:xfrm>
              <a:off x="5580792" y="4833738"/>
              <a:ext cx="74315" cy="59922"/>
            </a:xfrm>
            <a:custGeom>
              <a:avLst/>
              <a:gdLst/>
              <a:ahLst/>
              <a:cxnLst/>
              <a:rect l="l" t="t" r="r" b="b"/>
              <a:pathLst>
                <a:path w="2179" h="1757" extrusionOk="0">
                  <a:moveTo>
                    <a:pt x="1832" y="0"/>
                  </a:moveTo>
                  <a:cubicBezTo>
                    <a:pt x="1736" y="0"/>
                    <a:pt x="1640" y="45"/>
                    <a:pt x="1588" y="149"/>
                  </a:cubicBezTo>
                  <a:cubicBezTo>
                    <a:pt x="1442" y="470"/>
                    <a:pt x="1296" y="762"/>
                    <a:pt x="1150" y="1083"/>
                  </a:cubicBezTo>
                  <a:lnTo>
                    <a:pt x="508" y="558"/>
                  </a:lnTo>
                  <a:cubicBezTo>
                    <a:pt x="455" y="511"/>
                    <a:pt x="401" y="491"/>
                    <a:pt x="351" y="491"/>
                  </a:cubicBezTo>
                  <a:cubicBezTo>
                    <a:pt x="149" y="491"/>
                    <a:pt x="1" y="803"/>
                    <a:pt x="187" y="966"/>
                  </a:cubicBezTo>
                  <a:lnTo>
                    <a:pt x="1092" y="1696"/>
                  </a:lnTo>
                  <a:cubicBezTo>
                    <a:pt x="1144" y="1737"/>
                    <a:pt x="1203" y="1757"/>
                    <a:pt x="1260" y="1757"/>
                  </a:cubicBezTo>
                  <a:cubicBezTo>
                    <a:pt x="1364" y="1757"/>
                    <a:pt x="1463" y="1692"/>
                    <a:pt x="1501" y="1579"/>
                  </a:cubicBezTo>
                  <a:cubicBezTo>
                    <a:pt x="1676" y="1171"/>
                    <a:pt x="1880" y="762"/>
                    <a:pt x="2084" y="353"/>
                  </a:cubicBezTo>
                  <a:cubicBezTo>
                    <a:pt x="2178" y="147"/>
                    <a:pt x="2006" y="0"/>
                    <a:pt x="1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72"/>
            <p:cNvSpPr/>
            <p:nvPr/>
          </p:nvSpPr>
          <p:spPr>
            <a:xfrm>
              <a:off x="5873534" y="4638666"/>
              <a:ext cx="75167" cy="60229"/>
            </a:xfrm>
            <a:custGeom>
              <a:avLst/>
              <a:gdLst/>
              <a:ahLst/>
              <a:cxnLst/>
              <a:rect l="l" t="t" r="r" b="b"/>
              <a:pathLst>
                <a:path w="2204" h="1766" extrusionOk="0">
                  <a:moveTo>
                    <a:pt x="1858" y="0"/>
                  </a:moveTo>
                  <a:cubicBezTo>
                    <a:pt x="1762" y="0"/>
                    <a:pt x="1666" y="45"/>
                    <a:pt x="1614" y="149"/>
                  </a:cubicBezTo>
                  <a:lnTo>
                    <a:pt x="1176" y="1083"/>
                  </a:lnTo>
                  <a:lnTo>
                    <a:pt x="534" y="557"/>
                  </a:lnTo>
                  <a:cubicBezTo>
                    <a:pt x="484" y="519"/>
                    <a:pt x="432" y="502"/>
                    <a:pt x="382" y="502"/>
                  </a:cubicBezTo>
                  <a:cubicBezTo>
                    <a:pt x="170" y="502"/>
                    <a:pt x="0" y="806"/>
                    <a:pt x="213" y="995"/>
                  </a:cubicBezTo>
                  <a:lnTo>
                    <a:pt x="1118" y="1725"/>
                  </a:lnTo>
                  <a:cubicBezTo>
                    <a:pt x="1164" y="1753"/>
                    <a:pt x="1217" y="1766"/>
                    <a:pt x="1269" y="1766"/>
                  </a:cubicBezTo>
                  <a:cubicBezTo>
                    <a:pt x="1380" y="1766"/>
                    <a:pt x="1487" y="1707"/>
                    <a:pt x="1526" y="1608"/>
                  </a:cubicBezTo>
                  <a:lnTo>
                    <a:pt x="2110" y="353"/>
                  </a:lnTo>
                  <a:cubicBezTo>
                    <a:pt x="2204" y="146"/>
                    <a:pt x="2032" y="0"/>
                    <a:pt x="1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2" name="Google Shape;3642;p72"/>
          <p:cNvGrpSpPr/>
          <p:nvPr/>
        </p:nvGrpSpPr>
        <p:grpSpPr>
          <a:xfrm>
            <a:off x="7677093" y="1295273"/>
            <a:ext cx="244617" cy="268996"/>
            <a:chOff x="6523500" y="4338575"/>
            <a:chExt cx="259375" cy="285225"/>
          </a:xfrm>
        </p:grpSpPr>
        <p:sp>
          <p:nvSpPr>
            <p:cNvPr id="3643" name="Google Shape;3643;p72"/>
            <p:cNvSpPr/>
            <p:nvPr/>
          </p:nvSpPr>
          <p:spPr>
            <a:xfrm>
              <a:off x="6528500" y="4461150"/>
              <a:ext cx="125125" cy="112600"/>
            </a:xfrm>
            <a:custGeom>
              <a:avLst/>
              <a:gdLst/>
              <a:ahLst/>
              <a:cxnLst/>
              <a:rect l="l" t="t" r="r" b="b"/>
              <a:pathLst>
                <a:path w="5005" h="4504" extrusionOk="0">
                  <a:moveTo>
                    <a:pt x="5004" y="935"/>
                  </a:moveTo>
                  <a:cubicBezTo>
                    <a:pt x="4704" y="2336"/>
                    <a:pt x="1302" y="4504"/>
                    <a:pt x="634" y="2235"/>
                  </a:cubicBezTo>
                  <a:cubicBezTo>
                    <a:pt x="1" y="1"/>
                    <a:pt x="3770" y="34"/>
                    <a:pt x="5004" y="9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72"/>
            <p:cNvSpPr/>
            <p:nvPr/>
          </p:nvSpPr>
          <p:spPr>
            <a:xfrm>
              <a:off x="6570200" y="4484500"/>
              <a:ext cx="133450" cy="139300"/>
            </a:xfrm>
            <a:custGeom>
              <a:avLst/>
              <a:gdLst/>
              <a:ahLst/>
              <a:cxnLst/>
              <a:rect l="l" t="t" r="r" b="b"/>
              <a:pathLst>
                <a:path w="5338" h="5572" extrusionOk="0">
                  <a:moveTo>
                    <a:pt x="3336" y="1"/>
                  </a:moveTo>
                  <a:cubicBezTo>
                    <a:pt x="4537" y="1101"/>
                    <a:pt x="5338" y="5571"/>
                    <a:pt x="2669" y="5204"/>
                  </a:cubicBezTo>
                  <a:cubicBezTo>
                    <a:pt x="1" y="4837"/>
                    <a:pt x="1802" y="768"/>
                    <a:pt x="33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72"/>
            <p:cNvSpPr/>
            <p:nvPr/>
          </p:nvSpPr>
          <p:spPr>
            <a:xfrm>
              <a:off x="6653600" y="4465325"/>
              <a:ext cx="129275" cy="119275"/>
            </a:xfrm>
            <a:custGeom>
              <a:avLst/>
              <a:gdLst/>
              <a:ahLst/>
              <a:cxnLst/>
              <a:rect l="l" t="t" r="r" b="b"/>
              <a:pathLst>
                <a:path w="5171" h="4771" extrusionOk="0">
                  <a:moveTo>
                    <a:pt x="0" y="768"/>
                  </a:moveTo>
                  <a:cubicBezTo>
                    <a:pt x="1401" y="0"/>
                    <a:pt x="5171" y="467"/>
                    <a:pt x="4203" y="2602"/>
                  </a:cubicBezTo>
                  <a:cubicBezTo>
                    <a:pt x="3236" y="4770"/>
                    <a:pt x="267" y="2102"/>
                    <a:pt x="0" y="7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72"/>
            <p:cNvSpPr/>
            <p:nvPr/>
          </p:nvSpPr>
          <p:spPr>
            <a:xfrm>
              <a:off x="6637750" y="4338575"/>
              <a:ext cx="145125" cy="146775"/>
            </a:xfrm>
            <a:custGeom>
              <a:avLst/>
              <a:gdLst/>
              <a:ahLst/>
              <a:cxnLst/>
              <a:rect l="l" t="t" r="r" b="b"/>
              <a:pathLst>
                <a:path w="5805" h="5871" extrusionOk="0">
                  <a:moveTo>
                    <a:pt x="634" y="5838"/>
                  </a:moveTo>
                  <a:cubicBezTo>
                    <a:pt x="0" y="4036"/>
                    <a:pt x="1368" y="0"/>
                    <a:pt x="3603" y="1534"/>
                  </a:cubicBezTo>
                  <a:cubicBezTo>
                    <a:pt x="5805" y="3069"/>
                    <a:pt x="2569" y="5871"/>
                    <a:pt x="634" y="58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72"/>
            <p:cNvSpPr/>
            <p:nvPr/>
          </p:nvSpPr>
          <p:spPr>
            <a:xfrm>
              <a:off x="6523500" y="4339400"/>
              <a:ext cx="145975" cy="148450"/>
            </a:xfrm>
            <a:custGeom>
              <a:avLst/>
              <a:gdLst/>
              <a:ahLst/>
              <a:cxnLst/>
              <a:rect l="l" t="t" r="r" b="b"/>
              <a:pathLst>
                <a:path w="5839" h="5938" extrusionOk="0">
                  <a:moveTo>
                    <a:pt x="5204" y="5805"/>
                  </a:moveTo>
                  <a:cubicBezTo>
                    <a:pt x="3069" y="5938"/>
                    <a:pt x="1" y="3036"/>
                    <a:pt x="2235" y="1501"/>
                  </a:cubicBezTo>
                  <a:cubicBezTo>
                    <a:pt x="4470" y="0"/>
                    <a:pt x="5838" y="4470"/>
                    <a:pt x="5204" y="58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72"/>
            <p:cNvSpPr/>
            <p:nvPr/>
          </p:nvSpPr>
          <p:spPr>
            <a:xfrm>
              <a:off x="6626900" y="4459475"/>
              <a:ext cx="47575" cy="51725"/>
            </a:xfrm>
            <a:custGeom>
              <a:avLst/>
              <a:gdLst/>
              <a:ahLst/>
              <a:cxnLst/>
              <a:rect l="l" t="t" r="r" b="b"/>
              <a:pathLst>
                <a:path w="1903" h="2069" extrusionOk="0">
                  <a:moveTo>
                    <a:pt x="201" y="1402"/>
                  </a:moveTo>
                  <a:cubicBezTo>
                    <a:pt x="501" y="2069"/>
                    <a:pt x="1469" y="2002"/>
                    <a:pt x="1669" y="1302"/>
                  </a:cubicBezTo>
                  <a:cubicBezTo>
                    <a:pt x="1902" y="635"/>
                    <a:pt x="1202" y="1"/>
                    <a:pt x="535" y="334"/>
                  </a:cubicBezTo>
                  <a:cubicBezTo>
                    <a:pt x="134" y="535"/>
                    <a:pt x="1" y="1002"/>
                    <a:pt x="201" y="1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3524;p72">
            <a:extLst>
              <a:ext uri="{FF2B5EF4-FFF2-40B4-BE49-F238E27FC236}">
                <a16:creationId xmlns:a16="http://schemas.microsoft.com/office/drawing/2014/main" id="{6CF14E42-0878-4007-91B6-CBE69AE4C729}"/>
              </a:ext>
            </a:extLst>
          </p:cNvPr>
          <p:cNvSpPr txBox="1">
            <a:spLocks/>
          </p:cNvSpPr>
          <p:nvPr/>
        </p:nvSpPr>
        <p:spPr>
          <a:xfrm>
            <a:off x="225559" y="703973"/>
            <a:ext cx="1736793" cy="1182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600"/>
              <a:buFont typeface="Capriola"/>
              <a:buNone/>
              <a:defRPr sz="4400" b="0" i="0" u="none" strike="noStrike" cap="none">
                <a:solidFill>
                  <a:schemeClr val="accent2"/>
                </a:solidFill>
                <a:latin typeface="Capriola"/>
                <a:ea typeface="Capriola"/>
                <a:cs typeface="Capriola"/>
                <a:sym typeface="Capriola"/>
              </a:defRPr>
            </a:lvl1pPr>
            <a:lvl2pPr marR="0" lvl="1"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2pPr>
            <a:lvl3pPr marR="0" lvl="2"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3pPr>
            <a:lvl4pPr marR="0" lvl="3"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4pPr>
            <a:lvl5pPr marR="0" lvl="4"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5pPr>
            <a:lvl6pPr marR="0" lvl="5"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6pPr>
            <a:lvl7pPr marR="0" lvl="6"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7pPr>
            <a:lvl8pPr marR="0" lvl="7"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8pPr>
            <a:lvl9pPr marR="0" lvl="8"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9pPr>
          </a:lstStyle>
          <a:p>
            <a:r>
              <a:rPr lang="en-US" sz="239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en-US" sz="239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450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527"/>
                                        </p:tgtEl>
                                        <p:attrNameLst>
                                          <p:attrName>r</p:attrName>
                                        </p:attrNameLst>
                                      </p:cBhvr>
                                    </p:animRot>
                                    <p:animRot by="-240000">
                                      <p:cBhvr>
                                        <p:cTn id="7" dur="200" fill="hold">
                                          <p:stCondLst>
                                            <p:cond delay="200"/>
                                          </p:stCondLst>
                                        </p:cTn>
                                        <p:tgtEl>
                                          <p:spTgt spid="3527"/>
                                        </p:tgtEl>
                                        <p:attrNameLst>
                                          <p:attrName>r</p:attrName>
                                        </p:attrNameLst>
                                      </p:cBhvr>
                                    </p:animRot>
                                    <p:animRot by="240000">
                                      <p:cBhvr>
                                        <p:cTn id="8" dur="200" fill="hold">
                                          <p:stCondLst>
                                            <p:cond delay="400"/>
                                          </p:stCondLst>
                                        </p:cTn>
                                        <p:tgtEl>
                                          <p:spTgt spid="3527"/>
                                        </p:tgtEl>
                                        <p:attrNameLst>
                                          <p:attrName>r</p:attrName>
                                        </p:attrNameLst>
                                      </p:cBhvr>
                                    </p:animRot>
                                    <p:animRot by="-240000">
                                      <p:cBhvr>
                                        <p:cTn id="9" dur="200" fill="hold">
                                          <p:stCondLst>
                                            <p:cond delay="600"/>
                                          </p:stCondLst>
                                        </p:cTn>
                                        <p:tgtEl>
                                          <p:spTgt spid="3527"/>
                                        </p:tgtEl>
                                        <p:attrNameLst>
                                          <p:attrName>r</p:attrName>
                                        </p:attrNameLst>
                                      </p:cBhvr>
                                    </p:animRot>
                                    <p:animRot by="120000">
                                      <p:cBhvr>
                                        <p:cTn id="10" dur="200" fill="hold">
                                          <p:stCondLst>
                                            <p:cond delay="800"/>
                                          </p:stCondLst>
                                        </p:cTn>
                                        <p:tgtEl>
                                          <p:spTgt spid="35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23"/>
        <p:cNvGrpSpPr/>
        <p:nvPr/>
      </p:nvGrpSpPr>
      <p:grpSpPr>
        <a:xfrm>
          <a:off x="0" y="0"/>
          <a:ext cx="0" cy="0"/>
          <a:chOff x="0" y="0"/>
          <a:chExt cx="0" cy="0"/>
        </a:xfrm>
      </p:grpSpPr>
      <p:sp>
        <p:nvSpPr>
          <p:cNvPr id="3524" name="Google Shape;3524;p72"/>
          <p:cNvSpPr txBox="1">
            <a:spLocks noGrp="1"/>
          </p:cNvSpPr>
          <p:nvPr>
            <p:ph type="title"/>
          </p:nvPr>
        </p:nvSpPr>
        <p:spPr>
          <a:xfrm>
            <a:off x="2030919" y="774884"/>
            <a:ext cx="5714997" cy="1182600"/>
          </a:xfrm>
          <a:prstGeom prst="rect">
            <a:avLst/>
          </a:prstGeom>
        </p:spPr>
        <p:txBody>
          <a:bodyPr spcFirstLastPara="1" wrap="square" lIns="91425" tIns="91425" rIns="91425" bIns="91425" anchor="ctr" anchorCtr="0">
            <a:noAutofit/>
          </a:bodyPr>
          <a:lstStyle/>
          <a:p>
            <a:r>
              <a:rPr lang="vi-VN" sz="3200">
                <a:solidFill>
                  <a:schemeClr val="tx1"/>
                </a:solidFill>
                <a:latin typeface="Times New Roman" panose="02020603050405020304" pitchFamily="18" charset="0"/>
                <a:cs typeface="Times New Roman" panose="02020603050405020304" pitchFamily="18" charset="0"/>
              </a:rPr>
              <a:t>Thay từ </a:t>
            </a:r>
            <a:r>
              <a:rPr lang="vi-VN" sz="3200" b="1">
                <a:solidFill>
                  <a:schemeClr val="tx1"/>
                </a:solidFill>
                <a:latin typeface="Times New Roman" panose="02020603050405020304" pitchFamily="18" charset="0"/>
                <a:cs typeface="Times New Roman" panose="02020603050405020304" pitchFamily="18" charset="0"/>
              </a:rPr>
              <a:t>bảo vệ </a:t>
            </a:r>
            <a:r>
              <a:rPr lang="vi-VN" sz="3200">
                <a:solidFill>
                  <a:schemeClr val="tx1"/>
                </a:solidFill>
                <a:latin typeface="Times New Roman" panose="02020603050405020304" pitchFamily="18" charset="0"/>
                <a:cs typeface="Times New Roman" panose="02020603050405020304" pitchFamily="18" charset="0"/>
              </a:rPr>
              <a:t>trong câu sau bằng một từ đồng nghĩa với nó:</a:t>
            </a:r>
            <a:br>
              <a:rPr lang="vi-VN" sz="3200">
                <a:solidFill>
                  <a:schemeClr val="tx1"/>
                </a:solidFill>
                <a:latin typeface="Times New Roman" panose="02020603050405020304" pitchFamily="18" charset="0"/>
                <a:cs typeface="Times New Roman" panose="02020603050405020304" pitchFamily="18" charset="0"/>
              </a:rPr>
            </a:br>
            <a:endParaRPr lang="vi-VN" sz="3200">
              <a:solidFill>
                <a:schemeClr val="tx1"/>
              </a:solidFill>
              <a:latin typeface="Times New Roman" panose="02020603050405020304" pitchFamily="18" charset="0"/>
              <a:cs typeface="Times New Roman" panose="02020603050405020304" pitchFamily="18" charset="0"/>
            </a:endParaRPr>
          </a:p>
        </p:txBody>
      </p:sp>
      <p:grpSp>
        <p:nvGrpSpPr>
          <p:cNvPr id="3527" name="Google Shape;3527;p72"/>
          <p:cNvGrpSpPr/>
          <p:nvPr/>
        </p:nvGrpSpPr>
        <p:grpSpPr>
          <a:xfrm>
            <a:off x="2222036" y="2605318"/>
            <a:ext cx="4925808" cy="2595340"/>
            <a:chOff x="2222036" y="2605318"/>
            <a:chExt cx="4925808" cy="2595340"/>
          </a:xfrm>
        </p:grpSpPr>
        <p:sp>
          <p:nvSpPr>
            <p:cNvPr id="3528" name="Google Shape;3528;p72"/>
            <p:cNvSpPr/>
            <p:nvPr/>
          </p:nvSpPr>
          <p:spPr>
            <a:xfrm>
              <a:off x="5851900" y="2745075"/>
              <a:ext cx="1295945" cy="1262456"/>
            </a:xfrm>
            <a:custGeom>
              <a:avLst/>
              <a:gdLst/>
              <a:ahLst/>
              <a:cxnLst/>
              <a:rect l="l" t="t" r="r" b="b"/>
              <a:pathLst>
                <a:path w="40568" h="39040" extrusionOk="0">
                  <a:moveTo>
                    <a:pt x="21043" y="0"/>
                  </a:moveTo>
                  <a:cubicBezTo>
                    <a:pt x="13133" y="0"/>
                    <a:pt x="6041" y="4757"/>
                    <a:pt x="3006" y="12054"/>
                  </a:cubicBezTo>
                  <a:cubicBezTo>
                    <a:pt x="0" y="19350"/>
                    <a:pt x="1664" y="27726"/>
                    <a:pt x="7238" y="33330"/>
                  </a:cubicBezTo>
                  <a:cubicBezTo>
                    <a:pt x="10969" y="37060"/>
                    <a:pt x="15967" y="39039"/>
                    <a:pt x="21052" y="39039"/>
                  </a:cubicBezTo>
                  <a:cubicBezTo>
                    <a:pt x="23566" y="39039"/>
                    <a:pt x="26101" y="38556"/>
                    <a:pt x="28514" y="37562"/>
                  </a:cubicBezTo>
                  <a:cubicBezTo>
                    <a:pt x="35810" y="34526"/>
                    <a:pt x="40567" y="27405"/>
                    <a:pt x="40567" y="19525"/>
                  </a:cubicBezTo>
                  <a:cubicBezTo>
                    <a:pt x="40538" y="8756"/>
                    <a:pt x="31812" y="0"/>
                    <a:pt x="210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72"/>
            <p:cNvSpPr/>
            <p:nvPr/>
          </p:nvSpPr>
          <p:spPr>
            <a:xfrm>
              <a:off x="3984728" y="2605318"/>
              <a:ext cx="1165572" cy="1321876"/>
            </a:xfrm>
            <a:custGeom>
              <a:avLst/>
              <a:gdLst/>
              <a:ahLst/>
              <a:cxnLst/>
              <a:rect l="l" t="t" r="r" b="b"/>
              <a:pathLst>
                <a:path w="34176" h="38759" extrusionOk="0">
                  <a:moveTo>
                    <a:pt x="17073" y="0"/>
                  </a:moveTo>
                  <a:cubicBezTo>
                    <a:pt x="9660" y="0"/>
                    <a:pt x="0" y="38758"/>
                    <a:pt x="0" y="38758"/>
                  </a:cubicBezTo>
                  <a:lnTo>
                    <a:pt x="34176" y="38758"/>
                  </a:lnTo>
                  <a:cubicBezTo>
                    <a:pt x="34176" y="38758"/>
                    <a:pt x="24516" y="0"/>
                    <a:pt x="170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72"/>
            <p:cNvSpPr/>
            <p:nvPr/>
          </p:nvSpPr>
          <p:spPr>
            <a:xfrm>
              <a:off x="4244492" y="2605318"/>
              <a:ext cx="542508" cy="486167"/>
            </a:xfrm>
            <a:custGeom>
              <a:avLst/>
              <a:gdLst/>
              <a:ahLst/>
              <a:cxnLst/>
              <a:rect l="l" t="t" r="r" b="b"/>
              <a:pathLst>
                <a:path w="15907" h="14255" extrusionOk="0">
                  <a:moveTo>
                    <a:pt x="9486" y="0"/>
                  </a:moveTo>
                  <a:cubicBezTo>
                    <a:pt x="6421" y="0"/>
                    <a:pt x="2977" y="6538"/>
                    <a:pt x="0" y="14214"/>
                  </a:cubicBezTo>
                  <a:cubicBezTo>
                    <a:pt x="143" y="14236"/>
                    <a:pt x="325" y="14255"/>
                    <a:pt x="536" y="14255"/>
                  </a:cubicBezTo>
                  <a:cubicBezTo>
                    <a:pt x="1699" y="14255"/>
                    <a:pt x="3728" y="13676"/>
                    <a:pt x="4816" y="9895"/>
                  </a:cubicBezTo>
                  <a:lnTo>
                    <a:pt x="4816" y="9895"/>
                  </a:lnTo>
                  <a:cubicBezTo>
                    <a:pt x="4817" y="9931"/>
                    <a:pt x="6261" y="11485"/>
                    <a:pt x="7901" y="11485"/>
                  </a:cubicBezTo>
                  <a:cubicBezTo>
                    <a:pt x="9100" y="11485"/>
                    <a:pt x="10403" y="10654"/>
                    <a:pt x="11324" y="7793"/>
                  </a:cubicBezTo>
                  <a:cubicBezTo>
                    <a:pt x="11324" y="7793"/>
                    <a:pt x="12141" y="8966"/>
                    <a:pt x="13369" y="8966"/>
                  </a:cubicBezTo>
                  <a:cubicBezTo>
                    <a:pt x="14098" y="8966"/>
                    <a:pt x="14972" y="8553"/>
                    <a:pt x="15906" y="7238"/>
                  </a:cubicBezTo>
                  <a:cubicBezTo>
                    <a:pt x="13747" y="2948"/>
                    <a:pt x="11529" y="0"/>
                    <a:pt x="9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72"/>
            <p:cNvSpPr/>
            <p:nvPr/>
          </p:nvSpPr>
          <p:spPr>
            <a:xfrm>
              <a:off x="3194455" y="3229376"/>
              <a:ext cx="781380" cy="1156637"/>
            </a:xfrm>
            <a:custGeom>
              <a:avLst/>
              <a:gdLst/>
              <a:ahLst/>
              <a:cxnLst/>
              <a:rect l="l" t="t" r="r" b="b"/>
              <a:pathLst>
                <a:path w="22911" h="33914" extrusionOk="0">
                  <a:moveTo>
                    <a:pt x="11003" y="1"/>
                  </a:moveTo>
                  <a:cubicBezTo>
                    <a:pt x="5574" y="1"/>
                    <a:pt x="525" y="33272"/>
                    <a:pt x="525" y="33272"/>
                  </a:cubicBezTo>
                  <a:lnTo>
                    <a:pt x="0" y="33914"/>
                  </a:lnTo>
                  <a:lnTo>
                    <a:pt x="22910" y="18883"/>
                  </a:lnTo>
                  <a:cubicBezTo>
                    <a:pt x="22910" y="18883"/>
                    <a:pt x="16431" y="1"/>
                    <a:pt x="1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72"/>
            <p:cNvSpPr/>
            <p:nvPr/>
          </p:nvSpPr>
          <p:spPr>
            <a:xfrm>
              <a:off x="3342736" y="3229376"/>
              <a:ext cx="428052" cy="479312"/>
            </a:xfrm>
            <a:custGeom>
              <a:avLst/>
              <a:gdLst/>
              <a:ahLst/>
              <a:cxnLst/>
              <a:rect l="l" t="t" r="r" b="b"/>
              <a:pathLst>
                <a:path w="12551" h="14054" extrusionOk="0">
                  <a:moveTo>
                    <a:pt x="6626" y="1"/>
                  </a:moveTo>
                  <a:cubicBezTo>
                    <a:pt x="4203" y="1"/>
                    <a:pt x="1869" y="6655"/>
                    <a:pt x="1" y="14039"/>
                  </a:cubicBezTo>
                  <a:cubicBezTo>
                    <a:pt x="1" y="14039"/>
                    <a:pt x="90" y="14053"/>
                    <a:pt x="241" y="14053"/>
                  </a:cubicBezTo>
                  <a:cubicBezTo>
                    <a:pt x="975" y="14053"/>
                    <a:pt x="3165" y="13712"/>
                    <a:pt x="3649" y="9719"/>
                  </a:cubicBezTo>
                  <a:cubicBezTo>
                    <a:pt x="3649" y="9719"/>
                    <a:pt x="4784" y="10645"/>
                    <a:pt x="6001" y="10645"/>
                  </a:cubicBezTo>
                  <a:cubicBezTo>
                    <a:pt x="7102" y="10645"/>
                    <a:pt x="8270" y="9888"/>
                    <a:pt x="8727" y="7005"/>
                  </a:cubicBezTo>
                  <a:cubicBezTo>
                    <a:pt x="8727" y="7005"/>
                    <a:pt x="9399" y="7740"/>
                    <a:pt x="10276" y="7740"/>
                  </a:cubicBezTo>
                  <a:cubicBezTo>
                    <a:pt x="10982" y="7740"/>
                    <a:pt x="11821" y="7264"/>
                    <a:pt x="12550" y="5546"/>
                  </a:cubicBezTo>
                  <a:cubicBezTo>
                    <a:pt x="10682" y="2423"/>
                    <a:pt x="8581" y="1"/>
                    <a:pt x="6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72"/>
            <p:cNvSpPr/>
            <p:nvPr/>
          </p:nvSpPr>
          <p:spPr>
            <a:xfrm>
              <a:off x="5159174" y="3229376"/>
              <a:ext cx="781380" cy="1156637"/>
            </a:xfrm>
            <a:custGeom>
              <a:avLst/>
              <a:gdLst/>
              <a:ahLst/>
              <a:cxnLst/>
              <a:rect l="l" t="t" r="r" b="b"/>
              <a:pathLst>
                <a:path w="22911" h="33914" extrusionOk="0">
                  <a:moveTo>
                    <a:pt x="11908" y="1"/>
                  </a:moveTo>
                  <a:cubicBezTo>
                    <a:pt x="6480" y="1"/>
                    <a:pt x="1" y="18883"/>
                    <a:pt x="1" y="18883"/>
                  </a:cubicBezTo>
                  <a:lnTo>
                    <a:pt x="22911" y="33914"/>
                  </a:lnTo>
                  <a:lnTo>
                    <a:pt x="22911" y="33914"/>
                  </a:lnTo>
                  <a:lnTo>
                    <a:pt x="22386" y="33272"/>
                  </a:lnTo>
                  <a:cubicBezTo>
                    <a:pt x="22386" y="33272"/>
                    <a:pt x="17337" y="1"/>
                    <a:pt x="119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72"/>
            <p:cNvSpPr/>
            <p:nvPr/>
          </p:nvSpPr>
          <p:spPr>
            <a:xfrm>
              <a:off x="5364203" y="3229376"/>
              <a:ext cx="428052" cy="479312"/>
            </a:xfrm>
            <a:custGeom>
              <a:avLst/>
              <a:gdLst/>
              <a:ahLst/>
              <a:cxnLst/>
              <a:rect l="l" t="t" r="r" b="b"/>
              <a:pathLst>
                <a:path w="12551" h="14054" extrusionOk="0">
                  <a:moveTo>
                    <a:pt x="5925" y="1"/>
                  </a:moveTo>
                  <a:cubicBezTo>
                    <a:pt x="3970" y="1"/>
                    <a:pt x="1869" y="2423"/>
                    <a:pt x="1" y="5546"/>
                  </a:cubicBezTo>
                  <a:cubicBezTo>
                    <a:pt x="730" y="7264"/>
                    <a:pt x="1569" y="7740"/>
                    <a:pt x="2275" y="7740"/>
                  </a:cubicBezTo>
                  <a:cubicBezTo>
                    <a:pt x="3152" y="7740"/>
                    <a:pt x="3824" y="7005"/>
                    <a:pt x="3824" y="7005"/>
                  </a:cubicBezTo>
                  <a:cubicBezTo>
                    <a:pt x="4281" y="9888"/>
                    <a:pt x="5450" y="10645"/>
                    <a:pt x="6550" y="10645"/>
                  </a:cubicBezTo>
                  <a:cubicBezTo>
                    <a:pt x="7768" y="10645"/>
                    <a:pt x="8902" y="9719"/>
                    <a:pt x="8902" y="9719"/>
                  </a:cubicBezTo>
                  <a:cubicBezTo>
                    <a:pt x="9386" y="13712"/>
                    <a:pt x="11576" y="14053"/>
                    <a:pt x="12310" y="14053"/>
                  </a:cubicBezTo>
                  <a:cubicBezTo>
                    <a:pt x="12461" y="14053"/>
                    <a:pt x="12550" y="14039"/>
                    <a:pt x="12550" y="14039"/>
                  </a:cubicBezTo>
                  <a:cubicBezTo>
                    <a:pt x="10683" y="6655"/>
                    <a:pt x="8319" y="1"/>
                    <a:pt x="59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72"/>
            <p:cNvSpPr/>
            <p:nvPr/>
          </p:nvSpPr>
          <p:spPr>
            <a:xfrm>
              <a:off x="5966022" y="3852173"/>
              <a:ext cx="712181" cy="696288"/>
            </a:xfrm>
            <a:custGeom>
              <a:avLst/>
              <a:gdLst/>
              <a:ahLst/>
              <a:cxnLst/>
              <a:rect l="l" t="t" r="r" b="b"/>
              <a:pathLst>
                <a:path w="20882" h="20416" extrusionOk="0">
                  <a:moveTo>
                    <a:pt x="12929" y="1"/>
                  </a:moveTo>
                  <a:cubicBezTo>
                    <a:pt x="12731" y="1"/>
                    <a:pt x="12546" y="118"/>
                    <a:pt x="12560" y="359"/>
                  </a:cubicBezTo>
                  <a:cubicBezTo>
                    <a:pt x="12765" y="3190"/>
                    <a:pt x="11014" y="6050"/>
                    <a:pt x="9233" y="8064"/>
                  </a:cubicBezTo>
                  <a:cubicBezTo>
                    <a:pt x="5644" y="11478"/>
                    <a:pt x="2667" y="15564"/>
                    <a:pt x="186" y="19796"/>
                  </a:cubicBezTo>
                  <a:cubicBezTo>
                    <a:pt x="0" y="20106"/>
                    <a:pt x="281" y="20415"/>
                    <a:pt x="555" y="20415"/>
                  </a:cubicBezTo>
                  <a:cubicBezTo>
                    <a:pt x="668" y="20415"/>
                    <a:pt x="780" y="20362"/>
                    <a:pt x="857" y="20234"/>
                  </a:cubicBezTo>
                  <a:cubicBezTo>
                    <a:pt x="2725" y="16965"/>
                    <a:pt x="4914" y="13930"/>
                    <a:pt x="7395" y="11099"/>
                  </a:cubicBezTo>
                  <a:cubicBezTo>
                    <a:pt x="9453" y="9629"/>
                    <a:pt x="11897" y="8860"/>
                    <a:pt x="14373" y="8860"/>
                  </a:cubicBezTo>
                  <a:cubicBezTo>
                    <a:pt x="15092" y="8860"/>
                    <a:pt x="15814" y="8925"/>
                    <a:pt x="16530" y="9056"/>
                  </a:cubicBezTo>
                  <a:cubicBezTo>
                    <a:pt x="16558" y="9061"/>
                    <a:pt x="16586" y="9063"/>
                    <a:pt x="16613" y="9063"/>
                  </a:cubicBezTo>
                  <a:cubicBezTo>
                    <a:pt x="17078" y="9063"/>
                    <a:pt x="17260" y="8380"/>
                    <a:pt x="16763" y="8297"/>
                  </a:cubicBezTo>
                  <a:cubicBezTo>
                    <a:pt x="15963" y="8139"/>
                    <a:pt x="15155" y="8061"/>
                    <a:pt x="14348" y="8061"/>
                  </a:cubicBezTo>
                  <a:cubicBezTo>
                    <a:pt x="12622" y="8061"/>
                    <a:pt x="10903" y="8418"/>
                    <a:pt x="9292" y="9114"/>
                  </a:cubicBezTo>
                  <a:cubicBezTo>
                    <a:pt x="10780" y="7655"/>
                    <a:pt x="12385" y="6313"/>
                    <a:pt x="14136" y="5087"/>
                  </a:cubicBezTo>
                  <a:cubicBezTo>
                    <a:pt x="16004" y="3803"/>
                    <a:pt x="18193" y="2489"/>
                    <a:pt x="20440" y="1964"/>
                  </a:cubicBezTo>
                  <a:cubicBezTo>
                    <a:pt x="20881" y="1826"/>
                    <a:pt x="20776" y="1169"/>
                    <a:pt x="20346" y="1169"/>
                  </a:cubicBezTo>
                  <a:cubicBezTo>
                    <a:pt x="20320" y="1169"/>
                    <a:pt x="20293" y="1171"/>
                    <a:pt x="20265" y="1176"/>
                  </a:cubicBezTo>
                  <a:cubicBezTo>
                    <a:pt x="17930" y="1701"/>
                    <a:pt x="15712" y="3073"/>
                    <a:pt x="13757" y="4386"/>
                  </a:cubicBezTo>
                  <a:cubicBezTo>
                    <a:pt x="13115" y="4824"/>
                    <a:pt x="12473" y="5291"/>
                    <a:pt x="11860" y="5758"/>
                  </a:cubicBezTo>
                  <a:cubicBezTo>
                    <a:pt x="12852" y="4094"/>
                    <a:pt x="13494" y="2256"/>
                    <a:pt x="13378" y="388"/>
                  </a:cubicBezTo>
                  <a:cubicBezTo>
                    <a:pt x="13363" y="133"/>
                    <a:pt x="13139" y="1"/>
                    <a:pt x="12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72"/>
            <p:cNvSpPr/>
            <p:nvPr/>
          </p:nvSpPr>
          <p:spPr>
            <a:xfrm>
              <a:off x="6332904" y="3759480"/>
              <a:ext cx="160021" cy="140581"/>
            </a:xfrm>
            <a:custGeom>
              <a:avLst/>
              <a:gdLst/>
              <a:ahLst/>
              <a:cxnLst/>
              <a:rect l="l" t="t" r="r" b="b"/>
              <a:pathLst>
                <a:path w="4692" h="4122" extrusionOk="0">
                  <a:moveTo>
                    <a:pt x="2326" y="0"/>
                  </a:moveTo>
                  <a:cubicBezTo>
                    <a:pt x="1099" y="0"/>
                    <a:pt x="0" y="1132"/>
                    <a:pt x="314" y="2522"/>
                  </a:cubicBezTo>
                  <a:cubicBezTo>
                    <a:pt x="550" y="3551"/>
                    <a:pt x="1439" y="4122"/>
                    <a:pt x="2339" y="4122"/>
                  </a:cubicBezTo>
                  <a:cubicBezTo>
                    <a:pt x="2997" y="4122"/>
                    <a:pt x="3660" y="3817"/>
                    <a:pt x="4079" y="3164"/>
                  </a:cubicBezTo>
                  <a:cubicBezTo>
                    <a:pt x="4692" y="2201"/>
                    <a:pt x="4400" y="946"/>
                    <a:pt x="3437" y="333"/>
                  </a:cubicBezTo>
                  <a:cubicBezTo>
                    <a:pt x="3078" y="103"/>
                    <a:pt x="2696" y="0"/>
                    <a:pt x="2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72"/>
            <p:cNvSpPr/>
            <p:nvPr/>
          </p:nvSpPr>
          <p:spPr>
            <a:xfrm>
              <a:off x="6379421" y="3774724"/>
              <a:ext cx="72712" cy="40005"/>
            </a:xfrm>
            <a:custGeom>
              <a:avLst/>
              <a:gdLst/>
              <a:ahLst/>
              <a:cxnLst/>
              <a:rect l="l" t="t" r="r" b="b"/>
              <a:pathLst>
                <a:path w="2132" h="1173" extrusionOk="0">
                  <a:moveTo>
                    <a:pt x="1012" y="1"/>
                  </a:moveTo>
                  <a:cubicBezTo>
                    <a:pt x="474" y="1"/>
                    <a:pt x="57" y="226"/>
                    <a:pt x="30" y="528"/>
                  </a:cubicBezTo>
                  <a:cubicBezTo>
                    <a:pt x="1" y="849"/>
                    <a:pt x="468" y="1112"/>
                    <a:pt x="1022" y="1170"/>
                  </a:cubicBezTo>
                  <a:cubicBezTo>
                    <a:pt x="1055" y="1172"/>
                    <a:pt x="1088" y="1173"/>
                    <a:pt x="1120" y="1173"/>
                  </a:cubicBezTo>
                  <a:cubicBezTo>
                    <a:pt x="1657" y="1173"/>
                    <a:pt x="2074" y="948"/>
                    <a:pt x="2102" y="645"/>
                  </a:cubicBezTo>
                  <a:cubicBezTo>
                    <a:pt x="2131" y="324"/>
                    <a:pt x="1664" y="32"/>
                    <a:pt x="1110" y="3"/>
                  </a:cubicBezTo>
                  <a:cubicBezTo>
                    <a:pt x="1077" y="1"/>
                    <a:pt x="1044" y="1"/>
                    <a:pt x="1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72"/>
            <p:cNvSpPr/>
            <p:nvPr/>
          </p:nvSpPr>
          <p:spPr>
            <a:xfrm>
              <a:off x="6556587" y="3826800"/>
              <a:ext cx="166364" cy="141229"/>
            </a:xfrm>
            <a:custGeom>
              <a:avLst/>
              <a:gdLst/>
              <a:ahLst/>
              <a:cxnLst/>
              <a:rect l="l" t="t" r="r" b="b"/>
              <a:pathLst>
                <a:path w="4878" h="4141" extrusionOk="0">
                  <a:moveTo>
                    <a:pt x="2748" y="0"/>
                  </a:moveTo>
                  <a:cubicBezTo>
                    <a:pt x="2273" y="0"/>
                    <a:pt x="1787" y="169"/>
                    <a:pt x="1372" y="548"/>
                  </a:cubicBezTo>
                  <a:cubicBezTo>
                    <a:pt x="1" y="1774"/>
                    <a:pt x="818" y="4050"/>
                    <a:pt x="2656" y="4138"/>
                  </a:cubicBezTo>
                  <a:cubicBezTo>
                    <a:pt x="2692" y="4140"/>
                    <a:pt x="2728" y="4141"/>
                    <a:pt x="2764" y="4141"/>
                  </a:cubicBezTo>
                  <a:cubicBezTo>
                    <a:pt x="3855" y="4141"/>
                    <a:pt x="4760" y="3285"/>
                    <a:pt x="4816" y="2183"/>
                  </a:cubicBezTo>
                  <a:cubicBezTo>
                    <a:pt x="4877" y="900"/>
                    <a:pt x="3844" y="0"/>
                    <a:pt x="2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72"/>
            <p:cNvSpPr/>
            <p:nvPr/>
          </p:nvSpPr>
          <p:spPr>
            <a:xfrm>
              <a:off x="6657123" y="3849581"/>
              <a:ext cx="51771" cy="65891"/>
            </a:xfrm>
            <a:custGeom>
              <a:avLst/>
              <a:gdLst/>
              <a:ahLst/>
              <a:cxnLst/>
              <a:rect l="l" t="t" r="r" b="b"/>
              <a:pathLst>
                <a:path w="1518" h="1932" extrusionOk="0">
                  <a:moveTo>
                    <a:pt x="430" y="1"/>
                  </a:moveTo>
                  <a:cubicBezTo>
                    <a:pt x="381" y="1"/>
                    <a:pt x="335" y="9"/>
                    <a:pt x="292" y="26"/>
                  </a:cubicBezTo>
                  <a:cubicBezTo>
                    <a:pt x="0" y="172"/>
                    <a:pt x="0" y="697"/>
                    <a:pt x="234" y="1223"/>
                  </a:cubicBezTo>
                  <a:cubicBezTo>
                    <a:pt x="427" y="1657"/>
                    <a:pt x="759" y="1931"/>
                    <a:pt x="1033" y="1931"/>
                  </a:cubicBezTo>
                  <a:cubicBezTo>
                    <a:pt x="1091" y="1931"/>
                    <a:pt x="1146" y="1919"/>
                    <a:pt x="1197" y="1894"/>
                  </a:cubicBezTo>
                  <a:cubicBezTo>
                    <a:pt x="1489" y="1748"/>
                    <a:pt x="1518" y="1223"/>
                    <a:pt x="1284" y="727"/>
                  </a:cubicBezTo>
                  <a:cubicBezTo>
                    <a:pt x="1061" y="279"/>
                    <a:pt x="709" y="1"/>
                    <a:pt x="4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72"/>
            <p:cNvSpPr/>
            <p:nvPr/>
          </p:nvSpPr>
          <p:spPr>
            <a:xfrm>
              <a:off x="6441489" y="4078142"/>
              <a:ext cx="185804" cy="140444"/>
            </a:xfrm>
            <a:custGeom>
              <a:avLst/>
              <a:gdLst/>
              <a:ahLst/>
              <a:cxnLst/>
              <a:rect l="l" t="t" r="r" b="b"/>
              <a:pathLst>
                <a:path w="5448" h="4118" extrusionOk="0">
                  <a:moveTo>
                    <a:pt x="2701" y="0"/>
                  </a:moveTo>
                  <a:cubicBezTo>
                    <a:pt x="972" y="0"/>
                    <a:pt x="0" y="2038"/>
                    <a:pt x="1158" y="3393"/>
                  </a:cubicBezTo>
                  <a:cubicBezTo>
                    <a:pt x="1559" y="3875"/>
                    <a:pt x="2137" y="4118"/>
                    <a:pt x="2721" y="4118"/>
                  </a:cubicBezTo>
                  <a:cubicBezTo>
                    <a:pt x="3199" y="4118"/>
                    <a:pt x="3682" y="3955"/>
                    <a:pt x="4076" y="3627"/>
                  </a:cubicBezTo>
                  <a:cubicBezTo>
                    <a:pt x="5448" y="2430"/>
                    <a:pt x="4718" y="124"/>
                    <a:pt x="2879" y="8"/>
                  </a:cubicBezTo>
                  <a:cubicBezTo>
                    <a:pt x="2819" y="3"/>
                    <a:pt x="2760" y="0"/>
                    <a:pt x="2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72"/>
            <p:cNvSpPr/>
            <p:nvPr/>
          </p:nvSpPr>
          <p:spPr>
            <a:xfrm>
              <a:off x="6542639" y="4127388"/>
              <a:ext cx="49827" cy="67971"/>
            </a:xfrm>
            <a:custGeom>
              <a:avLst/>
              <a:gdLst/>
              <a:ahLst/>
              <a:cxnLst/>
              <a:rect l="l" t="t" r="r" b="b"/>
              <a:pathLst>
                <a:path w="1461" h="1993" extrusionOk="0">
                  <a:moveTo>
                    <a:pt x="960" y="0"/>
                  </a:moveTo>
                  <a:cubicBezTo>
                    <a:pt x="679" y="0"/>
                    <a:pt x="328" y="325"/>
                    <a:pt x="176" y="782"/>
                  </a:cubicBezTo>
                  <a:cubicBezTo>
                    <a:pt x="1" y="1336"/>
                    <a:pt x="59" y="1861"/>
                    <a:pt x="351" y="1978"/>
                  </a:cubicBezTo>
                  <a:cubicBezTo>
                    <a:pt x="383" y="1988"/>
                    <a:pt x="417" y="1993"/>
                    <a:pt x="452" y="1993"/>
                  </a:cubicBezTo>
                  <a:cubicBezTo>
                    <a:pt x="736" y="1993"/>
                    <a:pt x="1100" y="1684"/>
                    <a:pt x="1256" y="1190"/>
                  </a:cubicBezTo>
                  <a:cubicBezTo>
                    <a:pt x="1460" y="665"/>
                    <a:pt x="1373" y="140"/>
                    <a:pt x="1081" y="23"/>
                  </a:cubicBezTo>
                  <a:cubicBezTo>
                    <a:pt x="1043" y="8"/>
                    <a:pt x="1002" y="0"/>
                    <a:pt x="9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72"/>
            <p:cNvSpPr/>
            <p:nvPr/>
          </p:nvSpPr>
          <p:spPr>
            <a:xfrm>
              <a:off x="5738451" y="3778783"/>
              <a:ext cx="538518" cy="1005347"/>
            </a:xfrm>
            <a:custGeom>
              <a:avLst/>
              <a:gdLst/>
              <a:ahLst/>
              <a:cxnLst/>
              <a:rect l="l" t="t" r="r" b="b"/>
              <a:pathLst>
                <a:path w="15790" h="29478" extrusionOk="0">
                  <a:moveTo>
                    <a:pt x="11704" y="1"/>
                  </a:moveTo>
                  <a:lnTo>
                    <a:pt x="11587" y="30"/>
                  </a:lnTo>
                  <a:cubicBezTo>
                    <a:pt x="11499" y="88"/>
                    <a:pt x="11353" y="147"/>
                    <a:pt x="11207" y="205"/>
                  </a:cubicBezTo>
                  <a:cubicBezTo>
                    <a:pt x="11062" y="293"/>
                    <a:pt x="10886" y="380"/>
                    <a:pt x="10653" y="497"/>
                  </a:cubicBezTo>
                  <a:cubicBezTo>
                    <a:pt x="10449" y="585"/>
                    <a:pt x="10215" y="730"/>
                    <a:pt x="9982" y="876"/>
                  </a:cubicBezTo>
                  <a:cubicBezTo>
                    <a:pt x="9486" y="1168"/>
                    <a:pt x="8902" y="1518"/>
                    <a:pt x="8318" y="1956"/>
                  </a:cubicBezTo>
                  <a:cubicBezTo>
                    <a:pt x="7676" y="2423"/>
                    <a:pt x="7063" y="2919"/>
                    <a:pt x="6479" y="3474"/>
                  </a:cubicBezTo>
                  <a:cubicBezTo>
                    <a:pt x="5166" y="4700"/>
                    <a:pt x="4028" y="6071"/>
                    <a:pt x="3065" y="7618"/>
                  </a:cubicBezTo>
                  <a:cubicBezTo>
                    <a:pt x="2073" y="9223"/>
                    <a:pt x="1285" y="10974"/>
                    <a:pt x="788" y="12813"/>
                  </a:cubicBezTo>
                  <a:cubicBezTo>
                    <a:pt x="263" y="14652"/>
                    <a:pt x="0" y="16520"/>
                    <a:pt x="0" y="18446"/>
                  </a:cubicBezTo>
                  <a:cubicBezTo>
                    <a:pt x="30" y="20226"/>
                    <a:pt x="263" y="22006"/>
                    <a:pt x="730" y="23758"/>
                  </a:cubicBezTo>
                  <a:cubicBezTo>
                    <a:pt x="963" y="24516"/>
                    <a:pt x="1197" y="25275"/>
                    <a:pt x="1518" y="26005"/>
                  </a:cubicBezTo>
                  <a:cubicBezTo>
                    <a:pt x="1751" y="26618"/>
                    <a:pt x="2043" y="27231"/>
                    <a:pt x="2335" y="27814"/>
                  </a:cubicBezTo>
                  <a:cubicBezTo>
                    <a:pt x="2452" y="28077"/>
                    <a:pt x="2598" y="28310"/>
                    <a:pt x="2715" y="28515"/>
                  </a:cubicBezTo>
                  <a:cubicBezTo>
                    <a:pt x="2831" y="28719"/>
                    <a:pt x="2948" y="28894"/>
                    <a:pt x="3006" y="29011"/>
                  </a:cubicBezTo>
                  <a:cubicBezTo>
                    <a:pt x="3094" y="29157"/>
                    <a:pt x="3182" y="29274"/>
                    <a:pt x="3240" y="29361"/>
                  </a:cubicBezTo>
                  <a:cubicBezTo>
                    <a:pt x="3298" y="29420"/>
                    <a:pt x="3327" y="29478"/>
                    <a:pt x="3327" y="29478"/>
                  </a:cubicBezTo>
                  <a:lnTo>
                    <a:pt x="3444" y="29390"/>
                  </a:lnTo>
                  <a:cubicBezTo>
                    <a:pt x="3532" y="29361"/>
                    <a:pt x="3649" y="29303"/>
                    <a:pt x="3794" y="29215"/>
                  </a:cubicBezTo>
                  <a:cubicBezTo>
                    <a:pt x="3940" y="29157"/>
                    <a:pt x="4115" y="29069"/>
                    <a:pt x="4349" y="28953"/>
                  </a:cubicBezTo>
                  <a:cubicBezTo>
                    <a:pt x="4553" y="28836"/>
                    <a:pt x="4787" y="28719"/>
                    <a:pt x="5020" y="28573"/>
                  </a:cubicBezTo>
                  <a:cubicBezTo>
                    <a:pt x="5604" y="28223"/>
                    <a:pt x="6129" y="27873"/>
                    <a:pt x="6684" y="27464"/>
                  </a:cubicBezTo>
                  <a:cubicBezTo>
                    <a:pt x="8756" y="25946"/>
                    <a:pt x="10565" y="24049"/>
                    <a:pt x="11937" y="21861"/>
                  </a:cubicBezTo>
                  <a:cubicBezTo>
                    <a:pt x="14943" y="17045"/>
                    <a:pt x="15790" y="11179"/>
                    <a:pt x="14301" y="5721"/>
                  </a:cubicBezTo>
                  <a:cubicBezTo>
                    <a:pt x="14068" y="4962"/>
                    <a:pt x="13805" y="4203"/>
                    <a:pt x="13513" y="3474"/>
                  </a:cubicBezTo>
                  <a:cubicBezTo>
                    <a:pt x="13280" y="2832"/>
                    <a:pt x="12988" y="2219"/>
                    <a:pt x="12667" y="1635"/>
                  </a:cubicBezTo>
                  <a:cubicBezTo>
                    <a:pt x="12550" y="1373"/>
                    <a:pt x="12433" y="1139"/>
                    <a:pt x="12317" y="935"/>
                  </a:cubicBezTo>
                  <a:cubicBezTo>
                    <a:pt x="12200" y="760"/>
                    <a:pt x="12083" y="585"/>
                    <a:pt x="11995" y="439"/>
                  </a:cubicBezTo>
                  <a:cubicBezTo>
                    <a:pt x="11908" y="293"/>
                    <a:pt x="11820" y="176"/>
                    <a:pt x="11791" y="88"/>
                  </a:cubicBezTo>
                  <a:lnTo>
                    <a:pt x="117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72"/>
            <p:cNvSpPr/>
            <p:nvPr/>
          </p:nvSpPr>
          <p:spPr>
            <a:xfrm>
              <a:off x="6405305" y="4315229"/>
              <a:ext cx="427029" cy="265848"/>
            </a:xfrm>
            <a:custGeom>
              <a:avLst/>
              <a:gdLst/>
              <a:ahLst/>
              <a:cxnLst/>
              <a:rect l="l" t="t" r="r" b="b"/>
              <a:pathLst>
                <a:path w="12521" h="7795" extrusionOk="0">
                  <a:moveTo>
                    <a:pt x="9854" y="1"/>
                  </a:moveTo>
                  <a:cubicBezTo>
                    <a:pt x="149" y="1"/>
                    <a:pt x="0" y="7794"/>
                    <a:pt x="0" y="7794"/>
                  </a:cubicBezTo>
                  <a:cubicBezTo>
                    <a:pt x="8756" y="7210"/>
                    <a:pt x="12521" y="177"/>
                    <a:pt x="12521" y="177"/>
                  </a:cubicBezTo>
                  <a:cubicBezTo>
                    <a:pt x="11560" y="56"/>
                    <a:pt x="10673" y="1"/>
                    <a:pt x="98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72"/>
            <p:cNvSpPr/>
            <p:nvPr/>
          </p:nvSpPr>
          <p:spPr>
            <a:xfrm>
              <a:off x="6369463" y="4640781"/>
              <a:ext cx="498717" cy="181882"/>
            </a:xfrm>
            <a:custGeom>
              <a:avLst/>
              <a:gdLst/>
              <a:ahLst/>
              <a:cxnLst/>
              <a:rect l="l" t="t" r="r" b="b"/>
              <a:pathLst>
                <a:path w="14623" h="5333" extrusionOk="0">
                  <a:moveTo>
                    <a:pt x="6206" y="0"/>
                  </a:moveTo>
                  <a:cubicBezTo>
                    <a:pt x="2199" y="0"/>
                    <a:pt x="1" y="3034"/>
                    <a:pt x="1" y="3034"/>
                  </a:cubicBezTo>
                  <a:cubicBezTo>
                    <a:pt x="2897" y="4793"/>
                    <a:pt x="5737" y="5332"/>
                    <a:pt x="8132" y="5332"/>
                  </a:cubicBezTo>
                  <a:cubicBezTo>
                    <a:pt x="11939" y="5332"/>
                    <a:pt x="14623" y="3968"/>
                    <a:pt x="14623" y="3968"/>
                  </a:cubicBezTo>
                  <a:cubicBezTo>
                    <a:pt x="11290" y="962"/>
                    <a:pt x="8461" y="0"/>
                    <a:pt x="6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72"/>
            <p:cNvSpPr/>
            <p:nvPr/>
          </p:nvSpPr>
          <p:spPr>
            <a:xfrm>
              <a:off x="6095751" y="4299337"/>
              <a:ext cx="325532" cy="362366"/>
            </a:xfrm>
            <a:custGeom>
              <a:avLst/>
              <a:gdLst/>
              <a:ahLst/>
              <a:cxnLst/>
              <a:rect l="l" t="t" r="r" b="b"/>
              <a:pathLst>
                <a:path w="9545" h="10625" extrusionOk="0">
                  <a:moveTo>
                    <a:pt x="4992" y="1"/>
                  </a:moveTo>
                  <a:cubicBezTo>
                    <a:pt x="1" y="5721"/>
                    <a:pt x="4992" y="10624"/>
                    <a:pt x="4992" y="10624"/>
                  </a:cubicBezTo>
                  <a:cubicBezTo>
                    <a:pt x="9544" y="5400"/>
                    <a:pt x="4992" y="1"/>
                    <a:pt x="49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72"/>
            <p:cNvSpPr/>
            <p:nvPr/>
          </p:nvSpPr>
          <p:spPr>
            <a:xfrm>
              <a:off x="6137391" y="4397657"/>
              <a:ext cx="496091" cy="640867"/>
            </a:xfrm>
            <a:custGeom>
              <a:avLst/>
              <a:gdLst/>
              <a:ahLst/>
              <a:cxnLst/>
              <a:rect l="l" t="t" r="r" b="b"/>
              <a:pathLst>
                <a:path w="14546" h="18791" extrusionOk="0">
                  <a:moveTo>
                    <a:pt x="14070" y="1"/>
                  </a:moveTo>
                  <a:cubicBezTo>
                    <a:pt x="14024" y="1"/>
                    <a:pt x="13976" y="12"/>
                    <a:pt x="13927" y="36"/>
                  </a:cubicBezTo>
                  <a:cubicBezTo>
                    <a:pt x="9724" y="2313"/>
                    <a:pt x="6193" y="5640"/>
                    <a:pt x="3654" y="9697"/>
                  </a:cubicBezTo>
                  <a:cubicBezTo>
                    <a:pt x="4150" y="7099"/>
                    <a:pt x="4267" y="4472"/>
                    <a:pt x="4062" y="1875"/>
                  </a:cubicBezTo>
                  <a:cubicBezTo>
                    <a:pt x="4048" y="1671"/>
                    <a:pt x="3887" y="1568"/>
                    <a:pt x="3734" y="1568"/>
                  </a:cubicBezTo>
                  <a:cubicBezTo>
                    <a:pt x="3581" y="1568"/>
                    <a:pt x="3435" y="1671"/>
                    <a:pt x="3449" y="1875"/>
                  </a:cubicBezTo>
                  <a:cubicBezTo>
                    <a:pt x="3712" y="5085"/>
                    <a:pt x="3449" y="8296"/>
                    <a:pt x="2632" y="11418"/>
                  </a:cubicBezTo>
                  <a:cubicBezTo>
                    <a:pt x="1436" y="13607"/>
                    <a:pt x="560" y="15971"/>
                    <a:pt x="35" y="18423"/>
                  </a:cubicBezTo>
                  <a:cubicBezTo>
                    <a:pt x="0" y="18648"/>
                    <a:pt x="191" y="18791"/>
                    <a:pt x="371" y="18791"/>
                  </a:cubicBezTo>
                  <a:cubicBezTo>
                    <a:pt x="494" y="18791"/>
                    <a:pt x="612" y="18723"/>
                    <a:pt x="648" y="18569"/>
                  </a:cubicBezTo>
                  <a:cubicBezTo>
                    <a:pt x="910" y="17314"/>
                    <a:pt x="1261" y="16059"/>
                    <a:pt x="1728" y="14862"/>
                  </a:cubicBezTo>
                  <a:cubicBezTo>
                    <a:pt x="1786" y="14833"/>
                    <a:pt x="1844" y="14775"/>
                    <a:pt x="1873" y="14746"/>
                  </a:cubicBezTo>
                  <a:cubicBezTo>
                    <a:pt x="4296" y="10981"/>
                    <a:pt x="9170" y="9142"/>
                    <a:pt x="13489" y="9054"/>
                  </a:cubicBezTo>
                  <a:cubicBezTo>
                    <a:pt x="13898" y="9054"/>
                    <a:pt x="13898" y="8442"/>
                    <a:pt x="13489" y="8442"/>
                  </a:cubicBezTo>
                  <a:cubicBezTo>
                    <a:pt x="9578" y="8529"/>
                    <a:pt x="5347" y="9959"/>
                    <a:pt x="2603" y="12819"/>
                  </a:cubicBezTo>
                  <a:cubicBezTo>
                    <a:pt x="2691" y="12644"/>
                    <a:pt x="2778" y="12469"/>
                    <a:pt x="2895" y="12265"/>
                  </a:cubicBezTo>
                  <a:cubicBezTo>
                    <a:pt x="2983" y="12236"/>
                    <a:pt x="3070" y="12148"/>
                    <a:pt x="3099" y="12061"/>
                  </a:cubicBezTo>
                  <a:cubicBezTo>
                    <a:pt x="3128" y="11915"/>
                    <a:pt x="3158" y="11798"/>
                    <a:pt x="3187" y="11652"/>
                  </a:cubicBezTo>
                  <a:cubicBezTo>
                    <a:pt x="5755" y="6982"/>
                    <a:pt x="9666" y="2984"/>
                    <a:pt x="14219" y="562"/>
                  </a:cubicBezTo>
                  <a:cubicBezTo>
                    <a:pt x="14545" y="411"/>
                    <a:pt x="14353" y="1"/>
                    <a:pt x="14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72"/>
            <p:cNvSpPr/>
            <p:nvPr/>
          </p:nvSpPr>
          <p:spPr>
            <a:xfrm>
              <a:off x="6108710" y="4299337"/>
              <a:ext cx="166262" cy="359364"/>
            </a:xfrm>
            <a:custGeom>
              <a:avLst/>
              <a:gdLst/>
              <a:ahLst/>
              <a:cxnLst/>
              <a:rect l="l" t="t" r="r" b="b"/>
              <a:pathLst>
                <a:path w="4875" h="10537" extrusionOk="0">
                  <a:moveTo>
                    <a:pt x="4612" y="1"/>
                  </a:moveTo>
                  <a:lnTo>
                    <a:pt x="4612" y="1"/>
                  </a:lnTo>
                  <a:cubicBezTo>
                    <a:pt x="0" y="5283"/>
                    <a:pt x="3853" y="9836"/>
                    <a:pt x="4524" y="10537"/>
                  </a:cubicBezTo>
                  <a:cubicBezTo>
                    <a:pt x="4553" y="9661"/>
                    <a:pt x="4874" y="2686"/>
                    <a:pt x="4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72"/>
            <p:cNvSpPr/>
            <p:nvPr/>
          </p:nvSpPr>
          <p:spPr>
            <a:xfrm>
              <a:off x="6405305" y="4315298"/>
              <a:ext cx="427029" cy="258789"/>
            </a:xfrm>
            <a:custGeom>
              <a:avLst/>
              <a:gdLst/>
              <a:ahLst/>
              <a:cxnLst/>
              <a:rect l="l" t="t" r="r" b="b"/>
              <a:pathLst>
                <a:path w="12521" h="7588" extrusionOk="0">
                  <a:moveTo>
                    <a:pt x="9866" y="1"/>
                  </a:moveTo>
                  <a:cubicBezTo>
                    <a:pt x="1094" y="1"/>
                    <a:pt x="107" y="6359"/>
                    <a:pt x="0" y="7588"/>
                  </a:cubicBezTo>
                  <a:cubicBezTo>
                    <a:pt x="234" y="7296"/>
                    <a:pt x="3882" y="2656"/>
                    <a:pt x="12521" y="175"/>
                  </a:cubicBezTo>
                  <a:cubicBezTo>
                    <a:pt x="11565" y="56"/>
                    <a:pt x="10682" y="1"/>
                    <a:pt x="9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72"/>
            <p:cNvSpPr/>
            <p:nvPr/>
          </p:nvSpPr>
          <p:spPr>
            <a:xfrm>
              <a:off x="6369463" y="4640781"/>
              <a:ext cx="498717" cy="135363"/>
            </a:xfrm>
            <a:custGeom>
              <a:avLst/>
              <a:gdLst/>
              <a:ahLst/>
              <a:cxnLst/>
              <a:rect l="l" t="t" r="r" b="b"/>
              <a:pathLst>
                <a:path w="14623" h="3969" extrusionOk="0">
                  <a:moveTo>
                    <a:pt x="6206" y="0"/>
                  </a:moveTo>
                  <a:cubicBezTo>
                    <a:pt x="2199" y="0"/>
                    <a:pt x="1" y="3034"/>
                    <a:pt x="1" y="3034"/>
                  </a:cubicBezTo>
                  <a:cubicBezTo>
                    <a:pt x="1" y="3034"/>
                    <a:pt x="3310" y="1823"/>
                    <a:pt x="7183" y="1823"/>
                  </a:cubicBezTo>
                  <a:cubicBezTo>
                    <a:pt x="9673" y="1823"/>
                    <a:pt x="12396" y="2324"/>
                    <a:pt x="14623" y="3968"/>
                  </a:cubicBezTo>
                  <a:cubicBezTo>
                    <a:pt x="11290" y="962"/>
                    <a:pt x="8461" y="0"/>
                    <a:pt x="62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72"/>
            <p:cNvSpPr/>
            <p:nvPr/>
          </p:nvSpPr>
          <p:spPr>
            <a:xfrm>
              <a:off x="2411752" y="3852173"/>
              <a:ext cx="712453" cy="696288"/>
            </a:xfrm>
            <a:custGeom>
              <a:avLst/>
              <a:gdLst/>
              <a:ahLst/>
              <a:cxnLst/>
              <a:rect l="l" t="t" r="r" b="b"/>
              <a:pathLst>
                <a:path w="20890" h="20416" extrusionOk="0">
                  <a:moveTo>
                    <a:pt x="7961" y="1"/>
                  </a:moveTo>
                  <a:cubicBezTo>
                    <a:pt x="7751" y="1"/>
                    <a:pt x="7527" y="133"/>
                    <a:pt x="7512" y="388"/>
                  </a:cubicBezTo>
                  <a:cubicBezTo>
                    <a:pt x="7395" y="2256"/>
                    <a:pt x="8037" y="4094"/>
                    <a:pt x="9001" y="5758"/>
                  </a:cubicBezTo>
                  <a:cubicBezTo>
                    <a:pt x="8417" y="5291"/>
                    <a:pt x="7775" y="4824"/>
                    <a:pt x="7133" y="4386"/>
                  </a:cubicBezTo>
                  <a:cubicBezTo>
                    <a:pt x="5177" y="3073"/>
                    <a:pt x="2959" y="1701"/>
                    <a:pt x="624" y="1176"/>
                  </a:cubicBezTo>
                  <a:cubicBezTo>
                    <a:pt x="605" y="1174"/>
                    <a:pt x="585" y="1172"/>
                    <a:pt x="567" y="1172"/>
                  </a:cubicBezTo>
                  <a:cubicBezTo>
                    <a:pt x="118" y="1172"/>
                    <a:pt x="1" y="1824"/>
                    <a:pt x="449" y="1964"/>
                  </a:cubicBezTo>
                  <a:cubicBezTo>
                    <a:pt x="2697" y="2489"/>
                    <a:pt x="4886" y="3803"/>
                    <a:pt x="6753" y="5087"/>
                  </a:cubicBezTo>
                  <a:cubicBezTo>
                    <a:pt x="8475" y="6313"/>
                    <a:pt x="10110" y="7655"/>
                    <a:pt x="11598" y="9114"/>
                  </a:cubicBezTo>
                  <a:cubicBezTo>
                    <a:pt x="9987" y="8418"/>
                    <a:pt x="8268" y="8061"/>
                    <a:pt x="6533" y="8061"/>
                  </a:cubicBezTo>
                  <a:cubicBezTo>
                    <a:pt x="5721" y="8061"/>
                    <a:pt x="4906" y="8139"/>
                    <a:pt x="4098" y="8297"/>
                  </a:cubicBezTo>
                  <a:cubicBezTo>
                    <a:pt x="3628" y="8380"/>
                    <a:pt x="3812" y="9063"/>
                    <a:pt x="4277" y="9063"/>
                  </a:cubicBezTo>
                  <a:cubicBezTo>
                    <a:pt x="4304" y="9063"/>
                    <a:pt x="4332" y="9061"/>
                    <a:pt x="4360" y="9056"/>
                  </a:cubicBezTo>
                  <a:cubicBezTo>
                    <a:pt x="5076" y="8925"/>
                    <a:pt x="5798" y="8860"/>
                    <a:pt x="6517" y="8860"/>
                  </a:cubicBezTo>
                  <a:cubicBezTo>
                    <a:pt x="8993" y="8860"/>
                    <a:pt x="11437" y="9629"/>
                    <a:pt x="13495" y="11099"/>
                  </a:cubicBezTo>
                  <a:cubicBezTo>
                    <a:pt x="15976" y="13930"/>
                    <a:pt x="18136" y="16965"/>
                    <a:pt x="20003" y="20234"/>
                  </a:cubicBezTo>
                  <a:cubicBezTo>
                    <a:pt x="20080" y="20362"/>
                    <a:pt x="20195" y="20415"/>
                    <a:pt x="20312" y="20415"/>
                  </a:cubicBezTo>
                  <a:cubicBezTo>
                    <a:pt x="20594" y="20415"/>
                    <a:pt x="20890" y="20106"/>
                    <a:pt x="20704" y="19796"/>
                  </a:cubicBezTo>
                  <a:cubicBezTo>
                    <a:pt x="18223" y="15564"/>
                    <a:pt x="15246" y="11478"/>
                    <a:pt x="11656" y="8064"/>
                  </a:cubicBezTo>
                  <a:cubicBezTo>
                    <a:pt x="9876" y="6050"/>
                    <a:pt x="8125" y="3190"/>
                    <a:pt x="8329" y="359"/>
                  </a:cubicBezTo>
                  <a:cubicBezTo>
                    <a:pt x="8344" y="118"/>
                    <a:pt x="8158" y="1"/>
                    <a:pt x="7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72"/>
            <p:cNvSpPr/>
            <p:nvPr/>
          </p:nvSpPr>
          <p:spPr>
            <a:xfrm>
              <a:off x="2596251" y="3758593"/>
              <a:ext cx="159304" cy="141092"/>
            </a:xfrm>
            <a:custGeom>
              <a:avLst/>
              <a:gdLst/>
              <a:ahLst/>
              <a:cxnLst/>
              <a:rect l="l" t="t" r="r" b="b"/>
              <a:pathLst>
                <a:path w="4671" h="4137" extrusionOk="0">
                  <a:moveTo>
                    <a:pt x="2352" y="1"/>
                  </a:moveTo>
                  <a:cubicBezTo>
                    <a:pt x="1987" y="1"/>
                    <a:pt x="1611" y="102"/>
                    <a:pt x="1256" y="330"/>
                  </a:cubicBezTo>
                  <a:cubicBezTo>
                    <a:pt x="293" y="943"/>
                    <a:pt x="1" y="2227"/>
                    <a:pt x="614" y="3190"/>
                  </a:cubicBezTo>
                  <a:cubicBezTo>
                    <a:pt x="1041" y="3837"/>
                    <a:pt x="1697" y="4137"/>
                    <a:pt x="2346" y="4137"/>
                  </a:cubicBezTo>
                  <a:cubicBezTo>
                    <a:pt x="3250" y="4137"/>
                    <a:pt x="4141" y="3555"/>
                    <a:pt x="4379" y="2519"/>
                  </a:cubicBezTo>
                  <a:cubicBezTo>
                    <a:pt x="4671" y="1147"/>
                    <a:pt x="3577" y="1"/>
                    <a:pt x="2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72"/>
            <p:cNvSpPr/>
            <p:nvPr/>
          </p:nvSpPr>
          <p:spPr>
            <a:xfrm>
              <a:off x="2638061" y="3774724"/>
              <a:ext cx="72712" cy="40005"/>
            </a:xfrm>
            <a:custGeom>
              <a:avLst/>
              <a:gdLst/>
              <a:ahLst/>
              <a:cxnLst/>
              <a:rect l="l" t="t" r="r" b="b"/>
              <a:pathLst>
                <a:path w="2132" h="1173" extrusionOk="0">
                  <a:moveTo>
                    <a:pt x="1120" y="1"/>
                  </a:moveTo>
                  <a:cubicBezTo>
                    <a:pt x="1088" y="1"/>
                    <a:pt x="1055" y="1"/>
                    <a:pt x="1022" y="3"/>
                  </a:cubicBezTo>
                  <a:cubicBezTo>
                    <a:pt x="468" y="32"/>
                    <a:pt x="1" y="324"/>
                    <a:pt x="30" y="645"/>
                  </a:cubicBezTo>
                  <a:cubicBezTo>
                    <a:pt x="30" y="948"/>
                    <a:pt x="471" y="1173"/>
                    <a:pt x="1011" y="1173"/>
                  </a:cubicBezTo>
                  <a:cubicBezTo>
                    <a:pt x="1044" y="1173"/>
                    <a:pt x="1077" y="1172"/>
                    <a:pt x="1110" y="1170"/>
                  </a:cubicBezTo>
                  <a:cubicBezTo>
                    <a:pt x="1664" y="1112"/>
                    <a:pt x="2131" y="849"/>
                    <a:pt x="2102" y="528"/>
                  </a:cubicBezTo>
                  <a:cubicBezTo>
                    <a:pt x="2074" y="226"/>
                    <a:pt x="1657" y="1"/>
                    <a:pt x="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72"/>
            <p:cNvSpPr/>
            <p:nvPr/>
          </p:nvSpPr>
          <p:spPr>
            <a:xfrm>
              <a:off x="2366566" y="3826800"/>
              <a:ext cx="166023" cy="141229"/>
            </a:xfrm>
            <a:custGeom>
              <a:avLst/>
              <a:gdLst/>
              <a:ahLst/>
              <a:cxnLst/>
              <a:rect l="l" t="t" r="r" b="b"/>
              <a:pathLst>
                <a:path w="4868" h="4141" extrusionOk="0">
                  <a:moveTo>
                    <a:pt x="2144" y="0"/>
                  </a:moveTo>
                  <a:cubicBezTo>
                    <a:pt x="1041" y="0"/>
                    <a:pt x="0" y="900"/>
                    <a:pt x="82" y="2183"/>
                  </a:cubicBezTo>
                  <a:cubicBezTo>
                    <a:pt x="110" y="3285"/>
                    <a:pt x="1041" y="4141"/>
                    <a:pt x="2134" y="4141"/>
                  </a:cubicBezTo>
                  <a:cubicBezTo>
                    <a:pt x="2170" y="4141"/>
                    <a:pt x="2205" y="4140"/>
                    <a:pt x="2241" y="4138"/>
                  </a:cubicBezTo>
                  <a:cubicBezTo>
                    <a:pt x="4080" y="4021"/>
                    <a:pt x="4868" y="1774"/>
                    <a:pt x="3525" y="548"/>
                  </a:cubicBezTo>
                  <a:cubicBezTo>
                    <a:pt x="3111" y="169"/>
                    <a:pt x="2622" y="0"/>
                    <a:pt x="21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72"/>
            <p:cNvSpPr/>
            <p:nvPr/>
          </p:nvSpPr>
          <p:spPr>
            <a:xfrm>
              <a:off x="2381264" y="3849581"/>
              <a:ext cx="51805" cy="65891"/>
            </a:xfrm>
            <a:custGeom>
              <a:avLst/>
              <a:gdLst/>
              <a:ahLst/>
              <a:cxnLst/>
              <a:rect l="l" t="t" r="r" b="b"/>
              <a:pathLst>
                <a:path w="1519" h="1932" extrusionOk="0">
                  <a:moveTo>
                    <a:pt x="1060" y="1"/>
                  </a:moveTo>
                  <a:cubicBezTo>
                    <a:pt x="781" y="1"/>
                    <a:pt x="433" y="279"/>
                    <a:pt x="234" y="727"/>
                  </a:cubicBezTo>
                  <a:cubicBezTo>
                    <a:pt x="1" y="1223"/>
                    <a:pt x="1" y="1748"/>
                    <a:pt x="293" y="1894"/>
                  </a:cubicBezTo>
                  <a:cubicBezTo>
                    <a:pt x="343" y="1919"/>
                    <a:pt x="398" y="1931"/>
                    <a:pt x="456" y="1931"/>
                  </a:cubicBezTo>
                  <a:cubicBezTo>
                    <a:pt x="730" y="1931"/>
                    <a:pt x="1063" y="1657"/>
                    <a:pt x="1256" y="1223"/>
                  </a:cubicBezTo>
                  <a:cubicBezTo>
                    <a:pt x="1518" y="697"/>
                    <a:pt x="1489" y="172"/>
                    <a:pt x="1197" y="26"/>
                  </a:cubicBezTo>
                  <a:cubicBezTo>
                    <a:pt x="1154" y="9"/>
                    <a:pt x="1108" y="1"/>
                    <a:pt x="10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72"/>
            <p:cNvSpPr/>
            <p:nvPr/>
          </p:nvSpPr>
          <p:spPr>
            <a:xfrm>
              <a:off x="2461884" y="4078142"/>
              <a:ext cx="186827" cy="140444"/>
            </a:xfrm>
            <a:custGeom>
              <a:avLst/>
              <a:gdLst/>
              <a:ahLst/>
              <a:cxnLst/>
              <a:rect l="l" t="t" r="r" b="b"/>
              <a:pathLst>
                <a:path w="5478" h="4118" extrusionOk="0">
                  <a:moveTo>
                    <a:pt x="2774" y="0"/>
                  </a:moveTo>
                  <a:cubicBezTo>
                    <a:pt x="2716" y="0"/>
                    <a:pt x="2658" y="3"/>
                    <a:pt x="2598" y="8"/>
                  </a:cubicBezTo>
                  <a:cubicBezTo>
                    <a:pt x="760" y="124"/>
                    <a:pt x="1" y="2430"/>
                    <a:pt x="1402" y="3627"/>
                  </a:cubicBezTo>
                  <a:cubicBezTo>
                    <a:pt x="1783" y="3955"/>
                    <a:pt x="2258" y="4118"/>
                    <a:pt x="2735" y="4118"/>
                  </a:cubicBezTo>
                  <a:cubicBezTo>
                    <a:pt x="3318" y="4118"/>
                    <a:pt x="3903" y="3875"/>
                    <a:pt x="4320" y="3393"/>
                  </a:cubicBezTo>
                  <a:cubicBezTo>
                    <a:pt x="5478" y="2038"/>
                    <a:pt x="4478" y="0"/>
                    <a:pt x="2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72"/>
            <p:cNvSpPr/>
            <p:nvPr/>
          </p:nvSpPr>
          <p:spPr>
            <a:xfrm>
              <a:off x="2497727" y="4127388"/>
              <a:ext cx="49793" cy="67971"/>
            </a:xfrm>
            <a:custGeom>
              <a:avLst/>
              <a:gdLst/>
              <a:ahLst/>
              <a:cxnLst/>
              <a:rect l="l" t="t" r="r" b="b"/>
              <a:pathLst>
                <a:path w="1460" h="1993" extrusionOk="0">
                  <a:moveTo>
                    <a:pt x="480" y="0"/>
                  </a:moveTo>
                  <a:cubicBezTo>
                    <a:pt x="436" y="0"/>
                    <a:pt x="393" y="8"/>
                    <a:pt x="351" y="23"/>
                  </a:cubicBezTo>
                  <a:cubicBezTo>
                    <a:pt x="59" y="140"/>
                    <a:pt x="1" y="665"/>
                    <a:pt x="176" y="1190"/>
                  </a:cubicBezTo>
                  <a:cubicBezTo>
                    <a:pt x="357" y="1684"/>
                    <a:pt x="701" y="1993"/>
                    <a:pt x="980" y="1993"/>
                  </a:cubicBezTo>
                  <a:cubicBezTo>
                    <a:pt x="1015" y="1993"/>
                    <a:pt x="1048" y="1988"/>
                    <a:pt x="1080" y="1978"/>
                  </a:cubicBezTo>
                  <a:cubicBezTo>
                    <a:pt x="1401" y="1861"/>
                    <a:pt x="1460" y="1336"/>
                    <a:pt x="1255" y="782"/>
                  </a:cubicBezTo>
                  <a:cubicBezTo>
                    <a:pt x="1103" y="325"/>
                    <a:pt x="774" y="0"/>
                    <a:pt x="4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72"/>
            <p:cNvSpPr/>
            <p:nvPr/>
          </p:nvSpPr>
          <p:spPr>
            <a:xfrm>
              <a:off x="2838111" y="3778783"/>
              <a:ext cx="512666" cy="1005347"/>
            </a:xfrm>
            <a:custGeom>
              <a:avLst/>
              <a:gdLst/>
              <a:ahLst/>
              <a:cxnLst/>
              <a:rect l="l" t="t" r="r" b="b"/>
              <a:pathLst>
                <a:path w="15032" h="29478" extrusionOk="0">
                  <a:moveTo>
                    <a:pt x="3328" y="1"/>
                  </a:moveTo>
                  <a:cubicBezTo>
                    <a:pt x="3328" y="1"/>
                    <a:pt x="3299" y="30"/>
                    <a:pt x="3240" y="88"/>
                  </a:cubicBezTo>
                  <a:cubicBezTo>
                    <a:pt x="3211" y="176"/>
                    <a:pt x="3124" y="293"/>
                    <a:pt x="3036" y="439"/>
                  </a:cubicBezTo>
                  <a:cubicBezTo>
                    <a:pt x="2949" y="585"/>
                    <a:pt x="2832" y="760"/>
                    <a:pt x="2715" y="935"/>
                  </a:cubicBezTo>
                  <a:cubicBezTo>
                    <a:pt x="2598" y="1139"/>
                    <a:pt x="2482" y="1373"/>
                    <a:pt x="2365" y="1635"/>
                  </a:cubicBezTo>
                  <a:cubicBezTo>
                    <a:pt x="2044" y="2219"/>
                    <a:pt x="1752" y="2832"/>
                    <a:pt x="1518" y="3474"/>
                  </a:cubicBezTo>
                  <a:cubicBezTo>
                    <a:pt x="526" y="5867"/>
                    <a:pt x="30" y="8435"/>
                    <a:pt x="1" y="11033"/>
                  </a:cubicBezTo>
                  <a:cubicBezTo>
                    <a:pt x="1" y="14856"/>
                    <a:pt x="1081" y="18592"/>
                    <a:pt x="3094" y="21861"/>
                  </a:cubicBezTo>
                  <a:cubicBezTo>
                    <a:pt x="4058" y="23378"/>
                    <a:pt x="5196" y="24779"/>
                    <a:pt x="6538" y="25976"/>
                  </a:cubicBezTo>
                  <a:cubicBezTo>
                    <a:pt x="7093" y="26530"/>
                    <a:pt x="7706" y="27026"/>
                    <a:pt x="8348" y="27493"/>
                  </a:cubicBezTo>
                  <a:cubicBezTo>
                    <a:pt x="8873" y="27902"/>
                    <a:pt x="9428" y="28252"/>
                    <a:pt x="10011" y="28602"/>
                  </a:cubicBezTo>
                  <a:cubicBezTo>
                    <a:pt x="10245" y="28748"/>
                    <a:pt x="10478" y="28865"/>
                    <a:pt x="10683" y="28982"/>
                  </a:cubicBezTo>
                  <a:cubicBezTo>
                    <a:pt x="10916" y="29098"/>
                    <a:pt x="11091" y="29186"/>
                    <a:pt x="11237" y="29274"/>
                  </a:cubicBezTo>
                  <a:cubicBezTo>
                    <a:pt x="11383" y="29332"/>
                    <a:pt x="11500" y="29390"/>
                    <a:pt x="11587" y="29420"/>
                  </a:cubicBezTo>
                  <a:lnTo>
                    <a:pt x="11733" y="29478"/>
                  </a:lnTo>
                  <a:lnTo>
                    <a:pt x="11821" y="29361"/>
                  </a:lnTo>
                  <a:cubicBezTo>
                    <a:pt x="11850" y="29274"/>
                    <a:pt x="11938" y="29157"/>
                    <a:pt x="12025" y="29011"/>
                  </a:cubicBezTo>
                  <a:cubicBezTo>
                    <a:pt x="12113" y="28894"/>
                    <a:pt x="12229" y="28719"/>
                    <a:pt x="12346" y="28515"/>
                  </a:cubicBezTo>
                  <a:cubicBezTo>
                    <a:pt x="12463" y="28310"/>
                    <a:pt x="12580" y="28077"/>
                    <a:pt x="12696" y="27814"/>
                  </a:cubicBezTo>
                  <a:cubicBezTo>
                    <a:pt x="13017" y="27231"/>
                    <a:pt x="13280" y="26618"/>
                    <a:pt x="13543" y="26005"/>
                  </a:cubicBezTo>
                  <a:cubicBezTo>
                    <a:pt x="13835" y="25275"/>
                    <a:pt x="14097" y="24516"/>
                    <a:pt x="14302" y="23758"/>
                  </a:cubicBezTo>
                  <a:cubicBezTo>
                    <a:pt x="14769" y="22006"/>
                    <a:pt x="15031" y="20226"/>
                    <a:pt x="15031" y="18446"/>
                  </a:cubicBezTo>
                  <a:cubicBezTo>
                    <a:pt x="15031" y="16520"/>
                    <a:pt x="14798" y="14652"/>
                    <a:pt x="14272" y="12813"/>
                  </a:cubicBezTo>
                  <a:cubicBezTo>
                    <a:pt x="13747" y="10974"/>
                    <a:pt x="12988" y="9223"/>
                    <a:pt x="11967" y="7618"/>
                  </a:cubicBezTo>
                  <a:cubicBezTo>
                    <a:pt x="11033" y="6071"/>
                    <a:pt x="9865" y="4700"/>
                    <a:pt x="8552" y="3474"/>
                  </a:cubicBezTo>
                  <a:cubicBezTo>
                    <a:pt x="7968" y="2919"/>
                    <a:pt x="7355" y="2423"/>
                    <a:pt x="6713" y="1956"/>
                  </a:cubicBezTo>
                  <a:cubicBezTo>
                    <a:pt x="6130" y="1518"/>
                    <a:pt x="5546" y="1168"/>
                    <a:pt x="5050" y="876"/>
                  </a:cubicBezTo>
                  <a:cubicBezTo>
                    <a:pt x="4787" y="730"/>
                    <a:pt x="4583" y="585"/>
                    <a:pt x="4349" y="497"/>
                  </a:cubicBezTo>
                  <a:cubicBezTo>
                    <a:pt x="4145" y="380"/>
                    <a:pt x="3970" y="293"/>
                    <a:pt x="3824" y="205"/>
                  </a:cubicBezTo>
                  <a:cubicBezTo>
                    <a:pt x="3678" y="147"/>
                    <a:pt x="3532" y="88"/>
                    <a:pt x="3445" y="30"/>
                  </a:cubicBezTo>
                  <a:lnTo>
                    <a:pt x="3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72"/>
            <p:cNvSpPr/>
            <p:nvPr/>
          </p:nvSpPr>
          <p:spPr>
            <a:xfrm>
              <a:off x="2256856" y="4315229"/>
              <a:ext cx="428052" cy="265848"/>
            </a:xfrm>
            <a:custGeom>
              <a:avLst/>
              <a:gdLst/>
              <a:ahLst/>
              <a:cxnLst/>
              <a:rect l="l" t="t" r="r" b="b"/>
              <a:pathLst>
                <a:path w="12551" h="7795" extrusionOk="0">
                  <a:moveTo>
                    <a:pt x="2674" y="1"/>
                  </a:moveTo>
                  <a:cubicBezTo>
                    <a:pt x="1853" y="1"/>
                    <a:pt x="964" y="56"/>
                    <a:pt x="1" y="177"/>
                  </a:cubicBezTo>
                  <a:cubicBezTo>
                    <a:pt x="1" y="177"/>
                    <a:pt x="3795" y="7210"/>
                    <a:pt x="12550" y="7794"/>
                  </a:cubicBezTo>
                  <a:cubicBezTo>
                    <a:pt x="12550" y="7794"/>
                    <a:pt x="12401" y="1"/>
                    <a:pt x="26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72"/>
            <p:cNvSpPr/>
            <p:nvPr/>
          </p:nvSpPr>
          <p:spPr>
            <a:xfrm>
              <a:off x="2222036" y="4640781"/>
              <a:ext cx="498683" cy="181882"/>
            </a:xfrm>
            <a:custGeom>
              <a:avLst/>
              <a:gdLst/>
              <a:ahLst/>
              <a:cxnLst/>
              <a:rect l="l" t="t" r="r" b="b"/>
              <a:pathLst>
                <a:path w="14622" h="5333" extrusionOk="0">
                  <a:moveTo>
                    <a:pt x="8404" y="0"/>
                  </a:moveTo>
                  <a:cubicBezTo>
                    <a:pt x="6148" y="0"/>
                    <a:pt x="3322" y="962"/>
                    <a:pt x="0" y="3968"/>
                  </a:cubicBezTo>
                  <a:cubicBezTo>
                    <a:pt x="0" y="3968"/>
                    <a:pt x="2684" y="5332"/>
                    <a:pt x="6491" y="5332"/>
                  </a:cubicBezTo>
                  <a:cubicBezTo>
                    <a:pt x="8886" y="5332"/>
                    <a:pt x="11726" y="4793"/>
                    <a:pt x="14622" y="3034"/>
                  </a:cubicBezTo>
                  <a:cubicBezTo>
                    <a:pt x="14622" y="3034"/>
                    <a:pt x="12412" y="0"/>
                    <a:pt x="84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72"/>
            <p:cNvSpPr/>
            <p:nvPr/>
          </p:nvSpPr>
          <p:spPr>
            <a:xfrm>
              <a:off x="2667936" y="4299337"/>
              <a:ext cx="326487" cy="362366"/>
            </a:xfrm>
            <a:custGeom>
              <a:avLst/>
              <a:gdLst/>
              <a:ahLst/>
              <a:cxnLst/>
              <a:rect l="l" t="t" r="r" b="b"/>
              <a:pathLst>
                <a:path w="9573" h="10625" extrusionOk="0">
                  <a:moveTo>
                    <a:pt x="4582" y="1"/>
                  </a:moveTo>
                  <a:cubicBezTo>
                    <a:pt x="4582" y="1"/>
                    <a:pt x="0" y="5400"/>
                    <a:pt x="4582" y="10624"/>
                  </a:cubicBezTo>
                  <a:cubicBezTo>
                    <a:pt x="4582" y="10624"/>
                    <a:pt x="9573" y="5721"/>
                    <a:pt x="4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72"/>
            <p:cNvSpPr/>
            <p:nvPr/>
          </p:nvSpPr>
          <p:spPr>
            <a:xfrm>
              <a:off x="2456598" y="4397657"/>
              <a:ext cx="495853" cy="640799"/>
            </a:xfrm>
            <a:custGeom>
              <a:avLst/>
              <a:gdLst/>
              <a:ahLst/>
              <a:cxnLst/>
              <a:rect l="l" t="t" r="r" b="b"/>
              <a:pathLst>
                <a:path w="14539" h="18789" extrusionOk="0">
                  <a:moveTo>
                    <a:pt x="452" y="1"/>
                  </a:moveTo>
                  <a:cubicBezTo>
                    <a:pt x="174" y="1"/>
                    <a:pt x="0" y="411"/>
                    <a:pt x="302" y="562"/>
                  </a:cubicBezTo>
                  <a:cubicBezTo>
                    <a:pt x="4971" y="3101"/>
                    <a:pt x="8795" y="6982"/>
                    <a:pt x="11334" y="11652"/>
                  </a:cubicBezTo>
                  <a:cubicBezTo>
                    <a:pt x="11363" y="11798"/>
                    <a:pt x="11392" y="11915"/>
                    <a:pt x="11421" y="12061"/>
                  </a:cubicBezTo>
                  <a:cubicBezTo>
                    <a:pt x="11450" y="12148"/>
                    <a:pt x="11538" y="12236"/>
                    <a:pt x="11655" y="12265"/>
                  </a:cubicBezTo>
                  <a:cubicBezTo>
                    <a:pt x="11742" y="12469"/>
                    <a:pt x="11830" y="12644"/>
                    <a:pt x="11917" y="12819"/>
                  </a:cubicBezTo>
                  <a:cubicBezTo>
                    <a:pt x="9174" y="9959"/>
                    <a:pt x="4942" y="8500"/>
                    <a:pt x="1031" y="8412"/>
                  </a:cubicBezTo>
                  <a:cubicBezTo>
                    <a:pt x="623" y="8412"/>
                    <a:pt x="623" y="9025"/>
                    <a:pt x="1031" y="9025"/>
                  </a:cubicBezTo>
                  <a:cubicBezTo>
                    <a:pt x="5380" y="9142"/>
                    <a:pt x="10225" y="10981"/>
                    <a:pt x="12676" y="14716"/>
                  </a:cubicBezTo>
                  <a:cubicBezTo>
                    <a:pt x="12705" y="14775"/>
                    <a:pt x="12735" y="14833"/>
                    <a:pt x="12793" y="14862"/>
                  </a:cubicBezTo>
                  <a:cubicBezTo>
                    <a:pt x="13260" y="16059"/>
                    <a:pt x="13639" y="17314"/>
                    <a:pt x="13902" y="18569"/>
                  </a:cubicBezTo>
                  <a:cubicBezTo>
                    <a:pt x="13925" y="18721"/>
                    <a:pt x="14038" y="18789"/>
                    <a:pt x="14159" y="18789"/>
                  </a:cubicBezTo>
                  <a:cubicBezTo>
                    <a:pt x="14340" y="18789"/>
                    <a:pt x="14538" y="18638"/>
                    <a:pt x="14486" y="18394"/>
                  </a:cubicBezTo>
                  <a:cubicBezTo>
                    <a:pt x="13960" y="15971"/>
                    <a:pt x="13085" y="13607"/>
                    <a:pt x="11888" y="11418"/>
                  </a:cubicBezTo>
                  <a:cubicBezTo>
                    <a:pt x="11071" y="8296"/>
                    <a:pt x="10808" y="5056"/>
                    <a:pt x="11071" y="1875"/>
                  </a:cubicBezTo>
                  <a:cubicBezTo>
                    <a:pt x="11086" y="1671"/>
                    <a:pt x="10940" y="1568"/>
                    <a:pt x="10787" y="1568"/>
                  </a:cubicBezTo>
                  <a:cubicBezTo>
                    <a:pt x="10633" y="1568"/>
                    <a:pt x="10473" y="1671"/>
                    <a:pt x="10458" y="1875"/>
                  </a:cubicBezTo>
                  <a:cubicBezTo>
                    <a:pt x="10254" y="4472"/>
                    <a:pt x="10400" y="7099"/>
                    <a:pt x="10867" y="9697"/>
                  </a:cubicBezTo>
                  <a:cubicBezTo>
                    <a:pt x="8328" y="5640"/>
                    <a:pt x="4796" y="2313"/>
                    <a:pt x="594" y="36"/>
                  </a:cubicBezTo>
                  <a:cubicBezTo>
                    <a:pt x="545" y="12"/>
                    <a:pt x="497" y="1"/>
                    <a:pt x="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72"/>
            <p:cNvSpPr/>
            <p:nvPr/>
          </p:nvSpPr>
          <p:spPr>
            <a:xfrm>
              <a:off x="2814238" y="4299337"/>
              <a:ext cx="166262" cy="359364"/>
            </a:xfrm>
            <a:custGeom>
              <a:avLst/>
              <a:gdLst/>
              <a:ahLst/>
              <a:cxnLst/>
              <a:rect l="l" t="t" r="r" b="b"/>
              <a:pathLst>
                <a:path w="4875" h="10537" extrusionOk="0">
                  <a:moveTo>
                    <a:pt x="292" y="1"/>
                  </a:moveTo>
                  <a:cubicBezTo>
                    <a:pt x="0" y="2686"/>
                    <a:pt x="321" y="9661"/>
                    <a:pt x="380" y="10537"/>
                  </a:cubicBezTo>
                  <a:cubicBezTo>
                    <a:pt x="1022" y="9836"/>
                    <a:pt x="4874" y="5283"/>
                    <a:pt x="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72"/>
            <p:cNvSpPr/>
            <p:nvPr/>
          </p:nvSpPr>
          <p:spPr>
            <a:xfrm>
              <a:off x="2256856" y="4315298"/>
              <a:ext cx="427063" cy="258789"/>
            </a:xfrm>
            <a:custGeom>
              <a:avLst/>
              <a:gdLst/>
              <a:ahLst/>
              <a:cxnLst/>
              <a:rect l="l" t="t" r="r" b="b"/>
              <a:pathLst>
                <a:path w="12522" h="7588" extrusionOk="0">
                  <a:moveTo>
                    <a:pt x="2661" y="1"/>
                  </a:moveTo>
                  <a:cubicBezTo>
                    <a:pt x="1844" y="1"/>
                    <a:pt x="959" y="56"/>
                    <a:pt x="1" y="175"/>
                  </a:cubicBezTo>
                  <a:cubicBezTo>
                    <a:pt x="8640" y="2656"/>
                    <a:pt x="12288" y="7296"/>
                    <a:pt x="12521" y="7588"/>
                  </a:cubicBezTo>
                  <a:cubicBezTo>
                    <a:pt x="12414" y="6359"/>
                    <a:pt x="11452" y="1"/>
                    <a:pt x="2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72"/>
            <p:cNvSpPr/>
            <p:nvPr/>
          </p:nvSpPr>
          <p:spPr>
            <a:xfrm>
              <a:off x="2222036" y="4640781"/>
              <a:ext cx="498683" cy="135363"/>
            </a:xfrm>
            <a:custGeom>
              <a:avLst/>
              <a:gdLst/>
              <a:ahLst/>
              <a:cxnLst/>
              <a:rect l="l" t="t" r="r" b="b"/>
              <a:pathLst>
                <a:path w="14622" h="3969" extrusionOk="0">
                  <a:moveTo>
                    <a:pt x="8404" y="0"/>
                  </a:moveTo>
                  <a:cubicBezTo>
                    <a:pt x="6148" y="0"/>
                    <a:pt x="3322" y="962"/>
                    <a:pt x="0" y="3968"/>
                  </a:cubicBezTo>
                  <a:cubicBezTo>
                    <a:pt x="2227" y="2324"/>
                    <a:pt x="4950" y="1823"/>
                    <a:pt x="7440" y="1823"/>
                  </a:cubicBezTo>
                  <a:cubicBezTo>
                    <a:pt x="11313" y="1823"/>
                    <a:pt x="14622" y="3034"/>
                    <a:pt x="14622" y="3034"/>
                  </a:cubicBezTo>
                  <a:cubicBezTo>
                    <a:pt x="14622" y="3034"/>
                    <a:pt x="12412" y="0"/>
                    <a:pt x="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72"/>
            <p:cNvSpPr/>
            <p:nvPr/>
          </p:nvSpPr>
          <p:spPr>
            <a:xfrm>
              <a:off x="2863995" y="3707131"/>
              <a:ext cx="3407158" cy="1440322"/>
            </a:xfrm>
            <a:custGeom>
              <a:avLst/>
              <a:gdLst/>
              <a:ahLst/>
              <a:cxnLst/>
              <a:rect l="l" t="t" r="r" b="b"/>
              <a:pathLst>
                <a:path w="99902" h="42232" extrusionOk="0">
                  <a:moveTo>
                    <a:pt x="49966" y="0"/>
                  </a:moveTo>
                  <a:cubicBezTo>
                    <a:pt x="25217" y="0"/>
                    <a:pt x="4116" y="17862"/>
                    <a:pt x="1" y="42232"/>
                  </a:cubicBezTo>
                  <a:lnTo>
                    <a:pt x="99901" y="42232"/>
                  </a:lnTo>
                  <a:cubicBezTo>
                    <a:pt x="95786" y="17862"/>
                    <a:pt x="74685" y="0"/>
                    <a:pt x="49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72"/>
            <p:cNvSpPr/>
            <p:nvPr/>
          </p:nvSpPr>
          <p:spPr>
            <a:xfrm>
              <a:off x="4085230" y="3715940"/>
              <a:ext cx="1183512" cy="1441039"/>
            </a:xfrm>
            <a:custGeom>
              <a:avLst/>
              <a:gdLst/>
              <a:ahLst/>
              <a:cxnLst/>
              <a:rect l="l" t="t" r="r" b="b"/>
              <a:pathLst>
                <a:path w="34702" h="42253" extrusionOk="0">
                  <a:moveTo>
                    <a:pt x="14203" y="0"/>
                  </a:moveTo>
                  <a:cubicBezTo>
                    <a:pt x="9418" y="0"/>
                    <a:pt x="4637" y="672"/>
                    <a:pt x="1" y="2006"/>
                  </a:cubicBezTo>
                  <a:cubicBezTo>
                    <a:pt x="3795" y="4983"/>
                    <a:pt x="12813" y="13009"/>
                    <a:pt x="14506" y="23691"/>
                  </a:cubicBezTo>
                  <a:cubicBezTo>
                    <a:pt x="15469" y="29644"/>
                    <a:pt x="13951" y="35861"/>
                    <a:pt x="9982" y="42253"/>
                  </a:cubicBezTo>
                  <a:lnTo>
                    <a:pt x="31375" y="42253"/>
                  </a:lnTo>
                  <a:cubicBezTo>
                    <a:pt x="33943" y="35365"/>
                    <a:pt x="34702" y="27893"/>
                    <a:pt x="33535" y="20626"/>
                  </a:cubicBezTo>
                  <a:cubicBezTo>
                    <a:pt x="32338" y="13126"/>
                    <a:pt x="29186" y="6617"/>
                    <a:pt x="25538" y="1276"/>
                  </a:cubicBezTo>
                  <a:cubicBezTo>
                    <a:pt x="21805" y="424"/>
                    <a:pt x="18003" y="0"/>
                    <a:pt x="14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72"/>
            <p:cNvSpPr/>
            <p:nvPr/>
          </p:nvSpPr>
          <p:spPr>
            <a:xfrm>
              <a:off x="4239513" y="3707165"/>
              <a:ext cx="922745" cy="1440288"/>
            </a:xfrm>
            <a:custGeom>
              <a:avLst/>
              <a:gdLst/>
              <a:ahLst/>
              <a:cxnLst/>
              <a:rect l="l" t="t" r="r" b="b"/>
              <a:pathLst>
                <a:path w="27056" h="42231" extrusionOk="0">
                  <a:moveTo>
                    <a:pt x="9669" y="0"/>
                  </a:moveTo>
                  <a:cubicBezTo>
                    <a:pt x="6430" y="0"/>
                    <a:pt x="3195" y="315"/>
                    <a:pt x="1" y="933"/>
                  </a:cubicBezTo>
                  <a:cubicBezTo>
                    <a:pt x="2510" y="3356"/>
                    <a:pt x="9165" y="10185"/>
                    <a:pt x="11675" y="16810"/>
                  </a:cubicBezTo>
                  <a:cubicBezTo>
                    <a:pt x="14272" y="23581"/>
                    <a:pt x="12813" y="35226"/>
                    <a:pt x="8873" y="42231"/>
                  </a:cubicBezTo>
                  <a:lnTo>
                    <a:pt x="23932" y="42231"/>
                  </a:lnTo>
                  <a:cubicBezTo>
                    <a:pt x="25333" y="36510"/>
                    <a:pt x="27055" y="27755"/>
                    <a:pt x="26063" y="22180"/>
                  </a:cubicBezTo>
                  <a:cubicBezTo>
                    <a:pt x="24779" y="14796"/>
                    <a:pt x="19467" y="4436"/>
                    <a:pt x="16461" y="466"/>
                  </a:cubicBezTo>
                  <a:cubicBezTo>
                    <a:pt x="14203" y="154"/>
                    <a:pt x="11935" y="0"/>
                    <a:pt x="96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72"/>
            <p:cNvSpPr/>
            <p:nvPr/>
          </p:nvSpPr>
          <p:spPr>
            <a:xfrm>
              <a:off x="2863995" y="3707131"/>
              <a:ext cx="3407158" cy="1440322"/>
            </a:xfrm>
            <a:custGeom>
              <a:avLst/>
              <a:gdLst/>
              <a:ahLst/>
              <a:cxnLst/>
              <a:rect l="l" t="t" r="r" b="b"/>
              <a:pathLst>
                <a:path w="99902" h="42232" extrusionOk="0">
                  <a:moveTo>
                    <a:pt x="49966" y="0"/>
                  </a:moveTo>
                  <a:cubicBezTo>
                    <a:pt x="25217" y="0"/>
                    <a:pt x="4116" y="17862"/>
                    <a:pt x="1" y="42232"/>
                  </a:cubicBezTo>
                  <a:lnTo>
                    <a:pt x="234" y="42232"/>
                  </a:lnTo>
                  <a:cubicBezTo>
                    <a:pt x="6451" y="20518"/>
                    <a:pt x="26326" y="5516"/>
                    <a:pt x="48915" y="5516"/>
                  </a:cubicBezTo>
                  <a:cubicBezTo>
                    <a:pt x="71533" y="5516"/>
                    <a:pt x="91409" y="20489"/>
                    <a:pt x="97625" y="42232"/>
                  </a:cubicBezTo>
                  <a:lnTo>
                    <a:pt x="99901" y="42232"/>
                  </a:lnTo>
                  <a:cubicBezTo>
                    <a:pt x="95786" y="17862"/>
                    <a:pt x="74685" y="0"/>
                    <a:pt x="499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72"/>
            <p:cNvSpPr/>
            <p:nvPr/>
          </p:nvSpPr>
          <p:spPr>
            <a:xfrm>
              <a:off x="2952595" y="4769214"/>
              <a:ext cx="600214" cy="378190"/>
            </a:xfrm>
            <a:custGeom>
              <a:avLst/>
              <a:gdLst/>
              <a:ahLst/>
              <a:cxnLst/>
              <a:rect l="l" t="t" r="r" b="b"/>
              <a:pathLst>
                <a:path w="17599" h="11089" extrusionOk="0">
                  <a:moveTo>
                    <a:pt x="7250" y="1"/>
                  </a:moveTo>
                  <a:cubicBezTo>
                    <a:pt x="7162" y="1"/>
                    <a:pt x="7070" y="9"/>
                    <a:pt x="6975" y="27"/>
                  </a:cubicBezTo>
                  <a:cubicBezTo>
                    <a:pt x="4028" y="582"/>
                    <a:pt x="6129" y="8374"/>
                    <a:pt x="6129" y="8374"/>
                  </a:cubicBezTo>
                  <a:cubicBezTo>
                    <a:pt x="6129" y="8374"/>
                    <a:pt x="3813" y="4785"/>
                    <a:pt x="2173" y="4785"/>
                  </a:cubicBezTo>
                  <a:cubicBezTo>
                    <a:pt x="1972" y="4785"/>
                    <a:pt x="1781" y="4839"/>
                    <a:pt x="1605" y="4960"/>
                  </a:cubicBezTo>
                  <a:cubicBezTo>
                    <a:pt x="0" y="6039"/>
                    <a:pt x="4203" y="11089"/>
                    <a:pt x="4203" y="11089"/>
                  </a:cubicBezTo>
                  <a:lnTo>
                    <a:pt x="14768" y="11089"/>
                  </a:lnTo>
                  <a:cubicBezTo>
                    <a:pt x="14768" y="11089"/>
                    <a:pt x="17599" y="6390"/>
                    <a:pt x="16227" y="5864"/>
                  </a:cubicBezTo>
                  <a:cubicBezTo>
                    <a:pt x="16097" y="5812"/>
                    <a:pt x="15964" y="5788"/>
                    <a:pt x="15828" y="5788"/>
                  </a:cubicBezTo>
                  <a:cubicBezTo>
                    <a:pt x="14524" y="5788"/>
                    <a:pt x="13017" y="7966"/>
                    <a:pt x="13017" y="7966"/>
                  </a:cubicBezTo>
                  <a:cubicBezTo>
                    <a:pt x="13017" y="7966"/>
                    <a:pt x="14768" y="2654"/>
                    <a:pt x="13017" y="2041"/>
                  </a:cubicBezTo>
                  <a:cubicBezTo>
                    <a:pt x="12940" y="2015"/>
                    <a:pt x="12862" y="2003"/>
                    <a:pt x="12785" y="2003"/>
                  </a:cubicBezTo>
                  <a:cubicBezTo>
                    <a:pt x="11105" y="2003"/>
                    <a:pt x="9398" y="7791"/>
                    <a:pt x="9398" y="7791"/>
                  </a:cubicBezTo>
                  <a:cubicBezTo>
                    <a:pt x="9398" y="7791"/>
                    <a:pt x="9890" y="1"/>
                    <a:pt x="7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72"/>
            <p:cNvSpPr/>
            <p:nvPr/>
          </p:nvSpPr>
          <p:spPr>
            <a:xfrm>
              <a:off x="5553615" y="4769214"/>
              <a:ext cx="600214" cy="378190"/>
            </a:xfrm>
            <a:custGeom>
              <a:avLst/>
              <a:gdLst/>
              <a:ahLst/>
              <a:cxnLst/>
              <a:rect l="l" t="t" r="r" b="b"/>
              <a:pathLst>
                <a:path w="17599" h="11089" extrusionOk="0">
                  <a:moveTo>
                    <a:pt x="10349" y="1"/>
                  </a:moveTo>
                  <a:cubicBezTo>
                    <a:pt x="7708" y="1"/>
                    <a:pt x="8172" y="7791"/>
                    <a:pt x="8172" y="7791"/>
                  </a:cubicBezTo>
                  <a:cubicBezTo>
                    <a:pt x="8172" y="7791"/>
                    <a:pt x="6465" y="2003"/>
                    <a:pt x="4811" y="2003"/>
                  </a:cubicBezTo>
                  <a:cubicBezTo>
                    <a:pt x="4734" y="2003"/>
                    <a:pt x="4658" y="2015"/>
                    <a:pt x="4582" y="2041"/>
                  </a:cubicBezTo>
                  <a:cubicBezTo>
                    <a:pt x="2831" y="2654"/>
                    <a:pt x="4582" y="7966"/>
                    <a:pt x="4582" y="7966"/>
                  </a:cubicBezTo>
                  <a:cubicBezTo>
                    <a:pt x="4582" y="7966"/>
                    <a:pt x="3075" y="5788"/>
                    <a:pt x="1772" y="5788"/>
                  </a:cubicBezTo>
                  <a:cubicBezTo>
                    <a:pt x="1636" y="5788"/>
                    <a:pt x="1502" y="5812"/>
                    <a:pt x="1372" y="5864"/>
                  </a:cubicBezTo>
                  <a:cubicBezTo>
                    <a:pt x="0" y="6390"/>
                    <a:pt x="2831" y="11089"/>
                    <a:pt x="2831" y="11089"/>
                  </a:cubicBezTo>
                  <a:lnTo>
                    <a:pt x="13396" y="11089"/>
                  </a:lnTo>
                  <a:cubicBezTo>
                    <a:pt x="13396" y="11089"/>
                    <a:pt x="17599" y="6039"/>
                    <a:pt x="15994" y="4960"/>
                  </a:cubicBezTo>
                  <a:cubicBezTo>
                    <a:pt x="15815" y="4839"/>
                    <a:pt x="15622" y="4785"/>
                    <a:pt x="15419" y="4785"/>
                  </a:cubicBezTo>
                  <a:cubicBezTo>
                    <a:pt x="13763" y="4785"/>
                    <a:pt x="11470" y="8374"/>
                    <a:pt x="11470" y="8374"/>
                  </a:cubicBezTo>
                  <a:cubicBezTo>
                    <a:pt x="11470" y="8374"/>
                    <a:pt x="13571" y="582"/>
                    <a:pt x="10624" y="27"/>
                  </a:cubicBezTo>
                  <a:cubicBezTo>
                    <a:pt x="10529" y="9"/>
                    <a:pt x="10437" y="1"/>
                    <a:pt x="103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72"/>
            <p:cNvSpPr/>
            <p:nvPr/>
          </p:nvSpPr>
          <p:spPr>
            <a:xfrm>
              <a:off x="3360674" y="4137107"/>
              <a:ext cx="727630" cy="623235"/>
            </a:xfrm>
            <a:custGeom>
              <a:avLst/>
              <a:gdLst/>
              <a:ahLst/>
              <a:cxnLst/>
              <a:rect l="l" t="t" r="r" b="b"/>
              <a:pathLst>
                <a:path w="21335" h="18274" extrusionOk="0">
                  <a:moveTo>
                    <a:pt x="12170" y="0"/>
                  </a:moveTo>
                  <a:cubicBezTo>
                    <a:pt x="4057" y="0"/>
                    <a:pt x="0" y="9748"/>
                    <a:pt x="5662" y="15527"/>
                  </a:cubicBezTo>
                  <a:cubicBezTo>
                    <a:pt x="7520" y="17424"/>
                    <a:pt x="9828" y="18273"/>
                    <a:pt x="12094" y="18273"/>
                  </a:cubicBezTo>
                  <a:cubicBezTo>
                    <a:pt x="16733" y="18273"/>
                    <a:pt x="21198" y="14713"/>
                    <a:pt x="21276" y="9281"/>
                  </a:cubicBezTo>
                  <a:cubicBezTo>
                    <a:pt x="21334" y="4203"/>
                    <a:pt x="17248" y="59"/>
                    <a:pt x="12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72"/>
            <p:cNvSpPr/>
            <p:nvPr/>
          </p:nvSpPr>
          <p:spPr>
            <a:xfrm>
              <a:off x="3633295" y="4427430"/>
              <a:ext cx="305069" cy="773229"/>
            </a:xfrm>
            <a:custGeom>
              <a:avLst/>
              <a:gdLst/>
              <a:ahLst/>
              <a:cxnLst/>
              <a:rect l="l" t="t" r="r" b="b"/>
              <a:pathLst>
                <a:path w="8945" h="22672" extrusionOk="0">
                  <a:moveTo>
                    <a:pt x="4258" y="0"/>
                  </a:moveTo>
                  <a:cubicBezTo>
                    <a:pt x="3948" y="0"/>
                    <a:pt x="3609" y="261"/>
                    <a:pt x="3680" y="652"/>
                  </a:cubicBezTo>
                  <a:cubicBezTo>
                    <a:pt x="3855" y="1498"/>
                    <a:pt x="3738" y="3220"/>
                    <a:pt x="3738" y="4300"/>
                  </a:cubicBezTo>
                  <a:lnTo>
                    <a:pt x="3738" y="6956"/>
                  </a:lnTo>
                  <a:cubicBezTo>
                    <a:pt x="2892" y="5759"/>
                    <a:pt x="2017" y="4533"/>
                    <a:pt x="1170" y="3278"/>
                  </a:cubicBezTo>
                  <a:cubicBezTo>
                    <a:pt x="1065" y="3112"/>
                    <a:pt x="907" y="3042"/>
                    <a:pt x="747" y="3042"/>
                  </a:cubicBezTo>
                  <a:cubicBezTo>
                    <a:pt x="377" y="3042"/>
                    <a:pt x="0" y="3416"/>
                    <a:pt x="265" y="3804"/>
                  </a:cubicBezTo>
                  <a:lnTo>
                    <a:pt x="3738" y="8824"/>
                  </a:lnTo>
                  <a:lnTo>
                    <a:pt x="3738" y="11742"/>
                  </a:lnTo>
                  <a:cubicBezTo>
                    <a:pt x="3738" y="15215"/>
                    <a:pt x="3709" y="18688"/>
                    <a:pt x="3680" y="22190"/>
                  </a:cubicBezTo>
                  <a:cubicBezTo>
                    <a:pt x="3709" y="22511"/>
                    <a:pt x="3957" y="22672"/>
                    <a:pt x="4205" y="22672"/>
                  </a:cubicBezTo>
                  <a:cubicBezTo>
                    <a:pt x="4454" y="22672"/>
                    <a:pt x="4702" y="22511"/>
                    <a:pt x="4731" y="22190"/>
                  </a:cubicBezTo>
                  <a:cubicBezTo>
                    <a:pt x="4731" y="18571"/>
                    <a:pt x="4760" y="14952"/>
                    <a:pt x="4789" y="11304"/>
                  </a:cubicBezTo>
                  <a:lnTo>
                    <a:pt x="4789" y="6868"/>
                  </a:lnTo>
                  <a:cubicBezTo>
                    <a:pt x="6044" y="5584"/>
                    <a:pt x="7328" y="4271"/>
                    <a:pt x="8583" y="2986"/>
                  </a:cubicBezTo>
                  <a:cubicBezTo>
                    <a:pt x="8945" y="2602"/>
                    <a:pt x="8589" y="2078"/>
                    <a:pt x="8193" y="2078"/>
                  </a:cubicBezTo>
                  <a:cubicBezTo>
                    <a:pt x="8078" y="2078"/>
                    <a:pt x="7959" y="2122"/>
                    <a:pt x="7854" y="2228"/>
                  </a:cubicBezTo>
                  <a:lnTo>
                    <a:pt x="4760" y="5350"/>
                  </a:lnTo>
                  <a:lnTo>
                    <a:pt x="4760" y="3979"/>
                  </a:lnTo>
                  <a:cubicBezTo>
                    <a:pt x="4760" y="2841"/>
                    <a:pt x="4935" y="1527"/>
                    <a:pt x="4702" y="360"/>
                  </a:cubicBezTo>
                  <a:cubicBezTo>
                    <a:pt x="4644" y="108"/>
                    <a:pt x="4457" y="0"/>
                    <a:pt x="4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72"/>
            <p:cNvSpPr/>
            <p:nvPr/>
          </p:nvSpPr>
          <p:spPr>
            <a:xfrm>
              <a:off x="3615459" y="4267485"/>
              <a:ext cx="47815" cy="74690"/>
            </a:xfrm>
            <a:custGeom>
              <a:avLst/>
              <a:gdLst/>
              <a:ahLst/>
              <a:cxnLst/>
              <a:rect l="l" t="t" r="r" b="b"/>
              <a:pathLst>
                <a:path w="1402" h="2190" extrusionOk="0">
                  <a:moveTo>
                    <a:pt x="59" y="1"/>
                  </a:moveTo>
                  <a:cubicBezTo>
                    <a:pt x="59" y="59"/>
                    <a:pt x="30" y="117"/>
                    <a:pt x="30" y="176"/>
                  </a:cubicBezTo>
                  <a:cubicBezTo>
                    <a:pt x="0" y="293"/>
                    <a:pt x="0" y="409"/>
                    <a:pt x="0" y="526"/>
                  </a:cubicBezTo>
                  <a:cubicBezTo>
                    <a:pt x="0" y="818"/>
                    <a:pt x="88" y="1110"/>
                    <a:pt x="263" y="1372"/>
                  </a:cubicBezTo>
                  <a:cubicBezTo>
                    <a:pt x="409" y="1635"/>
                    <a:pt x="613" y="1869"/>
                    <a:pt x="876" y="2015"/>
                  </a:cubicBezTo>
                  <a:cubicBezTo>
                    <a:pt x="993" y="2073"/>
                    <a:pt x="1080" y="2131"/>
                    <a:pt x="1197" y="2160"/>
                  </a:cubicBezTo>
                  <a:cubicBezTo>
                    <a:pt x="1255" y="2160"/>
                    <a:pt x="1285" y="2190"/>
                    <a:pt x="1343" y="2190"/>
                  </a:cubicBezTo>
                  <a:cubicBezTo>
                    <a:pt x="1372" y="2160"/>
                    <a:pt x="1372" y="2102"/>
                    <a:pt x="1372" y="2044"/>
                  </a:cubicBezTo>
                  <a:cubicBezTo>
                    <a:pt x="1401" y="1927"/>
                    <a:pt x="1401" y="1810"/>
                    <a:pt x="1401" y="1694"/>
                  </a:cubicBezTo>
                  <a:cubicBezTo>
                    <a:pt x="1401" y="1372"/>
                    <a:pt x="1314" y="1081"/>
                    <a:pt x="1168" y="818"/>
                  </a:cubicBezTo>
                  <a:cubicBezTo>
                    <a:pt x="993" y="555"/>
                    <a:pt x="788" y="351"/>
                    <a:pt x="526" y="205"/>
                  </a:cubicBezTo>
                  <a:cubicBezTo>
                    <a:pt x="438" y="117"/>
                    <a:pt x="321" y="88"/>
                    <a:pt x="205" y="59"/>
                  </a:cubicBezTo>
                  <a:cubicBezTo>
                    <a:pt x="176" y="30"/>
                    <a:pt x="117"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72"/>
            <p:cNvSpPr/>
            <p:nvPr/>
          </p:nvSpPr>
          <p:spPr>
            <a:xfrm>
              <a:off x="3686121" y="4198800"/>
              <a:ext cx="74690" cy="48838"/>
            </a:xfrm>
            <a:custGeom>
              <a:avLst/>
              <a:gdLst/>
              <a:ahLst/>
              <a:cxnLst/>
              <a:rect l="l" t="t" r="r" b="b"/>
              <a:pathLst>
                <a:path w="2190" h="1432" extrusionOk="0">
                  <a:moveTo>
                    <a:pt x="1693" y="1"/>
                  </a:moveTo>
                  <a:cubicBezTo>
                    <a:pt x="1051" y="30"/>
                    <a:pt x="497" y="380"/>
                    <a:pt x="176" y="906"/>
                  </a:cubicBezTo>
                  <a:cubicBezTo>
                    <a:pt x="117" y="993"/>
                    <a:pt x="88" y="1110"/>
                    <a:pt x="59" y="1227"/>
                  </a:cubicBezTo>
                  <a:cubicBezTo>
                    <a:pt x="30" y="1285"/>
                    <a:pt x="1" y="1314"/>
                    <a:pt x="1" y="1373"/>
                  </a:cubicBezTo>
                  <a:cubicBezTo>
                    <a:pt x="59" y="1373"/>
                    <a:pt x="117" y="1402"/>
                    <a:pt x="147" y="1402"/>
                  </a:cubicBezTo>
                  <a:cubicBezTo>
                    <a:pt x="263" y="1431"/>
                    <a:pt x="409" y="1431"/>
                    <a:pt x="526" y="1431"/>
                  </a:cubicBezTo>
                  <a:cubicBezTo>
                    <a:pt x="1139" y="1402"/>
                    <a:pt x="1693" y="1052"/>
                    <a:pt x="2014" y="526"/>
                  </a:cubicBezTo>
                  <a:cubicBezTo>
                    <a:pt x="2073" y="439"/>
                    <a:pt x="2102" y="322"/>
                    <a:pt x="2160" y="205"/>
                  </a:cubicBezTo>
                  <a:cubicBezTo>
                    <a:pt x="2160" y="176"/>
                    <a:pt x="2189" y="118"/>
                    <a:pt x="2189" y="59"/>
                  </a:cubicBezTo>
                  <a:cubicBezTo>
                    <a:pt x="2131" y="59"/>
                    <a:pt x="2102" y="30"/>
                    <a:pt x="2044" y="30"/>
                  </a:cubicBezTo>
                  <a:cubicBezTo>
                    <a:pt x="1927" y="1"/>
                    <a:pt x="1810" y="1"/>
                    <a:pt x="1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72"/>
            <p:cNvSpPr/>
            <p:nvPr/>
          </p:nvSpPr>
          <p:spPr>
            <a:xfrm>
              <a:off x="3718962" y="4298553"/>
              <a:ext cx="84649" cy="38163"/>
            </a:xfrm>
            <a:custGeom>
              <a:avLst/>
              <a:gdLst/>
              <a:ahLst/>
              <a:cxnLst/>
              <a:rect l="l" t="t" r="r" b="b"/>
              <a:pathLst>
                <a:path w="2482" h="1119" extrusionOk="0">
                  <a:moveTo>
                    <a:pt x="953" y="0"/>
                  </a:moveTo>
                  <a:cubicBezTo>
                    <a:pt x="778" y="0"/>
                    <a:pt x="608" y="31"/>
                    <a:pt x="438" y="82"/>
                  </a:cubicBezTo>
                  <a:cubicBezTo>
                    <a:pt x="322" y="111"/>
                    <a:pt x="205" y="170"/>
                    <a:pt x="117" y="228"/>
                  </a:cubicBezTo>
                  <a:cubicBezTo>
                    <a:pt x="59" y="257"/>
                    <a:pt x="30" y="257"/>
                    <a:pt x="1" y="316"/>
                  </a:cubicBezTo>
                  <a:cubicBezTo>
                    <a:pt x="30" y="345"/>
                    <a:pt x="30" y="374"/>
                    <a:pt x="88" y="432"/>
                  </a:cubicBezTo>
                  <a:cubicBezTo>
                    <a:pt x="147" y="520"/>
                    <a:pt x="234" y="607"/>
                    <a:pt x="322" y="666"/>
                  </a:cubicBezTo>
                  <a:cubicBezTo>
                    <a:pt x="658" y="960"/>
                    <a:pt x="1085" y="1118"/>
                    <a:pt x="1516" y="1118"/>
                  </a:cubicBezTo>
                  <a:cubicBezTo>
                    <a:pt x="1683" y="1118"/>
                    <a:pt x="1851" y="1094"/>
                    <a:pt x="2014" y="1045"/>
                  </a:cubicBezTo>
                  <a:cubicBezTo>
                    <a:pt x="2131" y="1016"/>
                    <a:pt x="2248" y="958"/>
                    <a:pt x="2336" y="899"/>
                  </a:cubicBezTo>
                  <a:cubicBezTo>
                    <a:pt x="2394" y="870"/>
                    <a:pt x="2423" y="841"/>
                    <a:pt x="2481" y="812"/>
                  </a:cubicBezTo>
                  <a:cubicBezTo>
                    <a:pt x="2452" y="783"/>
                    <a:pt x="2423" y="724"/>
                    <a:pt x="2394" y="695"/>
                  </a:cubicBezTo>
                  <a:cubicBezTo>
                    <a:pt x="2306" y="607"/>
                    <a:pt x="2219" y="520"/>
                    <a:pt x="2131" y="432"/>
                  </a:cubicBezTo>
                  <a:cubicBezTo>
                    <a:pt x="1898" y="228"/>
                    <a:pt x="1635" y="111"/>
                    <a:pt x="1343" y="53"/>
                  </a:cubicBezTo>
                  <a:cubicBezTo>
                    <a:pt x="1209" y="16"/>
                    <a:pt x="1079" y="0"/>
                    <a:pt x="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72"/>
            <p:cNvSpPr/>
            <p:nvPr/>
          </p:nvSpPr>
          <p:spPr>
            <a:xfrm>
              <a:off x="3519902" y="4341762"/>
              <a:ext cx="84649" cy="37925"/>
            </a:xfrm>
            <a:custGeom>
              <a:avLst/>
              <a:gdLst/>
              <a:ahLst/>
              <a:cxnLst/>
              <a:rect l="l" t="t" r="r" b="b"/>
              <a:pathLst>
                <a:path w="2482" h="1112" extrusionOk="0">
                  <a:moveTo>
                    <a:pt x="925" y="0"/>
                  </a:moveTo>
                  <a:cubicBezTo>
                    <a:pt x="760" y="0"/>
                    <a:pt x="599" y="22"/>
                    <a:pt x="438" y="70"/>
                  </a:cubicBezTo>
                  <a:cubicBezTo>
                    <a:pt x="322" y="99"/>
                    <a:pt x="205" y="158"/>
                    <a:pt x="117" y="216"/>
                  </a:cubicBezTo>
                  <a:cubicBezTo>
                    <a:pt x="59" y="245"/>
                    <a:pt x="30" y="274"/>
                    <a:pt x="1" y="304"/>
                  </a:cubicBezTo>
                  <a:cubicBezTo>
                    <a:pt x="30" y="333"/>
                    <a:pt x="30" y="391"/>
                    <a:pt x="88" y="420"/>
                  </a:cubicBezTo>
                  <a:cubicBezTo>
                    <a:pt x="147" y="508"/>
                    <a:pt x="234" y="595"/>
                    <a:pt x="322" y="683"/>
                  </a:cubicBezTo>
                  <a:cubicBezTo>
                    <a:pt x="649" y="969"/>
                    <a:pt x="1061" y="1112"/>
                    <a:pt x="1480" y="1112"/>
                  </a:cubicBezTo>
                  <a:cubicBezTo>
                    <a:pt x="1659" y="1112"/>
                    <a:pt x="1839" y="1086"/>
                    <a:pt x="2014" y="1033"/>
                  </a:cubicBezTo>
                  <a:cubicBezTo>
                    <a:pt x="2131" y="1004"/>
                    <a:pt x="2248" y="946"/>
                    <a:pt x="2335" y="887"/>
                  </a:cubicBezTo>
                  <a:cubicBezTo>
                    <a:pt x="2394" y="887"/>
                    <a:pt x="2423" y="858"/>
                    <a:pt x="2481" y="829"/>
                  </a:cubicBezTo>
                  <a:cubicBezTo>
                    <a:pt x="2452" y="770"/>
                    <a:pt x="2423" y="712"/>
                    <a:pt x="2394" y="683"/>
                  </a:cubicBezTo>
                  <a:cubicBezTo>
                    <a:pt x="2306" y="595"/>
                    <a:pt x="2219" y="508"/>
                    <a:pt x="2131" y="420"/>
                  </a:cubicBezTo>
                  <a:cubicBezTo>
                    <a:pt x="1898" y="245"/>
                    <a:pt x="1635" y="99"/>
                    <a:pt x="1343" y="41"/>
                  </a:cubicBezTo>
                  <a:cubicBezTo>
                    <a:pt x="1199" y="15"/>
                    <a:pt x="1060" y="0"/>
                    <a:pt x="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72"/>
            <p:cNvSpPr/>
            <p:nvPr/>
          </p:nvSpPr>
          <p:spPr>
            <a:xfrm>
              <a:off x="3663237" y="4401852"/>
              <a:ext cx="47815" cy="74690"/>
            </a:xfrm>
            <a:custGeom>
              <a:avLst/>
              <a:gdLst/>
              <a:ahLst/>
              <a:cxnLst/>
              <a:rect l="l" t="t" r="r" b="b"/>
              <a:pathLst>
                <a:path w="1402" h="2190" extrusionOk="0">
                  <a:moveTo>
                    <a:pt x="59" y="1"/>
                  </a:moveTo>
                  <a:cubicBezTo>
                    <a:pt x="30" y="59"/>
                    <a:pt x="30" y="88"/>
                    <a:pt x="30" y="147"/>
                  </a:cubicBezTo>
                  <a:cubicBezTo>
                    <a:pt x="0" y="263"/>
                    <a:pt x="0" y="380"/>
                    <a:pt x="0" y="497"/>
                  </a:cubicBezTo>
                  <a:cubicBezTo>
                    <a:pt x="0" y="789"/>
                    <a:pt x="88" y="1081"/>
                    <a:pt x="234" y="1372"/>
                  </a:cubicBezTo>
                  <a:cubicBezTo>
                    <a:pt x="409" y="1606"/>
                    <a:pt x="613" y="1839"/>
                    <a:pt x="876" y="1985"/>
                  </a:cubicBezTo>
                  <a:cubicBezTo>
                    <a:pt x="963" y="2044"/>
                    <a:pt x="1080" y="2102"/>
                    <a:pt x="1197" y="2131"/>
                  </a:cubicBezTo>
                  <a:cubicBezTo>
                    <a:pt x="1226" y="2160"/>
                    <a:pt x="1284" y="2160"/>
                    <a:pt x="1343" y="2190"/>
                  </a:cubicBezTo>
                  <a:cubicBezTo>
                    <a:pt x="1343" y="2190"/>
                    <a:pt x="1343" y="2131"/>
                    <a:pt x="1372" y="2044"/>
                  </a:cubicBezTo>
                  <a:cubicBezTo>
                    <a:pt x="1401" y="1927"/>
                    <a:pt x="1401" y="1810"/>
                    <a:pt x="1401" y="1694"/>
                  </a:cubicBezTo>
                  <a:cubicBezTo>
                    <a:pt x="1401" y="1372"/>
                    <a:pt x="1314" y="1081"/>
                    <a:pt x="1139" y="818"/>
                  </a:cubicBezTo>
                  <a:cubicBezTo>
                    <a:pt x="993" y="555"/>
                    <a:pt x="788" y="351"/>
                    <a:pt x="526" y="176"/>
                  </a:cubicBezTo>
                  <a:cubicBezTo>
                    <a:pt x="409" y="118"/>
                    <a:pt x="321" y="88"/>
                    <a:pt x="205" y="30"/>
                  </a:cubicBezTo>
                  <a:cubicBezTo>
                    <a:pt x="146" y="30"/>
                    <a:pt x="117"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72"/>
            <p:cNvSpPr/>
            <p:nvPr/>
          </p:nvSpPr>
          <p:spPr>
            <a:xfrm>
              <a:off x="3541796" y="4462147"/>
              <a:ext cx="73701" cy="48224"/>
            </a:xfrm>
            <a:custGeom>
              <a:avLst/>
              <a:gdLst/>
              <a:ahLst/>
              <a:cxnLst/>
              <a:rect l="l" t="t" r="r" b="b"/>
              <a:pathLst>
                <a:path w="2161" h="1414" extrusionOk="0">
                  <a:moveTo>
                    <a:pt x="1781" y="0"/>
                  </a:moveTo>
                  <a:cubicBezTo>
                    <a:pt x="1742" y="0"/>
                    <a:pt x="1703" y="3"/>
                    <a:pt x="1664" y="13"/>
                  </a:cubicBezTo>
                  <a:cubicBezTo>
                    <a:pt x="1051" y="13"/>
                    <a:pt x="497" y="363"/>
                    <a:pt x="176" y="889"/>
                  </a:cubicBezTo>
                  <a:cubicBezTo>
                    <a:pt x="117" y="1005"/>
                    <a:pt x="88" y="1093"/>
                    <a:pt x="30" y="1210"/>
                  </a:cubicBezTo>
                  <a:cubicBezTo>
                    <a:pt x="30" y="1268"/>
                    <a:pt x="1" y="1297"/>
                    <a:pt x="1" y="1356"/>
                  </a:cubicBezTo>
                  <a:cubicBezTo>
                    <a:pt x="59" y="1385"/>
                    <a:pt x="88" y="1385"/>
                    <a:pt x="147" y="1385"/>
                  </a:cubicBezTo>
                  <a:cubicBezTo>
                    <a:pt x="263" y="1414"/>
                    <a:pt x="380" y="1414"/>
                    <a:pt x="497" y="1414"/>
                  </a:cubicBezTo>
                  <a:cubicBezTo>
                    <a:pt x="1110" y="1385"/>
                    <a:pt x="1664" y="1064"/>
                    <a:pt x="1985" y="509"/>
                  </a:cubicBezTo>
                  <a:cubicBezTo>
                    <a:pt x="2044" y="422"/>
                    <a:pt x="2102" y="305"/>
                    <a:pt x="2131" y="188"/>
                  </a:cubicBezTo>
                  <a:cubicBezTo>
                    <a:pt x="2131" y="159"/>
                    <a:pt x="2160" y="101"/>
                    <a:pt x="2160" y="71"/>
                  </a:cubicBezTo>
                  <a:cubicBezTo>
                    <a:pt x="2102" y="42"/>
                    <a:pt x="2073" y="42"/>
                    <a:pt x="2015" y="13"/>
                  </a:cubicBezTo>
                  <a:cubicBezTo>
                    <a:pt x="1937" y="13"/>
                    <a:pt x="1859" y="0"/>
                    <a:pt x="1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72"/>
            <p:cNvSpPr/>
            <p:nvPr/>
          </p:nvSpPr>
          <p:spPr>
            <a:xfrm>
              <a:off x="3817520" y="4213738"/>
              <a:ext cx="74656" cy="47815"/>
            </a:xfrm>
            <a:custGeom>
              <a:avLst/>
              <a:gdLst/>
              <a:ahLst/>
              <a:cxnLst/>
              <a:rect l="l" t="t" r="r" b="b"/>
              <a:pathLst>
                <a:path w="2189" h="1402" extrusionOk="0">
                  <a:moveTo>
                    <a:pt x="1693" y="1"/>
                  </a:moveTo>
                  <a:cubicBezTo>
                    <a:pt x="1372" y="1"/>
                    <a:pt x="1080" y="88"/>
                    <a:pt x="817" y="263"/>
                  </a:cubicBezTo>
                  <a:cubicBezTo>
                    <a:pt x="555" y="409"/>
                    <a:pt x="350" y="614"/>
                    <a:pt x="204" y="876"/>
                  </a:cubicBezTo>
                  <a:cubicBezTo>
                    <a:pt x="146" y="993"/>
                    <a:pt x="88" y="1110"/>
                    <a:pt x="58" y="1197"/>
                  </a:cubicBezTo>
                  <a:cubicBezTo>
                    <a:pt x="29" y="1256"/>
                    <a:pt x="29" y="1314"/>
                    <a:pt x="0" y="1343"/>
                  </a:cubicBezTo>
                  <a:cubicBezTo>
                    <a:pt x="58" y="1372"/>
                    <a:pt x="117" y="1372"/>
                    <a:pt x="146" y="1372"/>
                  </a:cubicBezTo>
                  <a:cubicBezTo>
                    <a:pt x="292" y="1402"/>
                    <a:pt x="409" y="1402"/>
                    <a:pt x="525" y="1402"/>
                  </a:cubicBezTo>
                  <a:cubicBezTo>
                    <a:pt x="1138" y="1372"/>
                    <a:pt x="1693" y="1051"/>
                    <a:pt x="2014" y="526"/>
                  </a:cubicBezTo>
                  <a:cubicBezTo>
                    <a:pt x="2072" y="409"/>
                    <a:pt x="2101" y="293"/>
                    <a:pt x="2160" y="205"/>
                  </a:cubicBezTo>
                  <a:cubicBezTo>
                    <a:pt x="2160" y="147"/>
                    <a:pt x="2189" y="88"/>
                    <a:pt x="2189" y="59"/>
                  </a:cubicBezTo>
                  <a:cubicBezTo>
                    <a:pt x="2131" y="30"/>
                    <a:pt x="2101" y="30"/>
                    <a:pt x="2043" y="30"/>
                  </a:cubicBezTo>
                  <a:cubicBezTo>
                    <a:pt x="1926" y="1"/>
                    <a:pt x="1810" y="1"/>
                    <a:pt x="1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72"/>
            <p:cNvSpPr/>
            <p:nvPr/>
          </p:nvSpPr>
          <p:spPr>
            <a:xfrm>
              <a:off x="3603523" y="4603915"/>
              <a:ext cx="48804" cy="74690"/>
            </a:xfrm>
            <a:custGeom>
              <a:avLst/>
              <a:gdLst/>
              <a:ahLst/>
              <a:cxnLst/>
              <a:rect l="l" t="t" r="r" b="b"/>
              <a:pathLst>
                <a:path w="1431" h="2190" extrusionOk="0">
                  <a:moveTo>
                    <a:pt x="88" y="0"/>
                  </a:moveTo>
                  <a:cubicBezTo>
                    <a:pt x="59" y="30"/>
                    <a:pt x="59" y="88"/>
                    <a:pt x="29" y="146"/>
                  </a:cubicBezTo>
                  <a:cubicBezTo>
                    <a:pt x="29" y="263"/>
                    <a:pt x="0" y="380"/>
                    <a:pt x="29" y="497"/>
                  </a:cubicBezTo>
                  <a:cubicBezTo>
                    <a:pt x="29" y="1109"/>
                    <a:pt x="380" y="1664"/>
                    <a:pt x="905" y="1985"/>
                  </a:cubicBezTo>
                  <a:cubicBezTo>
                    <a:pt x="993" y="2043"/>
                    <a:pt x="1109" y="2102"/>
                    <a:pt x="1226" y="2131"/>
                  </a:cubicBezTo>
                  <a:cubicBezTo>
                    <a:pt x="1255" y="2160"/>
                    <a:pt x="1314" y="2160"/>
                    <a:pt x="1372" y="2189"/>
                  </a:cubicBezTo>
                  <a:cubicBezTo>
                    <a:pt x="1372" y="2189"/>
                    <a:pt x="1401" y="2131"/>
                    <a:pt x="1401" y="2043"/>
                  </a:cubicBezTo>
                  <a:cubicBezTo>
                    <a:pt x="1401" y="1927"/>
                    <a:pt x="1430" y="1781"/>
                    <a:pt x="1430" y="1664"/>
                  </a:cubicBezTo>
                  <a:cubicBezTo>
                    <a:pt x="1401" y="1372"/>
                    <a:pt x="1314" y="1080"/>
                    <a:pt x="1168" y="818"/>
                  </a:cubicBezTo>
                  <a:cubicBezTo>
                    <a:pt x="1022" y="555"/>
                    <a:pt x="788" y="321"/>
                    <a:pt x="526" y="175"/>
                  </a:cubicBezTo>
                  <a:cubicBezTo>
                    <a:pt x="438" y="117"/>
                    <a:pt x="321" y="59"/>
                    <a:pt x="234" y="30"/>
                  </a:cubicBezTo>
                  <a:cubicBezTo>
                    <a:pt x="175" y="0"/>
                    <a:pt x="117" y="0"/>
                    <a:pt x="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72"/>
            <p:cNvSpPr/>
            <p:nvPr/>
          </p:nvSpPr>
          <p:spPr>
            <a:xfrm>
              <a:off x="3836414" y="4378969"/>
              <a:ext cx="48804" cy="74690"/>
            </a:xfrm>
            <a:custGeom>
              <a:avLst/>
              <a:gdLst/>
              <a:ahLst/>
              <a:cxnLst/>
              <a:rect l="l" t="t" r="r" b="b"/>
              <a:pathLst>
                <a:path w="1431" h="2190" extrusionOk="0">
                  <a:moveTo>
                    <a:pt x="88" y="1"/>
                  </a:moveTo>
                  <a:cubicBezTo>
                    <a:pt x="59" y="59"/>
                    <a:pt x="59" y="88"/>
                    <a:pt x="30" y="146"/>
                  </a:cubicBezTo>
                  <a:cubicBezTo>
                    <a:pt x="30" y="263"/>
                    <a:pt x="1" y="380"/>
                    <a:pt x="1" y="497"/>
                  </a:cubicBezTo>
                  <a:cubicBezTo>
                    <a:pt x="30" y="818"/>
                    <a:pt x="117" y="1110"/>
                    <a:pt x="263" y="1372"/>
                  </a:cubicBezTo>
                  <a:cubicBezTo>
                    <a:pt x="409" y="1635"/>
                    <a:pt x="643" y="1839"/>
                    <a:pt x="905" y="2014"/>
                  </a:cubicBezTo>
                  <a:cubicBezTo>
                    <a:pt x="993" y="2073"/>
                    <a:pt x="1110" y="2102"/>
                    <a:pt x="1197" y="2160"/>
                  </a:cubicBezTo>
                  <a:cubicBezTo>
                    <a:pt x="1256" y="2160"/>
                    <a:pt x="1314" y="2189"/>
                    <a:pt x="1343" y="2189"/>
                  </a:cubicBezTo>
                  <a:cubicBezTo>
                    <a:pt x="1343" y="2189"/>
                    <a:pt x="1372" y="2131"/>
                    <a:pt x="1401" y="2043"/>
                  </a:cubicBezTo>
                  <a:cubicBezTo>
                    <a:pt x="1401" y="1927"/>
                    <a:pt x="1431" y="1810"/>
                    <a:pt x="1431" y="1693"/>
                  </a:cubicBezTo>
                  <a:cubicBezTo>
                    <a:pt x="1401" y="1372"/>
                    <a:pt x="1314" y="1080"/>
                    <a:pt x="1168" y="818"/>
                  </a:cubicBezTo>
                  <a:cubicBezTo>
                    <a:pt x="1022" y="555"/>
                    <a:pt x="789" y="351"/>
                    <a:pt x="526" y="176"/>
                  </a:cubicBezTo>
                  <a:cubicBezTo>
                    <a:pt x="438" y="117"/>
                    <a:pt x="322" y="88"/>
                    <a:pt x="205" y="30"/>
                  </a:cubicBezTo>
                  <a:cubicBezTo>
                    <a:pt x="176" y="30"/>
                    <a:pt x="117"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72"/>
            <p:cNvSpPr/>
            <p:nvPr/>
          </p:nvSpPr>
          <p:spPr>
            <a:xfrm>
              <a:off x="3880202" y="4293369"/>
              <a:ext cx="74690" cy="48804"/>
            </a:xfrm>
            <a:custGeom>
              <a:avLst/>
              <a:gdLst/>
              <a:ahLst/>
              <a:cxnLst/>
              <a:rect l="l" t="t" r="r" b="b"/>
              <a:pathLst>
                <a:path w="2190" h="1431" extrusionOk="0">
                  <a:moveTo>
                    <a:pt x="1664" y="1"/>
                  </a:moveTo>
                  <a:cubicBezTo>
                    <a:pt x="1051" y="30"/>
                    <a:pt x="497" y="380"/>
                    <a:pt x="176" y="905"/>
                  </a:cubicBezTo>
                  <a:cubicBezTo>
                    <a:pt x="117" y="1022"/>
                    <a:pt x="88" y="1110"/>
                    <a:pt x="30" y="1226"/>
                  </a:cubicBezTo>
                  <a:cubicBezTo>
                    <a:pt x="30" y="1285"/>
                    <a:pt x="1" y="1314"/>
                    <a:pt x="1" y="1372"/>
                  </a:cubicBezTo>
                  <a:cubicBezTo>
                    <a:pt x="59" y="1372"/>
                    <a:pt x="88" y="1401"/>
                    <a:pt x="147" y="1401"/>
                  </a:cubicBezTo>
                  <a:cubicBezTo>
                    <a:pt x="263" y="1431"/>
                    <a:pt x="380" y="1431"/>
                    <a:pt x="526" y="1431"/>
                  </a:cubicBezTo>
                  <a:cubicBezTo>
                    <a:pt x="1139" y="1401"/>
                    <a:pt x="1693" y="1051"/>
                    <a:pt x="2014" y="526"/>
                  </a:cubicBezTo>
                  <a:cubicBezTo>
                    <a:pt x="2073" y="438"/>
                    <a:pt x="2102" y="322"/>
                    <a:pt x="2160" y="205"/>
                  </a:cubicBezTo>
                  <a:cubicBezTo>
                    <a:pt x="2160" y="176"/>
                    <a:pt x="2190" y="117"/>
                    <a:pt x="2190" y="59"/>
                  </a:cubicBezTo>
                  <a:cubicBezTo>
                    <a:pt x="2131" y="59"/>
                    <a:pt x="2102" y="59"/>
                    <a:pt x="2044" y="30"/>
                  </a:cubicBezTo>
                  <a:cubicBezTo>
                    <a:pt x="1927" y="1"/>
                    <a:pt x="1810" y="1"/>
                    <a:pt x="1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72"/>
            <p:cNvSpPr/>
            <p:nvPr/>
          </p:nvSpPr>
          <p:spPr>
            <a:xfrm>
              <a:off x="3954854" y="4365020"/>
              <a:ext cx="47815" cy="74690"/>
            </a:xfrm>
            <a:custGeom>
              <a:avLst/>
              <a:gdLst/>
              <a:ahLst/>
              <a:cxnLst/>
              <a:rect l="l" t="t" r="r" b="b"/>
              <a:pathLst>
                <a:path w="1402" h="2190" extrusionOk="0">
                  <a:moveTo>
                    <a:pt x="59" y="1"/>
                  </a:moveTo>
                  <a:cubicBezTo>
                    <a:pt x="59" y="30"/>
                    <a:pt x="30" y="88"/>
                    <a:pt x="30" y="147"/>
                  </a:cubicBezTo>
                  <a:cubicBezTo>
                    <a:pt x="1" y="264"/>
                    <a:pt x="1" y="380"/>
                    <a:pt x="1" y="497"/>
                  </a:cubicBezTo>
                  <a:cubicBezTo>
                    <a:pt x="30" y="1110"/>
                    <a:pt x="351" y="1694"/>
                    <a:pt x="876" y="1986"/>
                  </a:cubicBezTo>
                  <a:cubicBezTo>
                    <a:pt x="993" y="2044"/>
                    <a:pt x="1080" y="2102"/>
                    <a:pt x="1197" y="2131"/>
                  </a:cubicBezTo>
                  <a:cubicBezTo>
                    <a:pt x="1256" y="2161"/>
                    <a:pt x="1285" y="2190"/>
                    <a:pt x="1343" y="2190"/>
                  </a:cubicBezTo>
                  <a:cubicBezTo>
                    <a:pt x="1343" y="2131"/>
                    <a:pt x="1372" y="2102"/>
                    <a:pt x="1372" y="2044"/>
                  </a:cubicBezTo>
                  <a:cubicBezTo>
                    <a:pt x="1401" y="1927"/>
                    <a:pt x="1401" y="1810"/>
                    <a:pt x="1401" y="1664"/>
                  </a:cubicBezTo>
                  <a:cubicBezTo>
                    <a:pt x="1372" y="1052"/>
                    <a:pt x="1051" y="497"/>
                    <a:pt x="526" y="176"/>
                  </a:cubicBezTo>
                  <a:cubicBezTo>
                    <a:pt x="409" y="118"/>
                    <a:pt x="322" y="59"/>
                    <a:pt x="205" y="30"/>
                  </a:cubicBezTo>
                  <a:cubicBezTo>
                    <a:pt x="147" y="1"/>
                    <a:pt x="117"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72"/>
            <p:cNvSpPr/>
            <p:nvPr/>
          </p:nvSpPr>
          <p:spPr>
            <a:xfrm>
              <a:off x="3978760" y="4473537"/>
              <a:ext cx="49793" cy="74656"/>
            </a:xfrm>
            <a:custGeom>
              <a:avLst/>
              <a:gdLst/>
              <a:ahLst/>
              <a:cxnLst/>
              <a:rect l="l" t="t" r="r" b="b"/>
              <a:pathLst>
                <a:path w="1460" h="2189" extrusionOk="0">
                  <a:moveTo>
                    <a:pt x="58" y="0"/>
                  </a:moveTo>
                  <a:cubicBezTo>
                    <a:pt x="58" y="29"/>
                    <a:pt x="29" y="88"/>
                    <a:pt x="29" y="146"/>
                  </a:cubicBezTo>
                  <a:cubicBezTo>
                    <a:pt x="0" y="263"/>
                    <a:pt x="0" y="380"/>
                    <a:pt x="0" y="496"/>
                  </a:cubicBezTo>
                  <a:cubicBezTo>
                    <a:pt x="0" y="788"/>
                    <a:pt x="88" y="1080"/>
                    <a:pt x="263" y="1343"/>
                  </a:cubicBezTo>
                  <a:cubicBezTo>
                    <a:pt x="409" y="1605"/>
                    <a:pt x="613" y="1839"/>
                    <a:pt x="876" y="1985"/>
                  </a:cubicBezTo>
                  <a:cubicBezTo>
                    <a:pt x="992" y="2043"/>
                    <a:pt x="1080" y="2101"/>
                    <a:pt x="1197" y="2131"/>
                  </a:cubicBezTo>
                  <a:cubicBezTo>
                    <a:pt x="1255" y="2160"/>
                    <a:pt x="1284" y="2160"/>
                    <a:pt x="1343" y="2189"/>
                  </a:cubicBezTo>
                  <a:cubicBezTo>
                    <a:pt x="1372" y="2131"/>
                    <a:pt x="1372" y="2072"/>
                    <a:pt x="1372" y="2014"/>
                  </a:cubicBezTo>
                  <a:cubicBezTo>
                    <a:pt x="1459" y="1605"/>
                    <a:pt x="1372" y="1168"/>
                    <a:pt x="1167" y="817"/>
                  </a:cubicBezTo>
                  <a:cubicBezTo>
                    <a:pt x="992" y="555"/>
                    <a:pt x="788" y="350"/>
                    <a:pt x="525" y="175"/>
                  </a:cubicBezTo>
                  <a:cubicBezTo>
                    <a:pt x="438" y="117"/>
                    <a:pt x="321" y="58"/>
                    <a:pt x="204" y="29"/>
                  </a:cubicBezTo>
                  <a:cubicBezTo>
                    <a:pt x="146" y="29"/>
                    <a:pt x="117" y="0"/>
                    <a:pt x="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72"/>
            <p:cNvSpPr/>
            <p:nvPr/>
          </p:nvSpPr>
          <p:spPr>
            <a:xfrm>
              <a:off x="3894150" y="4603199"/>
              <a:ext cx="84649" cy="37618"/>
            </a:xfrm>
            <a:custGeom>
              <a:avLst/>
              <a:gdLst/>
              <a:ahLst/>
              <a:cxnLst/>
              <a:rect l="l" t="t" r="r" b="b"/>
              <a:pathLst>
                <a:path w="2482" h="1103" extrusionOk="0">
                  <a:moveTo>
                    <a:pt x="992" y="1"/>
                  </a:moveTo>
                  <a:cubicBezTo>
                    <a:pt x="808" y="1"/>
                    <a:pt x="622" y="27"/>
                    <a:pt x="438" y="80"/>
                  </a:cubicBezTo>
                  <a:cubicBezTo>
                    <a:pt x="351" y="109"/>
                    <a:pt x="234" y="138"/>
                    <a:pt x="117" y="196"/>
                  </a:cubicBezTo>
                  <a:cubicBezTo>
                    <a:pt x="59" y="255"/>
                    <a:pt x="0" y="284"/>
                    <a:pt x="0" y="284"/>
                  </a:cubicBezTo>
                  <a:cubicBezTo>
                    <a:pt x="0" y="284"/>
                    <a:pt x="29" y="342"/>
                    <a:pt x="88" y="430"/>
                  </a:cubicBezTo>
                  <a:cubicBezTo>
                    <a:pt x="175" y="518"/>
                    <a:pt x="234" y="576"/>
                    <a:pt x="321" y="663"/>
                  </a:cubicBezTo>
                  <a:cubicBezTo>
                    <a:pt x="555" y="868"/>
                    <a:pt x="847" y="984"/>
                    <a:pt x="1139" y="1072"/>
                  </a:cubicBezTo>
                  <a:cubicBezTo>
                    <a:pt x="1242" y="1093"/>
                    <a:pt x="1349" y="1102"/>
                    <a:pt x="1457" y="1102"/>
                  </a:cubicBezTo>
                  <a:cubicBezTo>
                    <a:pt x="1654" y="1102"/>
                    <a:pt x="1855" y="1070"/>
                    <a:pt x="2043" y="1014"/>
                  </a:cubicBezTo>
                  <a:cubicBezTo>
                    <a:pt x="2160" y="984"/>
                    <a:pt x="2248" y="926"/>
                    <a:pt x="2364" y="868"/>
                  </a:cubicBezTo>
                  <a:cubicBezTo>
                    <a:pt x="2393" y="868"/>
                    <a:pt x="2452" y="839"/>
                    <a:pt x="2481" y="809"/>
                  </a:cubicBezTo>
                  <a:cubicBezTo>
                    <a:pt x="2452" y="751"/>
                    <a:pt x="2423" y="722"/>
                    <a:pt x="2393" y="693"/>
                  </a:cubicBezTo>
                  <a:cubicBezTo>
                    <a:pt x="2335" y="605"/>
                    <a:pt x="2248" y="518"/>
                    <a:pt x="2160" y="430"/>
                  </a:cubicBezTo>
                  <a:cubicBezTo>
                    <a:pt x="1833" y="144"/>
                    <a:pt x="1420" y="1"/>
                    <a:pt x="9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72"/>
            <p:cNvSpPr/>
            <p:nvPr/>
          </p:nvSpPr>
          <p:spPr>
            <a:xfrm>
              <a:off x="3836414" y="4640746"/>
              <a:ext cx="48804" cy="75679"/>
            </a:xfrm>
            <a:custGeom>
              <a:avLst/>
              <a:gdLst/>
              <a:ahLst/>
              <a:cxnLst/>
              <a:rect l="l" t="t" r="r" b="b"/>
              <a:pathLst>
                <a:path w="1431" h="2219" extrusionOk="0">
                  <a:moveTo>
                    <a:pt x="88" y="0"/>
                  </a:moveTo>
                  <a:cubicBezTo>
                    <a:pt x="59" y="59"/>
                    <a:pt x="59" y="117"/>
                    <a:pt x="30" y="146"/>
                  </a:cubicBezTo>
                  <a:cubicBezTo>
                    <a:pt x="30" y="263"/>
                    <a:pt x="1" y="409"/>
                    <a:pt x="1" y="526"/>
                  </a:cubicBezTo>
                  <a:cubicBezTo>
                    <a:pt x="30" y="1138"/>
                    <a:pt x="351" y="1693"/>
                    <a:pt x="905" y="2014"/>
                  </a:cubicBezTo>
                  <a:cubicBezTo>
                    <a:pt x="993" y="2072"/>
                    <a:pt x="1110" y="2131"/>
                    <a:pt x="1197" y="2160"/>
                  </a:cubicBezTo>
                  <a:cubicBezTo>
                    <a:pt x="1256" y="2189"/>
                    <a:pt x="1314" y="2189"/>
                    <a:pt x="1343" y="2218"/>
                  </a:cubicBezTo>
                  <a:cubicBezTo>
                    <a:pt x="1343" y="2218"/>
                    <a:pt x="1372" y="2160"/>
                    <a:pt x="1401" y="2043"/>
                  </a:cubicBezTo>
                  <a:cubicBezTo>
                    <a:pt x="1401" y="1926"/>
                    <a:pt x="1431" y="1810"/>
                    <a:pt x="1431" y="1693"/>
                  </a:cubicBezTo>
                  <a:cubicBezTo>
                    <a:pt x="1401" y="1372"/>
                    <a:pt x="1314" y="1080"/>
                    <a:pt x="1168" y="817"/>
                  </a:cubicBezTo>
                  <a:cubicBezTo>
                    <a:pt x="1022" y="555"/>
                    <a:pt x="789" y="350"/>
                    <a:pt x="526" y="205"/>
                  </a:cubicBezTo>
                  <a:cubicBezTo>
                    <a:pt x="438" y="146"/>
                    <a:pt x="322" y="88"/>
                    <a:pt x="205" y="59"/>
                  </a:cubicBezTo>
                  <a:cubicBezTo>
                    <a:pt x="176" y="29"/>
                    <a:pt x="117" y="0"/>
                    <a:pt x="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72"/>
            <p:cNvSpPr/>
            <p:nvPr/>
          </p:nvSpPr>
          <p:spPr>
            <a:xfrm>
              <a:off x="5257699" y="4146076"/>
              <a:ext cx="413114" cy="694787"/>
            </a:xfrm>
            <a:custGeom>
              <a:avLst/>
              <a:gdLst/>
              <a:ahLst/>
              <a:cxnLst/>
              <a:rect l="l" t="t" r="r" b="b"/>
              <a:pathLst>
                <a:path w="12113" h="20372" extrusionOk="0">
                  <a:moveTo>
                    <a:pt x="6042" y="0"/>
                  </a:moveTo>
                  <a:cubicBezTo>
                    <a:pt x="2715" y="0"/>
                    <a:pt x="1" y="4553"/>
                    <a:pt x="1" y="10186"/>
                  </a:cubicBezTo>
                  <a:cubicBezTo>
                    <a:pt x="1" y="15819"/>
                    <a:pt x="2715" y="20371"/>
                    <a:pt x="6042" y="20371"/>
                  </a:cubicBezTo>
                  <a:cubicBezTo>
                    <a:pt x="9399" y="20371"/>
                    <a:pt x="12113" y="15819"/>
                    <a:pt x="12113" y="10186"/>
                  </a:cubicBezTo>
                  <a:cubicBezTo>
                    <a:pt x="12113" y="4553"/>
                    <a:pt x="9399" y="0"/>
                    <a:pt x="60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72"/>
            <p:cNvSpPr/>
            <p:nvPr/>
          </p:nvSpPr>
          <p:spPr>
            <a:xfrm>
              <a:off x="5320210" y="4499081"/>
              <a:ext cx="305206" cy="699835"/>
            </a:xfrm>
            <a:custGeom>
              <a:avLst/>
              <a:gdLst/>
              <a:ahLst/>
              <a:cxnLst/>
              <a:rect l="l" t="t" r="r" b="b"/>
              <a:pathLst>
                <a:path w="8949" h="20520" extrusionOk="0">
                  <a:moveTo>
                    <a:pt x="4247" y="0"/>
                  </a:moveTo>
                  <a:cubicBezTo>
                    <a:pt x="3938" y="0"/>
                    <a:pt x="3595" y="261"/>
                    <a:pt x="3684" y="652"/>
                  </a:cubicBezTo>
                  <a:cubicBezTo>
                    <a:pt x="3859" y="1498"/>
                    <a:pt x="3713" y="3220"/>
                    <a:pt x="3713" y="4300"/>
                  </a:cubicBezTo>
                  <a:lnTo>
                    <a:pt x="3713" y="6985"/>
                  </a:lnTo>
                  <a:cubicBezTo>
                    <a:pt x="2867" y="5730"/>
                    <a:pt x="2020" y="4504"/>
                    <a:pt x="1174" y="3279"/>
                  </a:cubicBezTo>
                  <a:cubicBezTo>
                    <a:pt x="1064" y="3126"/>
                    <a:pt x="908" y="3062"/>
                    <a:pt x="754" y="3062"/>
                  </a:cubicBezTo>
                  <a:cubicBezTo>
                    <a:pt x="377" y="3062"/>
                    <a:pt x="0" y="3440"/>
                    <a:pt x="269" y="3833"/>
                  </a:cubicBezTo>
                  <a:lnTo>
                    <a:pt x="3713" y="8795"/>
                  </a:lnTo>
                  <a:lnTo>
                    <a:pt x="3713" y="11684"/>
                  </a:lnTo>
                  <a:cubicBezTo>
                    <a:pt x="3713" y="15186"/>
                    <a:pt x="3684" y="16558"/>
                    <a:pt x="3684" y="20060"/>
                  </a:cubicBezTo>
                  <a:cubicBezTo>
                    <a:pt x="3699" y="20367"/>
                    <a:pt x="3939" y="20520"/>
                    <a:pt x="4184" y="20520"/>
                  </a:cubicBezTo>
                  <a:cubicBezTo>
                    <a:pt x="4428" y="20520"/>
                    <a:pt x="4676" y="20367"/>
                    <a:pt x="4705" y="20060"/>
                  </a:cubicBezTo>
                  <a:cubicBezTo>
                    <a:pt x="4735" y="16412"/>
                    <a:pt x="4764" y="14894"/>
                    <a:pt x="4764" y="11305"/>
                  </a:cubicBezTo>
                  <a:lnTo>
                    <a:pt x="4764" y="6839"/>
                  </a:lnTo>
                  <a:lnTo>
                    <a:pt x="8587" y="2958"/>
                  </a:lnTo>
                  <a:cubicBezTo>
                    <a:pt x="8948" y="2596"/>
                    <a:pt x="8593" y="2078"/>
                    <a:pt x="8184" y="2078"/>
                  </a:cubicBezTo>
                  <a:cubicBezTo>
                    <a:pt x="8065" y="2078"/>
                    <a:pt x="7941" y="2122"/>
                    <a:pt x="7828" y="2228"/>
                  </a:cubicBezTo>
                  <a:lnTo>
                    <a:pt x="4764" y="5351"/>
                  </a:lnTo>
                  <a:lnTo>
                    <a:pt x="4764" y="3979"/>
                  </a:lnTo>
                  <a:cubicBezTo>
                    <a:pt x="4764" y="2841"/>
                    <a:pt x="4910" y="1528"/>
                    <a:pt x="4676" y="360"/>
                  </a:cubicBezTo>
                  <a:cubicBezTo>
                    <a:pt x="4631" y="109"/>
                    <a:pt x="4446" y="0"/>
                    <a:pt x="4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72"/>
            <p:cNvSpPr/>
            <p:nvPr/>
          </p:nvSpPr>
          <p:spPr>
            <a:xfrm>
              <a:off x="5353256" y="4243612"/>
              <a:ext cx="48804" cy="74690"/>
            </a:xfrm>
            <a:custGeom>
              <a:avLst/>
              <a:gdLst/>
              <a:ahLst/>
              <a:cxnLst/>
              <a:rect l="l" t="t" r="r" b="b"/>
              <a:pathLst>
                <a:path w="1431" h="2190" extrusionOk="0">
                  <a:moveTo>
                    <a:pt x="88" y="0"/>
                  </a:moveTo>
                  <a:cubicBezTo>
                    <a:pt x="59" y="29"/>
                    <a:pt x="59" y="88"/>
                    <a:pt x="30" y="117"/>
                  </a:cubicBezTo>
                  <a:cubicBezTo>
                    <a:pt x="30" y="234"/>
                    <a:pt x="1" y="380"/>
                    <a:pt x="30" y="496"/>
                  </a:cubicBezTo>
                  <a:cubicBezTo>
                    <a:pt x="30" y="1109"/>
                    <a:pt x="351" y="1664"/>
                    <a:pt x="905" y="1985"/>
                  </a:cubicBezTo>
                  <a:cubicBezTo>
                    <a:pt x="993" y="2043"/>
                    <a:pt x="1110" y="2102"/>
                    <a:pt x="1227" y="2131"/>
                  </a:cubicBezTo>
                  <a:cubicBezTo>
                    <a:pt x="1256" y="2160"/>
                    <a:pt x="1314" y="2160"/>
                    <a:pt x="1372" y="2189"/>
                  </a:cubicBezTo>
                  <a:cubicBezTo>
                    <a:pt x="1372" y="2131"/>
                    <a:pt x="1372" y="2072"/>
                    <a:pt x="1402" y="2043"/>
                  </a:cubicBezTo>
                  <a:cubicBezTo>
                    <a:pt x="1402" y="1927"/>
                    <a:pt x="1431" y="1810"/>
                    <a:pt x="1431" y="1693"/>
                  </a:cubicBezTo>
                  <a:cubicBezTo>
                    <a:pt x="1402" y="1372"/>
                    <a:pt x="1314" y="1080"/>
                    <a:pt x="1168" y="817"/>
                  </a:cubicBezTo>
                  <a:cubicBezTo>
                    <a:pt x="1022" y="555"/>
                    <a:pt x="789" y="351"/>
                    <a:pt x="526" y="175"/>
                  </a:cubicBezTo>
                  <a:cubicBezTo>
                    <a:pt x="439" y="117"/>
                    <a:pt x="322" y="88"/>
                    <a:pt x="234" y="29"/>
                  </a:cubicBezTo>
                  <a:cubicBezTo>
                    <a:pt x="176" y="29"/>
                    <a:pt x="117" y="0"/>
                    <a:pt x="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72"/>
            <p:cNvSpPr/>
            <p:nvPr/>
          </p:nvSpPr>
          <p:spPr>
            <a:xfrm>
              <a:off x="5424941" y="4174928"/>
              <a:ext cx="73667" cy="48259"/>
            </a:xfrm>
            <a:custGeom>
              <a:avLst/>
              <a:gdLst/>
              <a:ahLst/>
              <a:cxnLst/>
              <a:rect l="l" t="t" r="r" b="b"/>
              <a:pathLst>
                <a:path w="2160" h="1415" extrusionOk="0">
                  <a:moveTo>
                    <a:pt x="1664" y="1"/>
                  </a:moveTo>
                  <a:cubicBezTo>
                    <a:pt x="1051" y="30"/>
                    <a:pt x="467" y="351"/>
                    <a:pt x="175" y="905"/>
                  </a:cubicBezTo>
                  <a:cubicBezTo>
                    <a:pt x="117" y="993"/>
                    <a:pt x="58" y="1110"/>
                    <a:pt x="29" y="1226"/>
                  </a:cubicBezTo>
                  <a:cubicBezTo>
                    <a:pt x="0" y="1255"/>
                    <a:pt x="0" y="1314"/>
                    <a:pt x="0" y="1372"/>
                  </a:cubicBezTo>
                  <a:cubicBezTo>
                    <a:pt x="29" y="1372"/>
                    <a:pt x="88" y="1372"/>
                    <a:pt x="146" y="1401"/>
                  </a:cubicBezTo>
                  <a:cubicBezTo>
                    <a:pt x="224" y="1401"/>
                    <a:pt x="302" y="1414"/>
                    <a:pt x="379" y="1414"/>
                  </a:cubicBezTo>
                  <a:cubicBezTo>
                    <a:pt x="418" y="1414"/>
                    <a:pt x="457" y="1411"/>
                    <a:pt x="496" y="1401"/>
                  </a:cubicBezTo>
                  <a:cubicBezTo>
                    <a:pt x="788" y="1401"/>
                    <a:pt x="1109" y="1314"/>
                    <a:pt x="1372" y="1139"/>
                  </a:cubicBezTo>
                  <a:cubicBezTo>
                    <a:pt x="1605" y="993"/>
                    <a:pt x="1839" y="789"/>
                    <a:pt x="1985" y="526"/>
                  </a:cubicBezTo>
                  <a:cubicBezTo>
                    <a:pt x="2043" y="409"/>
                    <a:pt x="2101" y="322"/>
                    <a:pt x="2131" y="205"/>
                  </a:cubicBezTo>
                  <a:cubicBezTo>
                    <a:pt x="2160" y="146"/>
                    <a:pt x="2160" y="117"/>
                    <a:pt x="2160" y="59"/>
                  </a:cubicBezTo>
                  <a:cubicBezTo>
                    <a:pt x="2131" y="30"/>
                    <a:pt x="2072" y="30"/>
                    <a:pt x="2014" y="30"/>
                  </a:cubicBezTo>
                  <a:cubicBezTo>
                    <a:pt x="1897" y="1"/>
                    <a:pt x="1780" y="1"/>
                    <a:pt x="1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72"/>
            <p:cNvSpPr/>
            <p:nvPr/>
          </p:nvSpPr>
          <p:spPr>
            <a:xfrm>
              <a:off x="5479676" y="4262130"/>
              <a:ext cx="84615" cy="37652"/>
            </a:xfrm>
            <a:custGeom>
              <a:avLst/>
              <a:gdLst/>
              <a:ahLst/>
              <a:cxnLst/>
              <a:rect l="l" t="t" r="r" b="b"/>
              <a:pathLst>
                <a:path w="2481" h="1104" extrusionOk="0">
                  <a:moveTo>
                    <a:pt x="937" y="0"/>
                  </a:moveTo>
                  <a:cubicBezTo>
                    <a:pt x="768" y="0"/>
                    <a:pt x="599" y="22"/>
                    <a:pt x="438" y="70"/>
                  </a:cubicBezTo>
                  <a:cubicBezTo>
                    <a:pt x="321" y="99"/>
                    <a:pt x="234" y="158"/>
                    <a:pt x="117" y="216"/>
                  </a:cubicBezTo>
                  <a:cubicBezTo>
                    <a:pt x="59" y="245"/>
                    <a:pt x="29" y="274"/>
                    <a:pt x="0" y="304"/>
                  </a:cubicBezTo>
                  <a:cubicBezTo>
                    <a:pt x="0" y="333"/>
                    <a:pt x="29" y="391"/>
                    <a:pt x="59" y="420"/>
                  </a:cubicBezTo>
                  <a:cubicBezTo>
                    <a:pt x="146" y="508"/>
                    <a:pt x="234" y="596"/>
                    <a:pt x="321" y="683"/>
                  </a:cubicBezTo>
                  <a:cubicBezTo>
                    <a:pt x="555" y="858"/>
                    <a:pt x="817" y="1004"/>
                    <a:pt x="1138" y="1062"/>
                  </a:cubicBezTo>
                  <a:cubicBezTo>
                    <a:pt x="1270" y="1089"/>
                    <a:pt x="1401" y="1103"/>
                    <a:pt x="1532" y="1103"/>
                  </a:cubicBezTo>
                  <a:cubicBezTo>
                    <a:pt x="1693" y="1103"/>
                    <a:pt x="1853" y="1082"/>
                    <a:pt x="2014" y="1033"/>
                  </a:cubicBezTo>
                  <a:cubicBezTo>
                    <a:pt x="2131" y="975"/>
                    <a:pt x="2247" y="946"/>
                    <a:pt x="2335" y="887"/>
                  </a:cubicBezTo>
                  <a:cubicBezTo>
                    <a:pt x="2393" y="858"/>
                    <a:pt x="2423" y="829"/>
                    <a:pt x="2481" y="800"/>
                  </a:cubicBezTo>
                  <a:cubicBezTo>
                    <a:pt x="2452" y="771"/>
                    <a:pt x="2423" y="712"/>
                    <a:pt x="2393" y="683"/>
                  </a:cubicBezTo>
                  <a:cubicBezTo>
                    <a:pt x="2131" y="333"/>
                    <a:pt x="1751" y="129"/>
                    <a:pt x="1343" y="41"/>
                  </a:cubicBezTo>
                  <a:cubicBezTo>
                    <a:pt x="1212" y="15"/>
                    <a:pt x="1074"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72"/>
            <p:cNvSpPr/>
            <p:nvPr/>
          </p:nvSpPr>
          <p:spPr>
            <a:xfrm>
              <a:off x="5284572" y="4335691"/>
              <a:ext cx="84649" cy="37857"/>
            </a:xfrm>
            <a:custGeom>
              <a:avLst/>
              <a:gdLst/>
              <a:ahLst/>
              <a:cxnLst/>
              <a:rect l="l" t="t" r="r" b="b"/>
              <a:pathLst>
                <a:path w="2482" h="1110" extrusionOk="0">
                  <a:moveTo>
                    <a:pt x="937" y="0"/>
                  </a:moveTo>
                  <a:cubicBezTo>
                    <a:pt x="770" y="0"/>
                    <a:pt x="602" y="24"/>
                    <a:pt x="439" y="73"/>
                  </a:cubicBezTo>
                  <a:cubicBezTo>
                    <a:pt x="322" y="131"/>
                    <a:pt x="234" y="160"/>
                    <a:pt x="118" y="219"/>
                  </a:cubicBezTo>
                  <a:cubicBezTo>
                    <a:pt x="59" y="248"/>
                    <a:pt x="30" y="277"/>
                    <a:pt x="1" y="306"/>
                  </a:cubicBezTo>
                  <a:cubicBezTo>
                    <a:pt x="1" y="336"/>
                    <a:pt x="30" y="394"/>
                    <a:pt x="89" y="423"/>
                  </a:cubicBezTo>
                  <a:cubicBezTo>
                    <a:pt x="147" y="511"/>
                    <a:pt x="234" y="598"/>
                    <a:pt x="322" y="686"/>
                  </a:cubicBezTo>
                  <a:cubicBezTo>
                    <a:pt x="656" y="958"/>
                    <a:pt x="1081" y="1110"/>
                    <a:pt x="1509" y="1110"/>
                  </a:cubicBezTo>
                  <a:cubicBezTo>
                    <a:pt x="1679" y="1110"/>
                    <a:pt x="1849" y="1086"/>
                    <a:pt x="2015" y="1036"/>
                  </a:cubicBezTo>
                  <a:cubicBezTo>
                    <a:pt x="2131" y="978"/>
                    <a:pt x="2248" y="948"/>
                    <a:pt x="2336" y="890"/>
                  </a:cubicBezTo>
                  <a:cubicBezTo>
                    <a:pt x="2394" y="861"/>
                    <a:pt x="2423" y="832"/>
                    <a:pt x="2482" y="803"/>
                  </a:cubicBezTo>
                  <a:cubicBezTo>
                    <a:pt x="2453" y="773"/>
                    <a:pt x="2423" y="744"/>
                    <a:pt x="2394" y="715"/>
                  </a:cubicBezTo>
                  <a:cubicBezTo>
                    <a:pt x="2307" y="598"/>
                    <a:pt x="2219" y="511"/>
                    <a:pt x="2131" y="452"/>
                  </a:cubicBezTo>
                  <a:cubicBezTo>
                    <a:pt x="1795" y="158"/>
                    <a:pt x="1368"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72"/>
            <p:cNvSpPr/>
            <p:nvPr/>
          </p:nvSpPr>
          <p:spPr>
            <a:xfrm>
              <a:off x="5435888" y="4367032"/>
              <a:ext cx="51771" cy="74690"/>
            </a:xfrm>
            <a:custGeom>
              <a:avLst/>
              <a:gdLst/>
              <a:ahLst/>
              <a:cxnLst/>
              <a:rect l="l" t="t" r="r" b="b"/>
              <a:pathLst>
                <a:path w="1518" h="2190" extrusionOk="0">
                  <a:moveTo>
                    <a:pt x="58" y="0"/>
                  </a:moveTo>
                  <a:cubicBezTo>
                    <a:pt x="58" y="59"/>
                    <a:pt x="58" y="88"/>
                    <a:pt x="29" y="146"/>
                  </a:cubicBezTo>
                  <a:cubicBezTo>
                    <a:pt x="29" y="263"/>
                    <a:pt x="0" y="380"/>
                    <a:pt x="0" y="496"/>
                  </a:cubicBezTo>
                  <a:cubicBezTo>
                    <a:pt x="29" y="1109"/>
                    <a:pt x="350" y="1664"/>
                    <a:pt x="876" y="1985"/>
                  </a:cubicBezTo>
                  <a:cubicBezTo>
                    <a:pt x="992" y="2043"/>
                    <a:pt x="1080" y="2102"/>
                    <a:pt x="1197" y="2131"/>
                  </a:cubicBezTo>
                  <a:cubicBezTo>
                    <a:pt x="1255" y="2160"/>
                    <a:pt x="1313" y="2160"/>
                    <a:pt x="1343" y="2189"/>
                  </a:cubicBezTo>
                  <a:cubicBezTo>
                    <a:pt x="1372" y="2131"/>
                    <a:pt x="1372" y="2072"/>
                    <a:pt x="1401" y="2043"/>
                  </a:cubicBezTo>
                  <a:cubicBezTo>
                    <a:pt x="1518" y="1314"/>
                    <a:pt x="1167" y="555"/>
                    <a:pt x="525" y="205"/>
                  </a:cubicBezTo>
                  <a:cubicBezTo>
                    <a:pt x="438" y="146"/>
                    <a:pt x="321" y="88"/>
                    <a:pt x="204" y="59"/>
                  </a:cubicBezTo>
                  <a:cubicBezTo>
                    <a:pt x="175" y="29"/>
                    <a:pt x="117" y="0"/>
                    <a:pt x="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72"/>
            <p:cNvSpPr/>
            <p:nvPr/>
          </p:nvSpPr>
          <p:spPr>
            <a:xfrm>
              <a:off x="5289551" y="4448642"/>
              <a:ext cx="73701" cy="48804"/>
            </a:xfrm>
            <a:custGeom>
              <a:avLst/>
              <a:gdLst/>
              <a:ahLst/>
              <a:cxnLst/>
              <a:rect l="l" t="t" r="r" b="b"/>
              <a:pathLst>
                <a:path w="2161" h="1431" extrusionOk="0">
                  <a:moveTo>
                    <a:pt x="1664" y="0"/>
                  </a:moveTo>
                  <a:cubicBezTo>
                    <a:pt x="1373" y="30"/>
                    <a:pt x="1081" y="117"/>
                    <a:pt x="818" y="263"/>
                  </a:cubicBezTo>
                  <a:cubicBezTo>
                    <a:pt x="555" y="438"/>
                    <a:pt x="351" y="643"/>
                    <a:pt x="176" y="905"/>
                  </a:cubicBezTo>
                  <a:cubicBezTo>
                    <a:pt x="118" y="993"/>
                    <a:pt x="88" y="1110"/>
                    <a:pt x="30" y="1226"/>
                  </a:cubicBezTo>
                  <a:cubicBezTo>
                    <a:pt x="30" y="1285"/>
                    <a:pt x="1" y="1314"/>
                    <a:pt x="1" y="1372"/>
                  </a:cubicBezTo>
                  <a:cubicBezTo>
                    <a:pt x="59" y="1372"/>
                    <a:pt x="88" y="1401"/>
                    <a:pt x="147" y="1401"/>
                  </a:cubicBezTo>
                  <a:cubicBezTo>
                    <a:pt x="264" y="1431"/>
                    <a:pt x="380" y="1431"/>
                    <a:pt x="497" y="1431"/>
                  </a:cubicBezTo>
                  <a:cubicBezTo>
                    <a:pt x="789" y="1401"/>
                    <a:pt x="1110" y="1314"/>
                    <a:pt x="1373" y="1168"/>
                  </a:cubicBezTo>
                  <a:cubicBezTo>
                    <a:pt x="1606" y="1022"/>
                    <a:pt x="1840" y="788"/>
                    <a:pt x="1985" y="526"/>
                  </a:cubicBezTo>
                  <a:cubicBezTo>
                    <a:pt x="2044" y="438"/>
                    <a:pt x="2102" y="322"/>
                    <a:pt x="2131" y="205"/>
                  </a:cubicBezTo>
                  <a:cubicBezTo>
                    <a:pt x="2161" y="176"/>
                    <a:pt x="2161" y="117"/>
                    <a:pt x="2161" y="59"/>
                  </a:cubicBezTo>
                  <a:cubicBezTo>
                    <a:pt x="2131" y="59"/>
                    <a:pt x="2073" y="30"/>
                    <a:pt x="2015" y="30"/>
                  </a:cubicBezTo>
                  <a:cubicBezTo>
                    <a:pt x="1898" y="30"/>
                    <a:pt x="1781" y="0"/>
                    <a:pt x="16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72"/>
            <p:cNvSpPr/>
            <p:nvPr/>
          </p:nvSpPr>
          <p:spPr>
            <a:xfrm>
              <a:off x="5366215" y="4541199"/>
              <a:ext cx="47815" cy="74690"/>
            </a:xfrm>
            <a:custGeom>
              <a:avLst/>
              <a:gdLst/>
              <a:ahLst/>
              <a:cxnLst/>
              <a:rect l="l" t="t" r="r" b="b"/>
              <a:pathLst>
                <a:path w="1402" h="2190" extrusionOk="0">
                  <a:moveTo>
                    <a:pt x="59" y="1"/>
                  </a:moveTo>
                  <a:cubicBezTo>
                    <a:pt x="29" y="59"/>
                    <a:pt x="29" y="88"/>
                    <a:pt x="29" y="147"/>
                  </a:cubicBezTo>
                  <a:cubicBezTo>
                    <a:pt x="0" y="263"/>
                    <a:pt x="0" y="380"/>
                    <a:pt x="0" y="526"/>
                  </a:cubicBezTo>
                  <a:cubicBezTo>
                    <a:pt x="29" y="1139"/>
                    <a:pt x="350" y="1693"/>
                    <a:pt x="876" y="2014"/>
                  </a:cubicBezTo>
                  <a:cubicBezTo>
                    <a:pt x="963" y="2073"/>
                    <a:pt x="1080" y="2131"/>
                    <a:pt x="1197" y="2160"/>
                  </a:cubicBezTo>
                  <a:cubicBezTo>
                    <a:pt x="1255" y="2190"/>
                    <a:pt x="1284" y="2190"/>
                    <a:pt x="1343" y="2190"/>
                  </a:cubicBezTo>
                  <a:cubicBezTo>
                    <a:pt x="1343" y="2160"/>
                    <a:pt x="1372" y="2102"/>
                    <a:pt x="1372" y="2044"/>
                  </a:cubicBezTo>
                  <a:cubicBezTo>
                    <a:pt x="1401" y="1927"/>
                    <a:pt x="1401" y="1810"/>
                    <a:pt x="1401" y="1693"/>
                  </a:cubicBezTo>
                  <a:cubicBezTo>
                    <a:pt x="1401" y="1372"/>
                    <a:pt x="1313" y="1081"/>
                    <a:pt x="1138" y="818"/>
                  </a:cubicBezTo>
                  <a:cubicBezTo>
                    <a:pt x="992" y="555"/>
                    <a:pt x="788" y="351"/>
                    <a:pt x="525" y="205"/>
                  </a:cubicBezTo>
                  <a:cubicBezTo>
                    <a:pt x="409" y="147"/>
                    <a:pt x="321" y="88"/>
                    <a:pt x="204" y="59"/>
                  </a:cubicBezTo>
                  <a:cubicBezTo>
                    <a:pt x="146" y="30"/>
                    <a:pt x="117"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72"/>
            <p:cNvSpPr/>
            <p:nvPr/>
          </p:nvSpPr>
          <p:spPr>
            <a:xfrm>
              <a:off x="5521487" y="4491442"/>
              <a:ext cx="39835" cy="83625"/>
            </a:xfrm>
            <a:custGeom>
              <a:avLst/>
              <a:gdLst/>
              <a:ahLst/>
              <a:cxnLst/>
              <a:rect l="l" t="t" r="r" b="b"/>
              <a:pathLst>
                <a:path w="1168" h="2452" extrusionOk="0">
                  <a:moveTo>
                    <a:pt x="934" y="0"/>
                  </a:moveTo>
                  <a:cubicBezTo>
                    <a:pt x="876" y="30"/>
                    <a:pt x="846" y="59"/>
                    <a:pt x="817" y="88"/>
                  </a:cubicBezTo>
                  <a:cubicBezTo>
                    <a:pt x="700" y="146"/>
                    <a:pt x="613" y="205"/>
                    <a:pt x="525" y="292"/>
                  </a:cubicBezTo>
                  <a:cubicBezTo>
                    <a:pt x="321" y="526"/>
                    <a:pt x="175" y="788"/>
                    <a:pt x="88" y="1080"/>
                  </a:cubicBezTo>
                  <a:cubicBezTo>
                    <a:pt x="0" y="1372"/>
                    <a:pt x="0" y="1664"/>
                    <a:pt x="58" y="1985"/>
                  </a:cubicBezTo>
                  <a:cubicBezTo>
                    <a:pt x="88" y="2102"/>
                    <a:pt x="146" y="2189"/>
                    <a:pt x="175" y="2306"/>
                  </a:cubicBezTo>
                  <a:cubicBezTo>
                    <a:pt x="204" y="2335"/>
                    <a:pt x="233" y="2394"/>
                    <a:pt x="263" y="2452"/>
                  </a:cubicBezTo>
                  <a:cubicBezTo>
                    <a:pt x="292" y="2423"/>
                    <a:pt x="350" y="2394"/>
                    <a:pt x="379" y="2364"/>
                  </a:cubicBezTo>
                  <a:cubicBezTo>
                    <a:pt x="467" y="2306"/>
                    <a:pt x="584" y="2219"/>
                    <a:pt x="642" y="2131"/>
                  </a:cubicBezTo>
                  <a:cubicBezTo>
                    <a:pt x="876" y="1927"/>
                    <a:pt x="1021" y="1664"/>
                    <a:pt x="1109" y="1372"/>
                  </a:cubicBezTo>
                  <a:cubicBezTo>
                    <a:pt x="1167" y="1080"/>
                    <a:pt x="1167" y="759"/>
                    <a:pt x="1109" y="467"/>
                  </a:cubicBezTo>
                  <a:cubicBezTo>
                    <a:pt x="1080" y="351"/>
                    <a:pt x="1051" y="234"/>
                    <a:pt x="992" y="146"/>
                  </a:cubicBezTo>
                  <a:cubicBezTo>
                    <a:pt x="963" y="88"/>
                    <a:pt x="934" y="59"/>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72"/>
            <p:cNvSpPr/>
            <p:nvPr/>
          </p:nvSpPr>
          <p:spPr>
            <a:xfrm>
              <a:off x="5556306" y="4316252"/>
              <a:ext cx="73701" cy="48804"/>
            </a:xfrm>
            <a:custGeom>
              <a:avLst/>
              <a:gdLst/>
              <a:ahLst/>
              <a:cxnLst/>
              <a:rect l="l" t="t" r="r" b="b"/>
              <a:pathLst>
                <a:path w="2161" h="1431" extrusionOk="0">
                  <a:moveTo>
                    <a:pt x="1664" y="1"/>
                  </a:moveTo>
                  <a:cubicBezTo>
                    <a:pt x="1372" y="1"/>
                    <a:pt x="1051" y="88"/>
                    <a:pt x="818" y="264"/>
                  </a:cubicBezTo>
                  <a:cubicBezTo>
                    <a:pt x="555" y="409"/>
                    <a:pt x="322" y="643"/>
                    <a:pt x="176" y="906"/>
                  </a:cubicBezTo>
                  <a:cubicBezTo>
                    <a:pt x="117" y="993"/>
                    <a:pt x="59" y="1110"/>
                    <a:pt x="30" y="1227"/>
                  </a:cubicBezTo>
                  <a:cubicBezTo>
                    <a:pt x="0" y="1256"/>
                    <a:pt x="0" y="1314"/>
                    <a:pt x="0" y="1373"/>
                  </a:cubicBezTo>
                  <a:cubicBezTo>
                    <a:pt x="30" y="1373"/>
                    <a:pt x="88" y="1373"/>
                    <a:pt x="146" y="1402"/>
                  </a:cubicBezTo>
                  <a:cubicBezTo>
                    <a:pt x="263" y="1402"/>
                    <a:pt x="380" y="1431"/>
                    <a:pt x="497" y="1431"/>
                  </a:cubicBezTo>
                  <a:cubicBezTo>
                    <a:pt x="818" y="1402"/>
                    <a:pt x="1110" y="1314"/>
                    <a:pt x="1372" y="1168"/>
                  </a:cubicBezTo>
                  <a:cubicBezTo>
                    <a:pt x="1722" y="935"/>
                    <a:pt x="1985" y="614"/>
                    <a:pt x="2131" y="205"/>
                  </a:cubicBezTo>
                  <a:cubicBezTo>
                    <a:pt x="2160" y="147"/>
                    <a:pt x="2160" y="118"/>
                    <a:pt x="2160" y="59"/>
                  </a:cubicBezTo>
                  <a:cubicBezTo>
                    <a:pt x="2131" y="30"/>
                    <a:pt x="2073" y="30"/>
                    <a:pt x="2043" y="30"/>
                  </a:cubicBezTo>
                  <a:cubicBezTo>
                    <a:pt x="1898" y="1"/>
                    <a:pt x="1781" y="1"/>
                    <a:pt x="1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72"/>
            <p:cNvSpPr/>
            <p:nvPr/>
          </p:nvSpPr>
          <p:spPr>
            <a:xfrm>
              <a:off x="5594127" y="4414811"/>
              <a:ext cx="49793" cy="74690"/>
            </a:xfrm>
            <a:custGeom>
              <a:avLst/>
              <a:gdLst/>
              <a:ahLst/>
              <a:cxnLst/>
              <a:rect l="l" t="t" r="r" b="b"/>
              <a:pathLst>
                <a:path w="1460" h="2190" extrusionOk="0">
                  <a:moveTo>
                    <a:pt x="59" y="0"/>
                  </a:moveTo>
                  <a:cubicBezTo>
                    <a:pt x="59" y="59"/>
                    <a:pt x="30" y="88"/>
                    <a:pt x="30" y="146"/>
                  </a:cubicBezTo>
                  <a:cubicBezTo>
                    <a:pt x="1" y="263"/>
                    <a:pt x="1" y="380"/>
                    <a:pt x="1" y="496"/>
                  </a:cubicBezTo>
                  <a:cubicBezTo>
                    <a:pt x="30" y="1109"/>
                    <a:pt x="351" y="1664"/>
                    <a:pt x="876" y="1985"/>
                  </a:cubicBezTo>
                  <a:cubicBezTo>
                    <a:pt x="993" y="2043"/>
                    <a:pt x="1110" y="2102"/>
                    <a:pt x="1197" y="2131"/>
                  </a:cubicBezTo>
                  <a:cubicBezTo>
                    <a:pt x="1255" y="2160"/>
                    <a:pt x="1314" y="2160"/>
                    <a:pt x="1343" y="2189"/>
                  </a:cubicBezTo>
                  <a:cubicBezTo>
                    <a:pt x="1372" y="2131"/>
                    <a:pt x="1372" y="2072"/>
                    <a:pt x="1372" y="2043"/>
                  </a:cubicBezTo>
                  <a:cubicBezTo>
                    <a:pt x="1460" y="1605"/>
                    <a:pt x="1372" y="1168"/>
                    <a:pt x="1168" y="817"/>
                  </a:cubicBezTo>
                  <a:cubicBezTo>
                    <a:pt x="993" y="555"/>
                    <a:pt x="789" y="350"/>
                    <a:pt x="526" y="175"/>
                  </a:cubicBezTo>
                  <a:cubicBezTo>
                    <a:pt x="438" y="117"/>
                    <a:pt x="322" y="88"/>
                    <a:pt x="205" y="29"/>
                  </a:cubicBezTo>
                  <a:cubicBezTo>
                    <a:pt x="176" y="29"/>
                    <a:pt x="117"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72"/>
            <p:cNvSpPr/>
            <p:nvPr/>
          </p:nvSpPr>
          <p:spPr>
            <a:xfrm>
              <a:off x="5496591" y="4726585"/>
              <a:ext cx="71689" cy="51533"/>
            </a:xfrm>
            <a:custGeom>
              <a:avLst/>
              <a:gdLst/>
              <a:ahLst/>
              <a:cxnLst/>
              <a:rect l="l" t="t" r="r" b="b"/>
              <a:pathLst>
                <a:path w="2102" h="1511" extrusionOk="0">
                  <a:moveTo>
                    <a:pt x="1781" y="0"/>
                  </a:moveTo>
                  <a:cubicBezTo>
                    <a:pt x="1722" y="0"/>
                    <a:pt x="1664" y="8"/>
                    <a:pt x="1606" y="22"/>
                  </a:cubicBezTo>
                  <a:cubicBezTo>
                    <a:pt x="1285" y="52"/>
                    <a:pt x="993" y="139"/>
                    <a:pt x="759" y="314"/>
                  </a:cubicBezTo>
                  <a:cubicBezTo>
                    <a:pt x="497" y="489"/>
                    <a:pt x="292" y="723"/>
                    <a:pt x="175" y="1015"/>
                  </a:cubicBezTo>
                  <a:cubicBezTo>
                    <a:pt x="117" y="1102"/>
                    <a:pt x="59" y="1219"/>
                    <a:pt x="30" y="1336"/>
                  </a:cubicBezTo>
                  <a:cubicBezTo>
                    <a:pt x="30" y="1365"/>
                    <a:pt x="0" y="1423"/>
                    <a:pt x="0" y="1482"/>
                  </a:cubicBezTo>
                  <a:cubicBezTo>
                    <a:pt x="59" y="1482"/>
                    <a:pt x="117" y="1482"/>
                    <a:pt x="146" y="1511"/>
                  </a:cubicBezTo>
                  <a:lnTo>
                    <a:pt x="526" y="1511"/>
                  </a:lnTo>
                  <a:cubicBezTo>
                    <a:pt x="1139" y="1423"/>
                    <a:pt x="1664" y="1073"/>
                    <a:pt x="1956" y="518"/>
                  </a:cubicBezTo>
                  <a:cubicBezTo>
                    <a:pt x="2014" y="402"/>
                    <a:pt x="2043" y="314"/>
                    <a:pt x="2073" y="197"/>
                  </a:cubicBezTo>
                  <a:cubicBezTo>
                    <a:pt x="2102" y="139"/>
                    <a:pt x="2102" y="81"/>
                    <a:pt x="2102" y="52"/>
                  </a:cubicBezTo>
                  <a:cubicBezTo>
                    <a:pt x="2073" y="22"/>
                    <a:pt x="2014" y="22"/>
                    <a:pt x="1956" y="22"/>
                  </a:cubicBezTo>
                  <a:cubicBezTo>
                    <a:pt x="1897" y="8"/>
                    <a:pt x="1839" y="0"/>
                    <a:pt x="1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72"/>
            <p:cNvSpPr/>
            <p:nvPr/>
          </p:nvSpPr>
          <p:spPr>
            <a:xfrm>
              <a:off x="3818509" y="3128840"/>
              <a:ext cx="314550" cy="531561"/>
            </a:xfrm>
            <a:custGeom>
              <a:avLst/>
              <a:gdLst/>
              <a:ahLst/>
              <a:cxnLst/>
              <a:rect l="l" t="t" r="r" b="b"/>
              <a:pathLst>
                <a:path w="9223" h="15586" extrusionOk="0">
                  <a:moveTo>
                    <a:pt x="4611" y="1"/>
                  </a:moveTo>
                  <a:cubicBezTo>
                    <a:pt x="2043" y="1"/>
                    <a:pt x="0" y="3503"/>
                    <a:pt x="0" y="7793"/>
                  </a:cubicBezTo>
                  <a:cubicBezTo>
                    <a:pt x="0" y="12084"/>
                    <a:pt x="2072" y="15586"/>
                    <a:pt x="4611" y="15586"/>
                  </a:cubicBezTo>
                  <a:cubicBezTo>
                    <a:pt x="7180" y="15586"/>
                    <a:pt x="9223" y="12084"/>
                    <a:pt x="9223" y="7793"/>
                  </a:cubicBezTo>
                  <a:cubicBezTo>
                    <a:pt x="9223" y="3474"/>
                    <a:pt x="7180" y="1"/>
                    <a:pt x="4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72"/>
            <p:cNvSpPr/>
            <p:nvPr/>
          </p:nvSpPr>
          <p:spPr>
            <a:xfrm>
              <a:off x="3866322" y="3398802"/>
              <a:ext cx="232835" cy="535824"/>
            </a:xfrm>
            <a:custGeom>
              <a:avLst/>
              <a:gdLst/>
              <a:ahLst/>
              <a:cxnLst/>
              <a:rect l="l" t="t" r="r" b="b"/>
              <a:pathLst>
                <a:path w="6827" h="15711" extrusionOk="0">
                  <a:moveTo>
                    <a:pt x="3228" y="1"/>
                  </a:moveTo>
                  <a:cubicBezTo>
                    <a:pt x="3000" y="1"/>
                    <a:pt x="2748" y="193"/>
                    <a:pt x="2801" y="490"/>
                  </a:cubicBezTo>
                  <a:cubicBezTo>
                    <a:pt x="2947" y="1161"/>
                    <a:pt x="2830" y="2475"/>
                    <a:pt x="2830" y="3292"/>
                  </a:cubicBezTo>
                  <a:lnTo>
                    <a:pt x="2830" y="5335"/>
                  </a:lnTo>
                  <a:cubicBezTo>
                    <a:pt x="2188" y="4401"/>
                    <a:pt x="1546" y="3467"/>
                    <a:pt x="875" y="2533"/>
                  </a:cubicBezTo>
                  <a:cubicBezTo>
                    <a:pt x="786" y="2400"/>
                    <a:pt x="661" y="2345"/>
                    <a:pt x="540" y="2345"/>
                  </a:cubicBezTo>
                  <a:cubicBezTo>
                    <a:pt x="263" y="2345"/>
                    <a:pt x="1" y="2629"/>
                    <a:pt x="203" y="2913"/>
                  </a:cubicBezTo>
                  <a:lnTo>
                    <a:pt x="2830" y="6736"/>
                  </a:lnTo>
                  <a:lnTo>
                    <a:pt x="2830" y="8954"/>
                  </a:lnTo>
                  <a:cubicBezTo>
                    <a:pt x="2830" y="11610"/>
                    <a:pt x="2801" y="12660"/>
                    <a:pt x="2801" y="15316"/>
                  </a:cubicBezTo>
                  <a:cubicBezTo>
                    <a:pt x="2801" y="15579"/>
                    <a:pt x="2998" y="15710"/>
                    <a:pt x="3195" y="15710"/>
                  </a:cubicBezTo>
                  <a:cubicBezTo>
                    <a:pt x="3392" y="15710"/>
                    <a:pt x="3589" y="15579"/>
                    <a:pt x="3589" y="15316"/>
                  </a:cubicBezTo>
                  <a:cubicBezTo>
                    <a:pt x="3618" y="12544"/>
                    <a:pt x="3618" y="11405"/>
                    <a:pt x="3618" y="8633"/>
                  </a:cubicBezTo>
                  <a:lnTo>
                    <a:pt x="3618" y="5218"/>
                  </a:lnTo>
                  <a:lnTo>
                    <a:pt x="6537" y="2270"/>
                  </a:lnTo>
                  <a:cubicBezTo>
                    <a:pt x="6826" y="1981"/>
                    <a:pt x="6571" y="1589"/>
                    <a:pt x="6266" y="1589"/>
                  </a:cubicBezTo>
                  <a:cubicBezTo>
                    <a:pt x="6171" y="1589"/>
                    <a:pt x="6072" y="1626"/>
                    <a:pt x="5982" y="1716"/>
                  </a:cubicBezTo>
                  <a:lnTo>
                    <a:pt x="3618" y="4080"/>
                  </a:lnTo>
                  <a:lnTo>
                    <a:pt x="3618" y="3058"/>
                  </a:lnTo>
                  <a:cubicBezTo>
                    <a:pt x="3618" y="2154"/>
                    <a:pt x="3735" y="1161"/>
                    <a:pt x="3560" y="286"/>
                  </a:cubicBezTo>
                  <a:cubicBezTo>
                    <a:pt x="3525" y="87"/>
                    <a:pt x="3381" y="1"/>
                    <a:pt x="3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72"/>
            <p:cNvSpPr/>
            <p:nvPr/>
          </p:nvSpPr>
          <p:spPr>
            <a:xfrm>
              <a:off x="3891149" y="3203492"/>
              <a:ext cx="36868" cy="56785"/>
            </a:xfrm>
            <a:custGeom>
              <a:avLst/>
              <a:gdLst/>
              <a:ahLst/>
              <a:cxnLst/>
              <a:rect l="l" t="t" r="r" b="b"/>
              <a:pathLst>
                <a:path w="1081" h="1665" extrusionOk="0">
                  <a:moveTo>
                    <a:pt x="59" y="1"/>
                  </a:moveTo>
                  <a:cubicBezTo>
                    <a:pt x="30" y="30"/>
                    <a:pt x="30" y="88"/>
                    <a:pt x="30" y="117"/>
                  </a:cubicBezTo>
                  <a:cubicBezTo>
                    <a:pt x="1" y="205"/>
                    <a:pt x="1" y="293"/>
                    <a:pt x="1" y="380"/>
                  </a:cubicBezTo>
                  <a:cubicBezTo>
                    <a:pt x="30" y="847"/>
                    <a:pt x="263" y="1285"/>
                    <a:pt x="672" y="1518"/>
                  </a:cubicBezTo>
                  <a:cubicBezTo>
                    <a:pt x="760" y="1577"/>
                    <a:pt x="847" y="1606"/>
                    <a:pt x="935" y="1635"/>
                  </a:cubicBezTo>
                  <a:cubicBezTo>
                    <a:pt x="964" y="1664"/>
                    <a:pt x="993" y="1664"/>
                    <a:pt x="1022" y="1664"/>
                  </a:cubicBezTo>
                  <a:cubicBezTo>
                    <a:pt x="1051" y="1635"/>
                    <a:pt x="1051" y="1606"/>
                    <a:pt x="1051" y="1548"/>
                  </a:cubicBezTo>
                  <a:cubicBezTo>
                    <a:pt x="1081" y="1460"/>
                    <a:pt x="1081" y="1372"/>
                    <a:pt x="1081" y="1285"/>
                  </a:cubicBezTo>
                  <a:cubicBezTo>
                    <a:pt x="1081" y="1051"/>
                    <a:pt x="993" y="847"/>
                    <a:pt x="905" y="643"/>
                  </a:cubicBezTo>
                  <a:cubicBezTo>
                    <a:pt x="760" y="439"/>
                    <a:pt x="614" y="263"/>
                    <a:pt x="409" y="147"/>
                  </a:cubicBezTo>
                  <a:cubicBezTo>
                    <a:pt x="322" y="88"/>
                    <a:pt x="234" y="59"/>
                    <a:pt x="176" y="30"/>
                  </a:cubicBezTo>
                  <a:cubicBezTo>
                    <a:pt x="117" y="30"/>
                    <a:pt x="88"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72"/>
            <p:cNvSpPr/>
            <p:nvPr/>
          </p:nvSpPr>
          <p:spPr>
            <a:xfrm>
              <a:off x="3945885" y="3151757"/>
              <a:ext cx="56785" cy="36833"/>
            </a:xfrm>
            <a:custGeom>
              <a:avLst/>
              <a:gdLst/>
              <a:ahLst/>
              <a:cxnLst/>
              <a:rect l="l" t="t" r="r" b="b"/>
              <a:pathLst>
                <a:path w="1665" h="1080" extrusionOk="0">
                  <a:moveTo>
                    <a:pt x="1285" y="0"/>
                  </a:moveTo>
                  <a:cubicBezTo>
                    <a:pt x="1052" y="0"/>
                    <a:pt x="818" y="88"/>
                    <a:pt x="614" y="204"/>
                  </a:cubicBezTo>
                  <a:cubicBezTo>
                    <a:pt x="410" y="321"/>
                    <a:pt x="264" y="496"/>
                    <a:pt x="147" y="701"/>
                  </a:cubicBezTo>
                  <a:cubicBezTo>
                    <a:pt x="88" y="759"/>
                    <a:pt x="59" y="846"/>
                    <a:pt x="30" y="934"/>
                  </a:cubicBezTo>
                  <a:cubicBezTo>
                    <a:pt x="1" y="992"/>
                    <a:pt x="1" y="1051"/>
                    <a:pt x="1" y="1051"/>
                  </a:cubicBezTo>
                  <a:cubicBezTo>
                    <a:pt x="30" y="1051"/>
                    <a:pt x="59" y="1051"/>
                    <a:pt x="118" y="1080"/>
                  </a:cubicBezTo>
                  <a:lnTo>
                    <a:pt x="380" y="1080"/>
                  </a:lnTo>
                  <a:cubicBezTo>
                    <a:pt x="847" y="1051"/>
                    <a:pt x="1285" y="788"/>
                    <a:pt x="1519" y="380"/>
                  </a:cubicBezTo>
                  <a:cubicBezTo>
                    <a:pt x="1548" y="292"/>
                    <a:pt x="1606" y="234"/>
                    <a:pt x="1635" y="146"/>
                  </a:cubicBezTo>
                  <a:cubicBezTo>
                    <a:pt x="1635" y="88"/>
                    <a:pt x="1635" y="58"/>
                    <a:pt x="1664" y="29"/>
                  </a:cubicBezTo>
                  <a:cubicBezTo>
                    <a:pt x="1606" y="29"/>
                    <a:pt x="1577" y="0"/>
                    <a:pt x="1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72"/>
            <p:cNvSpPr/>
            <p:nvPr/>
          </p:nvSpPr>
          <p:spPr>
            <a:xfrm>
              <a:off x="3987695" y="3217781"/>
              <a:ext cx="63742" cy="28648"/>
            </a:xfrm>
            <a:custGeom>
              <a:avLst/>
              <a:gdLst/>
              <a:ahLst/>
              <a:cxnLst/>
              <a:rect l="l" t="t" r="r" b="b"/>
              <a:pathLst>
                <a:path w="1869" h="840" extrusionOk="0">
                  <a:moveTo>
                    <a:pt x="732" y="0"/>
                  </a:moveTo>
                  <a:cubicBezTo>
                    <a:pt x="595" y="0"/>
                    <a:pt x="458" y="15"/>
                    <a:pt x="322" y="49"/>
                  </a:cubicBezTo>
                  <a:cubicBezTo>
                    <a:pt x="234" y="78"/>
                    <a:pt x="176" y="136"/>
                    <a:pt x="88" y="165"/>
                  </a:cubicBezTo>
                  <a:cubicBezTo>
                    <a:pt x="59" y="195"/>
                    <a:pt x="30" y="195"/>
                    <a:pt x="1" y="224"/>
                  </a:cubicBezTo>
                  <a:cubicBezTo>
                    <a:pt x="1" y="253"/>
                    <a:pt x="30" y="282"/>
                    <a:pt x="59" y="311"/>
                  </a:cubicBezTo>
                  <a:cubicBezTo>
                    <a:pt x="117" y="399"/>
                    <a:pt x="176" y="457"/>
                    <a:pt x="234" y="516"/>
                  </a:cubicBezTo>
                  <a:cubicBezTo>
                    <a:pt x="409" y="662"/>
                    <a:pt x="614" y="778"/>
                    <a:pt x="847" y="808"/>
                  </a:cubicBezTo>
                  <a:cubicBezTo>
                    <a:pt x="936" y="830"/>
                    <a:pt x="1025" y="839"/>
                    <a:pt x="1115" y="839"/>
                  </a:cubicBezTo>
                  <a:cubicBezTo>
                    <a:pt x="1259" y="839"/>
                    <a:pt x="1403" y="814"/>
                    <a:pt x="1548" y="778"/>
                  </a:cubicBezTo>
                  <a:cubicBezTo>
                    <a:pt x="1635" y="749"/>
                    <a:pt x="1693" y="720"/>
                    <a:pt x="1781" y="691"/>
                  </a:cubicBezTo>
                  <a:lnTo>
                    <a:pt x="1869" y="632"/>
                  </a:lnTo>
                  <a:cubicBezTo>
                    <a:pt x="1869" y="574"/>
                    <a:pt x="1839" y="545"/>
                    <a:pt x="1810" y="516"/>
                  </a:cubicBezTo>
                  <a:cubicBezTo>
                    <a:pt x="1752" y="457"/>
                    <a:pt x="1693" y="399"/>
                    <a:pt x="1635" y="341"/>
                  </a:cubicBezTo>
                  <a:cubicBezTo>
                    <a:pt x="1460" y="165"/>
                    <a:pt x="1256" y="78"/>
                    <a:pt x="1022" y="20"/>
                  </a:cubicBezTo>
                  <a:cubicBezTo>
                    <a:pt x="925" y="7"/>
                    <a:pt x="829" y="0"/>
                    <a:pt x="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72"/>
            <p:cNvSpPr/>
            <p:nvPr/>
          </p:nvSpPr>
          <p:spPr>
            <a:xfrm>
              <a:off x="3838392" y="3274086"/>
              <a:ext cx="64731" cy="28648"/>
            </a:xfrm>
            <a:custGeom>
              <a:avLst/>
              <a:gdLst/>
              <a:ahLst/>
              <a:cxnLst/>
              <a:rect l="l" t="t" r="r" b="b"/>
              <a:pathLst>
                <a:path w="1898" h="840" extrusionOk="0">
                  <a:moveTo>
                    <a:pt x="756" y="0"/>
                  </a:moveTo>
                  <a:cubicBezTo>
                    <a:pt x="615" y="0"/>
                    <a:pt x="477" y="25"/>
                    <a:pt x="351" y="61"/>
                  </a:cubicBezTo>
                  <a:cubicBezTo>
                    <a:pt x="264" y="90"/>
                    <a:pt x="176" y="120"/>
                    <a:pt x="88" y="178"/>
                  </a:cubicBezTo>
                  <a:cubicBezTo>
                    <a:pt x="59" y="178"/>
                    <a:pt x="30" y="207"/>
                    <a:pt x="1" y="236"/>
                  </a:cubicBezTo>
                  <a:cubicBezTo>
                    <a:pt x="30" y="266"/>
                    <a:pt x="30" y="295"/>
                    <a:pt x="59" y="324"/>
                  </a:cubicBezTo>
                  <a:cubicBezTo>
                    <a:pt x="118" y="382"/>
                    <a:pt x="176" y="470"/>
                    <a:pt x="234" y="528"/>
                  </a:cubicBezTo>
                  <a:cubicBezTo>
                    <a:pt x="410" y="674"/>
                    <a:pt x="643" y="762"/>
                    <a:pt x="876" y="820"/>
                  </a:cubicBezTo>
                  <a:cubicBezTo>
                    <a:pt x="961" y="832"/>
                    <a:pt x="1051" y="839"/>
                    <a:pt x="1143" y="839"/>
                  </a:cubicBezTo>
                  <a:cubicBezTo>
                    <a:pt x="1274" y="839"/>
                    <a:pt x="1411" y="825"/>
                    <a:pt x="1548" y="791"/>
                  </a:cubicBezTo>
                  <a:cubicBezTo>
                    <a:pt x="1635" y="762"/>
                    <a:pt x="1723" y="733"/>
                    <a:pt x="1781" y="674"/>
                  </a:cubicBezTo>
                  <a:cubicBezTo>
                    <a:pt x="1840" y="674"/>
                    <a:pt x="1869" y="645"/>
                    <a:pt x="1898" y="616"/>
                  </a:cubicBezTo>
                  <a:cubicBezTo>
                    <a:pt x="1869" y="587"/>
                    <a:pt x="1840" y="557"/>
                    <a:pt x="1840" y="528"/>
                  </a:cubicBezTo>
                  <a:cubicBezTo>
                    <a:pt x="1781" y="441"/>
                    <a:pt x="1723" y="382"/>
                    <a:pt x="1635" y="324"/>
                  </a:cubicBezTo>
                  <a:cubicBezTo>
                    <a:pt x="1460" y="178"/>
                    <a:pt x="1256" y="90"/>
                    <a:pt x="1022" y="32"/>
                  </a:cubicBezTo>
                  <a:cubicBezTo>
                    <a:pt x="933" y="10"/>
                    <a:pt x="844" y="0"/>
                    <a:pt x="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72"/>
            <p:cNvSpPr/>
            <p:nvPr/>
          </p:nvSpPr>
          <p:spPr>
            <a:xfrm>
              <a:off x="3953865" y="3298061"/>
              <a:ext cx="36868" cy="56751"/>
            </a:xfrm>
            <a:custGeom>
              <a:avLst/>
              <a:gdLst/>
              <a:ahLst/>
              <a:cxnLst/>
              <a:rect l="l" t="t" r="r" b="b"/>
              <a:pathLst>
                <a:path w="1081" h="1664" extrusionOk="0">
                  <a:moveTo>
                    <a:pt x="59" y="0"/>
                  </a:moveTo>
                  <a:cubicBezTo>
                    <a:pt x="30" y="30"/>
                    <a:pt x="30" y="88"/>
                    <a:pt x="0" y="117"/>
                  </a:cubicBezTo>
                  <a:cubicBezTo>
                    <a:pt x="0" y="205"/>
                    <a:pt x="0" y="292"/>
                    <a:pt x="0" y="380"/>
                  </a:cubicBezTo>
                  <a:cubicBezTo>
                    <a:pt x="0" y="613"/>
                    <a:pt x="88" y="847"/>
                    <a:pt x="205" y="1051"/>
                  </a:cubicBezTo>
                  <a:cubicBezTo>
                    <a:pt x="321" y="1255"/>
                    <a:pt x="467" y="1401"/>
                    <a:pt x="672" y="1518"/>
                  </a:cubicBezTo>
                  <a:cubicBezTo>
                    <a:pt x="759" y="1576"/>
                    <a:pt x="847" y="1606"/>
                    <a:pt x="934" y="1635"/>
                  </a:cubicBezTo>
                  <a:cubicBezTo>
                    <a:pt x="964" y="1664"/>
                    <a:pt x="993" y="1664"/>
                    <a:pt x="1022" y="1664"/>
                  </a:cubicBezTo>
                  <a:cubicBezTo>
                    <a:pt x="1051" y="1635"/>
                    <a:pt x="1051" y="1606"/>
                    <a:pt x="1051" y="1547"/>
                  </a:cubicBezTo>
                  <a:cubicBezTo>
                    <a:pt x="1080" y="1460"/>
                    <a:pt x="1080" y="1372"/>
                    <a:pt x="1080" y="1284"/>
                  </a:cubicBezTo>
                  <a:cubicBezTo>
                    <a:pt x="1051" y="818"/>
                    <a:pt x="818" y="380"/>
                    <a:pt x="409" y="146"/>
                  </a:cubicBezTo>
                  <a:cubicBezTo>
                    <a:pt x="321" y="117"/>
                    <a:pt x="234" y="59"/>
                    <a:pt x="176" y="30"/>
                  </a:cubicBezTo>
                  <a:cubicBezTo>
                    <a:pt x="117" y="30"/>
                    <a:pt x="88"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72"/>
            <p:cNvSpPr/>
            <p:nvPr/>
          </p:nvSpPr>
          <p:spPr>
            <a:xfrm>
              <a:off x="3842382" y="3360027"/>
              <a:ext cx="56785" cy="37584"/>
            </a:xfrm>
            <a:custGeom>
              <a:avLst/>
              <a:gdLst/>
              <a:ahLst/>
              <a:cxnLst/>
              <a:rect l="l" t="t" r="r" b="b"/>
              <a:pathLst>
                <a:path w="1665" h="1102" extrusionOk="0">
                  <a:moveTo>
                    <a:pt x="1391" y="0"/>
                  </a:moveTo>
                  <a:cubicBezTo>
                    <a:pt x="1343" y="0"/>
                    <a:pt x="1299" y="7"/>
                    <a:pt x="1256" y="22"/>
                  </a:cubicBezTo>
                  <a:cubicBezTo>
                    <a:pt x="1022" y="22"/>
                    <a:pt x="818" y="80"/>
                    <a:pt x="614" y="197"/>
                  </a:cubicBezTo>
                  <a:cubicBezTo>
                    <a:pt x="409" y="314"/>
                    <a:pt x="234" y="489"/>
                    <a:pt x="117" y="693"/>
                  </a:cubicBezTo>
                  <a:cubicBezTo>
                    <a:pt x="88" y="781"/>
                    <a:pt x="59" y="868"/>
                    <a:pt x="30" y="927"/>
                  </a:cubicBezTo>
                  <a:cubicBezTo>
                    <a:pt x="1" y="985"/>
                    <a:pt x="1" y="1014"/>
                    <a:pt x="1" y="1043"/>
                  </a:cubicBezTo>
                  <a:cubicBezTo>
                    <a:pt x="30" y="1073"/>
                    <a:pt x="59" y="1073"/>
                    <a:pt x="88" y="1073"/>
                  </a:cubicBezTo>
                  <a:cubicBezTo>
                    <a:pt x="205" y="1102"/>
                    <a:pt x="293" y="1102"/>
                    <a:pt x="380" y="1102"/>
                  </a:cubicBezTo>
                  <a:cubicBezTo>
                    <a:pt x="614" y="1102"/>
                    <a:pt x="847" y="1014"/>
                    <a:pt x="1022" y="898"/>
                  </a:cubicBezTo>
                  <a:cubicBezTo>
                    <a:pt x="1226" y="781"/>
                    <a:pt x="1402" y="606"/>
                    <a:pt x="1518" y="401"/>
                  </a:cubicBezTo>
                  <a:cubicBezTo>
                    <a:pt x="1547" y="343"/>
                    <a:pt x="1606" y="255"/>
                    <a:pt x="1635" y="168"/>
                  </a:cubicBezTo>
                  <a:cubicBezTo>
                    <a:pt x="1635" y="139"/>
                    <a:pt x="1635" y="110"/>
                    <a:pt x="1664" y="51"/>
                  </a:cubicBezTo>
                  <a:cubicBezTo>
                    <a:pt x="1606" y="51"/>
                    <a:pt x="1577" y="22"/>
                    <a:pt x="1547" y="22"/>
                  </a:cubicBezTo>
                  <a:cubicBezTo>
                    <a:pt x="1489" y="7"/>
                    <a:pt x="1438" y="0"/>
                    <a:pt x="1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72"/>
            <p:cNvSpPr/>
            <p:nvPr/>
          </p:nvSpPr>
          <p:spPr>
            <a:xfrm>
              <a:off x="3901107" y="3431439"/>
              <a:ext cx="36868" cy="56751"/>
            </a:xfrm>
            <a:custGeom>
              <a:avLst/>
              <a:gdLst/>
              <a:ahLst/>
              <a:cxnLst/>
              <a:rect l="l" t="t" r="r" b="b"/>
              <a:pathLst>
                <a:path w="1081" h="1664" extrusionOk="0">
                  <a:moveTo>
                    <a:pt x="30" y="0"/>
                  </a:moveTo>
                  <a:cubicBezTo>
                    <a:pt x="30" y="29"/>
                    <a:pt x="30" y="59"/>
                    <a:pt x="1" y="117"/>
                  </a:cubicBezTo>
                  <a:cubicBezTo>
                    <a:pt x="1" y="204"/>
                    <a:pt x="1" y="292"/>
                    <a:pt x="1" y="380"/>
                  </a:cubicBezTo>
                  <a:cubicBezTo>
                    <a:pt x="1" y="613"/>
                    <a:pt x="59" y="817"/>
                    <a:pt x="176" y="1022"/>
                  </a:cubicBezTo>
                  <a:cubicBezTo>
                    <a:pt x="292" y="1226"/>
                    <a:pt x="468" y="1401"/>
                    <a:pt x="672" y="1518"/>
                  </a:cubicBezTo>
                  <a:cubicBezTo>
                    <a:pt x="730" y="1547"/>
                    <a:pt x="818" y="1605"/>
                    <a:pt x="905" y="1635"/>
                  </a:cubicBezTo>
                  <a:cubicBezTo>
                    <a:pt x="935" y="1635"/>
                    <a:pt x="993" y="1664"/>
                    <a:pt x="1022" y="1664"/>
                  </a:cubicBezTo>
                  <a:cubicBezTo>
                    <a:pt x="1022" y="1605"/>
                    <a:pt x="1051" y="1576"/>
                    <a:pt x="1051" y="1547"/>
                  </a:cubicBezTo>
                  <a:cubicBezTo>
                    <a:pt x="1051" y="1459"/>
                    <a:pt x="1051" y="1372"/>
                    <a:pt x="1080" y="1284"/>
                  </a:cubicBezTo>
                  <a:cubicBezTo>
                    <a:pt x="1051" y="817"/>
                    <a:pt x="789" y="380"/>
                    <a:pt x="380" y="146"/>
                  </a:cubicBezTo>
                  <a:cubicBezTo>
                    <a:pt x="322" y="88"/>
                    <a:pt x="234" y="59"/>
                    <a:pt x="147" y="29"/>
                  </a:cubicBezTo>
                  <a:cubicBezTo>
                    <a:pt x="117" y="0"/>
                    <a:pt x="88" y="0"/>
                    <a:pt x="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72"/>
            <p:cNvSpPr/>
            <p:nvPr/>
          </p:nvSpPr>
          <p:spPr>
            <a:xfrm>
              <a:off x="4018559" y="3393618"/>
              <a:ext cx="31888" cy="62719"/>
            </a:xfrm>
            <a:custGeom>
              <a:avLst/>
              <a:gdLst/>
              <a:ahLst/>
              <a:cxnLst/>
              <a:rect l="l" t="t" r="r" b="b"/>
              <a:pathLst>
                <a:path w="935" h="1839" extrusionOk="0">
                  <a:moveTo>
                    <a:pt x="730" y="0"/>
                  </a:moveTo>
                  <a:cubicBezTo>
                    <a:pt x="701" y="0"/>
                    <a:pt x="643" y="29"/>
                    <a:pt x="613" y="58"/>
                  </a:cubicBezTo>
                  <a:cubicBezTo>
                    <a:pt x="351" y="234"/>
                    <a:pt x="146" y="496"/>
                    <a:pt x="59" y="817"/>
                  </a:cubicBezTo>
                  <a:cubicBezTo>
                    <a:pt x="0" y="1051"/>
                    <a:pt x="0" y="1284"/>
                    <a:pt x="59" y="1489"/>
                  </a:cubicBezTo>
                  <a:cubicBezTo>
                    <a:pt x="88" y="1576"/>
                    <a:pt x="117" y="1664"/>
                    <a:pt x="146" y="1751"/>
                  </a:cubicBezTo>
                  <a:cubicBezTo>
                    <a:pt x="176" y="1780"/>
                    <a:pt x="176" y="1810"/>
                    <a:pt x="205" y="1839"/>
                  </a:cubicBezTo>
                  <a:cubicBezTo>
                    <a:pt x="234" y="1839"/>
                    <a:pt x="263" y="1810"/>
                    <a:pt x="292" y="1810"/>
                  </a:cubicBezTo>
                  <a:cubicBezTo>
                    <a:pt x="380" y="1751"/>
                    <a:pt x="438" y="1693"/>
                    <a:pt x="526" y="1634"/>
                  </a:cubicBezTo>
                  <a:cubicBezTo>
                    <a:pt x="672" y="1459"/>
                    <a:pt x="788" y="1255"/>
                    <a:pt x="847" y="1022"/>
                  </a:cubicBezTo>
                  <a:cubicBezTo>
                    <a:pt x="934" y="730"/>
                    <a:pt x="934" y="380"/>
                    <a:pt x="788" y="88"/>
                  </a:cubicBezTo>
                  <a:cubicBezTo>
                    <a:pt x="759" y="58"/>
                    <a:pt x="759" y="29"/>
                    <a:pt x="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72"/>
            <p:cNvSpPr/>
            <p:nvPr/>
          </p:nvSpPr>
          <p:spPr>
            <a:xfrm>
              <a:off x="4046421" y="3259490"/>
              <a:ext cx="56785" cy="36356"/>
            </a:xfrm>
            <a:custGeom>
              <a:avLst/>
              <a:gdLst/>
              <a:ahLst/>
              <a:cxnLst/>
              <a:rect l="l" t="t" r="r" b="b"/>
              <a:pathLst>
                <a:path w="1665" h="1066" extrusionOk="0">
                  <a:moveTo>
                    <a:pt x="1307" y="0"/>
                  </a:moveTo>
                  <a:cubicBezTo>
                    <a:pt x="1068" y="0"/>
                    <a:pt x="832" y="66"/>
                    <a:pt x="614" y="197"/>
                  </a:cubicBezTo>
                  <a:cubicBezTo>
                    <a:pt x="409" y="314"/>
                    <a:pt x="263" y="489"/>
                    <a:pt x="117" y="664"/>
                  </a:cubicBezTo>
                  <a:cubicBezTo>
                    <a:pt x="88" y="752"/>
                    <a:pt x="59" y="839"/>
                    <a:pt x="30" y="927"/>
                  </a:cubicBezTo>
                  <a:cubicBezTo>
                    <a:pt x="1" y="956"/>
                    <a:pt x="1" y="985"/>
                    <a:pt x="1" y="1044"/>
                  </a:cubicBezTo>
                  <a:lnTo>
                    <a:pt x="117" y="1044"/>
                  </a:lnTo>
                  <a:cubicBezTo>
                    <a:pt x="198" y="1058"/>
                    <a:pt x="278" y="1066"/>
                    <a:pt x="357" y="1066"/>
                  </a:cubicBezTo>
                  <a:cubicBezTo>
                    <a:pt x="595" y="1066"/>
                    <a:pt x="825" y="1000"/>
                    <a:pt x="1022" y="869"/>
                  </a:cubicBezTo>
                  <a:cubicBezTo>
                    <a:pt x="1226" y="752"/>
                    <a:pt x="1402" y="577"/>
                    <a:pt x="1518" y="402"/>
                  </a:cubicBezTo>
                  <a:cubicBezTo>
                    <a:pt x="1547" y="314"/>
                    <a:pt x="1606" y="227"/>
                    <a:pt x="1635" y="139"/>
                  </a:cubicBezTo>
                  <a:cubicBezTo>
                    <a:pt x="1635" y="110"/>
                    <a:pt x="1635" y="81"/>
                    <a:pt x="1664" y="22"/>
                  </a:cubicBezTo>
                  <a:lnTo>
                    <a:pt x="1547" y="22"/>
                  </a:lnTo>
                  <a:cubicBezTo>
                    <a:pt x="1467" y="8"/>
                    <a:pt x="1387" y="0"/>
                    <a:pt x="13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72"/>
            <p:cNvSpPr/>
            <p:nvPr/>
          </p:nvSpPr>
          <p:spPr>
            <a:xfrm>
              <a:off x="4075272" y="3334892"/>
              <a:ext cx="36868" cy="56751"/>
            </a:xfrm>
            <a:custGeom>
              <a:avLst/>
              <a:gdLst/>
              <a:ahLst/>
              <a:cxnLst/>
              <a:rect l="l" t="t" r="r" b="b"/>
              <a:pathLst>
                <a:path w="1081" h="1664" extrusionOk="0">
                  <a:moveTo>
                    <a:pt x="59" y="0"/>
                  </a:moveTo>
                  <a:cubicBezTo>
                    <a:pt x="30" y="29"/>
                    <a:pt x="30" y="59"/>
                    <a:pt x="30" y="88"/>
                  </a:cubicBezTo>
                  <a:cubicBezTo>
                    <a:pt x="1" y="175"/>
                    <a:pt x="1" y="263"/>
                    <a:pt x="1" y="350"/>
                  </a:cubicBezTo>
                  <a:cubicBezTo>
                    <a:pt x="1" y="584"/>
                    <a:pt x="59" y="817"/>
                    <a:pt x="176" y="1022"/>
                  </a:cubicBezTo>
                  <a:cubicBezTo>
                    <a:pt x="293" y="1226"/>
                    <a:pt x="468" y="1401"/>
                    <a:pt x="672" y="1518"/>
                  </a:cubicBezTo>
                  <a:cubicBezTo>
                    <a:pt x="760" y="1547"/>
                    <a:pt x="818" y="1605"/>
                    <a:pt x="906" y="1635"/>
                  </a:cubicBezTo>
                  <a:cubicBezTo>
                    <a:pt x="935" y="1635"/>
                    <a:pt x="993" y="1635"/>
                    <a:pt x="1022" y="1664"/>
                  </a:cubicBezTo>
                  <a:cubicBezTo>
                    <a:pt x="1022" y="1605"/>
                    <a:pt x="1052" y="1576"/>
                    <a:pt x="1052" y="1547"/>
                  </a:cubicBezTo>
                  <a:cubicBezTo>
                    <a:pt x="1052" y="1459"/>
                    <a:pt x="1081" y="1372"/>
                    <a:pt x="1081" y="1284"/>
                  </a:cubicBezTo>
                  <a:cubicBezTo>
                    <a:pt x="1052" y="817"/>
                    <a:pt x="789" y="380"/>
                    <a:pt x="410" y="146"/>
                  </a:cubicBezTo>
                  <a:cubicBezTo>
                    <a:pt x="322" y="88"/>
                    <a:pt x="234" y="59"/>
                    <a:pt x="147" y="29"/>
                  </a:cubicBezTo>
                  <a:cubicBezTo>
                    <a:pt x="118" y="0"/>
                    <a:pt x="89"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72"/>
            <p:cNvSpPr/>
            <p:nvPr/>
          </p:nvSpPr>
          <p:spPr>
            <a:xfrm>
              <a:off x="4000655" y="3572764"/>
              <a:ext cx="54773" cy="38607"/>
            </a:xfrm>
            <a:custGeom>
              <a:avLst/>
              <a:gdLst/>
              <a:ahLst/>
              <a:cxnLst/>
              <a:rect l="l" t="t" r="r" b="b"/>
              <a:pathLst>
                <a:path w="1606" h="1132" extrusionOk="0">
                  <a:moveTo>
                    <a:pt x="1226" y="0"/>
                  </a:moveTo>
                  <a:cubicBezTo>
                    <a:pt x="759" y="59"/>
                    <a:pt x="321" y="351"/>
                    <a:pt x="117" y="759"/>
                  </a:cubicBezTo>
                  <a:cubicBezTo>
                    <a:pt x="88" y="847"/>
                    <a:pt x="58" y="934"/>
                    <a:pt x="29" y="1022"/>
                  </a:cubicBezTo>
                  <a:cubicBezTo>
                    <a:pt x="29" y="1051"/>
                    <a:pt x="0" y="1080"/>
                    <a:pt x="0" y="1110"/>
                  </a:cubicBezTo>
                  <a:lnTo>
                    <a:pt x="117" y="1110"/>
                  </a:lnTo>
                  <a:cubicBezTo>
                    <a:pt x="161" y="1124"/>
                    <a:pt x="204" y="1131"/>
                    <a:pt x="248" y="1131"/>
                  </a:cubicBezTo>
                  <a:cubicBezTo>
                    <a:pt x="292" y="1131"/>
                    <a:pt x="336" y="1124"/>
                    <a:pt x="380" y="1110"/>
                  </a:cubicBezTo>
                  <a:cubicBezTo>
                    <a:pt x="846" y="1080"/>
                    <a:pt x="1255" y="788"/>
                    <a:pt x="1489" y="380"/>
                  </a:cubicBezTo>
                  <a:cubicBezTo>
                    <a:pt x="1518" y="292"/>
                    <a:pt x="1547" y="205"/>
                    <a:pt x="1576" y="117"/>
                  </a:cubicBezTo>
                  <a:cubicBezTo>
                    <a:pt x="1576" y="88"/>
                    <a:pt x="1605" y="59"/>
                    <a:pt x="1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72"/>
            <p:cNvSpPr/>
            <p:nvPr/>
          </p:nvSpPr>
          <p:spPr>
            <a:xfrm>
              <a:off x="4825747" y="3163693"/>
              <a:ext cx="478800" cy="409021"/>
            </a:xfrm>
            <a:custGeom>
              <a:avLst/>
              <a:gdLst/>
              <a:ahLst/>
              <a:cxnLst/>
              <a:rect l="l" t="t" r="r" b="b"/>
              <a:pathLst>
                <a:path w="14039" h="11993" extrusionOk="0">
                  <a:moveTo>
                    <a:pt x="8027" y="0"/>
                  </a:moveTo>
                  <a:cubicBezTo>
                    <a:pt x="2686" y="0"/>
                    <a:pt x="1" y="6421"/>
                    <a:pt x="3736" y="10186"/>
                  </a:cubicBezTo>
                  <a:cubicBezTo>
                    <a:pt x="4964" y="11433"/>
                    <a:pt x="6485" y="11993"/>
                    <a:pt x="7977" y="11993"/>
                  </a:cubicBezTo>
                  <a:cubicBezTo>
                    <a:pt x="11024" y="11993"/>
                    <a:pt x="13951" y="9657"/>
                    <a:pt x="14009" y="6071"/>
                  </a:cubicBezTo>
                  <a:cubicBezTo>
                    <a:pt x="14039" y="2744"/>
                    <a:pt x="11354" y="30"/>
                    <a:pt x="8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72"/>
            <p:cNvSpPr/>
            <p:nvPr/>
          </p:nvSpPr>
          <p:spPr>
            <a:xfrm>
              <a:off x="5005642" y="3354093"/>
              <a:ext cx="201629" cy="509358"/>
            </a:xfrm>
            <a:custGeom>
              <a:avLst/>
              <a:gdLst/>
              <a:ahLst/>
              <a:cxnLst/>
              <a:rect l="l" t="t" r="r" b="b"/>
              <a:pathLst>
                <a:path w="5912" h="14935" extrusionOk="0">
                  <a:moveTo>
                    <a:pt x="2807" y="1"/>
                  </a:moveTo>
                  <a:cubicBezTo>
                    <a:pt x="2610" y="1"/>
                    <a:pt x="2396" y="168"/>
                    <a:pt x="2430" y="429"/>
                  </a:cubicBezTo>
                  <a:cubicBezTo>
                    <a:pt x="2489" y="1217"/>
                    <a:pt x="2518" y="2035"/>
                    <a:pt x="2460" y="2823"/>
                  </a:cubicBezTo>
                  <a:lnTo>
                    <a:pt x="2460" y="4603"/>
                  </a:lnTo>
                  <a:lnTo>
                    <a:pt x="767" y="2181"/>
                  </a:lnTo>
                  <a:cubicBezTo>
                    <a:pt x="696" y="2065"/>
                    <a:pt x="590" y="2017"/>
                    <a:pt x="484" y="2017"/>
                  </a:cubicBezTo>
                  <a:cubicBezTo>
                    <a:pt x="241" y="2017"/>
                    <a:pt x="1" y="2267"/>
                    <a:pt x="183" y="2531"/>
                  </a:cubicBezTo>
                  <a:lnTo>
                    <a:pt x="2460" y="5800"/>
                  </a:lnTo>
                  <a:lnTo>
                    <a:pt x="2460" y="7697"/>
                  </a:lnTo>
                  <a:cubicBezTo>
                    <a:pt x="2460" y="10002"/>
                    <a:pt x="2460" y="12279"/>
                    <a:pt x="2430" y="14584"/>
                  </a:cubicBezTo>
                  <a:cubicBezTo>
                    <a:pt x="2430" y="14818"/>
                    <a:pt x="2598" y="14935"/>
                    <a:pt x="2766" y="14935"/>
                  </a:cubicBezTo>
                  <a:cubicBezTo>
                    <a:pt x="2934" y="14935"/>
                    <a:pt x="3102" y="14818"/>
                    <a:pt x="3102" y="14584"/>
                  </a:cubicBezTo>
                  <a:cubicBezTo>
                    <a:pt x="3131" y="12191"/>
                    <a:pt x="3131" y="9827"/>
                    <a:pt x="3160" y="7434"/>
                  </a:cubicBezTo>
                  <a:lnTo>
                    <a:pt x="3160" y="4515"/>
                  </a:lnTo>
                  <a:lnTo>
                    <a:pt x="5641" y="1947"/>
                  </a:lnTo>
                  <a:cubicBezTo>
                    <a:pt x="5911" y="1699"/>
                    <a:pt x="5677" y="1347"/>
                    <a:pt x="5409" y="1347"/>
                  </a:cubicBezTo>
                  <a:cubicBezTo>
                    <a:pt x="5329" y="1347"/>
                    <a:pt x="5247" y="1378"/>
                    <a:pt x="5174" y="1451"/>
                  </a:cubicBezTo>
                  <a:lnTo>
                    <a:pt x="3131" y="3523"/>
                  </a:lnTo>
                  <a:lnTo>
                    <a:pt x="3131" y="2618"/>
                  </a:lnTo>
                  <a:cubicBezTo>
                    <a:pt x="3189" y="1830"/>
                    <a:pt x="3189" y="1042"/>
                    <a:pt x="3102" y="254"/>
                  </a:cubicBezTo>
                  <a:cubicBezTo>
                    <a:pt x="3066" y="78"/>
                    <a:pt x="2941" y="1"/>
                    <a:pt x="28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72"/>
            <p:cNvSpPr/>
            <p:nvPr/>
          </p:nvSpPr>
          <p:spPr>
            <a:xfrm>
              <a:off x="4994967" y="3249293"/>
              <a:ext cx="30865" cy="48804"/>
            </a:xfrm>
            <a:custGeom>
              <a:avLst/>
              <a:gdLst/>
              <a:ahLst/>
              <a:cxnLst/>
              <a:rect l="l" t="t" r="r" b="b"/>
              <a:pathLst>
                <a:path w="905" h="1431" extrusionOk="0">
                  <a:moveTo>
                    <a:pt x="29" y="0"/>
                  </a:moveTo>
                  <a:cubicBezTo>
                    <a:pt x="0" y="29"/>
                    <a:pt x="0" y="59"/>
                    <a:pt x="0" y="88"/>
                  </a:cubicBezTo>
                  <a:cubicBezTo>
                    <a:pt x="0" y="175"/>
                    <a:pt x="0" y="234"/>
                    <a:pt x="0" y="321"/>
                  </a:cubicBezTo>
                  <a:cubicBezTo>
                    <a:pt x="0" y="526"/>
                    <a:pt x="58" y="701"/>
                    <a:pt x="146" y="876"/>
                  </a:cubicBezTo>
                  <a:cubicBezTo>
                    <a:pt x="263" y="1051"/>
                    <a:pt x="409" y="1197"/>
                    <a:pt x="584" y="1314"/>
                  </a:cubicBezTo>
                  <a:cubicBezTo>
                    <a:pt x="642" y="1343"/>
                    <a:pt x="701" y="1372"/>
                    <a:pt x="788" y="1401"/>
                  </a:cubicBezTo>
                  <a:cubicBezTo>
                    <a:pt x="817" y="1401"/>
                    <a:pt x="846" y="1430"/>
                    <a:pt x="876" y="1430"/>
                  </a:cubicBezTo>
                  <a:cubicBezTo>
                    <a:pt x="876" y="1401"/>
                    <a:pt x="905" y="1372"/>
                    <a:pt x="905" y="1343"/>
                  </a:cubicBezTo>
                  <a:cubicBezTo>
                    <a:pt x="905" y="1255"/>
                    <a:pt x="905" y="1168"/>
                    <a:pt x="905" y="1109"/>
                  </a:cubicBezTo>
                  <a:cubicBezTo>
                    <a:pt x="876" y="701"/>
                    <a:pt x="671" y="321"/>
                    <a:pt x="321" y="117"/>
                  </a:cubicBezTo>
                  <a:cubicBezTo>
                    <a:pt x="263" y="88"/>
                    <a:pt x="175" y="59"/>
                    <a:pt x="117" y="29"/>
                  </a:cubicBezTo>
                  <a:lnTo>
                    <a:pt x="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72"/>
            <p:cNvSpPr/>
            <p:nvPr/>
          </p:nvSpPr>
          <p:spPr>
            <a:xfrm>
              <a:off x="5041723" y="3204481"/>
              <a:ext cx="47815" cy="31649"/>
            </a:xfrm>
            <a:custGeom>
              <a:avLst/>
              <a:gdLst/>
              <a:ahLst/>
              <a:cxnLst/>
              <a:rect l="l" t="t" r="r" b="b"/>
              <a:pathLst>
                <a:path w="1402" h="928" extrusionOk="0">
                  <a:moveTo>
                    <a:pt x="1081" y="1"/>
                  </a:moveTo>
                  <a:cubicBezTo>
                    <a:pt x="876" y="1"/>
                    <a:pt x="701" y="59"/>
                    <a:pt x="526" y="176"/>
                  </a:cubicBezTo>
                  <a:cubicBezTo>
                    <a:pt x="351" y="264"/>
                    <a:pt x="205" y="410"/>
                    <a:pt x="118" y="585"/>
                  </a:cubicBezTo>
                  <a:cubicBezTo>
                    <a:pt x="59" y="643"/>
                    <a:pt x="30" y="731"/>
                    <a:pt x="1" y="789"/>
                  </a:cubicBezTo>
                  <a:cubicBezTo>
                    <a:pt x="1" y="818"/>
                    <a:pt x="1" y="876"/>
                    <a:pt x="1" y="906"/>
                  </a:cubicBezTo>
                  <a:lnTo>
                    <a:pt x="88" y="906"/>
                  </a:lnTo>
                  <a:cubicBezTo>
                    <a:pt x="118" y="920"/>
                    <a:pt x="154" y="928"/>
                    <a:pt x="194" y="928"/>
                  </a:cubicBezTo>
                  <a:cubicBezTo>
                    <a:pt x="234" y="928"/>
                    <a:pt x="278" y="920"/>
                    <a:pt x="322" y="906"/>
                  </a:cubicBezTo>
                  <a:cubicBezTo>
                    <a:pt x="497" y="906"/>
                    <a:pt x="701" y="847"/>
                    <a:pt x="876" y="760"/>
                  </a:cubicBezTo>
                  <a:cubicBezTo>
                    <a:pt x="1051" y="643"/>
                    <a:pt x="1197" y="497"/>
                    <a:pt x="1285" y="322"/>
                  </a:cubicBezTo>
                  <a:cubicBezTo>
                    <a:pt x="1343" y="264"/>
                    <a:pt x="1372" y="205"/>
                    <a:pt x="1372" y="118"/>
                  </a:cubicBezTo>
                  <a:cubicBezTo>
                    <a:pt x="1402" y="88"/>
                    <a:pt x="1402" y="59"/>
                    <a:pt x="1402" y="30"/>
                  </a:cubicBezTo>
                  <a:lnTo>
                    <a:pt x="13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72"/>
            <p:cNvSpPr/>
            <p:nvPr/>
          </p:nvSpPr>
          <p:spPr>
            <a:xfrm>
              <a:off x="5061639" y="3269516"/>
              <a:ext cx="55762" cy="25340"/>
            </a:xfrm>
            <a:custGeom>
              <a:avLst/>
              <a:gdLst/>
              <a:ahLst/>
              <a:cxnLst/>
              <a:rect l="l" t="t" r="r" b="b"/>
              <a:pathLst>
                <a:path w="1635" h="743" extrusionOk="0">
                  <a:moveTo>
                    <a:pt x="651" y="1"/>
                  </a:moveTo>
                  <a:cubicBezTo>
                    <a:pt x="532" y="1"/>
                    <a:pt x="412" y="15"/>
                    <a:pt x="292" y="49"/>
                  </a:cubicBezTo>
                  <a:cubicBezTo>
                    <a:pt x="234" y="79"/>
                    <a:pt x="146" y="108"/>
                    <a:pt x="88" y="137"/>
                  </a:cubicBezTo>
                  <a:cubicBezTo>
                    <a:pt x="59" y="166"/>
                    <a:pt x="30" y="195"/>
                    <a:pt x="0" y="195"/>
                  </a:cubicBezTo>
                  <a:cubicBezTo>
                    <a:pt x="30" y="224"/>
                    <a:pt x="30" y="254"/>
                    <a:pt x="59" y="283"/>
                  </a:cubicBezTo>
                  <a:cubicBezTo>
                    <a:pt x="117" y="341"/>
                    <a:pt x="176" y="400"/>
                    <a:pt x="234" y="458"/>
                  </a:cubicBezTo>
                  <a:cubicBezTo>
                    <a:pt x="441" y="644"/>
                    <a:pt x="721" y="742"/>
                    <a:pt x="1001" y="742"/>
                  </a:cubicBezTo>
                  <a:cubicBezTo>
                    <a:pt x="1117" y="742"/>
                    <a:pt x="1232" y="725"/>
                    <a:pt x="1343" y="691"/>
                  </a:cubicBezTo>
                  <a:cubicBezTo>
                    <a:pt x="1401" y="662"/>
                    <a:pt x="1489" y="633"/>
                    <a:pt x="1547" y="604"/>
                  </a:cubicBezTo>
                  <a:lnTo>
                    <a:pt x="1635" y="545"/>
                  </a:lnTo>
                  <a:cubicBezTo>
                    <a:pt x="1606" y="516"/>
                    <a:pt x="1606" y="487"/>
                    <a:pt x="1576" y="458"/>
                  </a:cubicBezTo>
                  <a:cubicBezTo>
                    <a:pt x="1518" y="400"/>
                    <a:pt x="1489" y="341"/>
                    <a:pt x="1431" y="283"/>
                  </a:cubicBezTo>
                  <a:cubicBezTo>
                    <a:pt x="1255" y="166"/>
                    <a:pt x="1080" y="79"/>
                    <a:pt x="905" y="20"/>
                  </a:cubicBezTo>
                  <a:cubicBezTo>
                    <a:pt x="821" y="8"/>
                    <a:pt x="736" y="1"/>
                    <a:pt x="6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72"/>
            <p:cNvSpPr/>
            <p:nvPr/>
          </p:nvSpPr>
          <p:spPr>
            <a:xfrm>
              <a:off x="4931263" y="3298299"/>
              <a:ext cx="55762" cy="24317"/>
            </a:xfrm>
            <a:custGeom>
              <a:avLst/>
              <a:gdLst/>
              <a:ahLst/>
              <a:cxnLst/>
              <a:rect l="l" t="t" r="r" b="b"/>
              <a:pathLst>
                <a:path w="1635" h="713" extrusionOk="0">
                  <a:moveTo>
                    <a:pt x="634" y="1"/>
                  </a:moveTo>
                  <a:cubicBezTo>
                    <a:pt x="518" y="1"/>
                    <a:pt x="403" y="18"/>
                    <a:pt x="292" y="52"/>
                  </a:cubicBezTo>
                  <a:cubicBezTo>
                    <a:pt x="205" y="81"/>
                    <a:pt x="146" y="110"/>
                    <a:pt x="88" y="139"/>
                  </a:cubicBezTo>
                  <a:lnTo>
                    <a:pt x="0" y="198"/>
                  </a:lnTo>
                  <a:cubicBezTo>
                    <a:pt x="0" y="227"/>
                    <a:pt x="29" y="256"/>
                    <a:pt x="59" y="285"/>
                  </a:cubicBezTo>
                  <a:cubicBezTo>
                    <a:pt x="88" y="344"/>
                    <a:pt x="146" y="373"/>
                    <a:pt x="205" y="431"/>
                  </a:cubicBezTo>
                  <a:cubicBezTo>
                    <a:pt x="350" y="577"/>
                    <a:pt x="555" y="665"/>
                    <a:pt x="730" y="694"/>
                  </a:cubicBezTo>
                  <a:cubicBezTo>
                    <a:pt x="814" y="706"/>
                    <a:pt x="899" y="713"/>
                    <a:pt x="982" y="713"/>
                  </a:cubicBezTo>
                  <a:cubicBezTo>
                    <a:pt x="1098" y="713"/>
                    <a:pt x="1211" y="699"/>
                    <a:pt x="1314" y="665"/>
                  </a:cubicBezTo>
                  <a:cubicBezTo>
                    <a:pt x="1401" y="635"/>
                    <a:pt x="1459" y="606"/>
                    <a:pt x="1547" y="577"/>
                  </a:cubicBezTo>
                  <a:cubicBezTo>
                    <a:pt x="1576" y="548"/>
                    <a:pt x="1605" y="548"/>
                    <a:pt x="1635" y="519"/>
                  </a:cubicBezTo>
                  <a:cubicBezTo>
                    <a:pt x="1605" y="489"/>
                    <a:pt x="1576" y="460"/>
                    <a:pt x="1576" y="431"/>
                  </a:cubicBezTo>
                  <a:cubicBezTo>
                    <a:pt x="1518" y="373"/>
                    <a:pt x="1459" y="314"/>
                    <a:pt x="1401" y="285"/>
                  </a:cubicBezTo>
                  <a:cubicBezTo>
                    <a:pt x="1194" y="99"/>
                    <a:pt x="915" y="1"/>
                    <a:pt x="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72"/>
            <p:cNvSpPr/>
            <p:nvPr/>
          </p:nvSpPr>
          <p:spPr>
            <a:xfrm>
              <a:off x="5025797" y="3336870"/>
              <a:ext cx="30899" cy="49793"/>
            </a:xfrm>
            <a:custGeom>
              <a:avLst/>
              <a:gdLst/>
              <a:ahLst/>
              <a:cxnLst/>
              <a:rect l="l" t="t" r="r" b="b"/>
              <a:pathLst>
                <a:path w="906" h="1460" extrusionOk="0">
                  <a:moveTo>
                    <a:pt x="30" y="1"/>
                  </a:moveTo>
                  <a:cubicBezTo>
                    <a:pt x="30" y="30"/>
                    <a:pt x="30" y="88"/>
                    <a:pt x="30" y="117"/>
                  </a:cubicBezTo>
                  <a:cubicBezTo>
                    <a:pt x="1" y="176"/>
                    <a:pt x="1" y="263"/>
                    <a:pt x="1" y="351"/>
                  </a:cubicBezTo>
                  <a:cubicBezTo>
                    <a:pt x="1" y="526"/>
                    <a:pt x="59" y="730"/>
                    <a:pt x="176" y="905"/>
                  </a:cubicBezTo>
                  <a:cubicBezTo>
                    <a:pt x="263" y="1080"/>
                    <a:pt x="409" y="1226"/>
                    <a:pt x="585" y="1314"/>
                  </a:cubicBezTo>
                  <a:cubicBezTo>
                    <a:pt x="643" y="1372"/>
                    <a:pt x="730" y="1401"/>
                    <a:pt x="789" y="1431"/>
                  </a:cubicBezTo>
                  <a:lnTo>
                    <a:pt x="876" y="1460"/>
                  </a:lnTo>
                  <a:cubicBezTo>
                    <a:pt x="906" y="1401"/>
                    <a:pt x="906" y="1372"/>
                    <a:pt x="906" y="1343"/>
                  </a:cubicBezTo>
                  <a:cubicBezTo>
                    <a:pt x="906" y="1285"/>
                    <a:pt x="906" y="1197"/>
                    <a:pt x="906" y="1110"/>
                  </a:cubicBezTo>
                  <a:cubicBezTo>
                    <a:pt x="906" y="934"/>
                    <a:pt x="847" y="730"/>
                    <a:pt x="760" y="555"/>
                  </a:cubicBezTo>
                  <a:cubicBezTo>
                    <a:pt x="643" y="380"/>
                    <a:pt x="497" y="234"/>
                    <a:pt x="322" y="146"/>
                  </a:cubicBezTo>
                  <a:cubicBezTo>
                    <a:pt x="263" y="88"/>
                    <a:pt x="176" y="59"/>
                    <a:pt x="118" y="30"/>
                  </a:cubicBezTo>
                  <a:lnTo>
                    <a:pt x="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72"/>
            <p:cNvSpPr/>
            <p:nvPr/>
          </p:nvSpPr>
          <p:spPr>
            <a:xfrm>
              <a:off x="4945177" y="3376669"/>
              <a:ext cx="48804" cy="31888"/>
            </a:xfrm>
            <a:custGeom>
              <a:avLst/>
              <a:gdLst/>
              <a:ahLst/>
              <a:cxnLst/>
              <a:rect l="l" t="t" r="r" b="b"/>
              <a:pathLst>
                <a:path w="1431" h="935" extrusionOk="0">
                  <a:moveTo>
                    <a:pt x="1110" y="1"/>
                  </a:moveTo>
                  <a:cubicBezTo>
                    <a:pt x="906" y="30"/>
                    <a:pt x="730" y="89"/>
                    <a:pt x="555" y="176"/>
                  </a:cubicBezTo>
                  <a:cubicBezTo>
                    <a:pt x="380" y="293"/>
                    <a:pt x="234" y="410"/>
                    <a:pt x="118" y="585"/>
                  </a:cubicBezTo>
                  <a:cubicBezTo>
                    <a:pt x="88" y="672"/>
                    <a:pt x="59" y="731"/>
                    <a:pt x="30" y="789"/>
                  </a:cubicBezTo>
                  <a:cubicBezTo>
                    <a:pt x="1" y="847"/>
                    <a:pt x="1" y="906"/>
                    <a:pt x="1" y="906"/>
                  </a:cubicBezTo>
                  <a:lnTo>
                    <a:pt x="118" y="906"/>
                  </a:lnTo>
                  <a:cubicBezTo>
                    <a:pt x="176" y="935"/>
                    <a:pt x="263" y="935"/>
                    <a:pt x="351" y="935"/>
                  </a:cubicBezTo>
                  <a:cubicBezTo>
                    <a:pt x="526" y="935"/>
                    <a:pt x="730" y="877"/>
                    <a:pt x="906" y="760"/>
                  </a:cubicBezTo>
                  <a:cubicBezTo>
                    <a:pt x="1081" y="672"/>
                    <a:pt x="1227" y="526"/>
                    <a:pt x="1314" y="351"/>
                  </a:cubicBezTo>
                  <a:cubicBezTo>
                    <a:pt x="1343" y="293"/>
                    <a:pt x="1373" y="205"/>
                    <a:pt x="1402" y="147"/>
                  </a:cubicBezTo>
                  <a:cubicBezTo>
                    <a:pt x="1431" y="118"/>
                    <a:pt x="1431" y="89"/>
                    <a:pt x="1431" y="59"/>
                  </a:cubicBezTo>
                  <a:cubicBezTo>
                    <a:pt x="1402" y="30"/>
                    <a:pt x="1373" y="1"/>
                    <a:pt x="1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72"/>
            <p:cNvSpPr/>
            <p:nvPr/>
          </p:nvSpPr>
          <p:spPr>
            <a:xfrm>
              <a:off x="5127322" y="3213689"/>
              <a:ext cx="48804" cy="31649"/>
            </a:xfrm>
            <a:custGeom>
              <a:avLst/>
              <a:gdLst/>
              <a:ahLst/>
              <a:cxnLst/>
              <a:rect l="l" t="t" r="r" b="b"/>
              <a:pathLst>
                <a:path w="1431" h="928" extrusionOk="0">
                  <a:moveTo>
                    <a:pt x="1216" y="1"/>
                  </a:moveTo>
                  <a:cubicBezTo>
                    <a:pt x="1175" y="1"/>
                    <a:pt x="1139" y="8"/>
                    <a:pt x="1110" y="23"/>
                  </a:cubicBezTo>
                  <a:cubicBezTo>
                    <a:pt x="905" y="23"/>
                    <a:pt x="701" y="81"/>
                    <a:pt x="526" y="169"/>
                  </a:cubicBezTo>
                  <a:cubicBezTo>
                    <a:pt x="351" y="285"/>
                    <a:pt x="234" y="431"/>
                    <a:pt x="117" y="606"/>
                  </a:cubicBezTo>
                  <a:cubicBezTo>
                    <a:pt x="88" y="665"/>
                    <a:pt x="59" y="723"/>
                    <a:pt x="30" y="811"/>
                  </a:cubicBezTo>
                  <a:cubicBezTo>
                    <a:pt x="30" y="840"/>
                    <a:pt x="1" y="869"/>
                    <a:pt x="1" y="898"/>
                  </a:cubicBezTo>
                  <a:lnTo>
                    <a:pt x="88" y="928"/>
                  </a:lnTo>
                  <a:lnTo>
                    <a:pt x="322" y="928"/>
                  </a:lnTo>
                  <a:cubicBezTo>
                    <a:pt x="526" y="928"/>
                    <a:pt x="730" y="869"/>
                    <a:pt x="905" y="752"/>
                  </a:cubicBezTo>
                  <a:cubicBezTo>
                    <a:pt x="1051" y="665"/>
                    <a:pt x="1197" y="519"/>
                    <a:pt x="1314" y="344"/>
                  </a:cubicBezTo>
                  <a:cubicBezTo>
                    <a:pt x="1343" y="256"/>
                    <a:pt x="1372" y="198"/>
                    <a:pt x="1402" y="140"/>
                  </a:cubicBezTo>
                  <a:cubicBezTo>
                    <a:pt x="1402" y="81"/>
                    <a:pt x="1431" y="52"/>
                    <a:pt x="1431" y="23"/>
                  </a:cubicBezTo>
                  <a:lnTo>
                    <a:pt x="1343" y="23"/>
                  </a:lnTo>
                  <a:cubicBezTo>
                    <a:pt x="1299" y="8"/>
                    <a:pt x="1256" y="1"/>
                    <a:pt x="1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72"/>
            <p:cNvSpPr/>
            <p:nvPr/>
          </p:nvSpPr>
          <p:spPr>
            <a:xfrm>
              <a:off x="4985998" y="3470249"/>
              <a:ext cx="31888" cy="47815"/>
            </a:xfrm>
            <a:custGeom>
              <a:avLst/>
              <a:gdLst/>
              <a:ahLst/>
              <a:cxnLst/>
              <a:rect l="l" t="t" r="r" b="b"/>
              <a:pathLst>
                <a:path w="935" h="1402" extrusionOk="0">
                  <a:moveTo>
                    <a:pt x="59" y="0"/>
                  </a:moveTo>
                  <a:cubicBezTo>
                    <a:pt x="30" y="30"/>
                    <a:pt x="30" y="59"/>
                    <a:pt x="30" y="88"/>
                  </a:cubicBezTo>
                  <a:cubicBezTo>
                    <a:pt x="30" y="146"/>
                    <a:pt x="0" y="234"/>
                    <a:pt x="30" y="321"/>
                  </a:cubicBezTo>
                  <a:cubicBezTo>
                    <a:pt x="30" y="701"/>
                    <a:pt x="234" y="1080"/>
                    <a:pt x="584" y="1285"/>
                  </a:cubicBezTo>
                  <a:cubicBezTo>
                    <a:pt x="672" y="1343"/>
                    <a:pt x="730" y="1372"/>
                    <a:pt x="818" y="1401"/>
                  </a:cubicBezTo>
                  <a:lnTo>
                    <a:pt x="905" y="1401"/>
                  </a:lnTo>
                  <a:cubicBezTo>
                    <a:pt x="905" y="1401"/>
                    <a:pt x="934" y="1372"/>
                    <a:pt x="934" y="1314"/>
                  </a:cubicBezTo>
                  <a:cubicBezTo>
                    <a:pt x="934" y="1255"/>
                    <a:pt x="934" y="1168"/>
                    <a:pt x="934" y="1080"/>
                  </a:cubicBezTo>
                  <a:cubicBezTo>
                    <a:pt x="934" y="672"/>
                    <a:pt x="701" y="321"/>
                    <a:pt x="351" y="117"/>
                  </a:cubicBezTo>
                  <a:cubicBezTo>
                    <a:pt x="292" y="59"/>
                    <a:pt x="234" y="30"/>
                    <a:pt x="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72"/>
            <p:cNvSpPr/>
            <p:nvPr/>
          </p:nvSpPr>
          <p:spPr>
            <a:xfrm>
              <a:off x="5140281" y="3321933"/>
              <a:ext cx="30865" cy="48804"/>
            </a:xfrm>
            <a:custGeom>
              <a:avLst/>
              <a:gdLst/>
              <a:ahLst/>
              <a:cxnLst/>
              <a:rect l="l" t="t" r="r" b="b"/>
              <a:pathLst>
                <a:path w="905" h="1431" extrusionOk="0">
                  <a:moveTo>
                    <a:pt x="29" y="1"/>
                  </a:moveTo>
                  <a:cubicBezTo>
                    <a:pt x="0" y="30"/>
                    <a:pt x="0" y="59"/>
                    <a:pt x="29" y="88"/>
                  </a:cubicBezTo>
                  <a:cubicBezTo>
                    <a:pt x="0" y="176"/>
                    <a:pt x="0" y="263"/>
                    <a:pt x="0" y="322"/>
                  </a:cubicBezTo>
                  <a:cubicBezTo>
                    <a:pt x="0" y="730"/>
                    <a:pt x="234" y="1110"/>
                    <a:pt x="584" y="1314"/>
                  </a:cubicBezTo>
                  <a:cubicBezTo>
                    <a:pt x="642" y="1343"/>
                    <a:pt x="701" y="1372"/>
                    <a:pt x="788" y="1402"/>
                  </a:cubicBezTo>
                  <a:lnTo>
                    <a:pt x="876" y="1431"/>
                  </a:lnTo>
                  <a:cubicBezTo>
                    <a:pt x="876" y="1431"/>
                    <a:pt x="905" y="1402"/>
                    <a:pt x="905" y="1343"/>
                  </a:cubicBezTo>
                  <a:cubicBezTo>
                    <a:pt x="905" y="1256"/>
                    <a:pt x="905" y="1197"/>
                    <a:pt x="905" y="1110"/>
                  </a:cubicBezTo>
                  <a:cubicBezTo>
                    <a:pt x="876" y="701"/>
                    <a:pt x="671" y="322"/>
                    <a:pt x="321" y="118"/>
                  </a:cubicBezTo>
                  <a:cubicBezTo>
                    <a:pt x="263" y="88"/>
                    <a:pt x="175" y="59"/>
                    <a:pt x="117" y="30"/>
                  </a:cubicBezTo>
                  <a:lnTo>
                    <a:pt x="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72"/>
            <p:cNvSpPr/>
            <p:nvPr/>
          </p:nvSpPr>
          <p:spPr>
            <a:xfrm>
              <a:off x="5168144" y="3266447"/>
              <a:ext cx="48804" cy="31649"/>
            </a:xfrm>
            <a:custGeom>
              <a:avLst/>
              <a:gdLst/>
              <a:ahLst/>
              <a:cxnLst/>
              <a:rect l="l" t="t" r="r" b="b"/>
              <a:pathLst>
                <a:path w="1431" h="928" extrusionOk="0">
                  <a:moveTo>
                    <a:pt x="1226" y="1"/>
                  </a:moveTo>
                  <a:cubicBezTo>
                    <a:pt x="1190" y="1"/>
                    <a:pt x="1153" y="8"/>
                    <a:pt x="1109" y="23"/>
                  </a:cubicBezTo>
                  <a:cubicBezTo>
                    <a:pt x="701" y="23"/>
                    <a:pt x="351" y="256"/>
                    <a:pt x="146" y="606"/>
                  </a:cubicBezTo>
                  <a:cubicBezTo>
                    <a:pt x="88" y="665"/>
                    <a:pt x="59" y="723"/>
                    <a:pt x="29" y="811"/>
                  </a:cubicBezTo>
                  <a:cubicBezTo>
                    <a:pt x="29" y="840"/>
                    <a:pt x="29" y="869"/>
                    <a:pt x="0" y="898"/>
                  </a:cubicBezTo>
                  <a:lnTo>
                    <a:pt x="117" y="927"/>
                  </a:lnTo>
                  <a:lnTo>
                    <a:pt x="351" y="927"/>
                  </a:lnTo>
                  <a:cubicBezTo>
                    <a:pt x="526" y="927"/>
                    <a:pt x="730" y="869"/>
                    <a:pt x="905" y="752"/>
                  </a:cubicBezTo>
                  <a:cubicBezTo>
                    <a:pt x="1080" y="665"/>
                    <a:pt x="1226" y="519"/>
                    <a:pt x="1314" y="344"/>
                  </a:cubicBezTo>
                  <a:cubicBezTo>
                    <a:pt x="1343" y="256"/>
                    <a:pt x="1372" y="198"/>
                    <a:pt x="1401" y="139"/>
                  </a:cubicBezTo>
                  <a:cubicBezTo>
                    <a:pt x="1430" y="81"/>
                    <a:pt x="1430" y="52"/>
                    <a:pt x="1430" y="23"/>
                  </a:cubicBezTo>
                  <a:lnTo>
                    <a:pt x="1343" y="23"/>
                  </a:lnTo>
                  <a:cubicBezTo>
                    <a:pt x="1299" y="8"/>
                    <a:pt x="1263" y="1"/>
                    <a:pt x="1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72"/>
            <p:cNvSpPr/>
            <p:nvPr/>
          </p:nvSpPr>
          <p:spPr>
            <a:xfrm>
              <a:off x="5216911" y="3312998"/>
              <a:ext cx="31888" cy="48804"/>
            </a:xfrm>
            <a:custGeom>
              <a:avLst/>
              <a:gdLst/>
              <a:ahLst/>
              <a:cxnLst/>
              <a:rect l="l" t="t" r="r" b="b"/>
              <a:pathLst>
                <a:path w="935" h="1431" extrusionOk="0">
                  <a:moveTo>
                    <a:pt x="59" y="0"/>
                  </a:moveTo>
                  <a:cubicBezTo>
                    <a:pt x="30" y="29"/>
                    <a:pt x="30" y="58"/>
                    <a:pt x="0" y="88"/>
                  </a:cubicBezTo>
                  <a:cubicBezTo>
                    <a:pt x="0" y="175"/>
                    <a:pt x="0" y="234"/>
                    <a:pt x="0" y="321"/>
                  </a:cubicBezTo>
                  <a:cubicBezTo>
                    <a:pt x="0" y="525"/>
                    <a:pt x="59" y="701"/>
                    <a:pt x="175" y="876"/>
                  </a:cubicBezTo>
                  <a:cubicBezTo>
                    <a:pt x="263" y="1051"/>
                    <a:pt x="409" y="1197"/>
                    <a:pt x="584" y="1313"/>
                  </a:cubicBezTo>
                  <a:cubicBezTo>
                    <a:pt x="642" y="1343"/>
                    <a:pt x="730" y="1372"/>
                    <a:pt x="788" y="1401"/>
                  </a:cubicBezTo>
                  <a:lnTo>
                    <a:pt x="876" y="1430"/>
                  </a:lnTo>
                  <a:cubicBezTo>
                    <a:pt x="876" y="1430"/>
                    <a:pt x="905" y="1401"/>
                    <a:pt x="905" y="1343"/>
                  </a:cubicBezTo>
                  <a:cubicBezTo>
                    <a:pt x="934" y="1255"/>
                    <a:pt x="934" y="1168"/>
                    <a:pt x="934" y="1109"/>
                  </a:cubicBezTo>
                  <a:cubicBezTo>
                    <a:pt x="934" y="905"/>
                    <a:pt x="876" y="701"/>
                    <a:pt x="759" y="525"/>
                  </a:cubicBezTo>
                  <a:cubicBezTo>
                    <a:pt x="672" y="380"/>
                    <a:pt x="526" y="234"/>
                    <a:pt x="351" y="117"/>
                  </a:cubicBezTo>
                  <a:cubicBezTo>
                    <a:pt x="292" y="88"/>
                    <a:pt x="205" y="58"/>
                    <a:pt x="146" y="29"/>
                  </a:cubicBezTo>
                  <a:lnTo>
                    <a:pt x="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72"/>
            <p:cNvSpPr/>
            <p:nvPr/>
          </p:nvSpPr>
          <p:spPr>
            <a:xfrm>
              <a:off x="5232837" y="3384649"/>
              <a:ext cx="31888" cy="47815"/>
            </a:xfrm>
            <a:custGeom>
              <a:avLst/>
              <a:gdLst/>
              <a:ahLst/>
              <a:cxnLst/>
              <a:rect l="l" t="t" r="r" b="b"/>
              <a:pathLst>
                <a:path w="935" h="1402" extrusionOk="0">
                  <a:moveTo>
                    <a:pt x="30" y="0"/>
                  </a:moveTo>
                  <a:cubicBezTo>
                    <a:pt x="30" y="0"/>
                    <a:pt x="30" y="30"/>
                    <a:pt x="30" y="88"/>
                  </a:cubicBezTo>
                  <a:cubicBezTo>
                    <a:pt x="0" y="146"/>
                    <a:pt x="0" y="234"/>
                    <a:pt x="0" y="292"/>
                  </a:cubicBezTo>
                  <a:cubicBezTo>
                    <a:pt x="30" y="701"/>
                    <a:pt x="234" y="1080"/>
                    <a:pt x="584" y="1285"/>
                  </a:cubicBezTo>
                  <a:cubicBezTo>
                    <a:pt x="642" y="1314"/>
                    <a:pt x="730" y="1372"/>
                    <a:pt x="788" y="1372"/>
                  </a:cubicBezTo>
                  <a:lnTo>
                    <a:pt x="905" y="1401"/>
                  </a:lnTo>
                  <a:cubicBezTo>
                    <a:pt x="905" y="1372"/>
                    <a:pt x="905" y="1343"/>
                    <a:pt x="905" y="1314"/>
                  </a:cubicBezTo>
                  <a:cubicBezTo>
                    <a:pt x="934" y="1226"/>
                    <a:pt x="934" y="1168"/>
                    <a:pt x="905" y="1080"/>
                  </a:cubicBezTo>
                  <a:cubicBezTo>
                    <a:pt x="905" y="876"/>
                    <a:pt x="847" y="701"/>
                    <a:pt x="759" y="526"/>
                  </a:cubicBezTo>
                  <a:cubicBezTo>
                    <a:pt x="672" y="351"/>
                    <a:pt x="526" y="205"/>
                    <a:pt x="351" y="117"/>
                  </a:cubicBezTo>
                  <a:cubicBezTo>
                    <a:pt x="292" y="88"/>
                    <a:pt x="205" y="30"/>
                    <a:pt x="146" y="30"/>
                  </a:cubicBezTo>
                  <a:cubicBezTo>
                    <a:pt x="117" y="0"/>
                    <a:pt x="59" y="0"/>
                    <a:pt x="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72"/>
            <p:cNvSpPr/>
            <p:nvPr/>
          </p:nvSpPr>
          <p:spPr>
            <a:xfrm>
              <a:off x="5177079" y="3469601"/>
              <a:ext cx="55796" cy="24317"/>
            </a:xfrm>
            <a:custGeom>
              <a:avLst/>
              <a:gdLst/>
              <a:ahLst/>
              <a:cxnLst/>
              <a:rect l="l" t="t" r="r" b="b"/>
              <a:pathLst>
                <a:path w="1636" h="713" extrusionOk="0">
                  <a:moveTo>
                    <a:pt x="652" y="0"/>
                  </a:moveTo>
                  <a:cubicBezTo>
                    <a:pt x="532" y="0"/>
                    <a:pt x="412" y="14"/>
                    <a:pt x="293" y="49"/>
                  </a:cubicBezTo>
                  <a:cubicBezTo>
                    <a:pt x="234" y="78"/>
                    <a:pt x="147" y="107"/>
                    <a:pt x="89" y="136"/>
                  </a:cubicBezTo>
                  <a:cubicBezTo>
                    <a:pt x="59" y="165"/>
                    <a:pt x="30" y="165"/>
                    <a:pt x="1" y="194"/>
                  </a:cubicBezTo>
                  <a:cubicBezTo>
                    <a:pt x="30" y="224"/>
                    <a:pt x="30" y="253"/>
                    <a:pt x="59" y="282"/>
                  </a:cubicBezTo>
                  <a:cubicBezTo>
                    <a:pt x="118" y="340"/>
                    <a:pt x="176" y="399"/>
                    <a:pt x="234" y="428"/>
                  </a:cubicBezTo>
                  <a:cubicBezTo>
                    <a:pt x="441" y="614"/>
                    <a:pt x="721" y="712"/>
                    <a:pt x="1002" y="712"/>
                  </a:cubicBezTo>
                  <a:cubicBezTo>
                    <a:pt x="1117" y="712"/>
                    <a:pt x="1233" y="696"/>
                    <a:pt x="1343" y="661"/>
                  </a:cubicBezTo>
                  <a:cubicBezTo>
                    <a:pt x="1402" y="632"/>
                    <a:pt x="1489" y="603"/>
                    <a:pt x="1548" y="574"/>
                  </a:cubicBezTo>
                  <a:cubicBezTo>
                    <a:pt x="1577" y="574"/>
                    <a:pt x="1606" y="545"/>
                    <a:pt x="1635" y="516"/>
                  </a:cubicBezTo>
                  <a:cubicBezTo>
                    <a:pt x="1606" y="486"/>
                    <a:pt x="1606" y="457"/>
                    <a:pt x="1577" y="457"/>
                  </a:cubicBezTo>
                  <a:cubicBezTo>
                    <a:pt x="1548" y="370"/>
                    <a:pt x="1489" y="340"/>
                    <a:pt x="1431" y="282"/>
                  </a:cubicBezTo>
                  <a:cubicBezTo>
                    <a:pt x="1285" y="136"/>
                    <a:pt x="1081" y="49"/>
                    <a:pt x="906" y="19"/>
                  </a:cubicBezTo>
                  <a:cubicBezTo>
                    <a:pt x="821" y="7"/>
                    <a:pt x="736" y="0"/>
                    <a:pt x="6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72"/>
            <p:cNvSpPr/>
            <p:nvPr/>
          </p:nvSpPr>
          <p:spPr>
            <a:xfrm>
              <a:off x="5140281" y="3494121"/>
              <a:ext cx="30865" cy="48804"/>
            </a:xfrm>
            <a:custGeom>
              <a:avLst/>
              <a:gdLst/>
              <a:ahLst/>
              <a:cxnLst/>
              <a:rect l="l" t="t" r="r" b="b"/>
              <a:pathLst>
                <a:path w="905" h="1431" extrusionOk="0">
                  <a:moveTo>
                    <a:pt x="29" y="1"/>
                  </a:moveTo>
                  <a:cubicBezTo>
                    <a:pt x="0" y="30"/>
                    <a:pt x="0" y="59"/>
                    <a:pt x="29" y="88"/>
                  </a:cubicBezTo>
                  <a:cubicBezTo>
                    <a:pt x="0" y="176"/>
                    <a:pt x="0" y="234"/>
                    <a:pt x="0" y="322"/>
                  </a:cubicBezTo>
                  <a:cubicBezTo>
                    <a:pt x="0" y="526"/>
                    <a:pt x="58" y="730"/>
                    <a:pt x="175" y="906"/>
                  </a:cubicBezTo>
                  <a:cubicBezTo>
                    <a:pt x="263" y="1051"/>
                    <a:pt x="409" y="1197"/>
                    <a:pt x="584" y="1314"/>
                  </a:cubicBezTo>
                  <a:cubicBezTo>
                    <a:pt x="642" y="1343"/>
                    <a:pt x="701" y="1373"/>
                    <a:pt x="788" y="1402"/>
                  </a:cubicBezTo>
                  <a:lnTo>
                    <a:pt x="876" y="1431"/>
                  </a:lnTo>
                  <a:cubicBezTo>
                    <a:pt x="876" y="1402"/>
                    <a:pt x="905" y="1373"/>
                    <a:pt x="905" y="1343"/>
                  </a:cubicBezTo>
                  <a:cubicBezTo>
                    <a:pt x="905" y="1256"/>
                    <a:pt x="905" y="1197"/>
                    <a:pt x="905" y="1110"/>
                  </a:cubicBezTo>
                  <a:cubicBezTo>
                    <a:pt x="905" y="906"/>
                    <a:pt x="846" y="701"/>
                    <a:pt x="730" y="555"/>
                  </a:cubicBezTo>
                  <a:cubicBezTo>
                    <a:pt x="642" y="380"/>
                    <a:pt x="496" y="234"/>
                    <a:pt x="321" y="118"/>
                  </a:cubicBezTo>
                  <a:cubicBezTo>
                    <a:pt x="263" y="88"/>
                    <a:pt x="175" y="59"/>
                    <a:pt x="117" y="30"/>
                  </a:cubicBezTo>
                  <a:lnTo>
                    <a:pt x="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72"/>
            <p:cNvSpPr/>
            <p:nvPr/>
          </p:nvSpPr>
          <p:spPr>
            <a:xfrm>
              <a:off x="3822295" y="3986234"/>
              <a:ext cx="74178" cy="59752"/>
            </a:xfrm>
            <a:custGeom>
              <a:avLst/>
              <a:gdLst/>
              <a:ahLst/>
              <a:cxnLst/>
              <a:rect l="l" t="t" r="r" b="b"/>
              <a:pathLst>
                <a:path w="2175" h="1752" extrusionOk="0">
                  <a:moveTo>
                    <a:pt x="343" y="1"/>
                  </a:moveTo>
                  <a:cubicBezTo>
                    <a:pt x="170" y="1"/>
                    <a:pt x="0" y="152"/>
                    <a:pt x="94" y="339"/>
                  </a:cubicBezTo>
                  <a:cubicBezTo>
                    <a:pt x="298" y="747"/>
                    <a:pt x="473" y="1185"/>
                    <a:pt x="677" y="1594"/>
                  </a:cubicBezTo>
                  <a:cubicBezTo>
                    <a:pt x="717" y="1693"/>
                    <a:pt x="824" y="1751"/>
                    <a:pt x="925" y="1751"/>
                  </a:cubicBezTo>
                  <a:cubicBezTo>
                    <a:pt x="973" y="1751"/>
                    <a:pt x="1019" y="1738"/>
                    <a:pt x="1057" y="1710"/>
                  </a:cubicBezTo>
                  <a:lnTo>
                    <a:pt x="1961" y="981"/>
                  </a:lnTo>
                  <a:cubicBezTo>
                    <a:pt x="2174" y="791"/>
                    <a:pt x="2023" y="487"/>
                    <a:pt x="1818" y="487"/>
                  </a:cubicBezTo>
                  <a:cubicBezTo>
                    <a:pt x="1770" y="487"/>
                    <a:pt x="1719" y="504"/>
                    <a:pt x="1670" y="543"/>
                  </a:cubicBezTo>
                  <a:lnTo>
                    <a:pt x="998" y="1097"/>
                  </a:lnTo>
                  <a:lnTo>
                    <a:pt x="590" y="163"/>
                  </a:lnTo>
                  <a:cubicBezTo>
                    <a:pt x="537" y="48"/>
                    <a:pt x="440" y="1"/>
                    <a:pt x="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72"/>
            <p:cNvSpPr/>
            <p:nvPr/>
          </p:nvSpPr>
          <p:spPr>
            <a:xfrm>
              <a:off x="4169636" y="4136971"/>
              <a:ext cx="74178" cy="59957"/>
            </a:xfrm>
            <a:custGeom>
              <a:avLst/>
              <a:gdLst/>
              <a:ahLst/>
              <a:cxnLst/>
              <a:rect l="l" t="t" r="r" b="b"/>
              <a:pathLst>
                <a:path w="2175" h="1758" extrusionOk="0">
                  <a:moveTo>
                    <a:pt x="321" y="0"/>
                  </a:moveTo>
                  <a:cubicBezTo>
                    <a:pt x="158" y="0"/>
                    <a:pt x="1" y="139"/>
                    <a:pt x="94" y="326"/>
                  </a:cubicBezTo>
                  <a:lnTo>
                    <a:pt x="649" y="1580"/>
                  </a:lnTo>
                  <a:cubicBezTo>
                    <a:pt x="705" y="1694"/>
                    <a:pt x="798" y="1758"/>
                    <a:pt x="896" y="1758"/>
                  </a:cubicBezTo>
                  <a:cubicBezTo>
                    <a:pt x="950" y="1758"/>
                    <a:pt x="1006" y="1739"/>
                    <a:pt x="1057" y="1697"/>
                  </a:cubicBezTo>
                  <a:lnTo>
                    <a:pt x="1962" y="968"/>
                  </a:lnTo>
                  <a:cubicBezTo>
                    <a:pt x="2174" y="802"/>
                    <a:pt x="2024" y="503"/>
                    <a:pt x="1820" y="503"/>
                  </a:cubicBezTo>
                  <a:cubicBezTo>
                    <a:pt x="1772" y="503"/>
                    <a:pt x="1720" y="520"/>
                    <a:pt x="1670" y="559"/>
                  </a:cubicBezTo>
                  <a:lnTo>
                    <a:pt x="999" y="1084"/>
                  </a:lnTo>
                  <a:cubicBezTo>
                    <a:pt x="853" y="792"/>
                    <a:pt x="707" y="471"/>
                    <a:pt x="561" y="150"/>
                  </a:cubicBezTo>
                  <a:cubicBezTo>
                    <a:pt x="508" y="45"/>
                    <a:pt x="414"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72"/>
            <p:cNvSpPr/>
            <p:nvPr/>
          </p:nvSpPr>
          <p:spPr>
            <a:xfrm>
              <a:off x="3297753" y="4386778"/>
              <a:ext cx="73360" cy="59991"/>
            </a:xfrm>
            <a:custGeom>
              <a:avLst/>
              <a:gdLst/>
              <a:ahLst/>
              <a:cxnLst/>
              <a:rect l="l" t="t" r="r" b="b"/>
              <a:pathLst>
                <a:path w="2151" h="1759" extrusionOk="0">
                  <a:moveTo>
                    <a:pt x="334" y="1"/>
                  </a:moveTo>
                  <a:cubicBezTo>
                    <a:pt x="169" y="1"/>
                    <a:pt x="1" y="140"/>
                    <a:pt x="94" y="326"/>
                  </a:cubicBezTo>
                  <a:lnTo>
                    <a:pt x="678" y="1581"/>
                  </a:lnTo>
                  <a:cubicBezTo>
                    <a:pt x="715" y="1694"/>
                    <a:pt x="802" y="1758"/>
                    <a:pt x="897" y="1758"/>
                  </a:cubicBezTo>
                  <a:cubicBezTo>
                    <a:pt x="950" y="1758"/>
                    <a:pt x="1005" y="1739"/>
                    <a:pt x="1057" y="1698"/>
                  </a:cubicBezTo>
                  <a:lnTo>
                    <a:pt x="1962" y="968"/>
                  </a:lnTo>
                  <a:cubicBezTo>
                    <a:pt x="2151" y="779"/>
                    <a:pt x="2014" y="475"/>
                    <a:pt x="1816" y="475"/>
                  </a:cubicBezTo>
                  <a:cubicBezTo>
                    <a:pt x="1770" y="475"/>
                    <a:pt x="1720" y="492"/>
                    <a:pt x="1670" y="530"/>
                  </a:cubicBezTo>
                  <a:lnTo>
                    <a:pt x="999" y="1056"/>
                  </a:lnTo>
                  <a:lnTo>
                    <a:pt x="561" y="151"/>
                  </a:lnTo>
                  <a:cubicBezTo>
                    <a:pt x="519" y="45"/>
                    <a:pt x="427" y="1"/>
                    <a:pt x="3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72"/>
            <p:cNvSpPr/>
            <p:nvPr/>
          </p:nvSpPr>
          <p:spPr>
            <a:xfrm>
              <a:off x="4237331" y="4486326"/>
              <a:ext cx="74281" cy="59957"/>
            </a:xfrm>
            <a:custGeom>
              <a:avLst/>
              <a:gdLst/>
              <a:ahLst/>
              <a:cxnLst/>
              <a:rect l="l" t="t" r="r" b="b"/>
              <a:pathLst>
                <a:path w="2178" h="1758" extrusionOk="0">
                  <a:moveTo>
                    <a:pt x="341" y="0"/>
                  </a:moveTo>
                  <a:cubicBezTo>
                    <a:pt x="169" y="0"/>
                    <a:pt x="1" y="139"/>
                    <a:pt x="94" y="326"/>
                  </a:cubicBezTo>
                  <a:lnTo>
                    <a:pt x="677" y="1581"/>
                  </a:lnTo>
                  <a:cubicBezTo>
                    <a:pt x="715" y="1694"/>
                    <a:pt x="814" y="1758"/>
                    <a:pt x="918" y="1758"/>
                  </a:cubicBezTo>
                  <a:cubicBezTo>
                    <a:pt x="975" y="1758"/>
                    <a:pt x="1034" y="1739"/>
                    <a:pt x="1086" y="1697"/>
                  </a:cubicBezTo>
                  <a:lnTo>
                    <a:pt x="1991" y="968"/>
                  </a:lnTo>
                  <a:cubicBezTo>
                    <a:pt x="2177" y="804"/>
                    <a:pt x="2029" y="492"/>
                    <a:pt x="1827" y="492"/>
                  </a:cubicBezTo>
                  <a:cubicBezTo>
                    <a:pt x="1777" y="492"/>
                    <a:pt x="1723" y="512"/>
                    <a:pt x="1670" y="559"/>
                  </a:cubicBezTo>
                  <a:lnTo>
                    <a:pt x="1028" y="1084"/>
                  </a:lnTo>
                  <a:lnTo>
                    <a:pt x="590" y="150"/>
                  </a:lnTo>
                  <a:cubicBezTo>
                    <a:pt x="537" y="45"/>
                    <a:pt x="439" y="0"/>
                    <a:pt x="3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72"/>
            <p:cNvSpPr/>
            <p:nvPr/>
          </p:nvSpPr>
          <p:spPr>
            <a:xfrm>
              <a:off x="4061802" y="4751651"/>
              <a:ext cx="74588" cy="59718"/>
            </a:xfrm>
            <a:custGeom>
              <a:avLst/>
              <a:gdLst/>
              <a:ahLst/>
              <a:cxnLst/>
              <a:rect l="l" t="t" r="r" b="b"/>
              <a:pathLst>
                <a:path w="2187" h="1751" extrusionOk="0">
                  <a:moveTo>
                    <a:pt x="331" y="0"/>
                  </a:moveTo>
                  <a:cubicBezTo>
                    <a:pt x="165" y="0"/>
                    <a:pt x="0" y="151"/>
                    <a:pt x="75" y="338"/>
                  </a:cubicBezTo>
                  <a:cubicBezTo>
                    <a:pt x="279" y="747"/>
                    <a:pt x="484" y="1155"/>
                    <a:pt x="688" y="1593"/>
                  </a:cubicBezTo>
                  <a:cubicBezTo>
                    <a:pt x="727" y="1692"/>
                    <a:pt x="821" y="1751"/>
                    <a:pt x="923" y="1751"/>
                  </a:cubicBezTo>
                  <a:cubicBezTo>
                    <a:pt x="971" y="1751"/>
                    <a:pt x="1020" y="1738"/>
                    <a:pt x="1067" y="1710"/>
                  </a:cubicBezTo>
                  <a:lnTo>
                    <a:pt x="1972" y="980"/>
                  </a:lnTo>
                  <a:cubicBezTo>
                    <a:pt x="2187" y="813"/>
                    <a:pt x="2011" y="489"/>
                    <a:pt x="1812" y="489"/>
                  </a:cubicBezTo>
                  <a:cubicBezTo>
                    <a:pt x="1768" y="489"/>
                    <a:pt x="1723" y="505"/>
                    <a:pt x="1680" y="542"/>
                  </a:cubicBezTo>
                  <a:lnTo>
                    <a:pt x="1009" y="1068"/>
                  </a:lnTo>
                  <a:cubicBezTo>
                    <a:pt x="863" y="776"/>
                    <a:pt x="717" y="455"/>
                    <a:pt x="571" y="163"/>
                  </a:cubicBezTo>
                  <a:cubicBezTo>
                    <a:pt x="519" y="48"/>
                    <a:pt x="425" y="0"/>
                    <a:pt x="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72"/>
            <p:cNvSpPr/>
            <p:nvPr/>
          </p:nvSpPr>
          <p:spPr>
            <a:xfrm>
              <a:off x="4257213" y="4943210"/>
              <a:ext cx="74212" cy="60229"/>
            </a:xfrm>
            <a:custGeom>
              <a:avLst/>
              <a:gdLst/>
              <a:ahLst/>
              <a:cxnLst/>
              <a:rect l="l" t="t" r="r" b="b"/>
              <a:pathLst>
                <a:path w="2176" h="1766" extrusionOk="0">
                  <a:moveTo>
                    <a:pt x="338" y="1"/>
                  </a:moveTo>
                  <a:cubicBezTo>
                    <a:pt x="173" y="1"/>
                    <a:pt x="0" y="147"/>
                    <a:pt x="94" y="354"/>
                  </a:cubicBezTo>
                  <a:lnTo>
                    <a:pt x="678" y="1580"/>
                  </a:lnTo>
                  <a:cubicBezTo>
                    <a:pt x="718" y="1700"/>
                    <a:pt x="828" y="1766"/>
                    <a:pt x="931" y="1766"/>
                  </a:cubicBezTo>
                  <a:cubicBezTo>
                    <a:pt x="977" y="1766"/>
                    <a:pt x="1021" y="1753"/>
                    <a:pt x="1058" y="1725"/>
                  </a:cubicBezTo>
                  <a:lnTo>
                    <a:pt x="1962" y="996"/>
                  </a:lnTo>
                  <a:cubicBezTo>
                    <a:pt x="2175" y="807"/>
                    <a:pt x="2024" y="503"/>
                    <a:pt x="1819" y="503"/>
                  </a:cubicBezTo>
                  <a:cubicBezTo>
                    <a:pt x="1771" y="503"/>
                    <a:pt x="1720" y="519"/>
                    <a:pt x="1670" y="558"/>
                  </a:cubicBezTo>
                  <a:lnTo>
                    <a:pt x="999" y="1083"/>
                  </a:lnTo>
                  <a:lnTo>
                    <a:pt x="561" y="149"/>
                  </a:lnTo>
                  <a:cubicBezTo>
                    <a:pt x="520" y="46"/>
                    <a:pt x="430" y="1"/>
                    <a:pt x="3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72"/>
            <p:cNvSpPr/>
            <p:nvPr/>
          </p:nvSpPr>
          <p:spPr>
            <a:xfrm>
              <a:off x="3525699" y="4863544"/>
              <a:ext cx="74042" cy="59991"/>
            </a:xfrm>
            <a:custGeom>
              <a:avLst/>
              <a:gdLst/>
              <a:ahLst/>
              <a:cxnLst/>
              <a:rect l="l" t="t" r="r" b="b"/>
              <a:pathLst>
                <a:path w="2171" h="1759" extrusionOk="0">
                  <a:moveTo>
                    <a:pt x="333" y="1"/>
                  </a:moveTo>
                  <a:cubicBezTo>
                    <a:pt x="169" y="1"/>
                    <a:pt x="0" y="139"/>
                    <a:pt x="93" y="326"/>
                  </a:cubicBezTo>
                  <a:lnTo>
                    <a:pt x="677" y="1581"/>
                  </a:lnTo>
                  <a:cubicBezTo>
                    <a:pt x="715" y="1694"/>
                    <a:pt x="801" y="1758"/>
                    <a:pt x="897" y="1758"/>
                  </a:cubicBezTo>
                  <a:cubicBezTo>
                    <a:pt x="949" y="1758"/>
                    <a:pt x="1005" y="1739"/>
                    <a:pt x="1056" y="1697"/>
                  </a:cubicBezTo>
                  <a:lnTo>
                    <a:pt x="1961" y="968"/>
                  </a:lnTo>
                  <a:cubicBezTo>
                    <a:pt x="2171" y="805"/>
                    <a:pt x="2027" y="492"/>
                    <a:pt x="1827" y="492"/>
                  </a:cubicBezTo>
                  <a:cubicBezTo>
                    <a:pt x="1776" y="492"/>
                    <a:pt x="1722" y="512"/>
                    <a:pt x="1669" y="559"/>
                  </a:cubicBezTo>
                  <a:lnTo>
                    <a:pt x="998" y="1085"/>
                  </a:lnTo>
                  <a:lnTo>
                    <a:pt x="560" y="151"/>
                  </a:lnTo>
                  <a:cubicBezTo>
                    <a:pt x="518" y="45"/>
                    <a:pt x="426" y="1"/>
                    <a:pt x="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72"/>
            <p:cNvSpPr/>
            <p:nvPr/>
          </p:nvSpPr>
          <p:spPr>
            <a:xfrm>
              <a:off x="3277837" y="4714819"/>
              <a:ext cx="74178" cy="59718"/>
            </a:xfrm>
            <a:custGeom>
              <a:avLst/>
              <a:gdLst/>
              <a:ahLst/>
              <a:cxnLst/>
              <a:rect l="l" t="t" r="r" b="b"/>
              <a:pathLst>
                <a:path w="2175" h="1751" extrusionOk="0">
                  <a:moveTo>
                    <a:pt x="343" y="0"/>
                  </a:moveTo>
                  <a:cubicBezTo>
                    <a:pt x="171" y="0"/>
                    <a:pt x="1" y="151"/>
                    <a:pt x="94" y="338"/>
                  </a:cubicBezTo>
                  <a:lnTo>
                    <a:pt x="678" y="1593"/>
                  </a:lnTo>
                  <a:cubicBezTo>
                    <a:pt x="718" y="1692"/>
                    <a:pt x="825" y="1751"/>
                    <a:pt x="926" y="1751"/>
                  </a:cubicBezTo>
                  <a:cubicBezTo>
                    <a:pt x="973" y="1751"/>
                    <a:pt x="1020" y="1738"/>
                    <a:pt x="1057" y="1710"/>
                  </a:cubicBezTo>
                  <a:lnTo>
                    <a:pt x="1962" y="980"/>
                  </a:lnTo>
                  <a:cubicBezTo>
                    <a:pt x="2175" y="791"/>
                    <a:pt x="2024" y="487"/>
                    <a:pt x="1819" y="487"/>
                  </a:cubicBezTo>
                  <a:cubicBezTo>
                    <a:pt x="1771" y="487"/>
                    <a:pt x="1720" y="504"/>
                    <a:pt x="1670" y="542"/>
                  </a:cubicBezTo>
                  <a:lnTo>
                    <a:pt x="999" y="1097"/>
                  </a:lnTo>
                  <a:lnTo>
                    <a:pt x="590" y="163"/>
                  </a:lnTo>
                  <a:cubicBezTo>
                    <a:pt x="538" y="48"/>
                    <a:pt x="440" y="0"/>
                    <a:pt x="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72"/>
            <p:cNvSpPr/>
            <p:nvPr/>
          </p:nvSpPr>
          <p:spPr>
            <a:xfrm>
              <a:off x="5233724" y="3986234"/>
              <a:ext cx="74997" cy="59752"/>
            </a:xfrm>
            <a:custGeom>
              <a:avLst/>
              <a:gdLst/>
              <a:ahLst/>
              <a:cxnLst/>
              <a:rect l="l" t="t" r="r" b="b"/>
              <a:pathLst>
                <a:path w="2199" h="1752" extrusionOk="0">
                  <a:moveTo>
                    <a:pt x="1856" y="1"/>
                  </a:moveTo>
                  <a:cubicBezTo>
                    <a:pt x="1759" y="1"/>
                    <a:pt x="1661" y="48"/>
                    <a:pt x="1609" y="163"/>
                  </a:cubicBezTo>
                  <a:lnTo>
                    <a:pt x="1171" y="1097"/>
                  </a:lnTo>
                  <a:lnTo>
                    <a:pt x="529" y="543"/>
                  </a:lnTo>
                  <a:cubicBezTo>
                    <a:pt x="479" y="504"/>
                    <a:pt x="427" y="487"/>
                    <a:pt x="378" y="487"/>
                  </a:cubicBezTo>
                  <a:cubicBezTo>
                    <a:pt x="166" y="487"/>
                    <a:pt x="1" y="791"/>
                    <a:pt x="237" y="981"/>
                  </a:cubicBezTo>
                  <a:lnTo>
                    <a:pt x="1142" y="1710"/>
                  </a:lnTo>
                  <a:cubicBezTo>
                    <a:pt x="1179" y="1738"/>
                    <a:pt x="1226" y="1751"/>
                    <a:pt x="1273" y="1751"/>
                  </a:cubicBezTo>
                  <a:cubicBezTo>
                    <a:pt x="1374" y="1751"/>
                    <a:pt x="1481" y="1693"/>
                    <a:pt x="1521" y="1594"/>
                  </a:cubicBezTo>
                  <a:lnTo>
                    <a:pt x="2105" y="339"/>
                  </a:lnTo>
                  <a:cubicBezTo>
                    <a:pt x="2198" y="152"/>
                    <a:pt x="2028" y="1"/>
                    <a:pt x="18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72"/>
            <p:cNvSpPr/>
            <p:nvPr/>
          </p:nvSpPr>
          <p:spPr>
            <a:xfrm>
              <a:off x="5758879" y="4385789"/>
              <a:ext cx="74349" cy="59991"/>
            </a:xfrm>
            <a:custGeom>
              <a:avLst/>
              <a:gdLst/>
              <a:ahLst/>
              <a:cxnLst/>
              <a:rect l="l" t="t" r="r" b="b"/>
              <a:pathLst>
                <a:path w="2180" h="1759" extrusionOk="0">
                  <a:moveTo>
                    <a:pt x="1839" y="1"/>
                  </a:moveTo>
                  <a:cubicBezTo>
                    <a:pt x="1742" y="1"/>
                    <a:pt x="1643" y="45"/>
                    <a:pt x="1590" y="151"/>
                  </a:cubicBezTo>
                  <a:lnTo>
                    <a:pt x="1152" y="1085"/>
                  </a:lnTo>
                  <a:lnTo>
                    <a:pt x="510" y="559"/>
                  </a:lnTo>
                  <a:cubicBezTo>
                    <a:pt x="460" y="520"/>
                    <a:pt x="409" y="504"/>
                    <a:pt x="361" y="504"/>
                  </a:cubicBezTo>
                  <a:cubicBezTo>
                    <a:pt x="155" y="504"/>
                    <a:pt x="0" y="803"/>
                    <a:pt x="189" y="968"/>
                  </a:cubicBezTo>
                  <a:lnTo>
                    <a:pt x="1094" y="1698"/>
                  </a:lnTo>
                  <a:cubicBezTo>
                    <a:pt x="1146" y="1739"/>
                    <a:pt x="1205" y="1758"/>
                    <a:pt x="1262" y="1758"/>
                  </a:cubicBezTo>
                  <a:cubicBezTo>
                    <a:pt x="1366" y="1758"/>
                    <a:pt x="1465" y="1694"/>
                    <a:pt x="1503" y="1581"/>
                  </a:cubicBezTo>
                  <a:lnTo>
                    <a:pt x="2086" y="326"/>
                  </a:lnTo>
                  <a:cubicBezTo>
                    <a:pt x="2180" y="139"/>
                    <a:pt x="2011" y="1"/>
                    <a:pt x="1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72"/>
            <p:cNvSpPr/>
            <p:nvPr/>
          </p:nvSpPr>
          <p:spPr>
            <a:xfrm>
              <a:off x="5265304" y="5005892"/>
              <a:ext cx="74622" cy="59309"/>
            </a:xfrm>
            <a:custGeom>
              <a:avLst/>
              <a:gdLst/>
              <a:ahLst/>
              <a:cxnLst/>
              <a:rect l="l" t="t" r="r" b="b"/>
              <a:pathLst>
                <a:path w="2188" h="1739" extrusionOk="0">
                  <a:moveTo>
                    <a:pt x="1858" y="0"/>
                  </a:moveTo>
                  <a:cubicBezTo>
                    <a:pt x="1764" y="0"/>
                    <a:pt x="1669" y="45"/>
                    <a:pt x="1617" y="150"/>
                  </a:cubicBezTo>
                  <a:lnTo>
                    <a:pt x="1179" y="1084"/>
                  </a:lnTo>
                  <a:lnTo>
                    <a:pt x="537" y="530"/>
                  </a:lnTo>
                  <a:cubicBezTo>
                    <a:pt x="489" y="492"/>
                    <a:pt x="439" y="477"/>
                    <a:pt x="392" y="477"/>
                  </a:cubicBezTo>
                  <a:cubicBezTo>
                    <a:pt x="177" y="477"/>
                    <a:pt x="1" y="800"/>
                    <a:pt x="216" y="967"/>
                  </a:cubicBezTo>
                  <a:lnTo>
                    <a:pt x="1120" y="1697"/>
                  </a:lnTo>
                  <a:cubicBezTo>
                    <a:pt x="1167" y="1725"/>
                    <a:pt x="1217" y="1738"/>
                    <a:pt x="1266" y="1738"/>
                  </a:cubicBezTo>
                  <a:cubicBezTo>
                    <a:pt x="1370" y="1738"/>
                    <a:pt x="1470" y="1679"/>
                    <a:pt x="1529" y="1580"/>
                  </a:cubicBezTo>
                  <a:lnTo>
                    <a:pt x="2113" y="325"/>
                  </a:lnTo>
                  <a:cubicBezTo>
                    <a:pt x="2187" y="139"/>
                    <a:pt x="2024" y="0"/>
                    <a:pt x="1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72"/>
            <p:cNvSpPr/>
            <p:nvPr/>
          </p:nvSpPr>
          <p:spPr>
            <a:xfrm>
              <a:off x="5580792" y="4833738"/>
              <a:ext cx="74315" cy="59922"/>
            </a:xfrm>
            <a:custGeom>
              <a:avLst/>
              <a:gdLst/>
              <a:ahLst/>
              <a:cxnLst/>
              <a:rect l="l" t="t" r="r" b="b"/>
              <a:pathLst>
                <a:path w="2179" h="1757" extrusionOk="0">
                  <a:moveTo>
                    <a:pt x="1832" y="0"/>
                  </a:moveTo>
                  <a:cubicBezTo>
                    <a:pt x="1736" y="0"/>
                    <a:pt x="1640" y="45"/>
                    <a:pt x="1588" y="149"/>
                  </a:cubicBezTo>
                  <a:cubicBezTo>
                    <a:pt x="1442" y="470"/>
                    <a:pt x="1296" y="762"/>
                    <a:pt x="1150" y="1083"/>
                  </a:cubicBezTo>
                  <a:lnTo>
                    <a:pt x="508" y="558"/>
                  </a:lnTo>
                  <a:cubicBezTo>
                    <a:pt x="455" y="511"/>
                    <a:pt x="401" y="491"/>
                    <a:pt x="351" y="491"/>
                  </a:cubicBezTo>
                  <a:cubicBezTo>
                    <a:pt x="149" y="491"/>
                    <a:pt x="1" y="803"/>
                    <a:pt x="187" y="966"/>
                  </a:cubicBezTo>
                  <a:lnTo>
                    <a:pt x="1092" y="1696"/>
                  </a:lnTo>
                  <a:cubicBezTo>
                    <a:pt x="1144" y="1737"/>
                    <a:pt x="1203" y="1757"/>
                    <a:pt x="1260" y="1757"/>
                  </a:cubicBezTo>
                  <a:cubicBezTo>
                    <a:pt x="1364" y="1757"/>
                    <a:pt x="1463" y="1692"/>
                    <a:pt x="1501" y="1579"/>
                  </a:cubicBezTo>
                  <a:cubicBezTo>
                    <a:pt x="1676" y="1171"/>
                    <a:pt x="1880" y="762"/>
                    <a:pt x="2084" y="353"/>
                  </a:cubicBezTo>
                  <a:cubicBezTo>
                    <a:pt x="2178" y="147"/>
                    <a:pt x="2006" y="0"/>
                    <a:pt x="1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72"/>
            <p:cNvSpPr/>
            <p:nvPr/>
          </p:nvSpPr>
          <p:spPr>
            <a:xfrm>
              <a:off x="5873534" y="4638666"/>
              <a:ext cx="75167" cy="60229"/>
            </a:xfrm>
            <a:custGeom>
              <a:avLst/>
              <a:gdLst/>
              <a:ahLst/>
              <a:cxnLst/>
              <a:rect l="l" t="t" r="r" b="b"/>
              <a:pathLst>
                <a:path w="2204" h="1766" extrusionOk="0">
                  <a:moveTo>
                    <a:pt x="1858" y="0"/>
                  </a:moveTo>
                  <a:cubicBezTo>
                    <a:pt x="1762" y="0"/>
                    <a:pt x="1666" y="45"/>
                    <a:pt x="1614" y="149"/>
                  </a:cubicBezTo>
                  <a:lnTo>
                    <a:pt x="1176" y="1083"/>
                  </a:lnTo>
                  <a:lnTo>
                    <a:pt x="534" y="557"/>
                  </a:lnTo>
                  <a:cubicBezTo>
                    <a:pt x="484" y="519"/>
                    <a:pt x="432" y="502"/>
                    <a:pt x="382" y="502"/>
                  </a:cubicBezTo>
                  <a:cubicBezTo>
                    <a:pt x="170" y="502"/>
                    <a:pt x="0" y="806"/>
                    <a:pt x="213" y="995"/>
                  </a:cubicBezTo>
                  <a:lnTo>
                    <a:pt x="1118" y="1725"/>
                  </a:lnTo>
                  <a:cubicBezTo>
                    <a:pt x="1164" y="1753"/>
                    <a:pt x="1217" y="1766"/>
                    <a:pt x="1269" y="1766"/>
                  </a:cubicBezTo>
                  <a:cubicBezTo>
                    <a:pt x="1380" y="1766"/>
                    <a:pt x="1487" y="1707"/>
                    <a:pt x="1526" y="1608"/>
                  </a:cubicBezTo>
                  <a:lnTo>
                    <a:pt x="2110" y="353"/>
                  </a:lnTo>
                  <a:cubicBezTo>
                    <a:pt x="2204" y="146"/>
                    <a:pt x="2032" y="0"/>
                    <a:pt x="1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2" name="Google Shape;3642;p72"/>
          <p:cNvGrpSpPr/>
          <p:nvPr/>
        </p:nvGrpSpPr>
        <p:grpSpPr>
          <a:xfrm>
            <a:off x="7677093" y="1295273"/>
            <a:ext cx="244617" cy="268996"/>
            <a:chOff x="6523500" y="4338575"/>
            <a:chExt cx="259375" cy="285225"/>
          </a:xfrm>
        </p:grpSpPr>
        <p:sp>
          <p:nvSpPr>
            <p:cNvPr id="3643" name="Google Shape;3643;p72"/>
            <p:cNvSpPr/>
            <p:nvPr/>
          </p:nvSpPr>
          <p:spPr>
            <a:xfrm>
              <a:off x="6528500" y="4461150"/>
              <a:ext cx="125125" cy="112600"/>
            </a:xfrm>
            <a:custGeom>
              <a:avLst/>
              <a:gdLst/>
              <a:ahLst/>
              <a:cxnLst/>
              <a:rect l="l" t="t" r="r" b="b"/>
              <a:pathLst>
                <a:path w="5005" h="4504" extrusionOk="0">
                  <a:moveTo>
                    <a:pt x="5004" y="935"/>
                  </a:moveTo>
                  <a:cubicBezTo>
                    <a:pt x="4704" y="2336"/>
                    <a:pt x="1302" y="4504"/>
                    <a:pt x="634" y="2235"/>
                  </a:cubicBezTo>
                  <a:cubicBezTo>
                    <a:pt x="1" y="1"/>
                    <a:pt x="3770" y="34"/>
                    <a:pt x="5004" y="9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72"/>
            <p:cNvSpPr/>
            <p:nvPr/>
          </p:nvSpPr>
          <p:spPr>
            <a:xfrm>
              <a:off x="6570200" y="4484500"/>
              <a:ext cx="133450" cy="139300"/>
            </a:xfrm>
            <a:custGeom>
              <a:avLst/>
              <a:gdLst/>
              <a:ahLst/>
              <a:cxnLst/>
              <a:rect l="l" t="t" r="r" b="b"/>
              <a:pathLst>
                <a:path w="5338" h="5572" extrusionOk="0">
                  <a:moveTo>
                    <a:pt x="3336" y="1"/>
                  </a:moveTo>
                  <a:cubicBezTo>
                    <a:pt x="4537" y="1101"/>
                    <a:pt x="5338" y="5571"/>
                    <a:pt x="2669" y="5204"/>
                  </a:cubicBezTo>
                  <a:cubicBezTo>
                    <a:pt x="1" y="4837"/>
                    <a:pt x="1802" y="768"/>
                    <a:pt x="33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72"/>
            <p:cNvSpPr/>
            <p:nvPr/>
          </p:nvSpPr>
          <p:spPr>
            <a:xfrm>
              <a:off x="6653600" y="4465325"/>
              <a:ext cx="129275" cy="119275"/>
            </a:xfrm>
            <a:custGeom>
              <a:avLst/>
              <a:gdLst/>
              <a:ahLst/>
              <a:cxnLst/>
              <a:rect l="l" t="t" r="r" b="b"/>
              <a:pathLst>
                <a:path w="5171" h="4771" extrusionOk="0">
                  <a:moveTo>
                    <a:pt x="0" y="768"/>
                  </a:moveTo>
                  <a:cubicBezTo>
                    <a:pt x="1401" y="0"/>
                    <a:pt x="5171" y="467"/>
                    <a:pt x="4203" y="2602"/>
                  </a:cubicBezTo>
                  <a:cubicBezTo>
                    <a:pt x="3236" y="4770"/>
                    <a:pt x="267" y="2102"/>
                    <a:pt x="0" y="7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72"/>
            <p:cNvSpPr/>
            <p:nvPr/>
          </p:nvSpPr>
          <p:spPr>
            <a:xfrm>
              <a:off x="6637750" y="4338575"/>
              <a:ext cx="145125" cy="146775"/>
            </a:xfrm>
            <a:custGeom>
              <a:avLst/>
              <a:gdLst/>
              <a:ahLst/>
              <a:cxnLst/>
              <a:rect l="l" t="t" r="r" b="b"/>
              <a:pathLst>
                <a:path w="5805" h="5871" extrusionOk="0">
                  <a:moveTo>
                    <a:pt x="634" y="5838"/>
                  </a:moveTo>
                  <a:cubicBezTo>
                    <a:pt x="0" y="4036"/>
                    <a:pt x="1368" y="0"/>
                    <a:pt x="3603" y="1534"/>
                  </a:cubicBezTo>
                  <a:cubicBezTo>
                    <a:pt x="5805" y="3069"/>
                    <a:pt x="2569" y="5871"/>
                    <a:pt x="634" y="58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72"/>
            <p:cNvSpPr/>
            <p:nvPr/>
          </p:nvSpPr>
          <p:spPr>
            <a:xfrm>
              <a:off x="6523500" y="4339400"/>
              <a:ext cx="145975" cy="148450"/>
            </a:xfrm>
            <a:custGeom>
              <a:avLst/>
              <a:gdLst/>
              <a:ahLst/>
              <a:cxnLst/>
              <a:rect l="l" t="t" r="r" b="b"/>
              <a:pathLst>
                <a:path w="5839" h="5938" extrusionOk="0">
                  <a:moveTo>
                    <a:pt x="5204" y="5805"/>
                  </a:moveTo>
                  <a:cubicBezTo>
                    <a:pt x="3069" y="5938"/>
                    <a:pt x="1" y="3036"/>
                    <a:pt x="2235" y="1501"/>
                  </a:cubicBezTo>
                  <a:cubicBezTo>
                    <a:pt x="4470" y="0"/>
                    <a:pt x="5838" y="4470"/>
                    <a:pt x="5204" y="58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72"/>
            <p:cNvSpPr/>
            <p:nvPr/>
          </p:nvSpPr>
          <p:spPr>
            <a:xfrm>
              <a:off x="6626900" y="4459475"/>
              <a:ext cx="47575" cy="51725"/>
            </a:xfrm>
            <a:custGeom>
              <a:avLst/>
              <a:gdLst/>
              <a:ahLst/>
              <a:cxnLst/>
              <a:rect l="l" t="t" r="r" b="b"/>
              <a:pathLst>
                <a:path w="1903" h="2069" extrusionOk="0">
                  <a:moveTo>
                    <a:pt x="201" y="1402"/>
                  </a:moveTo>
                  <a:cubicBezTo>
                    <a:pt x="501" y="2069"/>
                    <a:pt x="1469" y="2002"/>
                    <a:pt x="1669" y="1302"/>
                  </a:cubicBezTo>
                  <a:cubicBezTo>
                    <a:pt x="1902" y="635"/>
                    <a:pt x="1202" y="1"/>
                    <a:pt x="535" y="334"/>
                  </a:cubicBezTo>
                  <a:cubicBezTo>
                    <a:pt x="134" y="535"/>
                    <a:pt x="1" y="1002"/>
                    <a:pt x="201" y="1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3524;p72">
            <a:extLst>
              <a:ext uri="{FF2B5EF4-FFF2-40B4-BE49-F238E27FC236}">
                <a16:creationId xmlns:a16="http://schemas.microsoft.com/office/drawing/2014/main" id="{6CF14E42-0878-4007-91B6-CBE69AE4C729}"/>
              </a:ext>
            </a:extLst>
          </p:cNvPr>
          <p:cNvSpPr txBox="1">
            <a:spLocks/>
          </p:cNvSpPr>
          <p:nvPr/>
        </p:nvSpPr>
        <p:spPr>
          <a:xfrm>
            <a:off x="225559" y="703973"/>
            <a:ext cx="1736793" cy="1182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600"/>
              <a:buFont typeface="Capriola"/>
              <a:buNone/>
              <a:defRPr sz="4400" b="0" i="0" u="none" strike="noStrike" cap="none">
                <a:solidFill>
                  <a:schemeClr val="accent2"/>
                </a:solidFill>
                <a:latin typeface="Capriola"/>
                <a:ea typeface="Capriola"/>
                <a:cs typeface="Capriola"/>
                <a:sym typeface="Capriola"/>
              </a:defRPr>
            </a:lvl1pPr>
            <a:lvl2pPr marR="0" lvl="1"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2pPr>
            <a:lvl3pPr marR="0" lvl="2"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3pPr>
            <a:lvl4pPr marR="0" lvl="3"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4pPr>
            <a:lvl5pPr marR="0" lvl="4"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5pPr>
            <a:lvl6pPr marR="0" lvl="5"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6pPr>
            <a:lvl7pPr marR="0" lvl="6"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7pPr>
            <a:lvl8pPr marR="0" lvl="7"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8pPr>
            <a:lvl9pPr marR="0" lvl="8"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9pPr>
          </a:lstStyle>
          <a:p>
            <a:r>
              <a:rPr lang="en-US" sz="239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lang="en-US" sz="239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7" name="TextBox 126">
            <a:extLst>
              <a:ext uri="{FF2B5EF4-FFF2-40B4-BE49-F238E27FC236}">
                <a16:creationId xmlns:a16="http://schemas.microsoft.com/office/drawing/2014/main" id="{A2B23F56-DB2D-4524-A9D2-E991E5EEF0EA}"/>
              </a:ext>
            </a:extLst>
          </p:cNvPr>
          <p:cNvSpPr txBox="1"/>
          <p:nvPr/>
        </p:nvSpPr>
        <p:spPr>
          <a:xfrm>
            <a:off x="1996155" y="1933021"/>
            <a:ext cx="6672891" cy="523220"/>
          </a:xfrm>
          <a:prstGeom prst="rect">
            <a:avLst/>
          </a:prstGeom>
          <a:noFill/>
        </p:spPr>
        <p:txBody>
          <a:bodyPr wrap="square">
            <a:spAutoFit/>
          </a:bodyPr>
          <a:lstStyle/>
          <a:p>
            <a:r>
              <a:rPr lang="vi-VN" sz="2800" b="1">
                <a:solidFill>
                  <a:schemeClr val="accent6">
                    <a:lumMod val="75000"/>
                  </a:schemeClr>
                </a:solidFill>
                <a:latin typeface="Times New Roman" panose="02020603050405020304" pitchFamily="18" charset="0"/>
                <a:cs typeface="Times New Roman" panose="02020603050405020304" pitchFamily="18" charset="0"/>
              </a:rPr>
              <a:t>Chúng em bảo vệ môi trường sạch đẹp.</a:t>
            </a:r>
            <a:endParaRPr lang="en-US" sz="2800" b="1">
              <a:solidFill>
                <a:schemeClr val="accent6">
                  <a:lumMod val="75000"/>
                </a:schemeClr>
              </a:solidFill>
            </a:endParaRPr>
          </a:p>
        </p:txBody>
      </p:sp>
    </p:spTree>
    <p:extLst>
      <p:ext uri="{BB962C8B-B14F-4D97-AF65-F5344CB8AC3E}">
        <p14:creationId xmlns:p14="http://schemas.microsoft.com/office/powerpoint/2010/main" val="30280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24"/>
                                        </p:tgtEl>
                                        <p:attrNameLst>
                                          <p:attrName>style.visibility</p:attrName>
                                        </p:attrNameLst>
                                      </p:cBhvr>
                                      <p:to>
                                        <p:strVal val="visible"/>
                                      </p:to>
                                    </p:set>
                                    <p:animEffect transition="in" filter="fade">
                                      <p:cBhvr>
                                        <p:cTn id="7" dur="1000"/>
                                        <p:tgtEl>
                                          <p:spTgt spid="3524"/>
                                        </p:tgtEl>
                                      </p:cBhvr>
                                    </p:animEffect>
                                    <p:anim calcmode="lin" valueType="num">
                                      <p:cBhvr>
                                        <p:cTn id="8" dur="1000" fill="hold"/>
                                        <p:tgtEl>
                                          <p:spTgt spid="3524"/>
                                        </p:tgtEl>
                                        <p:attrNameLst>
                                          <p:attrName>ppt_x</p:attrName>
                                        </p:attrNameLst>
                                      </p:cBhvr>
                                      <p:tavLst>
                                        <p:tav tm="0">
                                          <p:val>
                                            <p:strVal val="#ppt_x"/>
                                          </p:val>
                                        </p:tav>
                                        <p:tav tm="100000">
                                          <p:val>
                                            <p:strVal val="#ppt_x"/>
                                          </p:val>
                                        </p:tav>
                                      </p:tavLst>
                                    </p:anim>
                                    <p:anim calcmode="lin" valueType="num">
                                      <p:cBhvr>
                                        <p:cTn id="9" dur="1000" fill="hold"/>
                                        <p:tgtEl>
                                          <p:spTgt spid="35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7"/>
                                        </p:tgtEl>
                                        <p:attrNameLst>
                                          <p:attrName>style.visibility</p:attrName>
                                        </p:attrNameLst>
                                      </p:cBhvr>
                                      <p:to>
                                        <p:strVal val="visible"/>
                                      </p:to>
                                    </p:set>
                                    <p:anim calcmode="lin" valueType="num">
                                      <p:cBhvr>
                                        <p:cTn id="14" dur="500" fill="hold"/>
                                        <p:tgtEl>
                                          <p:spTgt spid="127"/>
                                        </p:tgtEl>
                                        <p:attrNameLst>
                                          <p:attrName>ppt_w</p:attrName>
                                        </p:attrNameLst>
                                      </p:cBhvr>
                                      <p:tavLst>
                                        <p:tav tm="0">
                                          <p:val>
                                            <p:fltVal val="0"/>
                                          </p:val>
                                        </p:tav>
                                        <p:tav tm="100000">
                                          <p:val>
                                            <p:strVal val="#ppt_w"/>
                                          </p:val>
                                        </p:tav>
                                      </p:tavLst>
                                    </p:anim>
                                    <p:anim calcmode="lin" valueType="num">
                                      <p:cBhvr>
                                        <p:cTn id="15" dur="500" fill="hold"/>
                                        <p:tgtEl>
                                          <p:spTgt spid="127"/>
                                        </p:tgtEl>
                                        <p:attrNameLst>
                                          <p:attrName>ppt_h</p:attrName>
                                        </p:attrNameLst>
                                      </p:cBhvr>
                                      <p:tavLst>
                                        <p:tav tm="0">
                                          <p:val>
                                            <p:fltVal val="0"/>
                                          </p:val>
                                        </p:tav>
                                        <p:tav tm="100000">
                                          <p:val>
                                            <p:strVal val="#ppt_h"/>
                                          </p:val>
                                        </p:tav>
                                      </p:tavLst>
                                    </p:anim>
                                    <p:animEffect transition="in" filter="fade">
                                      <p:cBhvr>
                                        <p:cTn id="16"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4" grpId="0"/>
      <p:bldP spid="1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44"/>
        <p:cNvGrpSpPr/>
        <p:nvPr/>
      </p:nvGrpSpPr>
      <p:grpSpPr>
        <a:xfrm>
          <a:off x="0" y="0"/>
          <a:ext cx="0" cy="0"/>
          <a:chOff x="0" y="0"/>
          <a:chExt cx="0" cy="0"/>
        </a:xfrm>
      </p:grpSpPr>
      <p:grpSp>
        <p:nvGrpSpPr>
          <p:cNvPr id="2547" name="Google Shape;2547;p49"/>
          <p:cNvGrpSpPr/>
          <p:nvPr/>
        </p:nvGrpSpPr>
        <p:grpSpPr>
          <a:xfrm>
            <a:off x="960523" y="722921"/>
            <a:ext cx="244617" cy="268996"/>
            <a:chOff x="6523500" y="4338575"/>
            <a:chExt cx="259375" cy="285225"/>
          </a:xfrm>
        </p:grpSpPr>
        <p:sp>
          <p:nvSpPr>
            <p:cNvPr id="2548" name="Google Shape;2548;p49"/>
            <p:cNvSpPr/>
            <p:nvPr/>
          </p:nvSpPr>
          <p:spPr>
            <a:xfrm>
              <a:off x="6528500" y="4461150"/>
              <a:ext cx="125125" cy="112600"/>
            </a:xfrm>
            <a:custGeom>
              <a:avLst/>
              <a:gdLst/>
              <a:ahLst/>
              <a:cxnLst/>
              <a:rect l="l" t="t" r="r" b="b"/>
              <a:pathLst>
                <a:path w="5005" h="4504" extrusionOk="0">
                  <a:moveTo>
                    <a:pt x="5004" y="935"/>
                  </a:moveTo>
                  <a:cubicBezTo>
                    <a:pt x="4704" y="2336"/>
                    <a:pt x="1302" y="4504"/>
                    <a:pt x="634" y="2235"/>
                  </a:cubicBezTo>
                  <a:cubicBezTo>
                    <a:pt x="1" y="1"/>
                    <a:pt x="3770" y="34"/>
                    <a:pt x="5004" y="9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9"/>
            <p:cNvSpPr/>
            <p:nvPr/>
          </p:nvSpPr>
          <p:spPr>
            <a:xfrm>
              <a:off x="6570200" y="4484500"/>
              <a:ext cx="133450" cy="139300"/>
            </a:xfrm>
            <a:custGeom>
              <a:avLst/>
              <a:gdLst/>
              <a:ahLst/>
              <a:cxnLst/>
              <a:rect l="l" t="t" r="r" b="b"/>
              <a:pathLst>
                <a:path w="5338" h="5572" extrusionOk="0">
                  <a:moveTo>
                    <a:pt x="3336" y="1"/>
                  </a:moveTo>
                  <a:cubicBezTo>
                    <a:pt x="4537" y="1101"/>
                    <a:pt x="5338" y="5571"/>
                    <a:pt x="2669" y="5204"/>
                  </a:cubicBezTo>
                  <a:cubicBezTo>
                    <a:pt x="1" y="4837"/>
                    <a:pt x="1802" y="768"/>
                    <a:pt x="33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9"/>
            <p:cNvSpPr/>
            <p:nvPr/>
          </p:nvSpPr>
          <p:spPr>
            <a:xfrm>
              <a:off x="6653600" y="4465325"/>
              <a:ext cx="129275" cy="119275"/>
            </a:xfrm>
            <a:custGeom>
              <a:avLst/>
              <a:gdLst/>
              <a:ahLst/>
              <a:cxnLst/>
              <a:rect l="l" t="t" r="r" b="b"/>
              <a:pathLst>
                <a:path w="5171" h="4771" extrusionOk="0">
                  <a:moveTo>
                    <a:pt x="0" y="768"/>
                  </a:moveTo>
                  <a:cubicBezTo>
                    <a:pt x="1401" y="0"/>
                    <a:pt x="5171" y="467"/>
                    <a:pt x="4203" y="2602"/>
                  </a:cubicBezTo>
                  <a:cubicBezTo>
                    <a:pt x="3236" y="4770"/>
                    <a:pt x="267" y="2102"/>
                    <a:pt x="0" y="7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9"/>
            <p:cNvSpPr/>
            <p:nvPr/>
          </p:nvSpPr>
          <p:spPr>
            <a:xfrm>
              <a:off x="6637750" y="4338575"/>
              <a:ext cx="145125" cy="146775"/>
            </a:xfrm>
            <a:custGeom>
              <a:avLst/>
              <a:gdLst/>
              <a:ahLst/>
              <a:cxnLst/>
              <a:rect l="l" t="t" r="r" b="b"/>
              <a:pathLst>
                <a:path w="5805" h="5871" extrusionOk="0">
                  <a:moveTo>
                    <a:pt x="634" y="5838"/>
                  </a:moveTo>
                  <a:cubicBezTo>
                    <a:pt x="0" y="4036"/>
                    <a:pt x="1368" y="0"/>
                    <a:pt x="3603" y="1534"/>
                  </a:cubicBezTo>
                  <a:cubicBezTo>
                    <a:pt x="5805" y="3069"/>
                    <a:pt x="2569" y="5871"/>
                    <a:pt x="634" y="58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9"/>
            <p:cNvSpPr/>
            <p:nvPr/>
          </p:nvSpPr>
          <p:spPr>
            <a:xfrm>
              <a:off x="6523500" y="4339400"/>
              <a:ext cx="145975" cy="148450"/>
            </a:xfrm>
            <a:custGeom>
              <a:avLst/>
              <a:gdLst/>
              <a:ahLst/>
              <a:cxnLst/>
              <a:rect l="l" t="t" r="r" b="b"/>
              <a:pathLst>
                <a:path w="5839" h="5938" extrusionOk="0">
                  <a:moveTo>
                    <a:pt x="5204" y="5805"/>
                  </a:moveTo>
                  <a:cubicBezTo>
                    <a:pt x="3069" y="5938"/>
                    <a:pt x="1" y="3036"/>
                    <a:pt x="2235" y="1501"/>
                  </a:cubicBezTo>
                  <a:cubicBezTo>
                    <a:pt x="4470" y="0"/>
                    <a:pt x="5838" y="4470"/>
                    <a:pt x="5204" y="58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9"/>
            <p:cNvSpPr/>
            <p:nvPr/>
          </p:nvSpPr>
          <p:spPr>
            <a:xfrm>
              <a:off x="6626900" y="4459475"/>
              <a:ext cx="47575" cy="51725"/>
            </a:xfrm>
            <a:custGeom>
              <a:avLst/>
              <a:gdLst/>
              <a:ahLst/>
              <a:cxnLst/>
              <a:rect l="l" t="t" r="r" b="b"/>
              <a:pathLst>
                <a:path w="1903" h="2069" extrusionOk="0">
                  <a:moveTo>
                    <a:pt x="201" y="1402"/>
                  </a:moveTo>
                  <a:cubicBezTo>
                    <a:pt x="501" y="2069"/>
                    <a:pt x="1469" y="2002"/>
                    <a:pt x="1669" y="1302"/>
                  </a:cubicBezTo>
                  <a:cubicBezTo>
                    <a:pt x="1902" y="635"/>
                    <a:pt x="1202" y="1"/>
                    <a:pt x="535" y="334"/>
                  </a:cubicBezTo>
                  <a:cubicBezTo>
                    <a:pt x="134" y="535"/>
                    <a:pt x="1" y="1002"/>
                    <a:pt x="201" y="1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19547400-2BF0-441E-9D93-4C8A8067E38F}"/>
              </a:ext>
            </a:extLst>
          </p:cNvPr>
          <p:cNvPicPr>
            <a:picLocks noChangeAspect="1"/>
          </p:cNvPicPr>
          <p:nvPr/>
        </p:nvPicPr>
        <p:blipFill>
          <a:blip r:embed="rId3"/>
          <a:stretch>
            <a:fillRect/>
          </a:stretch>
        </p:blipFill>
        <p:spPr>
          <a:xfrm>
            <a:off x="1161519" y="1330488"/>
            <a:ext cx="794194" cy="769246"/>
          </a:xfrm>
          <a:prstGeom prst="rect">
            <a:avLst/>
          </a:prstGeom>
        </p:spPr>
      </p:pic>
      <p:pic>
        <p:nvPicPr>
          <p:cNvPr id="5" name="Picture 4">
            <a:extLst>
              <a:ext uri="{FF2B5EF4-FFF2-40B4-BE49-F238E27FC236}">
                <a16:creationId xmlns:a16="http://schemas.microsoft.com/office/drawing/2014/main" id="{17C15416-2F96-43CC-8A45-87D4C73B0436}"/>
              </a:ext>
            </a:extLst>
          </p:cNvPr>
          <p:cNvPicPr>
            <a:picLocks noChangeAspect="1"/>
          </p:cNvPicPr>
          <p:nvPr/>
        </p:nvPicPr>
        <p:blipFill>
          <a:blip r:embed="rId4"/>
          <a:stretch>
            <a:fillRect/>
          </a:stretch>
        </p:blipFill>
        <p:spPr>
          <a:xfrm>
            <a:off x="1144180" y="2323012"/>
            <a:ext cx="848249" cy="769246"/>
          </a:xfrm>
          <a:prstGeom prst="rect">
            <a:avLst/>
          </a:prstGeom>
        </p:spPr>
      </p:pic>
      <p:pic>
        <p:nvPicPr>
          <p:cNvPr id="6" name="Picture 5">
            <a:extLst>
              <a:ext uri="{FF2B5EF4-FFF2-40B4-BE49-F238E27FC236}">
                <a16:creationId xmlns:a16="http://schemas.microsoft.com/office/drawing/2014/main" id="{2634221A-2F8C-4113-BC32-C375BE75347E}"/>
              </a:ext>
            </a:extLst>
          </p:cNvPr>
          <p:cNvPicPr>
            <a:picLocks noChangeAspect="1"/>
          </p:cNvPicPr>
          <p:nvPr/>
        </p:nvPicPr>
        <p:blipFill>
          <a:blip r:embed="rId5"/>
          <a:stretch>
            <a:fillRect/>
          </a:stretch>
        </p:blipFill>
        <p:spPr>
          <a:xfrm>
            <a:off x="1130423" y="3315536"/>
            <a:ext cx="848250" cy="769246"/>
          </a:xfrm>
          <a:prstGeom prst="rect">
            <a:avLst/>
          </a:prstGeom>
        </p:spPr>
      </p:pic>
      <p:sp>
        <p:nvSpPr>
          <p:cNvPr id="38" name="TextBox 37">
            <a:extLst>
              <a:ext uri="{FF2B5EF4-FFF2-40B4-BE49-F238E27FC236}">
                <a16:creationId xmlns:a16="http://schemas.microsoft.com/office/drawing/2014/main" id="{DB696985-EA30-49CD-A896-313F8AC0C94D}"/>
              </a:ext>
            </a:extLst>
          </p:cNvPr>
          <p:cNvSpPr txBox="1"/>
          <p:nvPr/>
        </p:nvSpPr>
        <p:spPr>
          <a:xfrm>
            <a:off x="2109834" y="1285884"/>
            <a:ext cx="5205366" cy="830997"/>
          </a:xfrm>
          <a:prstGeom prst="rect">
            <a:avLst/>
          </a:prstGeom>
          <a:noFill/>
        </p:spPr>
        <p:txBody>
          <a:bodyPr wrap="square">
            <a:spAutoFit/>
          </a:bodyPr>
          <a:lstStyle/>
          <a:p>
            <a:r>
              <a:rPr lang="vi-VN" sz="2400">
                <a:solidFill>
                  <a:schemeClr val="tx1"/>
                </a:solidFill>
                <a:latin typeface="+mn-lt"/>
              </a:rPr>
              <a:t>Hiểu được nghĩa của một số từ ngữ về môi trường </a:t>
            </a:r>
            <a:endParaRPr lang="en-US" sz="2400">
              <a:solidFill>
                <a:schemeClr val="tx1"/>
              </a:solidFill>
              <a:latin typeface="+mn-lt"/>
            </a:endParaRPr>
          </a:p>
        </p:txBody>
      </p:sp>
      <p:pic>
        <p:nvPicPr>
          <p:cNvPr id="16" name="Picture 7">
            <a:extLst>
              <a:ext uri="{FF2B5EF4-FFF2-40B4-BE49-F238E27FC236}">
                <a16:creationId xmlns:a16="http://schemas.microsoft.com/office/drawing/2014/main" id="{83BCF6A8-A4BB-46E0-8D99-049859D401E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034166" y="325028"/>
            <a:ext cx="1563370" cy="1475740"/>
          </a:xfrm>
          <a:prstGeom prst="rect">
            <a:avLst/>
          </a:prstGeom>
        </p:spPr>
      </p:pic>
      <p:pic>
        <p:nvPicPr>
          <p:cNvPr id="17" name="Picture 9">
            <a:extLst>
              <a:ext uri="{FF2B5EF4-FFF2-40B4-BE49-F238E27FC236}">
                <a16:creationId xmlns:a16="http://schemas.microsoft.com/office/drawing/2014/main" id="{9864970F-58FB-42C3-BDAB-7967E2B251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V="1">
            <a:off x="1793026" y="910020"/>
            <a:ext cx="1454551" cy="63640"/>
          </a:xfrm>
          <a:prstGeom prst="rect">
            <a:avLst/>
          </a:prstGeom>
        </p:spPr>
      </p:pic>
      <p:sp>
        <p:nvSpPr>
          <p:cNvPr id="18" name="TextBox 17">
            <a:extLst>
              <a:ext uri="{FF2B5EF4-FFF2-40B4-BE49-F238E27FC236}">
                <a16:creationId xmlns:a16="http://schemas.microsoft.com/office/drawing/2014/main" id="{688A5C2A-AF96-49A3-A9D4-F0BE3289FCC8}"/>
              </a:ext>
            </a:extLst>
          </p:cNvPr>
          <p:cNvSpPr txBox="1"/>
          <p:nvPr/>
        </p:nvSpPr>
        <p:spPr>
          <a:xfrm>
            <a:off x="2109834" y="3614501"/>
            <a:ext cx="6648450" cy="461665"/>
          </a:xfrm>
          <a:prstGeom prst="rect">
            <a:avLst/>
          </a:prstGeom>
          <a:noFill/>
        </p:spPr>
        <p:txBody>
          <a:bodyPr wrap="square">
            <a:spAutoFit/>
          </a:bodyPr>
          <a:lstStyle/>
          <a:p>
            <a:r>
              <a:rPr lang="nl-NL" sz="2400">
                <a:solidFill>
                  <a:schemeClr val="tx1"/>
                </a:solidFill>
                <a:effectLst/>
                <a:latin typeface="+mn-lt"/>
                <a:ea typeface="Times New Roman" panose="02020603050405020304" pitchFamily="18" charset="0"/>
                <a:cs typeface="Times New Roman" panose="02020603050405020304" pitchFamily="18" charset="0"/>
              </a:rPr>
              <a:t>Tìm được các từ đồng nghĩa với từ đã cho </a:t>
            </a:r>
            <a:endParaRPr lang="en-US" sz="2400">
              <a:solidFill>
                <a:schemeClr val="tx1"/>
              </a:solidFill>
              <a:latin typeface="+mn-lt"/>
            </a:endParaRPr>
          </a:p>
        </p:txBody>
      </p:sp>
      <p:sp>
        <p:nvSpPr>
          <p:cNvPr id="20" name="TextBox 19">
            <a:extLst>
              <a:ext uri="{FF2B5EF4-FFF2-40B4-BE49-F238E27FC236}">
                <a16:creationId xmlns:a16="http://schemas.microsoft.com/office/drawing/2014/main" id="{9D127ADC-124B-483A-B48C-C8BA68451FEC}"/>
              </a:ext>
            </a:extLst>
          </p:cNvPr>
          <p:cNvSpPr txBox="1"/>
          <p:nvPr/>
        </p:nvSpPr>
        <p:spPr>
          <a:xfrm>
            <a:off x="2109834" y="2405390"/>
            <a:ext cx="5143500" cy="830997"/>
          </a:xfrm>
          <a:prstGeom prst="rect">
            <a:avLst/>
          </a:prstGeom>
          <a:noFill/>
        </p:spPr>
        <p:txBody>
          <a:bodyPr wrap="square">
            <a:spAutoFit/>
          </a:bodyPr>
          <a:lstStyle/>
          <a:p>
            <a:r>
              <a:rPr lang="nl-NL" sz="2400">
                <a:solidFill>
                  <a:schemeClr val="tx1"/>
                </a:solidFill>
                <a:latin typeface="+mn-lt"/>
              </a:rPr>
              <a:t>Luyện tập kĩ năng giải nghĩa một số từ ngữ nói về môi trường </a:t>
            </a:r>
            <a:endParaRPr lang="en-US" sz="2400">
              <a:solidFill>
                <a:schemeClr val="tx1"/>
              </a:solidFill>
              <a:latin typeface="+mn-lt"/>
            </a:endParaRPr>
          </a:p>
        </p:txBody>
      </p:sp>
      <p:pic>
        <p:nvPicPr>
          <p:cNvPr id="7" name="Picture 6">
            <a:extLst>
              <a:ext uri="{FF2B5EF4-FFF2-40B4-BE49-F238E27FC236}">
                <a16:creationId xmlns:a16="http://schemas.microsoft.com/office/drawing/2014/main" id="{279166CA-A931-44EB-AE56-4D45B472CA0C}"/>
              </a:ext>
            </a:extLst>
          </p:cNvPr>
          <p:cNvPicPr>
            <a:picLocks noChangeAspect="1"/>
          </p:cNvPicPr>
          <p:nvPr/>
        </p:nvPicPr>
        <p:blipFill>
          <a:blip r:embed="rId10"/>
          <a:stretch>
            <a:fillRect/>
          </a:stretch>
        </p:blipFill>
        <p:spPr>
          <a:xfrm>
            <a:off x="1468650" y="51363"/>
            <a:ext cx="2103302" cy="96934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8"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23"/>
        <p:cNvGrpSpPr/>
        <p:nvPr/>
      </p:nvGrpSpPr>
      <p:grpSpPr>
        <a:xfrm>
          <a:off x="0" y="0"/>
          <a:ext cx="0" cy="0"/>
          <a:chOff x="0" y="0"/>
          <a:chExt cx="0" cy="0"/>
        </a:xfrm>
      </p:grpSpPr>
      <p:sp>
        <p:nvSpPr>
          <p:cNvPr id="3524" name="Google Shape;3524;p72"/>
          <p:cNvSpPr txBox="1">
            <a:spLocks noGrp="1"/>
          </p:cNvSpPr>
          <p:nvPr>
            <p:ph type="title"/>
          </p:nvPr>
        </p:nvSpPr>
        <p:spPr>
          <a:xfrm>
            <a:off x="2030919" y="774884"/>
            <a:ext cx="5714997" cy="1182600"/>
          </a:xfrm>
          <a:prstGeom prst="rect">
            <a:avLst/>
          </a:prstGeom>
        </p:spPr>
        <p:txBody>
          <a:bodyPr spcFirstLastPara="1" wrap="square" lIns="91425" tIns="91425" rIns="91425" bIns="91425" anchor="ctr" anchorCtr="0">
            <a:noAutofit/>
          </a:bodyPr>
          <a:lstStyle/>
          <a:p>
            <a:r>
              <a:rPr lang="vi-VN" sz="3200">
                <a:solidFill>
                  <a:schemeClr val="tx1"/>
                </a:solidFill>
                <a:latin typeface="Times New Roman" panose="02020603050405020304" pitchFamily="18" charset="0"/>
                <a:cs typeface="Times New Roman" panose="02020603050405020304" pitchFamily="18" charset="0"/>
              </a:rPr>
              <a:t>Thay từ </a:t>
            </a:r>
            <a:r>
              <a:rPr lang="vi-VN" sz="3200" b="1">
                <a:solidFill>
                  <a:schemeClr val="tx1"/>
                </a:solidFill>
                <a:latin typeface="Times New Roman" panose="02020603050405020304" pitchFamily="18" charset="0"/>
                <a:cs typeface="Times New Roman" panose="02020603050405020304" pitchFamily="18" charset="0"/>
              </a:rPr>
              <a:t>bảo vệ </a:t>
            </a:r>
            <a:r>
              <a:rPr lang="vi-VN" sz="3200">
                <a:solidFill>
                  <a:schemeClr val="tx1"/>
                </a:solidFill>
                <a:latin typeface="Times New Roman" panose="02020603050405020304" pitchFamily="18" charset="0"/>
                <a:cs typeface="Times New Roman" panose="02020603050405020304" pitchFamily="18" charset="0"/>
              </a:rPr>
              <a:t>trong câu sau bằng một từ đồng nghĩa với nó:</a:t>
            </a:r>
            <a:br>
              <a:rPr lang="vi-VN" sz="3200">
                <a:solidFill>
                  <a:schemeClr val="tx1"/>
                </a:solidFill>
                <a:latin typeface="Times New Roman" panose="02020603050405020304" pitchFamily="18" charset="0"/>
                <a:cs typeface="Times New Roman" panose="02020603050405020304" pitchFamily="18" charset="0"/>
              </a:rPr>
            </a:br>
            <a:endParaRPr lang="vi-VN" sz="3200">
              <a:solidFill>
                <a:schemeClr val="tx1"/>
              </a:solidFill>
              <a:latin typeface="Times New Roman" panose="02020603050405020304" pitchFamily="18" charset="0"/>
              <a:cs typeface="Times New Roman" panose="02020603050405020304" pitchFamily="18" charset="0"/>
            </a:endParaRPr>
          </a:p>
        </p:txBody>
      </p:sp>
      <p:grpSp>
        <p:nvGrpSpPr>
          <p:cNvPr id="3642" name="Google Shape;3642;p72"/>
          <p:cNvGrpSpPr/>
          <p:nvPr/>
        </p:nvGrpSpPr>
        <p:grpSpPr>
          <a:xfrm>
            <a:off x="7677093" y="1295273"/>
            <a:ext cx="244617" cy="268996"/>
            <a:chOff x="6523500" y="4338575"/>
            <a:chExt cx="259375" cy="285225"/>
          </a:xfrm>
        </p:grpSpPr>
        <p:sp>
          <p:nvSpPr>
            <p:cNvPr id="3643" name="Google Shape;3643;p72"/>
            <p:cNvSpPr/>
            <p:nvPr/>
          </p:nvSpPr>
          <p:spPr>
            <a:xfrm>
              <a:off x="6528500" y="4461150"/>
              <a:ext cx="125125" cy="112600"/>
            </a:xfrm>
            <a:custGeom>
              <a:avLst/>
              <a:gdLst/>
              <a:ahLst/>
              <a:cxnLst/>
              <a:rect l="l" t="t" r="r" b="b"/>
              <a:pathLst>
                <a:path w="5005" h="4504" extrusionOk="0">
                  <a:moveTo>
                    <a:pt x="5004" y="935"/>
                  </a:moveTo>
                  <a:cubicBezTo>
                    <a:pt x="4704" y="2336"/>
                    <a:pt x="1302" y="4504"/>
                    <a:pt x="634" y="2235"/>
                  </a:cubicBezTo>
                  <a:cubicBezTo>
                    <a:pt x="1" y="1"/>
                    <a:pt x="3770" y="34"/>
                    <a:pt x="5004" y="9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72"/>
            <p:cNvSpPr/>
            <p:nvPr/>
          </p:nvSpPr>
          <p:spPr>
            <a:xfrm>
              <a:off x="6570200" y="4484500"/>
              <a:ext cx="133450" cy="139300"/>
            </a:xfrm>
            <a:custGeom>
              <a:avLst/>
              <a:gdLst/>
              <a:ahLst/>
              <a:cxnLst/>
              <a:rect l="l" t="t" r="r" b="b"/>
              <a:pathLst>
                <a:path w="5338" h="5572" extrusionOk="0">
                  <a:moveTo>
                    <a:pt x="3336" y="1"/>
                  </a:moveTo>
                  <a:cubicBezTo>
                    <a:pt x="4537" y="1101"/>
                    <a:pt x="5338" y="5571"/>
                    <a:pt x="2669" y="5204"/>
                  </a:cubicBezTo>
                  <a:cubicBezTo>
                    <a:pt x="1" y="4837"/>
                    <a:pt x="1802" y="768"/>
                    <a:pt x="33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72"/>
            <p:cNvSpPr/>
            <p:nvPr/>
          </p:nvSpPr>
          <p:spPr>
            <a:xfrm>
              <a:off x="6653600" y="4465325"/>
              <a:ext cx="129275" cy="119275"/>
            </a:xfrm>
            <a:custGeom>
              <a:avLst/>
              <a:gdLst/>
              <a:ahLst/>
              <a:cxnLst/>
              <a:rect l="l" t="t" r="r" b="b"/>
              <a:pathLst>
                <a:path w="5171" h="4771" extrusionOk="0">
                  <a:moveTo>
                    <a:pt x="0" y="768"/>
                  </a:moveTo>
                  <a:cubicBezTo>
                    <a:pt x="1401" y="0"/>
                    <a:pt x="5171" y="467"/>
                    <a:pt x="4203" y="2602"/>
                  </a:cubicBezTo>
                  <a:cubicBezTo>
                    <a:pt x="3236" y="4770"/>
                    <a:pt x="267" y="2102"/>
                    <a:pt x="0" y="7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72"/>
            <p:cNvSpPr/>
            <p:nvPr/>
          </p:nvSpPr>
          <p:spPr>
            <a:xfrm>
              <a:off x="6637750" y="4338575"/>
              <a:ext cx="145125" cy="146775"/>
            </a:xfrm>
            <a:custGeom>
              <a:avLst/>
              <a:gdLst/>
              <a:ahLst/>
              <a:cxnLst/>
              <a:rect l="l" t="t" r="r" b="b"/>
              <a:pathLst>
                <a:path w="5805" h="5871" extrusionOk="0">
                  <a:moveTo>
                    <a:pt x="634" y="5838"/>
                  </a:moveTo>
                  <a:cubicBezTo>
                    <a:pt x="0" y="4036"/>
                    <a:pt x="1368" y="0"/>
                    <a:pt x="3603" y="1534"/>
                  </a:cubicBezTo>
                  <a:cubicBezTo>
                    <a:pt x="5805" y="3069"/>
                    <a:pt x="2569" y="5871"/>
                    <a:pt x="634" y="58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72"/>
            <p:cNvSpPr/>
            <p:nvPr/>
          </p:nvSpPr>
          <p:spPr>
            <a:xfrm>
              <a:off x="6523500" y="4339400"/>
              <a:ext cx="145975" cy="148450"/>
            </a:xfrm>
            <a:custGeom>
              <a:avLst/>
              <a:gdLst/>
              <a:ahLst/>
              <a:cxnLst/>
              <a:rect l="l" t="t" r="r" b="b"/>
              <a:pathLst>
                <a:path w="5839" h="5938" extrusionOk="0">
                  <a:moveTo>
                    <a:pt x="5204" y="5805"/>
                  </a:moveTo>
                  <a:cubicBezTo>
                    <a:pt x="3069" y="5938"/>
                    <a:pt x="1" y="3036"/>
                    <a:pt x="2235" y="1501"/>
                  </a:cubicBezTo>
                  <a:cubicBezTo>
                    <a:pt x="4470" y="0"/>
                    <a:pt x="5838" y="4470"/>
                    <a:pt x="5204" y="58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72"/>
            <p:cNvSpPr/>
            <p:nvPr/>
          </p:nvSpPr>
          <p:spPr>
            <a:xfrm>
              <a:off x="6626900" y="4459475"/>
              <a:ext cx="47575" cy="51725"/>
            </a:xfrm>
            <a:custGeom>
              <a:avLst/>
              <a:gdLst/>
              <a:ahLst/>
              <a:cxnLst/>
              <a:rect l="l" t="t" r="r" b="b"/>
              <a:pathLst>
                <a:path w="1903" h="2069" extrusionOk="0">
                  <a:moveTo>
                    <a:pt x="201" y="1402"/>
                  </a:moveTo>
                  <a:cubicBezTo>
                    <a:pt x="501" y="2069"/>
                    <a:pt x="1469" y="2002"/>
                    <a:pt x="1669" y="1302"/>
                  </a:cubicBezTo>
                  <a:cubicBezTo>
                    <a:pt x="1902" y="635"/>
                    <a:pt x="1202" y="1"/>
                    <a:pt x="535" y="334"/>
                  </a:cubicBezTo>
                  <a:cubicBezTo>
                    <a:pt x="134" y="535"/>
                    <a:pt x="1" y="1002"/>
                    <a:pt x="201" y="1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3524;p72">
            <a:extLst>
              <a:ext uri="{FF2B5EF4-FFF2-40B4-BE49-F238E27FC236}">
                <a16:creationId xmlns:a16="http://schemas.microsoft.com/office/drawing/2014/main" id="{6CF14E42-0878-4007-91B6-CBE69AE4C729}"/>
              </a:ext>
            </a:extLst>
          </p:cNvPr>
          <p:cNvSpPr txBox="1">
            <a:spLocks/>
          </p:cNvSpPr>
          <p:nvPr/>
        </p:nvSpPr>
        <p:spPr>
          <a:xfrm>
            <a:off x="225559" y="703973"/>
            <a:ext cx="1736793" cy="1182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600"/>
              <a:buFont typeface="Capriola"/>
              <a:buNone/>
              <a:defRPr sz="4400" b="0" i="0" u="none" strike="noStrike" cap="none">
                <a:solidFill>
                  <a:schemeClr val="accent2"/>
                </a:solidFill>
                <a:latin typeface="Capriola"/>
                <a:ea typeface="Capriola"/>
                <a:cs typeface="Capriola"/>
                <a:sym typeface="Capriola"/>
              </a:defRPr>
            </a:lvl1pPr>
            <a:lvl2pPr marR="0" lvl="1"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2pPr>
            <a:lvl3pPr marR="0" lvl="2"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3pPr>
            <a:lvl4pPr marR="0" lvl="3"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4pPr>
            <a:lvl5pPr marR="0" lvl="4"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5pPr>
            <a:lvl6pPr marR="0" lvl="5"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6pPr>
            <a:lvl7pPr marR="0" lvl="6"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7pPr>
            <a:lvl8pPr marR="0" lvl="7"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8pPr>
            <a:lvl9pPr marR="0" lvl="8" algn="r" rtl="0">
              <a:lnSpc>
                <a:spcPct val="100000"/>
              </a:lnSpc>
              <a:spcBef>
                <a:spcPts val="0"/>
              </a:spcBef>
              <a:spcAft>
                <a:spcPts val="0"/>
              </a:spcAft>
              <a:buClr>
                <a:schemeClr val="accent2"/>
              </a:buClr>
              <a:buSzPts val="3600"/>
              <a:buFont typeface="Capriola"/>
              <a:buNone/>
              <a:defRPr sz="3600" b="0" i="0" u="none" strike="noStrike" cap="none">
                <a:solidFill>
                  <a:schemeClr val="accent2"/>
                </a:solidFill>
                <a:latin typeface="Capriola"/>
                <a:ea typeface="Capriola"/>
                <a:cs typeface="Capriola"/>
                <a:sym typeface="Capriola"/>
              </a:defRPr>
            </a:lvl9pPr>
          </a:lstStyle>
          <a:p>
            <a:r>
              <a:rPr lang="en-US" sz="239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lang="en-US" sz="239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7" name="TextBox 126">
            <a:extLst>
              <a:ext uri="{FF2B5EF4-FFF2-40B4-BE49-F238E27FC236}">
                <a16:creationId xmlns:a16="http://schemas.microsoft.com/office/drawing/2014/main" id="{A2B23F56-DB2D-4524-A9D2-E991E5EEF0EA}"/>
              </a:ext>
            </a:extLst>
          </p:cNvPr>
          <p:cNvSpPr txBox="1"/>
          <p:nvPr/>
        </p:nvSpPr>
        <p:spPr>
          <a:xfrm>
            <a:off x="2092460" y="1919041"/>
            <a:ext cx="6672891" cy="707886"/>
          </a:xfrm>
          <a:prstGeom prst="rect">
            <a:avLst/>
          </a:prstGeom>
          <a:noFill/>
        </p:spPr>
        <p:txBody>
          <a:bodyPr wrap="square">
            <a:spAutoFit/>
          </a:bodyPr>
          <a:lstStyle/>
          <a:p>
            <a:r>
              <a:rPr lang="vi-VN" sz="2800" b="1">
                <a:solidFill>
                  <a:schemeClr val="accent6">
                    <a:lumMod val="75000"/>
                  </a:schemeClr>
                </a:solidFill>
                <a:latin typeface="Times New Roman" panose="02020603050405020304" pitchFamily="18" charset="0"/>
                <a:cs typeface="Times New Roman" panose="02020603050405020304" pitchFamily="18" charset="0"/>
              </a:rPr>
              <a:t>Chúng em </a:t>
            </a:r>
            <a:r>
              <a:rPr lang="vi-VN" sz="4000" b="1">
                <a:solidFill>
                  <a:schemeClr val="tx1"/>
                </a:solidFill>
                <a:latin typeface="Times New Roman" panose="02020603050405020304" pitchFamily="18" charset="0"/>
                <a:cs typeface="Times New Roman" panose="02020603050405020304" pitchFamily="18" charset="0"/>
              </a:rPr>
              <a:t>bảo vệ </a:t>
            </a:r>
            <a:r>
              <a:rPr lang="vi-VN" sz="2800" b="1">
                <a:solidFill>
                  <a:schemeClr val="accent6">
                    <a:lumMod val="75000"/>
                  </a:schemeClr>
                </a:solidFill>
                <a:latin typeface="Times New Roman" panose="02020603050405020304" pitchFamily="18" charset="0"/>
                <a:cs typeface="Times New Roman" panose="02020603050405020304" pitchFamily="18" charset="0"/>
              </a:rPr>
              <a:t>môi trường sạch đẹp.</a:t>
            </a:r>
            <a:endParaRPr lang="en-US" sz="2800" b="1">
              <a:solidFill>
                <a:schemeClr val="accent6">
                  <a:lumMod val="75000"/>
                </a:schemeClr>
              </a:solidFill>
            </a:endParaRPr>
          </a:p>
        </p:txBody>
      </p:sp>
      <p:pic>
        <p:nvPicPr>
          <p:cNvPr id="128" name="Picture 7">
            <a:extLst>
              <a:ext uri="{FF2B5EF4-FFF2-40B4-BE49-F238E27FC236}">
                <a16:creationId xmlns:a16="http://schemas.microsoft.com/office/drawing/2014/main" id="{FADEEDD5-4CD7-4F10-9111-B3116F1DE8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953465">
            <a:off x="518848" y="2881060"/>
            <a:ext cx="1150214" cy="1036631"/>
          </a:xfrm>
          <a:prstGeom prst="rect">
            <a:avLst/>
          </a:prstGeom>
        </p:spPr>
      </p:pic>
      <p:sp>
        <p:nvSpPr>
          <p:cNvPr id="130" name="TextBox 129">
            <a:extLst>
              <a:ext uri="{FF2B5EF4-FFF2-40B4-BE49-F238E27FC236}">
                <a16:creationId xmlns:a16="http://schemas.microsoft.com/office/drawing/2014/main" id="{6F905342-D53F-488C-B35F-4C1B1EF205F1}"/>
              </a:ext>
            </a:extLst>
          </p:cNvPr>
          <p:cNvSpPr txBox="1"/>
          <p:nvPr/>
        </p:nvSpPr>
        <p:spPr>
          <a:xfrm>
            <a:off x="2092460" y="2956025"/>
            <a:ext cx="7113081" cy="707886"/>
          </a:xfrm>
          <a:prstGeom prst="rect">
            <a:avLst/>
          </a:prstGeom>
          <a:noFill/>
        </p:spPr>
        <p:txBody>
          <a:bodyPr wrap="square">
            <a:spAutoFit/>
          </a:bodyPr>
          <a:lstStyle/>
          <a:p>
            <a:r>
              <a:rPr lang="vi-VN" sz="2800" b="1">
                <a:solidFill>
                  <a:schemeClr val="accent6">
                    <a:lumMod val="75000"/>
                  </a:schemeClr>
                </a:solidFill>
                <a:latin typeface="Times New Roman" panose="02020603050405020304" pitchFamily="18" charset="0"/>
                <a:cs typeface="Times New Roman" panose="02020603050405020304" pitchFamily="18" charset="0"/>
              </a:rPr>
              <a:t>Chúng em </a:t>
            </a:r>
            <a:r>
              <a:rPr lang="en-US" sz="4000" b="1" u="sng">
                <a:solidFill>
                  <a:schemeClr val="tx1"/>
                </a:solidFill>
                <a:latin typeface="Times New Roman" panose="02020603050405020304" pitchFamily="18" charset="0"/>
                <a:cs typeface="Times New Roman" panose="02020603050405020304" pitchFamily="18" charset="0"/>
              </a:rPr>
              <a:t>giữ gìn </a:t>
            </a:r>
            <a:r>
              <a:rPr lang="vi-VN" sz="2800" b="1">
                <a:solidFill>
                  <a:schemeClr val="accent6">
                    <a:lumMod val="75000"/>
                  </a:schemeClr>
                </a:solidFill>
                <a:latin typeface="Times New Roman" panose="02020603050405020304" pitchFamily="18" charset="0"/>
                <a:cs typeface="Times New Roman" panose="02020603050405020304" pitchFamily="18" charset="0"/>
              </a:rPr>
              <a:t>môi trường sạch đẹp.</a:t>
            </a:r>
            <a:endParaRPr lang="en-US" sz="2800" b="1">
              <a:solidFill>
                <a:schemeClr val="accent6">
                  <a:lumMod val="75000"/>
                </a:schemeClr>
              </a:solidFill>
            </a:endParaRPr>
          </a:p>
        </p:txBody>
      </p:sp>
      <p:pic>
        <p:nvPicPr>
          <p:cNvPr id="132" name="Picture 7">
            <a:extLst>
              <a:ext uri="{FF2B5EF4-FFF2-40B4-BE49-F238E27FC236}">
                <a16:creationId xmlns:a16="http://schemas.microsoft.com/office/drawing/2014/main" id="{54831FC3-161F-44B4-AB3F-942EFE8BB9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953465">
            <a:off x="565980" y="3808550"/>
            <a:ext cx="1150214" cy="1036631"/>
          </a:xfrm>
          <a:prstGeom prst="rect">
            <a:avLst/>
          </a:prstGeom>
        </p:spPr>
      </p:pic>
      <p:sp>
        <p:nvSpPr>
          <p:cNvPr id="133" name="TextBox 132">
            <a:extLst>
              <a:ext uri="{FF2B5EF4-FFF2-40B4-BE49-F238E27FC236}">
                <a16:creationId xmlns:a16="http://schemas.microsoft.com/office/drawing/2014/main" id="{850CBD19-92AD-497F-9FF1-8AD40E913CC6}"/>
              </a:ext>
            </a:extLst>
          </p:cNvPr>
          <p:cNvSpPr txBox="1"/>
          <p:nvPr/>
        </p:nvSpPr>
        <p:spPr>
          <a:xfrm>
            <a:off x="2092460" y="3964170"/>
            <a:ext cx="7113081" cy="707886"/>
          </a:xfrm>
          <a:prstGeom prst="rect">
            <a:avLst/>
          </a:prstGeom>
          <a:noFill/>
        </p:spPr>
        <p:txBody>
          <a:bodyPr wrap="square">
            <a:spAutoFit/>
          </a:bodyPr>
          <a:lstStyle/>
          <a:p>
            <a:r>
              <a:rPr lang="vi-VN" sz="2800" b="1">
                <a:solidFill>
                  <a:schemeClr val="accent6">
                    <a:lumMod val="75000"/>
                  </a:schemeClr>
                </a:solidFill>
                <a:latin typeface="Times New Roman" panose="02020603050405020304" pitchFamily="18" charset="0"/>
                <a:cs typeface="Times New Roman" panose="02020603050405020304" pitchFamily="18" charset="0"/>
              </a:rPr>
              <a:t>Chúng em </a:t>
            </a:r>
            <a:r>
              <a:rPr lang="en-US" sz="4000" b="1" u="sng">
                <a:solidFill>
                  <a:schemeClr val="tx1"/>
                </a:solidFill>
                <a:latin typeface="Times New Roman" panose="02020603050405020304" pitchFamily="18" charset="0"/>
                <a:cs typeface="Times New Roman" panose="02020603050405020304" pitchFamily="18" charset="0"/>
              </a:rPr>
              <a:t>gìn giữ</a:t>
            </a:r>
            <a:r>
              <a:rPr lang="en-US" sz="2800" b="1" u="sng">
                <a:solidFill>
                  <a:schemeClr val="tx1"/>
                </a:solidFill>
                <a:latin typeface="Times New Roman" panose="02020603050405020304" pitchFamily="18" charset="0"/>
                <a:cs typeface="Times New Roman" panose="02020603050405020304" pitchFamily="18" charset="0"/>
              </a:rPr>
              <a:t> </a:t>
            </a:r>
            <a:r>
              <a:rPr lang="vi-VN" sz="2800" b="1">
                <a:solidFill>
                  <a:schemeClr val="accent6">
                    <a:lumMod val="75000"/>
                  </a:schemeClr>
                </a:solidFill>
                <a:latin typeface="Times New Roman" panose="02020603050405020304" pitchFamily="18" charset="0"/>
                <a:cs typeface="Times New Roman" panose="02020603050405020304" pitchFamily="18" charset="0"/>
              </a:rPr>
              <a:t>môi trường sạch đẹp.</a:t>
            </a:r>
            <a:endParaRPr lang="en-US" sz="2800" b="1">
              <a:solidFill>
                <a:schemeClr val="accent6">
                  <a:lumMod val="75000"/>
                </a:schemeClr>
              </a:solidFill>
            </a:endParaRPr>
          </a:p>
        </p:txBody>
      </p:sp>
    </p:spTree>
    <p:extLst>
      <p:ext uri="{BB962C8B-B14F-4D97-AF65-F5344CB8AC3E}">
        <p14:creationId xmlns:p14="http://schemas.microsoft.com/office/powerpoint/2010/main" val="350913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anim calcmode="lin" valueType="num">
                                      <p:cBhvr>
                                        <p:cTn id="8" dur="1000" fill="hold"/>
                                        <p:tgtEl>
                                          <p:spTgt spid="128"/>
                                        </p:tgtEl>
                                        <p:attrNameLst>
                                          <p:attrName>ppt_x</p:attrName>
                                        </p:attrNameLst>
                                      </p:cBhvr>
                                      <p:tavLst>
                                        <p:tav tm="0">
                                          <p:val>
                                            <p:strVal val="#ppt_x"/>
                                          </p:val>
                                        </p:tav>
                                        <p:tav tm="100000">
                                          <p:val>
                                            <p:strVal val="#ppt_x"/>
                                          </p:val>
                                        </p:tav>
                                      </p:tavLst>
                                    </p:anim>
                                    <p:anim calcmode="lin" valueType="num">
                                      <p:cBhvr>
                                        <p:cTn id="9" dur="1000" fill="hold"/>
                                        <p:tgtEl>
                                          <p:spTgt spid="1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fade">
                                      <p:cBhvr>
                                        <p:cTn id="12" dur="1000"/>
                                        <p:tgtEl>
                                          <p:spTgt spid="130"/>
                                        </p:tgtEl>
                                      </p:cBhvr>
                                    </p:animEffect>
                                    <p:anim calcmode="lin" valueType="num">
                                      <p:cBhvr>
                                        <p:cTn id="13" dur="1000" fill="hold"/>
                                        <p:tgtEl>
                                          <p:spTgt spid="130"/>
                                        </p:tgtEl>
                                        <p:attrNameLst>
                                          <p:attrName>ppt_x</p:attrName>
                                        </p:attrNameLst>
                                      </p:cBhvr>
                                      <p:tavLst>
                                        <p:tav tm="0">
                                          <p:val>
                                            <p:strVal val="#ppt_x"/>
                                          </p:val>
                                        </p:tav>
                                        <p:tav tm="100000">
                                          <p:val>
                                            <p:strVal val="#ppt_x"/>
                                          </p:val>
                                        </p:tav>
                                      </p:tavLst>
                                    </p:anim>
                                    <p:anim calcmode="lin" valueType="num">
                                      <p:cBhvr>
                                        <p:cTn id="14"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2"/>
                                        </p:tgtEl>
                                        <p:attrNameLst>
                                          <p:attrName>style.visibility</p:attrName>
                                        </p:attrNameLst>
                                      </p:cBhvr>
                                      <p:to>
                                        <p:strVal val="visible"/>
                                      </p:to>
                                    </p:set>
                                    <p:animEffect transition="in" filter="fade">
                                      <p:cBhvr>
                                        <p:cTn id="19" dur="1000"/>
                                        <p:tgtEl>
                                          <p:spTgt spid="132"/>
                                        </p:tgtEl>
                                      </p:cBhvr>
                                    </p:animEffect>
                                    <p:anim calcmode="lin" valueType="num">
                                      <p:cBhvr>
                                        <p:cTn id="20" dur="1000" fill="hold"/>
                                        <p:tgtEl>
                                          <p:spTgt spid="132"/>
                                        </p:tgtEl>
                                        <p:attrNameLst>
                                          <p:attrName>ppt_x</p:attrName>
                                        </p:attrNameLst>
                                      </p:cBhvr>
                                      <p:tavLst>
                                        <p:tav tm="0">
                                          <p:val>
                                            <p:strVal val="#ppt_x"/>
                                          </p:val>
                                        </p:tav>
                                        <p:tav tm="100000">
                                          <p:val>
                                            <p:strVal val="#ppt_x"/>
                                          </p:val>
                                        </p:tav>
                                      </p:tavLst>
                                    </p:anim>
                                    <p:anim calcmode="lin" valueType="num">
                                      <p:cBhvr>
                                        <p:cTn id="21" dur="1000" fill="hold"/>
                                        <p:tgtEl>
                                          <p:spTgt spid="13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3"/>
                                        </p:tgtEl>
                                        <p:attrNameLst>
                                          <p:attrName>style.visibility</p:attrName>
                                        </p:attrNameLst>
                                      </p:cBhvr>
                                      <p:to>
                                        <p:strVal val="visible"/>
                                      </p:to>
                                    </p:set>
                                    <p:animEffect transition="in" filter="fade">
                                      <p:cBhvr>
                                        <p:cTn id="24" dur="1000"/>
                                        <p:tgtEl>
                                          <p:spTgt spid="133"/>
                                        </p:tgtEl>
                                      </p:cBhvr>
                                    </p:animEffect>
                                    <p:anim calcmode="lin" valueType="num">
                                      <p:cBhvr>
                                        <p:cTn id="25" dur="1000" fill="hold"/>
                                        <p:tgtEl>
                                          <p:spTgt spid="133"/>
                                        </p:tgtEl>
                                        <p:attrNameLst>
                                          <p:attrName>ppt_x</p:attrName>
                                        </p:attrNameLst>
                                      </p:cBhvr>
                                      <p:tavLst>
                                        <p:tav tm="0">
                                          <p:val>
                                            <p:strVal val="#ppt_x"/>
                                          </p:val>
                                        </p:tav>
                                        <p:tav tm="100000">
                                          <p:val>
                                            <p:strVal val="#ppt_x"/>
                                          </p:val>
                                        </p:tav>
                                      </p:tavLst>
                                    </p:anim>
                                    <p:anim calcmode="lin" valueType="num">
                                      <p:cBhvr>
                                        <p:cTn id="26" dur="1000" fill="hold"/>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0">
            <a:extLst>
              <a:ext uri="{FF2B5EF4-FFF2-40B4-BE49-F238E27FC236}">
                <a16:creationId xmlns:a16="http://schemas.microsoft.com/office/drawing/2014/main" id="{B3E651DA-9AEC-44D4-A2C4-D8F22C0E9C9C}"/>
              </a:ext>
            </a:extLst>
          </p:cNvPr>
          <p:cNvSpPr/>
          <p:nvPr/>
        </p:nvSpPr>
        <p:spPr>
          <a:xfrm>
            <a:off x="-1093486" y="3643873"/>
            <a:ext cx="2557695" cy="2495327"/>
          </a:xfrm>
          <a:prstGeom prst="ellipse">
            <a:avLst/>
          </a:prstGeom>
          <a:solidFill>
            <a:schemeClr val="accent6">
              <a:lumMod val="40000"/>
              <a:lumOff val="6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9Slide02 Noi dung dai"/>
            </a:endParaRPr>
          </a:p>
        </p:txBody>
      </p:sp>
      <p:sp>
        <p:nvSpPr>
          <p:cNvPr id="42" name="Rectangle 41">
            <a:extLst>
              <a:ext uri="{FF2B5EF4-FFF2-40B4-BE49-F238E27FC236}">
                <a16:creationId xmlns:a16="http://schemas.microsoft.com/office/drawing/2014/main" id="{4F1BA37C-A89D-4CE4-8D99-3F4E992007E3}"/>
              </a:ext>
            </a:extLst>
          </p:cNvPr>
          <p:cNvSpPr>
            <a:spLocks noChangeAspect="1"/>
          </p:cNvSpPr>
          <p:nvPr>
            <p:custDataLst>
              <p:tags r:id="rId1"/>
            </p:custDataLst>
          </p:nvPr>
        </p:nvSpPr>
        <p:spPr>
          <a:xfrm>
            <a:off x="0" y="0"/>
            <a:ext cx="9144000" cy="5143500"/>
          </a:xfrm>
          <a:prstGeom prst="rect">
            <a:avLst/>
          </a:prstGeom>
          <a:blipFill dpi="0" rotWithShape="0">
            <a:blip r:embed="rId5">
              <a:alphaModFix amt="22000"/>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9Slide02 Noi dung dai"/>
            </a:endParaRPr>
          </a:p>
        </p:txBody>
      </p:sp>
      <p:sp>
        <p:nvSpPr>
          <p:cNvPr id="43" name="Oval 42">
            <a:extLst>
              <a:ext uri="{FF2B5EF4-FFF2-40B4-BE49-F238E27FC236}">
                <a16:creationId xmlns:a16="http://schemas.microsoft.com/office/drawing/2014/main" id="{0A8A0D65-5EF8-43BE-B676-F10DF5DF653E}"/>
              </a:ext>
            </a:extLst>
          </p:cNvPr>
          <p:cNvSpPr/>
          <p:nvPr/>
        </p:nvSpPr>
        <p:spPr>
          <a:xfrm>
            <a:off x="-999395" y="-818915"/>
            <a:ext cx="2713895" cy="2647715"/>
          </a:xfrm>
          <a:prstGeom prst="ellipse">
            <a:avLst/>
          </a:prstGeom>
          <a:solidFill>
            <a:schemeClr val="accent3">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9Slide02 Noi dung dai"/>
            </a:endParaRPr>
          </a:p>
        </p:txBody>
      </p:sp>
      <p:sp>
        <p:nvSpPr>
          <p:cNvPr id="44" name="Oval 43">
            <a:extLst>
              <a:ext uri="{FF2B5EF4-FFF2-40B4-BE49-F238E27FC236}">
                <a16:creationId xmlns:a16="http://schemas.microsoft.com/office/drawing/2014/main" id="{641B7D7D-677A-40B7-8E91-31AF05C5F6A2}"/>
              </a:ext>
            </a:extLst>
          </p:cNvPr>
          <p:cNvSpPr/>
          <p:nvPr/>
        </p:nvSpPr>
        <p:spPr>
          <a:xfrm>
            <a:off x="-598657" y="-457200"/>
            <a:ext cx="1984023" cy="1935642"/>
          </a:xfrm>
          <a:prstGeom prst="ellipse">
            <a:avLst/>
          </a:prstGeom>
          <a:solidFill>
            <a:schemeClr val="accent3">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9Slide02 Noi dung dai"/>
            </a:endParaRPr>
          </a:p>
        </p:txBody>
      </p:sp>
      <p:sp>
        <p:nvSpPr>
          <p:cNvPr id="45" name="Oval 44">
            <a:extLst>
              <a:ext uri="{FF2B5EF4-FFF2-40B4-BE49-F238E27FC236}">
                <a16:creationId xmlns:a16="http://schemas.microsoft.com/office/drawing/2014/main" id="{18FF3696-764E-47A4-AED9-1FEFBD976631}"/>
              </a:ext>
            </a:extLst>
          </p:cNvPr>
          <p:cNvSpPr/>
          <p:nvPr/>
        </p:nvSpPr>
        <p:spPr>
          <a:xfrm>
            <a:off x="-299141" y="-164988"/>
            <a:ext cx="1384991" cy="1351217"/>
          </a:xfrm>
          <a:prstGeom prst="ellipse">
            <a:avLst/>
          </a:prstGeom>
          <a:solidFill>
            <a:schemeClr val="accent3">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9Slide02 Noi dung dai"/>
            </a:endParaRPr>
          </a:p>
        </p:txBody>
      </p:sp>
      <p:sp>
        <p:nvSpPr>
          <p:cNvPr id="46" name="Oval 45">
            <a:extLst>
              <a:ext uri="{FF2B5EF4-FFF2-40B4-BE49-F238E27FC236}">
                <a16:creationId xmlns:a16="http://schemas.microsoft.com/office/drawing/2014/main" id="{5913192E-CC75-42B1-B1EB-08814542AC41}"/>
              </a:ext>
            </a:extLst>
          </p:cNvPr>
          <p:cNvSpPr/>
          <p:nvPr/>
        </p:nvSpPr>
        <p:spPr>
          <a:xfrm>
            <a:off x="71604" y="156832"/>
            <a:ext cx="713624" cy="696222"/>
          </a:xfrm>
          <a:prstGeom prst="ellipse">
            <a:avLst/>
          </a:prstGeom>
          <a:solidFill>
            <a:schemeClr val="accent3">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9Slide02 Noi dung dai"/>
            </a:endParaRPr>
          </a:p>
        </p:txBody>
      </p:sp>
      <p:sp>
        <p:nvSpPr>
          <p:cNvPr id="47" name="Rectangle 46">
            <a:extLst>
              <a:ext uri="{FF2B5EF4-FFF2-40B4-BE49-F238E27FC236}">
                <a16:creationId xmlns:a16="http://schemas.microsoft.com/office/drawing/2014/main" id="{8DF6B149-BB49-4532-9F5A-A2D3BF259267}"/>
              </a:ext>
            </a:extLst>
          </p:cNvPr>
          <p:cNvSpPr/>
          <p:nvPr/>
        </p:nvSpPr>
        <p:spPr>
          <a:xfrm>
            <a:off x="7658100" y="3943350"/>
            <a:ext cx="2628900" cy="2628900"/>
          </a:xfrm>
          <a:prstGeom prst="rect">
            <a:avLst/>
          </a:prstGeom>
          <a:solidFill>
            <a:schemeClr val="accent1">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9Slide02 Noi dung dai"/>
            </a:endParaRPr>
          </a:p>
        </p:txBody>
      </p:sp>
      <p:sp>
        <p:nvSpPr>
          <p:cNvPr id="48" name="Rectangle 47">
            <a:extLst>
              <a:ext uri="{FF2B5EF4-FFF2-40B4-BE49-F238E27FC236}">
                <a16:creationId xmlns:a16="http://schemas.microsoft.com/office/drawing/2014/main" id="{0F813D97-D863-4F20-9516-C75B8174ADC5}"/>
              </a:ext>
            </a:extLst>
          </p:cNvPr>
          <p:cNvSpPr/>
          <p:nvPr/>
        </p:nvSpPr>
        <p:spPr>
          <a:xfrm>
            <a:off x="8001000" y="4274605"/>
            <a:ext cx="2628900" cy="2628900"/>
          </a:xfrm>
          <a:prstGeom prst="rect">
            <a:avLst/>
          </a:prstGeom>
          <a:solidFill>
            <a:schemeClr val="accent1">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9Slide02 Noi dung dai"/>
            </a:endParaRPr>
          </a:p>
        </p:txBody>
      </p:sp>
      <p:sp>
        <p:nvSpPr>
          <p:cNvPr id="49" name="Rectangle 48">
            <a:extLst>
              <a:ext uri="{FF2B5EF4-FFF2-40B4-BE49-F238E27FC236}">
                <a16:creationId xmlns:a16="http://schemas.microsoft.com/office/drawing/2014/main" id="{79CEA0BF-1903-46FA-9EC8-17EA939FA7F7}"/>
              </a:ext>
            </a:extLst>
          </p:cNvPr>
          <p:cNvSpPr/>
          <p:nvPr/>
        </p:nvSpPr>
        <p:spPr>
          <a:xfrm>
            <a:off x="8365248" y="4543425"/>
            <a:ext cx="2628900" cy="2628900"/>
          </a:xfrm>
          <a:prstGeom prst="rect">
            <a:avLst/>
          </a:prstGeom>
          <a:solidFill>
            <a:schemeClr val="accent1">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9Slide02 Noi dung dai"/>
            </a:endParaRPr>
          </a:p>
        </p:txBody>
      </p:sp>
      <p:sp>
        <p:nvSpPr>
          <p:cNvPr id="33" name="TextBox 32">
            <a:extLst>
              <a:ext uri="{FF2B5EF4-FFF2-40B4-BE49-F238E27FC236}">
                <a16:creationId xmlns:a16="http://schemas.microsoft.com/office/drawing/2014/main" id="{F252A75D-FBE4-4389-B1E3-8130F048F7BA}"/>
              </a:ext>
            </a:extLst>
          </p:cNvPr>
          <p:cNvSpPr txBox="1"/>
          <p:nvPr/>
        </p:nvSpPr>
        <p:spPr>
          <a:xfrm>
            <a:off x="-2715083" y="3095964"/>
            <a:ext cx="2501489" cy="2492990"/>
          </a:xfrm>
          <a:prstGeom prst="rect">
            <a:avLst/>
          </a:prstGeom>
          <a:solidFill>
            <a:srgbClr val="48CFAD"/>
          </a:solidFill>
        </p:spPr>
        <p:txBody>
          <a:bodyPr wrap="square" lIns="0" tIns="0" rIns="0" bIns="0" rtlCol="0">
            <a:spAutoFit/>
          </a:bodyPr>
          <a:lstStyle/>
          <a:p>
            <a:pPr defTabSz="685800">
              <a:buClrTx/>
              <a:defRPr/>
            </a:pPr>
            <a:r>
              <a:rPr lang="en-US" sz="2700">
                <a:solidFill>
                  <a:prstClr val="black"/>
                </a:solidFill>
                <a:latin typeface="Times New Roman" panose="02020603050405020304" pitchFamily="18" charset="0"/>
                <a:ea typeface="+mn-ea"/>
                <a:cs typeface="Times New Roman" panose="02020603050405020304" pitchFamily="18" charset="0"/>
              </a:rPr>
              <a:t>Khi chơi, click vào số :</a:t>
            </a:r>
          </a:p>
          <a:p>
            <a:pPr defTabSz="685800">
              <a:buClrTx/>
              <a:defRPr/>
            </a:pPr>
            <a:r>
              <a:rPr lang="en-US" sz="2700">
                <a:solidFill>
                  <a:prstClr val="black"/>
                </a:solidFill>
                <a:latin typeface="Times New Roman" panose="02020603050405020304" pitchFamily="18" charset="0"/>
                <a:ea typeface="+mn-ea"/>
                <a:cs typeface="Times New Roman" panose="02020603050405020304" pitchFamily="18" charset="0"/>
              </a:rPr>
              <a:t>Lần 1: ra câu hỏi</a:t>
            </a:r>
          </a:p>
          <a:p>
            <a:pPr defTabSz="685800">
              <a:buClrTx/>
              <a:defRPr/>
            </a:pPr>
            <a:r>
              <a:rPr lang="en-US" sz="2700">
                <a:solidFill>
                  <a:prstClr val="black"/>
                </a:solidFill>
                <a:latin typeface="Times New Roman" panose="02020603050405020304" pitchFamily="18" charset="0"/>
                <a:ea typeface="+mn-ea"/>
                <a:cs typeface="Times New Roman" panose="02020603050405020304" pitchFamily="18" charset="0"/>
              </a:rPr>
              <a:t>Lần 2: ra đáp án</a:t>
            </a:r>
          </a:p>
          <a:p>
            <a:pPr defTabSz="685800">
              <a:buClrTx/>
              <a:defRPr/>
            </a:pPr>
            <a:r>
              <a:rPr lang="en-US" sz="2700">
                <a:solidFill>
                  <a:prstClr val="black"/>
                </a:solidFill>
                <a:latin typeface="Times New Roman" panose="02020603050405020304" pitchFamily="18" charset="0"/>
                <a:ea typeface="+mn-ea"/>
                <a:cs typeface="Times New Roman" panose="02020603050405020304" pitchFamily="18" charset="0"/>
              </a:rPr>
              <a:t>Lần 3: mất câu hỏi và số.</a:t>
            </a:r>
          </a:p>
        </p:txBody>
      </p:sp>
      <p:grpSp>
        <p:nvGrpSpPr>
          <p:cNvPr id="34" name="Group 117">
            <a:extLst>
              <a:ext uri="{FF2B5EF4-FFF2-40B4-BE49-F238E27FC236}">
                <a16:creationId xmlns:a16="http://schemas.microsoft.com/office/drawing/2014/main" id="{9D5924F1-375A-484A-BFE6-B9E5DCF1A5B9}"/>
              </a:ext>
            </a:extLst>
          </p:cNvPr>
          <p:cNvGrpSpPr/>
          <p:nvPr/>
        </p:nvGrpSpPr>
        <p:grpSpPr bwMode="auto">
          <a:xfrm>
            <a:off x="2457450" y="742950"/>
            <a:ext cx="5143500" cy="2343150"/>
            <a:chOff x="0" y="672"/>
            <a:chExt cx="4320" cy="1968"/>
          </a:xfrm>
          <a:solidFill>
            <a:schemeClr val="accent6">
              <a:lumMod val="90000"/>
            </a:schemeClr>
          </a:solidFill>
        </p:grpSpPr>
        <p:grpSp>
          <p:nvGrpSpPr>
            <p:cNvPr id="35" name="Group 118">
              <a:extLst>
                <a:ext uri="{FF2B5EF4-FFF2-40B4-BE49-F238E27FC236}">
                  <a16:creationId xmlns:a16="http://schemas.microsoft.com/office/drawing/2014/main" id="{B46F733D-6F36-4561-B123-111BCB6B970D}"/>
                </a:ext>
              </a:extLst>
            </p:cNvPr>
            <p:cNvGrpSpPr/>
            <p:nvPr/>
          </p:nvGrpSpPr>
          <p:grpSpPr bwMode="auto">
            <a:xfrm>
              <a:off x="1152" y="1344"/>
              <a:ext cx="2016" cy="288"/>
              <a:chOff x="2016" y="1488"/>
              <a:chExt cx="2016" cy="288"/>
            </a:xfrm>
            <a:grpFill/>
          </p:grpSpPr>
          <p:sp>
            <p:nvSpPr>
              <p:cNvPr id="109" name="Rectangle 119">
                <a:extLst>
                  <a:ext uri="{FF2B5EF4-FFF2-40B4-BE49-F238E27FC236}">
                    <a16:creationId xmlns:a16="http://schemas.microsoft.com/office/drawing/2014/main" id="{D8968C77-CB85-4184-8E97-ABADA2D1DAE8}"/>
                  </a:ext>
                </a:extLst>
              </p:cNvPr>
              <p:cNvSpPr>
                <a:spLocks noChangeArrowheads="1"/>
              </p:cNvSpPr>
              <p:nvPr/>
            </p:nvSpPr>
            <p:spPr bwMode="auto">
              <a:xfrm>
                <a:off x="3456" y="1488"/>
                <a:ext cx="288" cy="288"/>
              </a:xfrm>
              <a:prstGeom prst="rect">
                <a:avLst/>
              </a:prstGeom>
              <a:grpFill/>
              <a:ln w="9525">
                <a:solidFill>
                  <a:srgbClr val="000000"/>
                </a:solidFill>
                <a:miter lim="800000"/>
              </a:ln>
              <a:effectLst/>
            </p:spPr>
            <p:txBody>
              <a:bodyPr wrap="none" anchor="ctr"/>
              <a:lstStyle/>
              <a:p>
                <a:pPr algn="ctr" eaLnBrk="0" hangingPunct="0"/>
                <a:r>
                  <a:rPr lang="en-US" sz="2100" b="1">
                    <a:solidFill>
                      <a:srgbClr val="0033CC"/>
                    </a:solidFill>
                    <a:effectLst>
                      <a:outerShdw blurRad="38100" dist="38100" dir="2700000" algn="tl">
                        <a:srgbClr val="000000"/>
                      </a:outerShdw>
                    </a:effectLst>
                    <a:latin typeface="Times New Roman" panose="02020603050405020304" pitchFamily="18" charset="0"/>
                  </a:rPr>
                  <a:t>Ă</a:t>
                </a:r>
              </a:p>
            </p:txBody>
          </p:sp>
          <p:sp>
            <p:nvSpPr>
              <p:cNvPr id="110" name="Rectangle 120">
                <a:extLst>
                  <a:ext uri="{FF2B5EF4-FFF2-40B4-BE49-F238E27FC236}">
                    <a16:creationId xmlns:a16="http://schemas.microsoft.com/office/drawing/2014/main" id="{B0D60788-0014-468B-BBE1-1CB67CD591E5}"/>
                  </a:ext>
                </a:extLst>
              </p:cNvPr>
              <p:cNvSpPr>
                <a:spLocks noChangeArrowheads="1"/>
              </p:cNvSpPr>
              <p:nvPr/>
            </p:nvSpPr>
            <p:spPr bwMode="auto">
              <a:xfrm>
                <a:off x="2016" y="1488"/>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FF0000"/>
                    </a:solidFill>
                    <a:effectLst>
                      <a:outerShdw blurRad="38100" dist="38100" dir="2700000" algn="tl">
                        <a:srgbClr val="000000"/>
                      </a:outerShdw>
                    </a:effectLst>
                    <a:latin typeface="Times New Roman" panose="02020603050405020304" pitchFamily="18" charset="0"/>
                  </a:rPr>
                  <a:t>M</a:t>
                </a:r>
              </a:p>
            </p:txBody>
          </p:sp>
          <p:sp>
            <p:nvSpPr>
              <p:cNvPr id="111" name="Rectangle 121">
                <a:extLst>
                  <a:ext uri="{FF2B5EF4-FFF2-40B4-BE49-F238E27FC236}">
                    <a16:creationId xmlns:a16="http://schemas.microsoft.com/office/drawing/2014/main" id="{43874317-D5AD-429D-95A6-3D8D516574DB}"/>
                  </a:ext>
                </a:extLst>
              </p:cNvPr>
              <p:cNvSpPr>
                <a:spLocks noChangeArrowheads="1"/>
              </p:cNvSpPr>
              <p:nvPr/>
            </p:nvSpPr>
            <p:spPr bwMode="auto">
              <a:xfrm>
                <a:off x="3168" y="1488"/>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N</a:t>
                </a:r>
              </a:p>
            </p:txBody>
          </p:sp>
          <p:sp>
            <p:nvSpPr>
              <p:cNvPr id="112" name="Rectangle 122">
                <a:extLst>
                  <a:ext uri="{FF2B5EF4-FFF2-40B4-BE49-F238E27FC236}">
                    <a16:creationId xmlns:a16="http://schemas.microsoft.com/office/drawing/2014/main" id="{2E88F35F-8169-403A-A795-F07CEAEB8A22}"/>
                  </a:ext>
                </a:extLst>
              </p:cNvPr>
              <p:cNvSpPr>
                <a:spLocks noChangeArrowheads="1"/>
              </p:cNvSpPr>
              <p:nvPr/>
            </p:nvSpPr>
            <p:spPr bwMode="auto">
              <a:xfrm>
                <a:off x="2880" y="1488"/>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I</a:t>
                </a:r>
              </a:p>
            </p:txBody>
          </p:sp>
          <p:sp>
            <p:nvSpPr>
              <p:cNvPr id="113" name="Rectangle 123">
                <a:extLst>
                  <a:ext uri="{FF2B5EF4-FFF2-40B4-BE49-F238E27FC236}">
                    <a16:creationId xmlns:a16="http://schemas.microsoft.com/office/drawing/2014/main" id="{E87F753D-1556-481D-BF58-57DA1E64C265}"/>
                  </a:ext>
                </a:extLst>
              </p:cNvPr>
              <p:cNvSpPr>
                <a:spLocks noChangeArrowheads="1"/>
              </p:cNvSpPr>
              <p:nvPr/>
            </p:nvSpPr>
            <p:spPr bwMode="auto">
              <a:xfrm>
                <a:off x="3744" y="1488"/>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M</a:t>
                </a:r>
              </a:p>
            </p:txBody>
          </p:sp>
          <p:sp>
            <p:nvSpPr>
              <p:cNvPr id="114" name="Rectangle 124">
                <a:extLst>
                  <a:ext uri="{FF2B5EF4-FFF2-40B4-BE49-F238E27FC236}">
                    <a16:creationId xmlns:a16="http://schemas.microsoft.com/office/drawing/2014/main" id="{06D5E525-D605-494B-B5B8-D908B2C62CDD}"/>
                  </a:ext>
                </a:extLst>
              </p:cNvPr>
              <p:cNvSpPr>
                <a:spLocks noChangeArrowheads="1"/>
              </p:cNvSpPr>
              <p:nvPr/>
            </p:nvSpPr>
            <p:spPr bwMode="auto">
              <a:xfrm>
                <a:off x="2304" y="1488"/>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Ư</a:t>
                </a:r>
              </a:p>
            </p:txBody>
          </p:sp>
          <p:sp>
            <p:nvSpPr>
              <p:cNvPr id="115" name="Rectangle 125">
                <a:extLst>
                  <a:ext uri="{FF2B5EF4-FFF2-40B4-BE49-F238E27FC236}">
                    <a16:creationId xmlns:a16="http://schemas.microsoft.com/office/drawing/2014/main" id="{5C523ABA-329A-4FBA-9D2C-A47C4D160099}"/>
                  </a:ext>
                </a:extLst>
              </p:cNvPr>
              <p:cNvSpPr>
                <a:spLocks noChangeArrowheads="1"/>
              </p:cNvSpPr>
              <p:nvPr/>
            </p:nvSpPr>
            <p:spPr bwMode="auto">
              <a:xfrm>
                <a:off x="2592" y="1488"/>
                <a:ext cx="288" cy="288"/>
              </a:xfrm>
              <a:prstGeom prst="rect">
                <a:avLst/>
              </a:prstGeom>
              <a:grpFill/>
              <a:ln w="9525">
                <a:solidFill>
                  <a:srgbClr val="0000FF"/>
                </a:solidFill>
                <a:miter lim="800000"/>
              </a:ln>
              <a:effectLst/>
            </p:spPr>
            <p:txBody>
              <a:bodyPr wrap="none" anchor="ctr"/>
              <a:lstStyle/>
              <a:p>
                <a:pPr algn="ctr" eaLnBrk="0" hangingPunct="0"/>
                <a:r>
                  <a:rPr lang="vi-VN" sz="2100" b="1">
                    <a:solidFill>
                      <a:srgbClr val="FF0000"/>
                    </a:solidFill>
                    <a:effectLst>
                      <a:outerShdw blurRad="38100" dist="38100" dir="2700000" algn="tl">
                        <a:srgbClr val="000000"/>
                      </a:outerShdw>
                    </a:effectLst>
                    <a:latin typeface="Times New Roman" panose="02020603050405020304" pitchFamily="18" charset="0"/>
                  </a:rPr>
                  <a:t>Ờ</a:t>
                </a:r>
                <a:endParaRPr lang="en-US" sz="2100" b="1">
                  <a:solidFill>
                    <a:srgbClr val="FF0000"/>
                  </a:solidFill>
                  <a:effectLst>
                    <a:outerShdw blurRad="38100" dist="38100" dir="2700000" algn="tl">
                      <a:srgbClr val="000000"/>
                    </a:outerShdw>
                  </a:effectLst>
                  <a:latin typeface="Times New Roman" panose="02020603050405020304" pitchFamily="18" charset="0"/>
                </a:endParaRPr>
              </a:p>
            </p:txBody>
          </p:sp>
        </p:grpSp>
        <p:grpSp>
          <p:nvGrpSpPr>
            <p:cNvPr id="36" name="Group 126">
              <a:extLst>
                <a:ext uri="{FF2B5EF4-FFF2-40B4-BE49-F238E27FC236}">
                  <a16:creationId xmlns:a16="http://schemas.microsoft.com/office/drawing/2014/main" id="{8CCDB9D1-305E-4E93-B414-6CB85BBF95A3}"/>
                </a:ext>
              </a:extLst>
            </p:cNvPr>
            <p:cNvGrpSpPr/>
            <p:nvPr/>
          </p:nvGrpSpPr>
          <p:grpSpPr bwMode="auto">
            <a:xfrm>
              <a:off x="288" y="1008"/>
              <a:ext cx="3168" cy="288"/>
              <a:chOff x="1440" y="1152"/>
              <a:chExt cx="3168" cy="288"/>
            </a:xfrm>
            <a:grpFill/>
          </p:grpSpPr>
          <p:sp>
            <p:nvSpPr>
              <p:cNvPr id="98" name="Rectangle 127">
                <a:extLst>
                  <a:ext uri="{FF2B5EF4-FFF2-40B4-BE49-F238E27FC236}">
                    <a16:creationId xmlns:a16="http://schemas.microsoft.com/office/drawing/2014/main" id="{759A2749-0500-4ACC-B55C-4F9675EF4D60}"/>
                  </a:ext>
                </a:extLst>
              </p:cNvPr>
              <p:cNvSpPr>
                <a:spLocks noChangeArrowheads="1"/>
              </p:cNvSpPr>
              <p:nvPr/>
            </p:nvSpPr>
            <p:spPr bwMode="auto">
              <a:xfrm>
                <a:off x="3168" y="1152"/>
                <a:ext cx="288" cy="288"/>
              </a:xfrm>
              <a:prstGeom prst="rect">
                <a:avLst/>
              </a:prstGeom>
              <a:grpFill/>
              <a:ln w="9525">
                <a:solidFill>
                  <a:srgbClr val="000000"/>
                </a:solidFill>
                <a:miter lim="800000"/>
              </a:ln>
              <a:effectLst/>
            </p:spPr>
            <p:txBody>
              <a:bodyPr wrap="none" anchor="ctr"/>
              <a:lstStyle/>
              <a:p>
                <a:pPr algn="ctr" eaLnBrk="0" hangingPunct="0"/>
                <a:r>
                  <a:rPr lang="en-US" sz="2100" b="1">
                    <a:solidFill>
                      <a:srgbClr val="FF0000"/>
                    </a:solidFill>
                    <a:latin typeface="Times New Roman" panose="02020603050405020304" pitchFamily="18" charset="0"/>
                  </a:rPr>
                  <a:t>N</a:t>
                </a:r>
              </a:p>
            </p:txBody>
          </p:sp>
          <p:sp>
            <p:nvSpPr>
              <p:cNvPr id="99" name="Rectangle 128">
                <a:extLst>
                  <a:ext uri="{FF2B5EF4-FFF2-40B4-BE49-F238E27FC236}">
                    <a16:creationId xmlns:a16="http://schemas.microsoft.com/office/drawing/2014/main" id="{9F2CC5D9-FCB1-41C6-B0E9-12D18458A131}"/>
                  </a:ext>
                </a:extLst>
              </p:cNvPr>
              <p:cNvSpPr>
                <a:spLocks noChangeArrowheads="1"/>
              </p:cNvSpPr>
              <p:nvPr/>
            </p:nvSpPr>
            <p:spPr bwMode="auto">
              <a:xfrm>
                <a:off x="1728" y="1152"/>
                <a:ext cx="288" cy="288"/>
              </a:xfrm>
              <a:prstGeom prst="rect">
                <a:avLst/>
              </a:prstGeom>
              <a:grpFill/>
              <a:ln w="9525">
                <a:solidFill>
                  <a:srgbClr val="000099"/>
                </a:solidFill>
                <a:miter lim="800000"/>
              </a:ln>
              <a:effectLst/>
            </p:spPr>
            <p:txBody>
              <a:bodyPr wrap="none" anchor="ctr"/>
              <a:lstStyle/>
              <a:p>
                <a:pPr algn="ctr" eaLnBrk="0" hangingPunct="0"/>
                <a:r>
                  <a:rPr lang="vi-VN" sz="2100" b="1">
                    <a:solidFill>
                      <a:srgbClr val="000099"/>
                    </a:solidFill>
                    <a:latin typeface="Times New Roman" panose="02020603050405020304" pitchFamily="18" charset="0"/>
                  </a:rPr>
                  <a:t>Ế</a:t>
                </a:r>
                <a:endParaRPr lang="en-US" sz="2100" b="1">
                  <a:solidFill>
                    <a:srgbClr val="000099"/>
                  </a:solidFill>
                  <a:latin typeface="Times New Roman" panose="02020603050405020304" pitchFamily="18" charset="0"/>
                </a:endParaRPr>
              </a:p>
            </p:txBody>
          </p:sp>
          <p:sp>
            <p:nvSpPr>
              <p:cNvPr id="100" name="Rectangle 129">
                <a:extLst>
                  <a:ext uri="{FF2B5EF4-FFF2-40B4-BE49-F238E27FC236}">
                    <a16:creationId xmlns:a16="http://schemas.microsoft.com/office/drawing/2014/main" id="{4FB3FB43-3314-4448-BF6D-FEE29842F7FD}"/>
                  </a:ext>
                </a:extLst>
              </p:cNvPr>
              <p:cNvSpPr>
                <a:spLocks noChangeArrowheads="1"/>
              </p:cNvSpPr>
              <p:nvPr/>
            </p:nvSpPr>
            <p:spPr bwMode="auto">
              <a:xfrm>
                <a:off x="2016" y="1152"/>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T</a:t>
                </a:r>
              </a:p>
            </p:txBody>
          </p:sp>
          <p:sp>
            <p:nvSpPr>
              <p:cNvPr id="101" name="Rectangle 130">
                <a:extLst>
                  <a:ext uri="{FF2B5EF4-FFF2-40B4-BE49-F238E27FC236}">
                    <a16:creationId xmlns:a16="http://schemas.microsoft.com/office/drawing/2014/main" id="{413E51B6-A925-43DD-BB98-5D24EB2F24F4}"/>
                  </a:ext>
                </a:extLst>
              </p:cNvPr>
              <p:cNvSpPr>
                <a:spLocks noChangeArrowheads="1"/>
              </p:cNvSpPr>
              <p:nvPr/>
            </p:nvSpPr>
            <p:spPr bwMode="auto">
              <a:xfrm>
                <a:off x="3456" y="1152"/>
                <a:ext cx="288" cy="288"/>
              </a:xfrm>
              <a:prstGeom prst="rect">
                <a:avLst/>
              </a:prstGeom>
              <a:grpFill/>
              <a:ln w="9525">
                <a:solidFill>
                  <a:srgbClr val="000000"/>
                </a:solidFill>
                <a:miter lim="800000"/>
              </a:ln>
              <a:effectLst/>
            </p:spPr>
            <p:txBody>
              <a:bodyPr wrap="none" anchor="ctr"/>
              <a:lstStyle/>
              <a:p>
                <a:pPr algn="ctr" eaLnBrk="0" hangingPunct="0"/>
                <a:r>
                  <a:rPr lang="en-US" sz="2100" b="1">
                    <a:solidFill>
                      <a:srgbClr val="FF0000"/>
                    </a:solidFill>
                    <a:latin typeface="Times New Roman" panose="02020603050405020304" pitchFamily="18" charset="0"/>
                  </a:rPr>
                  <a:t>G</a:t>
                </a:r>
              </a:p>
            </p:txBody>
          </p:sp>
          <p:sp>
            <p:nvSpPr>
              <p:cNvPr id="102" name="Rectangle 131">
                <a:extLst>
                  <a:ext uri="{FF2B5EF4-FFF2-40B4-BE49-F238E27FC236}">
                    <a16:creationId xmlns:a16="http://schemas.microsoft.com/office/drawing/2014/main" id="{B207AAC0-B061-4D8D-B939-6BDFB7E148E5}"/>
                  </a:ext>
                </a:extLst>
              </p:cNvPr>
              <p:cNvSpPr>
                <a:spLocks noChangeArrowheads="1"/>
              </p:cNvSpPr>
              <p:nvPr/>
            </p:nvSpPr>
            <p:spPr bwMode="auto">
              <a:xfrm>
                <a:off x="2880" y="1152"/>
                <a:ext cx="288" cy="288"/>
              </a:xfrm>
              <a:prstGeom prst="rect">
                <a:avLst/>
              </a:prstGeom>
              <a:grpFill/>
              <a:ln w="9525">
                <a:solidFill>
                  <a:srgbClr val="000099"/>
                </a:solidFill>
                <a:miter lim="800000"/>
              </a:ln>
              <a:effectLst/>
            </p:spPr>
            <p:txBody>
              <a:bodyPr wrap="none" anchor="ctr"/>
              <a:lstStyle/>
              <a:p>
                <a:pPr algn="ctr" eaLnBrk="0" hangingPunct="0"/>
                <a:r>
                  <a:rPr lang="vi-VN" sz="2100" b="1">
                    <a:solidFill>
                      <a:srgbClr val="000099"/>
                    </a:solidFill>
                    <a:latin typeface="Times New Roman" panose="02020603050405020304" pitchFamily="18" charset="0"/>
                  </a:rPr>
                  <a:t>Ồ</a:t>
                </a:r>
                <a:endParaRPr lang="en-US" sz="2100" b="1">
                  <a:solidFill>
                    <a:srgbClr val="000099"/>
                  </a:solidFill>
                  <a:latin typeface="Times New Roman" panose="02020603050405020304" pitchFamily="18" charset="0"/>
                </a:endParaRPr>
              </a:p>
            </p:txBody>
          </p:sp>
          <p:sp>
            <p:nvSpPr>
              <p:cNvPr id="103" name="Rectangle 132">
                <a:extLst>
                  <a:ext uri="{FF2B5EF4-FFF2-40B4-BE49-F238E27FC236}">
                    <a16:creationId xmlns:a16="http://schemas.microsoft.com/office/drawing/2014/main" id="{5B32D4B3-48AE-4A2E-9B6A-4D33D6F22078}"/>
                  </a:ext>
                </a:extLst>
              </p:cNvPr>
              <p:cNvSpPr>
                <a:spLocks noChangeArrowheads="1"/>
              </p:cNvSpPr>
              <p:nvPr/>
            </p:nvSpPr>
            <p:spPr bwMode="auto">
              <a:xfrm>
                <a:off x="4320" y="1152"/>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Y</a:t>
                </a:r>
              </a:p>
            </p:txBody>
          </p:sp>
          <p:sp>
            <p:nvSpPr>
              <p:cNvPr id="104" name="Rectangle 133">
                <a:extLst>
                  <a:ext uri="{FF2B5EF4-FFF2-40B4-BE49-F238E27FC236}">
                    <a16:creationId xmlns:a16="http://schemas.microsoft.com/office/drawing/2014/main" id="{4DD7D100-539E-4C37-87A8-F0FA0511EFE5}"/>
                  </a:ext>
                </a:extLst>
              </p:cNvPr>
              <p:cNvSpPr>
                <a:spLocks noChangeArrowheads="1"/>
              </p:cNvSpPr>
              <p:nvPr/>
            </p:nvSpPr>
            <p:spPr bwMode="auto">
              <a:xfrm>
                <a:off x="2592" y="1152"/>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R</a:t>
                </a:r>
              </a:p>
            </p:txBody>
          </p:sp>
          <p:sp>
            <p:nvSpPr>
              <p:cNvPr id="105" name="Rectangle 134">
                <a:extLst>
                  <a:ext uri="{FF2B5EF4-FFF2-40B4-BE49-F238E27FC236}">
                    <a16:creationId xmlns:a16="http://schemas.microsoft.com/office/drawing/2014/main" id="{CFCAE27D-A49B-4E0A-B949-30E4B94A2BB4}"/>
                  </a:ext>
                </a:extLst>
              </p:cNvPr>
              <p:cNvSpPr>
                <a:spLocks noChangeArrowheads="1"/>
              </p:cNvSpPr>
              <p:nvPr/>
            </p:nvSpPr>
            <p:spPr bwMode="auto">
              <a:xfrm>
                <a:off x="2304" y="1152"/>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T</a:t>
                </a:r>
              </a:p>
            </p:txBody>
          </p:sp>
          <p:sp>
            <p:nvSpPr>
              <p:cNvPr id="106" name="Rectangle 135">
                <a:extLst>
                  <a:ext uri="{FF2B5EF4-FFF2-40B4-BE49-F238E27FC236}">
                    <a16:creationId xmlns:a16="http://schemas.microsoft.com/office/drawing/2014/main" id="{FB17C17D-290E-4432-A8E1-6651B6D03BF9}"/>
                  </a:ext>
                </a:extLst>
              </p:cNvPr>
              <p:cNvSpPr>
                <a:spLocks noChangeArrowheads="1"/>
              </p:cNvSpPr>
              <p:nvPr/>
            </p:nvSpPr>
            <p:spPr bwMode="auto">
              <a:xfrm>
                <a:off x="4032" y="1152"/>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Â</a:t>
                </a:r>
              </a:p>
            </p:txBody>
          </p:sp>
          <p:sp>
            <p:nvSpPr>
              <p:cNvPr id="107" name="Rectangle 136">
                <a:extLst>
                  <a:ext uri="{FF2B5EF4-FFF2-40B4-BE49-F238E27FC236}">
                    <a16:creationId xmlns:a16="http://schemas.microsoft.com/office/drawing/2014/main" id="{44BFBF32-5A9C-4709-96E5-D2A372FD21E7}"/>
                  </a:ext>
                </a:extLst>
              </p:cNvPr>
              <p:cNvSpPr>
                <a:spLocks noChangeArrowheads="1"/>
              </p:cNvSpPr>
              <p:nvPr/>
            </p:nvSpPr>
            <p:spPr bwMode="auto">
              <a:xfrm>
                <a:off x="1440" y="1152"/>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T</a:t>
                </a:r>
              </a:p>
            </p:txBody>
          </p:sp>
          <p:sp>
            <p:nvSpPr>
              <p:cNvPr id="108" name="Rectangle 137">
                <a:extLst>
                  <a:ext uri="{FF2B5EF4-FFF2-40B4-BE49-F238E27FC236}">
                    <a16:creationId xmlns:a16="http://schemas.microsoft.com/office/drawing/2014/main" id="{87475BF0-4A14-41C7-B83F-DDCE0436EF7E}"/>
                  </a:ext>
                </a:extLst>
              </p:cNvPr>
              <p:cNvSpPr>
                <a:spLocks noChangeArrowheads="1"/>
              </p:cNvSpPr>
              <p:nvPr/>
            </p:nvSpPr>
            <p:spPr bwMode="auto">
              <a:xfrm>
                <a:off x="3744" y="1152"/>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C</a:t>
                </a:r>
              </a:p>
            </p:txBody>
          </p:sp>
        </p:grpSp>
        <p:grpSp>
          <p:nvGrpSpPr>
            <p:cNvPr id="37" name="Group 138">
              <a:extLst>
                <a:ext uri="{FF2B5EF4-FFF2-40B4-BE49-F238E27FC236}">
                  <a16:creationId xmlns:a16="http://schemas.microsoft.com/office/drawing/2014/main" id="{8FC062A3-0E26-4C42-A930-1A3C9C024F74}"/>
                </a:ext>
              </a:extLst>
            </p:cNvPr>
            <p:cNvGrpSpPr/>
            <p:nvPr/>
          </p:nvGrpSpPr>
          <p:grpSpPr bwMode="auto">
            <a:xfrm>
              <a:off x="864" y="672"/>
              <a:ext cx="2880" cy="288"/>
              <a:chOff x="2016" y="816"/>
              <a:chExt cx="2880" cy="288"/>
            </a:xfrm>
            <a:grpFill/>
          </p:grpSpPr>
          <p:sp>
            <p:nvSpPr>
              <p:cNvPr id="88" name="Rectangle 139">
                <a:extLst>
                  <a:ext uri="{FF2B5EF4-FFF2-40B4-BE49-F238E27FC236}">
                    <a16:creationId xmlns:a16="http://schemas.microsoft.com/office/drawing/2014/main" id="{D51F2EA4-DA81-4605-9A81-46C7AF5B8730}"/>
                  </a:ext>
                </a:extLst>
              </p:cNvPr>
              <p:cNvSpPr>
                <a:spLocks noChangeArrowheads="1"/>
              </p:cNvSpPr>
              <p:nvPr/>
            </p:nvSpPr>
            <p:spPr bwMode="auto">
              <a:xfrm>
                <a:off x="2304" y="816"/>
                <a:ext cx="288" cy="288"/>
              </a:xfrm>
              <a:prstGeom prst="rect">
                <a:avLst/>
              </a:prstGeom>
              <a:grpFill/>
              <a:ln w="9525">
                <a:solidFill>
                  <a:srgbClr val="000000"/>
                </a:solidFill>
                <a:miter lim="800000"/>
              </a:ln>
              <a:effectLst/>
            </p:spPr>
            <p:txBody>
              <a:bodyPr wrap="none" anchor="ctr"/>
              <a:lstStyle/>
              <a:p>
                <a:pPr algn="ctr" eaLnBrk="0" hangingPunct="0"/>
                <a:r>
                  <a:rPr lang="en-US" sz="2100" b="1">
                    <a:solidFill>
                      <a:srgbClr val="FF0000"/>
                    </a:solidFill>
                    <a:latin typeface="Times New Roman" panose="02020603050405020304" pitchFamily="18" charset="0"/>
                  </a:rPr>
                  <a:t>Á</a:t>
                </a:r>
              </a:p>
            </p:txBody>
          </p:sp>
          <p:sp>
            <p:nvSpPr>
              <p:cNvPr id="89" name="Rectangle 140">
                <a:extLst>
                  <a:ext uri="{FF2B5EF4-FFF2-40B4-BE49-F238E27FC236}">
                    <a16:creationId xmlns:a16="http://schemas.microsoft.com/office/drawing/2014/main" id="{E38127DC-C941-4423-A43D-4A5761B39337}"/>
                  </a:ext>
                </a:extLst>
              </p:cNvPr>
              <p:cNvSpPr>
                <a:spLocks noChangeArrowheads="1"/>
              </p:cNvSpPr>
              <p:nvPr/>
            </p:nvSpPr>
            <p:spPr bwMode="auto">
              <a:xfrm>
                <a:off x="2016" y="816"/>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L</a:t>
                </a:r>
              </a:p>
            </p:txBody>
          </p:sp>
          <p:sp>
            <p:nvSpPr>
              <p:cNvPr id="90" name="Rectangle 141">
                <a:extLst>
                  <a:ext uri="{FF2B5EF4-FFF2-40B4-BE49-F238E27FC236}">
                    <a16:creationId xmlns:a16="http://schemas.microsoft.com/office/drawing/2014/main" id="{DDBFF708-B39B-488C-83F9-8C53EFC00848}"/>
                  </a:ext>
                </a:extLst>
              </p:cNvPr>
              <p:cNvSpPr>
                <a:spLocks noChangeArrowheads="1"/>
              </p:cNvSpPr>
              <p:nvPr/>
            </p:nvSpPr>
            <p:spPr bwMode="auto">
              <a:xfrm>
                <a:off x="2592" y="816"/>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P</a:t>
                </a:r>
              </a:p>
            </p:txBody>
          </p:sp>
          <p:sp>
            <p:nvSpPr>
              <p:cNvPr id="91" name="Rectangle 142">
                <a:extLst>
                  <a:ext uri="{FF2B5EF4-FFF2-40B4-BE49-F238E27FC236}">
                    <a16:creationId xmlns:a16="http://schemas.microsoft.com/office/drawing/2014/main" id="{B8DD7A9A-35F1-4AE7-B960-40BCB2E8131E}"/>
                  </a:ext>
                </a:extLst>
              </p:cNvPr>
              <p:cNvSpPr>
                <a:spLocks noChangeArrowheads="1"/>
              </p:cNvSpPr>
              <p:nvPr/>
            </p:nvSpPr>
            <p:spPr bwMode="auto">
              <a:xfrm>
                <a:off x="3456" y="816"/>
                <a:ext cx="288" cy="288"/>
              </a:xfrm>
              <a:prstGeom prst="rect">
                <a:avLst/>
              </a:prstGeom>
              <a:grpFill/>
              <a:ln w="9525">
                <a:solidFill>
                  <a:schemeClr val="tx1"/>
                </a:solidFill>
                <a:miter lim="800000"/>
              </a:ln>
              <a:effectLst/>
            </p:spPr>
            <p:txBody>
              <a:bodyPr wrap="none" anchor="ctr"/>
              <a:lstStyle/>
              <a:p>
                <a:pPr algn="ctr" eaLnBrk="0" hangingPunct="0"/>
                <a:r>
                  <a:rPr lang="en-US" sz="2100" b="1">
                    <a:solidFill>
                      <a:srgbClr val="FF0000"/>
                    </a:solidFill>
                    <a:effectLst>
                      <a:outerShdw blurRad="38100" dist="38100" dir="2700000" algn="tl">
                        <a:srgbClr val="000000"/>
                      </a:outerShdw>
                    </a:effectLst>
                    <a:latin typeface="Times New Roman" panose="02020603050405020304" pitchFamily="18" charset="0"/>
                  </a:rPr>
                  <a:t>I</a:t>
                </a:r>
              </a:p>
            </p:txBody>
          </p:sp>
          <p:sp>
            <p:nvSpPr>
              <p:cNvPr id="92" name="Rectangle 143">
                <a:extLst>
                  <a:ext uri="{FF2B5EF4-FFF2-40B4-BE49-F238E27FC236}">
                    <a16:creationId xmlns:a16="http://schemas.microsoft.com/office/drawing/2014/main" id="{C71A46E3-FDF1-4830-95CA-011A1F317166}"/>
                  </a:ext>
                </a:extLst>
              </p:cNvPr>
              <p:cNvSpPr>
                <a:spLocks noChangeArrowheads="1"/>
              </p:cNvSpPr>
              <p:nvPr/>
            </p:nvSpPr>
            <p:spPr bwMode="auto">
              <a:xfrm>
                <a:off x="3168" y="816"/>
                <a:ext cx="288" cy="288"/>
              </a:xfrm>
              <a:prstGeom prst="rect">
                <a:avLst/>
              </a:prstGeom>
              <a:grpFill/>
              <a:ln w="9525">
                <a:solidFill>
                  <a:srgbClr val="000000"/>
                </a:solidFill>
                <a:miter lim="800000"/>
              </a:ln>
              <a:effectLst/>
            </p:spPr>
            <p:txBody>
              <a:bodyPr wrap="none" anchor="ctr"/>
              <a:lstStyle/>
              <a:p>
                <a:pPr algn="ctr" eaLnBrk="0" hangingPunct="0"/>
                <a:r>
                  <a:rPr lang="vi-VN" sz="2100" b="1">
                    <a:solidFill>
                      <a:srgbClr val="FF0000"/>
                    </a:solidFill>
                    <a:latin typeface="Times New Roman" panose="02020603050405020304" pitchFamily="18" charset="0"/>
                  </a:rPr>
                  <a:t>Ổ</a:t>
                </a:r>
                <a:endParaRPr lang="en-US" sz="2100" b="1">
                  <a:solidFill>
                    <a:srgbClr val="FF0000"/>
                  </a:solidFill>
                  <a:latin typeface="Times New Roman" panose="02020603050405020304" pitchFamily="18" charset="0"/>
                </a:endParaRPr>
              </a:p>
            </p:txBody>
          </p:sp>
          <p:sp>
            <p:nvSpPr>
              <p:cNvPr id="93" name="Rectangle 144">
                <a:extLst>
                  <a:ext uri="{FF2B5EF4-FFF2-40B4-BE49-F238E27FC236}">
                    <a16:creationId xmlns:a16="http://schemas.microsoft.com/office/drawing/2014/main" id="{B413AB19-81F9-462C-9F44-2F3534CB0BBD}"/>
                  </a:ext>
                </a:extLst>
              </p:cNvPr>
              <p:cNvSpPr>
                <a:spLocks noChangeArrowheads="1"/>
              </p:cNvSpPr>
              <p:nvPr/>
            </p:nvSpPr>
            <p:spPr bwMode="auto">
              <a:xfrm>
                <a:off x="2880" y="816"/>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H</a:t>
                </a:r>
              </a:p>
            </p:txBody>
          </p:sp>
          <p:sp>
            <p:nvSpPr>
              <p:cNvPr id="94" name="Rectangle 145">
                <a:extLst>
                  <a:ext uri="{FF2B5EF4-FFF2-40B4-BE49-F238E27FC236}">
                    <a16:creationId xmlns:a16="http://schemas.microsoft.com/office/drawing/2014/main" id="{B9F02414-FFB7-4164-8BBB-0503CEB1F269}"/>
                  </a:ext>
                </a:extLst>
              </p:cNvPr>
              <p:cNvSpPr>
                <a:spLocks noChangeArrowheads="1"/>
              </p:cNvSpPr>
              <p:nvPr/>
            </p:nvSpPr>
            <p:spPr bwMode="auto">
              <a:xfrm>
                <a:off x="3744" y="816"/>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X</a:t>
                </a:r>
              </a:p>
            </p:txBody>
          </p:sp>
          <p:sp>
            <p:nvSpPr>
              <p:cNvPr id="95" name="Rectangle 146">
                <a:extLst>
                  <a:ext uri="{FF2B5EF4-FFF2-40B4-BE49-F238E27FC236}">
                    <a16:creationId xmlns:a16="http://schemas.microsoft.com/office/drawing/2014/main" id="{77EE4779-DB8C-416E-8ED7-5F805D267767}"/>
                  </a:ext>
                </a:extLst>
              </p:cNvPr>
              <p:cNvSpPr>
                <a:spLocks noChangeArrowheads="1"/>
              </p:cNvSpPr>
              <p:nvPr/>
            </p:nvSpPr>
            <p:spPr bwMode="auto">
              <a:xfrm>
                <a:off x="4032" y="816"/>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A</a:t>
                </a:r>
              </a:p>
            </p:txBody>
          </p:sp>
          <p:sp>
            <p:nvSpPr>
              <p:cNvPr id="96" name="Rectangle 147">
                <a:extLst>
                  <a:ext uri="{FF2B5EF4-FFF2-40B4-BE49-F238E27FC236}">
                    <a16:creationId xmlns:a16="http://schemas.microsoft.com/office/drawing/2014/main" id="{96799C7F-8127-447E-8548-A939D6112B2E}"/>
                  </a:ext>
                </a:extLst>
              </p:cNvPr>
              <p:cNvSpPr>
                <a:spLocks noChangeArrowheads="1"/>
              </p:cNvSpPr>
              <p:nvPr/>
            </p:nvSpPr>
            <p:spPr bwMode="auto">
              <a:xfrm>
                <a:off x="4320" y="816"/>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N</a:t>
                </a:r>
              </a:p>
            </p:txBody>
          </p:sp>
          <p:sp>
            <p:nvSpPr>
              <p:cNvPr id="97" name="Rectangle 148">
                <a:extLst>
                  <a:ext uri="{FF2B5EF4-FFF2-40B4-BE49-F238E27FC236}">
                    <a16:creationId xmlns:a16="http://schemas.microsoft.com/office/drawing/2014/main" id="{D4D646A6-3958-4D20-B695-B9E79E097878}"/>
                  </a:ext>
                </a:extLst>
              </p:cNvPr>
              <p:cNvSpPr>
                <a:spLocks noChangeArrowheads="1"/>
              </p:cNvSpPr>
              <p:nvPr/>
            </p:nvSpPr>
            <p:spPr bwMode="auto">
              <a:xfrm>
                <a:off x="4608" y="816"/>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H</a:t>
                </a:r>
              </a:p>
            </p:txBody>
          </p:sp>
        </p:grpSp>
        <p:grpSp>
          <p:nvGrpSpPr>
            <p:cNvPr id="38" name="Group 149">
              <a:extLst>
                <a:ext uri="{FF2B5EF4-FFF2-40B4-BE49-F238E27FC236}">
                  <a16:creationId xmlns:a16="http://schemas.microsoft.com/office/drawing/2014/main" id="{77F6F1FB-04EF-4957-A13C-CDD9669E02B6}"/>
                </a:ext>
              </a:extLst>
            </p:cNvPr>
            <p:cNvGrpSpPr/>
            <p:nvPr/>
          </p:nvGrpSpPr>
          <p:grpSpPr bwMode="auto">
            <a:xfrm>
              <a:off x="576" y="2352"/>
              <a:ext cx="3168" cy="288"/>
              <a:chOff x="1824" y="2496"/>
              <a:chExt cx="3168" cy="288"/>
            </a:xfrm>
            <a:grpFill/>
          </p:grpSpPr>
          <p:sp>
            <p:nvSpPr>
              <p:cNvPr id="77" name="Rectangle 150">
                <a:extLst>
                  <a:ext uri="{FF2B5EF4-FFF2-40B4-BE49-F238E27FC236}">
                    <a16:creationId xmlns:a16="http://schemas.microsoft.com/office/drawing/2014/main" id="{989035C0-1841-4952-8669-B066D74DA53F}"/>
                  </a:ext>
                </a:extLst>
              </p:cNvPr>
              <p:cNvSpPr>
                <a:spLocks noChangeArrowheads="1"/>
              </p:cNvSpPr>
              <p:nvPr/>
            </p:nvSpPr>
            <p:spPr bwMode="auto">
              <a:xfrm>
                <a:off x="1824" y="2496"/>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T</a:t>
                </a:r>
              </a:p>
            </p:txBody>
          </p:sp>
          <p:sp>
            <p:nvSpPr>
              <p:cNvPr id="78" name="Rectangle 151">
                <a:extLst>
                  <a:ext uri="{FF2B5EF4-FFF2-40B4-BE49-F238E27FC236}">
                    <a16:creationId xmlns:a16="http://schemas.microsoft.com/office/drawing/2014/main" id="{2CFDF876-3717-4947-B108-8E0538673BDE}"/>
                  </a:ext>
                </a:extLst>
              </p:cNvPr>
              <p:cNvSpPr>
                <a:spLocks noChangeArrowheads="1"/>
              </p:cNvSpPr>
              <p:nvPr/>
            </p:nvSpPr>
            <p:spPr bwMode="auto">
              <a:xfrm>
                <a:off x="2400" y="2496"/>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Y</a:t>
                </a:r>
              </a:p>
            </p:txBody>
          </p:sp>
          <p:sp>
            <p:nvSpPr>
              <p:cNvPr id="79" name="Rectangle 152">
                <a:extLst>
                  <a:ext uri="{FF2B5EF4-FFF2-40B4-BE49-F238E27FC236}">
                    <a16:creationId xmlns:a16="http://schemas.microsoft.com/office/drawing/2014/main" id="{BA57A9D2-EDBC-4229-A42C-AA205AE2B3AC}"/>
                  </a:ext>
                </a:extLst>
              </p:cNvPr>
              <p:cNvSpPr>
                <a:spLocks noChangeArrowheads="1"/>
              </p:cNvSpPr>
              <p:nvPr/>
            </p:nvSpPr>
            <p:spPr bwMode="auto">
              <a:xfrm>
                <a:off x="2688" y="2496"/>
                <a:ext cx="288" cy="288"/>
              </a:xfrm>
              <a:prstGeom prst="rect">
                <a:avLst/>
              </a:prstGeom>
              <a:grpFill/>
              <a:ln w="9525">
                <a:solidFill>
                  <a:schemeClr val="tx1"/>
                </a:solidFill>
                <a:miter lim="800000"/>
              </a:ln>
              <a:effectLst/>
            </p:spPr>
            <p:txBody>
              <a:bodyPr wrap="none" anchor="ctr"/>
              <a:lstStyle/>
              <a:p>
                <a:pPr algn="ctr" eaLnBrk="0" hangingPunct="0"/>
                <a:r>
                  <a:rPr lang="vi-VN" sz="2100" b="1">
                    <a:solidFill>
                      <a:srgbClr val="FF0000"/>
                    </a:solidFill>
                    <a:effectLst>
                      <a:outerShdw blurRad="38100" dist="38100" dir="2700000" algn="tl">
                        <a:srgbClr val="000000"/>
                      </a:outerShdw>
                    </a:effectLst>
                    <a:latin typeface="Times New Roman" panose="02020603050405020304" pitchFamily="18" charset="0"/>
                  </a:rPr>
                  <a:t>Ê</a:t>
                </a:r>
                <a:endParaRPr lang="en-US" sz="2100" b="1">
                  <a:solidFill>
                    <a:srgbClr val="FF0000"/>
                  </a:solidFill>
                  <a:effectLst>
                    <a:outerShdw blurRad="38100" dist="38100" dir="2700000" algn="tl">
                      <a:srgbClr val="000000"/>
                    </a:outerShdw>
                  </a:effectLst>
                  <a:latin typeface="Times New Roman" panose="02020603050405020304" pitchFamily="18" charset="0"/>
                </a:endParaRPr>
              </a:p>
            </p:txBody>
          </p:sp>
          <p:sp>
            <p:nvSpPr>
              <p:cNvPr id="80" name="Rectangle 153">
                <a:extLst>
                  <a:ext uri="{FF2B5EF4-FFF2-40B4-BE49-F238E27FC236}">
                    <a16:creationId xmlns:a16="http://schemas.microsoft.com/office/drawing/2014/main" id="{F931BEA6-A0A4-4E98-BCA7-9FECCE9D3AA8}"/>
                  </a:ext>
                </a:extLst>
              </p:cNvPr>
              <p:cNvSpPr>
                <a:spLocks noChangeArrowheads="1"/>
              </p:cNvSpPr>
              <p:nvPr/>
            </p:nvSpPr>
            <p:spPr bwMode="auto">
              <a:xfrm>
                <a:off x="3552" y="2496"/>
                <a:ext cx="288" cy="288"/>
              </a:xfrm>
              <a:prstGeom prst="rect">
                <a:avLst/>
              </a:prstGeom>
              <a:grpFill/>
              <a:ln w="9525">
                <a:solidFill>
                  <a:srgbClr val="000000"/>
                </a:solidFill>
                <a:miter lim="800000"/>
              </a:ln>
              <a:effectLst/>
            </p:spPr>
            <p:txBody>
              <a:bodyPr wrap="none" anchor="ctr"/>
              <a:lstStyle/>
              <a:p>
                <a:pPr algn="ctr" eaLnBrk="0" hangingPunct="0"/>
                <a:r>
                  <a:rPr lang="en-US" sz="2100" b="1">
                    <a:solidFill>
                      <a:srgbClr val="FF0000"/>
                    </a:solidFill>
                    <a:latin typeface="Times New Roman" panose="02020603050405020304" pitchFamily="18" charset="0"/>
                  </a:rPr>
                  <a:t>R</a:t>
                </a:r>
              </a:p>
            </p:txBody>
          </p:sp>
          <p:sp>
            <p:nvSpPr>
              <p:cNvPr id="81" name="Rectangle 154">
                <a:extLst>
                  <a:ext uri="{FF2B5EF4-FFF2-40B4-BE49-F238E27FC236}">
                    <a16:creationId xmlns:a16="http://schemas.microsoft.com/office/drawing/2014/main" id="{BF708D0D-7AA9-446B-8547-BFF844AA1190}"/>
                  </a:ext>
                </a:extLst>
              </p:cNvPr>
              <p:cNvSpPr>
                <a:spLocks noChangeArrowheads="1"/>
              </p:cNvSpPr>
              <p:nvPr/>
            </p:nvSpPr>
            <p:spPr bwMode="auto">
              <a:xfrm>
                <a:off x="3264" y="2496"/>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T</a:t>
                </a:r>
              </a:p>
            </p:txBody>
          </p:sp>
          <p:sp>
            <p:nvSpPr>
              <p:cNvPr id="82" name="Rectangle 155">
                <a:extLst>
                  <a:ext uri="{FF2B5EF4-FFF2-40B4-BE49-F238E27FC236}">
                    <a16:creationId xmlns:a16="http://schemas.microsoft.com/office/drawing/2014/main" id="{0F5FF2AD-5A61-4A35-A23D-56B40FD7A0E2}"/>
                  </a:ext>
                </a:extLst>
              </p:cNvPr>
              <p:cNvSpPr>
                <a:spLocks noChangeArrowheads="1"/>
              </p:cNvSpPr>
              <p:nvPr/>
            </p:nvSpPr>
            <p:spPr bwMode="auto">
              <a:xfrm>
                <a:off x="3840" y="2496"/>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U</a:t>
                </a:r>
              </a:p>
            </p:txBody>
          </p:sp>
          <p:sp>
            <p:nvSpPr>
              <p:cNvPr id="83" name="Rectangle 156">
                <a:extLst>
                  <a:ext uri="{FF2B5EF4-FFF2-40B4-BE49-F238E27FC236}">
                    <a16:creationId xmlns:a16="http://schemas.microsoft.com/office/drawing/2014/main" id="{6E175C2E-32D8-4255-9F54-B39258252EA7}"/>
                  </a:ext>
                </a:extLst>
              </p:cNvPr>
              <p:cNvSpPr>
                <a:spLocks noChangeArrowheads="1"/>
              </p:cNvSpPr>
              <p:nvPr/>
            </p:nvSpPr>
            <p:spPr bwMode="auto">
              <a:xfrm>
                <a:off x="4128" y="2496"/>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Y</a:t>
                </a:r>
              </a:p>
            </p:txBody>
          </p:sp>
          <p:sp>
            <p:nvSpPr>
              <p:cNvPr id="84" name="Rectangle 157">
                <a:extLst>
                  <a:ext uri="{FF2B5EF4-FFF2-40B4-BE49-F238E27FC236}">
                    <a16:creationId xmlns:a16="http://schemas.microsoft.com/office/drawing/2014/main" id="{1CB5FCCB-F496-4033-A8E0-5CD440CB128E}"/>
                  </a:ext>
                </a:extLst>
              </p:cNvPr>
              <p:cNvSpPr>
                <a:spLocks noChangeArrowheads="1"/>
              </p:cNvSpPr>
              <p:nvPr/>
            </p:nvSpPr>
            <p:spPr bwMode="auto">
              <a:xfrm>
                <a:off x="4416" y="2496"/>
                <a:ext cx="288" cy="288"/>
              </a:xfrm>
              <a:prstGeom prst="rect">
                <a:avLst/>
              </a:prstGeom>
              <a:grpFill/>
              <a:ln w="9525">
                <a:solidFill>
                  <a:srgbClr val="000099"/>
                </a:solidFill>
                <a:miter lim="800000"/>
              </a:ln>
              <a:effectLst/>
            </p:spPr>
            <p:txBody>
              <a:bodyPr wrap="none" anchor="ctr"/>
              <a:lstStyle/>
              <a:p>
                <a:pPr algn="ctr" eaLnBrk="0" hangingPunct="0"/>
                <a:r>
                  <a:rPr lang="vi-VN" sz="2100" b="1">
                    <a:solidFill>
                      <a:srgbClr val="000099"/>
                    </a:solidFill>
                    <a:latin typeface="Times New Roman" panose="02020603050405020304" pitchFamily="18" charset="0"/>
                  </a:rPr>
                  <a:t>Ề</a:t>
                </a:r>
                <a:endParaRPr lang="en-US" sz="2100" b="1">
                  <a:solidFill>
                    <a:srgbClr val="000099"/>
                  </a:solidFill>
                  <a:latin typeface="Times New Roman" panose="02020603050405020304" pitchFamily="18" charset="0"/>
                </a:endParaRPr>
              </a:p>
            </p:txBody>
          </p:sp>
          <p:sp>
            <p:nvSpPr>
              <p:cNvPr id="85" name="Rectangle 158">
                <a:extLst>
                  <a:ext uri="{FF2B5EF4-FFF2-40B4-BE49-F238E27FC236}">
                    <a16:creationId xmlns:a16="http://schemas.microsoft.com/office/drawing/2014/main" id="{0F5E90D4-01CA-447E-80EE-399874E1B982}"/>
                  </a:ext>
                </a:extLst>
              </p:cNvPr>
              <p:cNvSpPr>
                <a:spLocks noChangeArrowheads="1"/>
              </p:cNvSpPr>
              <p:nvPr/>
            </p:nvSpPr>
            <p:spPr bwMode="auto">
              <a:xfrm>
                <a:off x="4704" y="2496"/>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N</a:t>
                </a:r>
              </a:p>
            </p:txBody>
          </p:sp>
          <p:sp>
            <p:nvSpPr>
              <p:cNvPr id="86" name="Rectangle 159">
                <a:extLst>
                  <a:ext uri="{FF2B5EF4-FFF2-40B4-BE49-F238E27FC236}">
                    <a16:creationId xmlns:a16="http://schemas.microsoft.com/office/drawing/2014/main" id="{2C7388AC-18DF-4067-BA7E-902621FCA28E}"/>
                  </a:ext>
                </a:extLst>
              </p:cNvPr>
              <p:cNvSpPr>
                <a:spLocks noChangeArrowheads="1"/>
              </p:cNvSpPr>
              <p:nvPr/>
            </p:nvSpPr>
            <p:spPr bwMode="auto">
              <a:xfrm>
                <a:off x="2112" y="2496"/>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U</a:t>
                </a:r>
              </a:p>
            </p:txBody>
          </p:sp>
          <p:sp>
            <p:nvSpPr>
              <p:cNvPr id="87" name="Rectangle 160">
                <a:extLst>
                  <a:ext uri="{FF2B5EF4-FFF2-40B4-BE49-F238E27FC236}">
                    <a16:creationId xmlns:a16="http://schemas.microsoft.com/office/drawing/2014/main" id="{E4BE9323-2579-4ED4-BA5C-E2921A3FE94B}"/>
                  </a:ext>
                </a:extLst>
              </p:cNvPr>
              <p:cNvSpPr>
                <a:spLocks noChangeArrowheads="1"/>
              </p:cNvSpPr>
              <p:nvPr/>
            </p:nvSpPr>
            <p:spPr bwMode="auto">
              <a:xfrm>
                <a:off x="2976" y="2496"/>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N</a:t>
                </a:r>
              </a:p>
            </p:txBody>
          </p:sp>
        </p:grpSp>
        <p:grpSp>
          <p:nvGrpSpPr>
            <p:cNvPr id="39" name="Group 161">
              <a:extLst>
                <a:ext uri="{FF2B5EF4-FFF2-40B4-BE49-F238E27FC236}">
                  <a16:creationId xmlns:a16="http://schemas.microsoft.com/office/drawing/2014/main" id="{13696DC4-701F-4F5D-BA20-70BEEF6FF897}"/>
                </a:ext>
              </a:extLst>
            </p:cNvPr>
            <p:cNvGrpSpPr/>
            <p:nvPr/>
          </p:nvGrpSpPr>
          <p:grpSpPr bwMode="auto">
            <a:xfrm>
              <a:off x="0" y="2016"/>
              <a:ext cx="4320" cy="288"/>
              <a:chOff x="1248" y="2160"/>
              <a:chExt cx="4320" cy="288"/>
            </a:xfrm>
            <a:grpFill/>
          </p:grpSpPr>
          <p:sp>
            <p:nvSpPr>
              <p:cNvPr id="62" name="Rectangle 162">
                <a:extLst>
                  <a:ext uri="{FF2B5EF4-FFF2-40B4-BE49-F238E27FC236}">
                    <a16:creationId xmlns:a16="http://schemas.microsoft.com/office/drawing/2014/main" id="{8B375465-1D8F-4A35-BDC9-701C46BD8CF2}"/>
                  </a:ext>
                </a:extLst>
              </p:cNvPr>
              <p:cNvSpPr>
                <a:spLocks noChangeArrowheads="1"/>
              </p:cNvSpPr>
              <p:nvPr/>
            </p:nvSpPr>
            <p:spPr bwMode="auto">
              <a:xfrm>
                <a:off x="2976" y="2160"/>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T</a:t>
                </a:r>
              </a:p>
            </p:txBody>
          </p:sp>
          <p:sp>
            <p:nvSpPr>
              <p:cNvPr id="63" name="Rectangle 163">
                <a:extLst>
                  <a:ext uri="{FF2B5EF4-FFF2-40B4-BE49-F238E27FC236}">
                    <a16:creationId xmlns:a16="http://schemas.microsoft.com/office/drawing/2014/main" id="{AB766851-0032-4807-A02E-CE5198FA22BF}"/>
                  </a:ext>
                </a:extLst>
              </p:cNvPr>
              <p:cNvSpPr>
                <a:spLocks noChangeArrowheads="1"/>
              </p:cNvSpPr>
              <p:nvPr/>
            </p:nvSpPr>
            <p:spPr bwMode="auto">
              <a:xfrm>
                <a:off x="1248" y="2160"/>
                <a:ext cx="288" cy="288"/>
              </a:xfrm>
              <a:prstGeom prst="rect">
                <a:avLst/>
              </a:prstGeom>
              <a:grpFill/>
              <a:ln w="9525">
                <a:solidFill>
                  <a:srgbClr val="000000"/>
                </a:solidFill>
                <a:miter lim="800000"/>
              </a:ln>
              <a:effectLst/>
            </p:spPr>
            <p:txBody>
              <a:bodyPr wrap="none" anchor="ctr"/>
              <a:lstStyle/>
              <a:p>
                <a:pPr algn="ctr" eaLnBrk="0" hangingPunct="0"/>
                <a:r>
                  <a:rPr lang="en-US" sz="2100" b="1">
                    <a:solidFill>
                      <a:srgbClr val="FF0000"/>
                    </a:solidFill>
                    <a:latin typeface="Times New Roman" panose="02020603050405020304" pitchFamily="18" charset="0"/>
                  </a:rPr>
                  <a:t>V</a:t>
                </a:r>
              </a:p>
            </p:txBody>
          </p:sp>
          <p:sp>
            <p:nvSpPr>
              <p:cNvPr id="64" name="Rectangle 164">
                <a:extLst>
                  <a:ext uri="{FF2B5EF4-FFF2-40B4-BE49-F238E27FC236}">
                    <a16:creationId xmlns:a16="http://schemas.microsoft.com/office/drawing/2014/main" id="{AF8EB44C-217E-4188-A423-7F17D830A113}"/>
                  </a:ext>
                </a:extLst>
              </p:cNvPr>
              <p:cNvSpPr>
                <a:spLocks noChangeArrowheads="1"/>
              </p:cNvSpPr>
              <p:nvPr/>
            </p:nvSpPr>
            <p:spPr bwMode="auto">
              <a:xfrm>
                <a:off x="2112" y="2160"/>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I</a:t>
                </a:r>
              </a:p>
            </p:txBody>
          </p:sp>
          <p:sp>
            <p:nvSpPr>
              <p:cNvPr id="65" name="Rectangle 165">
                <a:extLst>
                  <a:ext uri="{FF2B5EF4-FFF2-40B4-BE49-F238E27FC236}">
                    <a16:creationId xmlns:a16="http://schemas.microsoft.com/office/drawing/2014/main" id="{B7D65E01-D5BF-4814-8D7F-DC14C9F591F5}"/>
                  </a:ext>
                </a:extLst>
              </p:cNvPr>
              <p:cNvSpPr>
                <a:spLocks noChangeArrowheads="1"/>
              </p:cNvSpPr>
              <p:nvPr/>
            </p:nvSpPr>
            <p:spPr bwMode="auto">
              <a:xfrm>
                <a:off x="1824" y="2160"/>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S</a:t>
                </a:r>
              </a:p>
            </p:txBody>
          </p:sp>
          <p:sp>
            <p:nvSpPr>
              <p:cNvPr id="66" name="Rectangle 166">
                <a:extLst>
                  <a:ext uri="{FF2B5EF4-FFF2-40B4-BE49-F238E27FC236}">
                    <a16:creationId xmlns:a16="http://schemas.microsoft.com/office/drawing/2014/main" id="{60665D4A-5533-4F56-9FA2-6AAFDC781312}"/>
                  </a:ext>
                </a:extLst>
              </p:cNvPr>
              <p:cNvSpPr>
                <a:spLocks noChangeArrowheads="1"/>
              </p:cNvSpPr>
              <p:nvPr/>
            </p:nvSpPr>
            <p:spPr bwMode="auto">
              <a:xfrm>
                <a:off x="2688" y="2160"/>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H</a:t>
                </a:r>
              </a:p>
            </p:txBody>
          </p:sp>
          <p:sp>
            <p:nvSpPr>
              <p:cNvPr id="67" name="Rectangle 167">
                <a:extLst>
                  <a:ext uri="{FF2B5EF4-FFF2-40B4-BE49-F238E27FC236}">
                    <a16:creationId xmlns:a16="http://schemas.microsoft.com/office/drawing/2014/main" id="{DD094EE7-8E66-4075-A3DD-8B6F079F6DFD}"/>
                  </a:ext>
                </a:extLst>
              </p:cNvPr>
              <p:cNvSpPr>
                <a:spLocks noChangeArrowheads="1"/>
              </p:cNvSpPr>
              <p:nvPr/>
            </p:nvSpPr>
            <p:spPr bwMode="auto">
              <a:xfrm>
                <a:off x="3264" y="2160"/>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R</a:t>
                </a:r>
              </a:p>
            </p:txBody>
          </p:sp>
          <p:sp>
            <p:nvSpPr>
              <p:cNvPr id="68" name="Rectangle 168">
                <a:extLst>
                  <a:ext uri="{FF2B5EF4-FFF2-40B4-BE49-F238E27FC236}">
                    <a16:creationId xmlns:a16="http://schemas.microsoft.com/office/drawing/2014/main" id="{FD83CCFC-1702-49A4-A886-68B7F8427CCB}"/>
                  </a:ext>
                </a:extLst>
              </p:cNvPr>
              <p:cNvSpPr>
                <a:spLocks noChangeArrowheads="1"/>
              </p:cNvSpPr>
              <p:nvPr/>
            </p:nvSpPr>
            <p:spPr bwMode="auto">
              <a:xfrm>
                <a:off x="3840" y="2160"/>
                <a:ext cx="288" cy="288"/>
              </a:xfrm>
              <a:prstGeom prst="rect">
                <a:avLst/>
              </a:prstGeom>
              <a:grpFill/>
              <a:ln w="9525">
                <a:solidFill>
                  <a:srgbClr val="000099"/>
                </a:solidFill>
                <a:miter lim="800000"/>
              </a:ln>
              <a:effectLst/>
            </p:spPr>
            <p:txBody>
              <a:bodyPr wrap="none" anchor="ctr"/>
              <a:lstStyle/>
              <a:p>
                <a:pPr algn="ctr" eaLnBrk="0" hangingPunct="0"/>
                <a:r>
                  <a:rPr lang="vi-VN" sz="2100" b="1">
                    <a:solidFill>
                      <a:srgbClr val="000099"/>
                    </a:solidFill>
                    <a:latin typeface="Times New Roman" panose="02020603050405020304" pitchFamily="18" charset="0"/>
                  </a:rPr>
                  <a:t>Ờ</a:t>
                </a:r>
                <a:endParaRPr lang="en-US" sz="2100" b="1">
                  <a:solidFill>
                    <a:srgbClr val="000099"/>
                  </a:solidFill>
                  <a:latin typeface="Times New Roman" panose="02020603050405020304" pitchFamily="18" charset="0"/>
                </a:endParaRPr>
              </a:p>
            </p:txBody>
          </p:sp>
          <p:sp>
            <p:nvSpPr>
              <p:cNvPr id="69" name="Rectangle 169">
                <a:extLst>
                  <a:ext uri="{FF2B5EF4-FFF2-40B4-BE49-F238E27FC236}">
                    <a16:creationId xmlns:a16="http://schemas.microsoft.com/office/drawing/2014/main" id="{2F7F7EA4-6656-4459-B4EF-BC1C530A611F}"/>
                  </a:ext>
                </a:extLst>
              </p:cNvPr>
              <p:cNvSpPr>
                <a:spLocks noChangeArrowheads="1"/>
              </p:cNvSpPr>
              <p:nvPr/>
            </p:nvSpPr>
            <p:spPr bwMode="auto">
              <a:xfrm>
                <a:off x="4128" y="2160"/>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N</a:t>
                </a:r>
              </a:p>
            </p:txBody>
          </p:sp>
          <p:sp>
            <p:nvSpPr>
              <p:cNvPr id="70" name="Rectangle 170">
                <a:extLst>
                  <a:ext uri="{FF2B5EF4-FFF2-40B4-BE49-F238E27FC236}">
                    <a16:creationId xmlns:a16="http://schemas.microsoft.com/office/drawing/2014/main" id="{76BAE352-F17A-49AD-A113-FDD0845FE5EB}"/>
                  </a:ext>
                </a:extLst>
              </p:cNvPr>
              <p:cNvSpPr>
                <a:spLocks noChangeArrowheads="1"/>
              </p:cNvSpPr>
              <p:nvPr/>
            </p:nvSpPr>
            <p:spPr bwMode="auto">
              <a:xfrm>
                <a:off x="4416" y="2160"/>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G</a:t>
                </a:r>
              </a:p>
            </p:txBody>
          </p:sp>
          <p:sp>
            <p:nvSpPr>
              <p:cNvPr id="71" name="Rectangle 171">
                <a:extLst>
                  <a:ext uri="{FF2B5EF4-FFF2-40B4-BE49-F238E27FC236}">
                    <a16:creationId xmlns:a16="http://schemas.microsoft.com/office/drawing/2014/main" id="{8ADAB704-5F21-41DC-9464-40DBF68909DC}"/>
                  </a:ext>
                </a:extLst>
              </p:cNvPr>
              <p:cNvSpPr>
                <a:spLocks noChangeArrowheads="1"/>
              </p:cNvSpPr>
              <p:nvPr/>
            </p:nvSpPr>
            <p:spPr bwMode="auto">
              <a:xfrm>
                <a:off x="4704" y="2160"/>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L</a:t>
                </a:r>
              </a:p>
            </p:txBody>
          </p:sp>
          <p:sp>
            <p:nvSpPr>
              <p:cNvPr id="72" name="Rectangle 172">
                <a:extLst>
                  <a:ext uri="{FF2B5EF4-FFF2-40B4-BE49-F238E27FC236}">
                    <a16:creationId xmlns:a16="http://schemas.microsoft.com/office/drawing/2014/main" id="{58643816-96CA-498E-9128-86C29B737EDD}"/>
                  </a:ext>
                </a:extLst>
              </p:cNvPr>
              <p:cNvSpPr>
                <a:spLocks noChangeArrowheads="1"/>
              </p:cNvSpPr>
              <p:nvPr/>
            </p:nvSpPr>
            <p:spPr bwMode="auto">
              <a:xfrm>
                <a:off x="2400" y="2160"/>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N</a:t>
                </a:r>
              </a:p>
            </p:txBody>
          </p:sp>
          <p:sp>
            <p:nvSpPr>
              <p:cNvPr id="73" name="Rectangle 173">
                <a:extLst>
                  <a:ext uri="{FF2B5EF4-FFF2-40B4-BE49-F238E27FC236}">
                    <a16:creationId xmlns:a16="http://schemas.microsoft.com/office/drawing/2014/main" id="{489EAA55-1989-42BC-BFA7-197702CB1380}"/>
                  </a:ext>
                </a:extLst>
              </p:cNvPr>
              <p:cNvSpPr>
                <a:spLocks noChangeArrowheads="1"/>
              </p:cNvSpPr>
              <p:nvPr/>
            </p:nvSpPr>
            <p:spPr bwMode="auto">
              <a:xfrm>
                <a:off x="4992" y="2160"/>
                <a:ext cx="288" cy="288"/>
              </a:xfrm>
              <a:prstGeom prst="rect">
                <a:avLst/>
              </a:prstGeom>
              <a:grpFill/>
              <a:ln w="9525">
                <a:solidFill>
                  <a:srgbClr val="000000"/>
                </a:solidFill>
                <a:miter lim="800000"/>
              </a:ln>
              <a:effectLst/>
            </p:spPr>
            <p:txBody>
              <a:bodyPr wrap="none" anchor="ctr"/>
              <a:lstStyle/>
              <a:p>
                <a:pPr algn="ctr" eaLnBrk="0" hangingPunct="0"/>
                <a:r>
                  <a:rPr lang="vi-VN" sz="2100" b="1">
                    <a:solidFill>
                      <a:srgbClr val="FF0000"/>
                    </a:solidFill>
                    <a:latin typeface="Times New Roman" panose="02020603050405020304" pitchFamily="18" charset="0"/>
                  </a:rPr>
                  <a:t>Ớ</a:t>
                </a:r>
                <a:endParaRPr lang="en-US" sz="2100" b="1">
                  <a:solidFill>
                    <a:srgbClr val="FF0000"/>
                  </a:solidFill>
                  <a:latin typeface="Times New Roman" panose="02020603050405020304" pitchFamily="18" charset="0"/>
                </a:endParaRPr>
              </a:p>
            </p:txBody>
          </p:sp>
          <p:sp>
            <p:nvSpPr>
              <p:cNvPr id="74" name="Rectangle 174">
                <a:extLst>
                  <a:ext uri="{FF2B5EF4-FFF2-40B4-BE49-F238E27FC236}">
                    <a16:creationId xmlns:a16="http://schemas.microsoft.com/office/drawing/2014/main" id="{7531DC85-05B6-4C2C-8D1A-DCDE97475788}"/>
                  </a:ext>
                </a:extLst>
              </p:cNvPr>
              <p:cNvSpPr>
                <a:spLocks noChangeArrowheads="1"/>
              </p:cNvSpPr>
              <p:nvPr/>
            </p:nvSpPr>
            <p:spPr bwMode="auto">
              <a:xfrm>
                <a:off x="5280" y="2160"/>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P</a:t>
                </a:r>
              </a:p>
            </p:txBody>
          </p:sp>
          <p:sp>
            <p:nvSpPr>
              <p:cNvPr id="75" name="Rectangle 175">
                <a:extLst>
                  <a:ext uri="{FF2B5EF4-FFF2-40B4-BE49-F238E27FC236}">
                    <a16:creationId xmlns:a16="http://schemas.microsoft.com/office/drawing/2014/main" id="{69796ADF-E336-41FB-ADEB-1DFBEEF14542}"/>
                  </a:ext>
                </a:extLst>
              </p:cNvPr>
              <p:cNvSpPr>
                <a:spLocks noChangeArrowheads="1"/>
              </p:cNvSpPr>
              <p:nvPr/>
            </p:nvSpPr>
            <p:spPr bwMode="auto">
              <a:xfrm>
                <a:off x="3552" y="2160"/>
                <a:ext cx="288" cy="288"/>
              </a:xfrm>
              <a:prstGeom prst="rect">
                <a:avLst/>
              </a:prstGeom>
              <a:grpFill/>
              <a:ln w="9525">
                <a:solidFill>
                  <a:srgbClr val="FFFF00"/>
                </a:solidFill>
                <a:miter lim="800000"/>
              </a:ln>
              <a:effectLst/>
            </p:spPr>
            <p:txBody>
              <a:bodyPr wrap="none" anchor="ctr"/>
              <a:lstStyle/>
              <a:p>
                <a:pPr algn="ctr" eaLnBrk="0" hangingPunct="0"/>
                <a:r>
                  <a:rPr lang="en-US" sz="2100" b="1">
                    <a:solidFill>
                      <a:srgbClr val="FF0000"/>
                    </a:solidFill>
                    <a:effectLst>
                      <a:outerShdw blurRad="38100" dist="38100" dir="2700000" algn="tl">
                        <a:srgbClr val="000000"/>
                      </a:outerShdw>
                    </a:effectLst>
                    <a:latin typeface="Times New Roman" panose="02020603050405020304" pitchFamily="18" charset="0"/>
                  </a:rPr>
                  <a:t>Ư</a:t>
                </a:r>
              </a:p>
            </p:txBody>
          </p:sp>
          <p:sp>
            <p:nvSpPr>
              <p:cNvPr id="76" name="Rectangle 176">
                <a:extLst>
                  <a:ext uri="{FF2B5EF4-FFF2-40B4-BE49-F238E27FC236}">
                    <a16:creationId xmlns:a16="http://schemas.microsoft.com/office/drawing/2014/main" id="{3EB2A199-8CC8-4BC0-827C-7D295F6A6384}"/>
                  </a:ext>
                </a:extLst>
              </p:cNvPr>
              <p:cNvSpPr>
                <a:spLocks noChangeArrowheads="1"/>
              </p:cNvSpPr>
              <p:nvPr/>
            </p:nvSpPr>
            <p:spPr bwMode="auto">
              <a:xfrm>
                <a:off x="1536" y="2160"/>
                <a:ext cx="288" cy="288"/>
              </a:xfrm>
              <a:prstGeom prst="rect">
                <a:avLst/>
              </a:prstGeom>
              <a:grpFill/>
              <a:ln w="9525">
                <a:solidFill>
                  <a:srgbClr val="000099"/>
                </a:solidFill>
                <a:miter lim="800000"/>
              </a:ln>
              <a:effectLst/>
            </p:spPr>
            <p:txBody>
              <a:bodyPr wrap="none" anchor="ctr"/>
              <a:lstStyle/>
              <a:p>
                <a:pPr algn="ctr" eaLnBrk="0" hangingPunct="0"/>
                <a:r>
                  <a:rPr lang="vi-VN" sz="2100" b="1">
                    <a:solidFill>
                      <a:srgbClr val="000099"/>
                    </a:solidFill>
                    <a:latin typeface="Times New Roman" panose="02020603050405020304" pitchFamily="18" charset="0"/>
                  </a:rPr>
                  <a:t>Ệ</a:t>
                </a:r>
                <a:endParaRPr lang="en-US" sz="2100" b="1">
                  <a:solidFill>
                    <a:srgbClr val="000099"/>
                  </a:solidFill>
                  <a:latin typeface="Times New Roman" panose="02020603050405020304" pitchFamily="18" charset="0"/>
                </a:endParaRPr>
              </a:p>
            </p:txBody>
          </p:sp>
        </p:grpSp>
        <p:grpSp>
          <p:nvGrpSpPr>
            <p:cNvPr id="50" name="Group 177">
              <a:extLst>
                <a:ext uri="{FF2B5EF4-FFF2-40B4-BE49-F238E27FC236}">
                  <a16:creationId xmlns:a16="http://schemas.microsoft.com/office/drawing/2014/main" id="{942A2C2E-64F9-4C29-A07B-9750423B187F}"/>
                </a:ext>
              </a:extLst>
            </p:cNvPr>
            <p:cNvGrpSpPr/>
            <p:nvPr/>
          </p:nvGrpSpPr>
          <p:grpSpPr bwMode="auto">
            <a:xfrm>
              <a:off x="576" y="1680"/>
              <a:ext cx="3168" cy="288"/>
              <a:chOff x="1824" y="1824"/>
              <a:chExt cx="3168" cy="288"/>
            </a:xfrm>
            <a:grpFill/>
          </p:grpSpPr>
          <p:sp>
            <p:nvSpPr>
              <p:cNvPr id="51" name="Rectangle 178">
                <a:extLst>
                  <a:ext uri="{FF2B5EF4-FFF2-40B4-BE49-F238E27FC236}">
                    <a16:creationId xmlns:a16="http://schemas.microsoft.com/office/drawing/2014/main" id="{E7ADD3C2-E831-4DCE-933D-A2E1B7146FB7}"/>
                  </a:ext>
                </a:extLst>
              </p:cNvPr>
              <p:cNvSpPr>
                <a:spLocks noChangeArrowheads="1"/>
              </p:cNvSpPr>
              <p:nvPr/>
            </p:nvSpPr>
            <p:spPr bwMode="auto">
              <a:xfrm>
                <a:off x="1824" y="1824"/>
                <a:ext cx="288" cy="288"/>
              </a:xfrm>
              <a:prstGeom prst="rect">
                <a:avLst/>
              </a:prstGeom>
              <a:grpFill/>
              <a:ln w="9525">
                <a:solidFill>
                  <a:srgbClr val="000000"/>
                </a:solidFill>
                <a:miter lim="800000"/>
              </a:ln>
              <a:effectLst/>
            </p:spPr>
            <p:txBody>
              <a:bodyPr wrap="none" anchor="ctr"/>
              <a:lstStyle/>
              <a:p>
                <a:pPr algn="ctr" eaLnBrk="0" hangingPunct="0"/>
                <a:r>
                  <a:rPr lang="en-US" sz="2100" b="1">
                    <a:solidFill>
                      <a:srgbClr val="FF0000"/>
                    </a:solidFill>
                    <a:latin typeface="Times New Roman" panose="02020603050405020304" pitchFamily="18" charset="0"/>
                  </a:rPr>
                  <a:t>B</a:t>
                </a:r>
              </a:p>
            </p:txBody>
          </p:sp>
          <p:sp>
            <p:nvSpPr>
              <p:cNvPr id="52" name="Rectangle 179">
                <a:extLst>
                  <a:ext uri="{FF2B5EF4-FFF2-40B4-BE49-F238E27FC236}">
                    <a16:creationId xmlns:a16="http://schemas.microsoft.com/office/drawing/2014/main" id="{8CCC57C9-CFD1-4094-9B28-CA86199DFF78}"/>
                  </a:ext>
                </a:extLst>
              </p:cNvPr>
              <p:cNvSpPr>
                <a:spLocks noChangeArrowheads="1"/>
              </p:cNvSpPr>
              <p:nvPr/>
            </p:nvSpPr>
            <p:spPr bwMode="auto">
              <a:xfrm>
                <a:off x="2112" y="1824"/>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Ú</a:t>
                </a:r>
              </a:p>
            </p:txBody>
          </p:sp>
          <p:sp>
            <p:nvSpPr>
              <p:cNvPr id="53" name="Rectangle 180">
                <a:extLst>
                  <a:ext uri="{FF2B5EF4-FFF2-40B4-BE49-F238E27FC236}">
                    <a16:creationId xmlns:a16="http://schemas.microsoft.com/office/drawing/2014/main" id="{4FA08244-EBC0-4F8F-9BF5-3969CA5C165D}"/>
                  </a:ext>
                </a:extLst>
              </p:cNvPr>
              <p:cNvSpPr>
                <a:spLocks noChangeArrowheads="1"/>
              </p:cNvSpPr>
              <p:nvPr/>
            </p:nvSpPr>
            <p:spPr bwMode="auto">
              <a:xfrm>
                <a:off x="2400" y="1824"/>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P</a:t>
                </a:r>
              </a:p>
            </p:txBody>
          </p:sp>
          <p:sp>
            <p:nvSpPr>
              <p:cNvPr id="54" name="Rectangle 181">
                <a:extLst>
                  <a:ext uri="{FF2B5EF4-FFF2-40B4-BE49-F238E27FC236}">
                    <a16:creationId xmlns:a16="http://schemas.microsoft.com/office/drawing/2014/main" id="{6820A4F5-15CE-4EAB-8110-DC7F849C8CD2}"/>
                  </a:ext>
                </a:extLst>
              </p:cNvPr>
              <p:cNvSpPr>
                <a:spLocks noChangeArrowheads="1"/>
              </p:cNvSpPr>
              <p:nvPr/>
            </p:nvSpPr>
            <p:spPr bwMode="auto">
              <a:xfrm>
                <a:off x="3264" y="1824"/>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Ê</a:t>
                </a:r>
              </a:p>
            </p:txBody>
          </p:sp>
          <p:sp>
            <p:nvSpPr>
              <p:cNvPr id="55" name="Rectangle 182">
                <a:extLst>
                  <a:ext uri="{FF2B5EF4-FFF2-40B4-BE49-F238E27FC236}">
                    <a16:creationId xmlns:a16="http://schemas.microsoft.com/office/drawing/2014/main" id="{04DCEDBF-0416-49B9-BEBC-244BB7546C5E}"/>
                  </a:ext>
                </a:extLst>
              </p:cNvPr>
              <p:cNvSpPr>
                <a:spLocks noChangeArrowheads="1"/>
              </p:cNvSpPr>
              <p:nvPr/>
            </p:nvSpPr>
            <p:spPr bwMode="auto">
              <a:xfrm>
                <a:off x="3552" y="1824"/>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N</a:t>
                </a:r>
              </a:p>
            </p:txBody>
          </p:sp>
          <p:sp>
            <p:nvSpPr>
              <p:cNvPr id="56" name="Rectangle 183">
                <a:extLst>
                  <a:ext uri="{FF2B5EF4-FFF2-40B4-BE49-F238E27FC236}">
                    <a16:creationId xmlns:a16="http://schemas.microsoft.com/office/drawing/2014/main" id="{D8E96269-C345-4754-AB8F-861E3A1C4F6B}"/>
                  </a:ext>
                </a:extLst>
              </p:cNvPr>
              <p:cNvSpPr>
                <a:spLocks noChangeArrowheads="1"/>
              </p:cNvSpPr>
              <p:nvPr/>
            </p:nvSpPr>
            <p:spPr bwMode="auto">
              <a:xfrm>
                <a:off x="3840" y="1824"/>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C</a:t>
                </a:r>
              </a:p>
            </p:txBody>
          </p:sp>
          <p:sp>
            <p:nvSpPr>
              <p:cNvPr id="57" name="Rectangle 184">
                <a:extLst>
                  <a:ext uri="{FF2B5EF4-FFF2-40B4-BE49-F238E27FC236}">
                    <a16:creationId xmlns:a16="http://schemas.microsoft.com/office/drawing/2014/main" id="{73CFA947-948D-4A5F-9208-040BA977074A}"/>
                  </a:ext>
                </a:extLst>
              </p:cNvPr>
              <p:cNvSpPr>
                <a:spLocks noChangeArrowheads="1"/>
              </p:cNvSpPr>
              <p:nvPr/>
            </p:nvSpPr>
            <p:spPr bwMode="auto">
              <a:xfrm>
                <a:off x="4128" y="1824"/>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À</a:t>
                </a:r>
              </a:p>
            </p:txBody>
          </p:sp>
          <p:sp>
            <p:nvSpPr>
              <p:cNvPr id="58" name="Rectangle 185">
                <a:extLst>
                  <a:ext uri="{FF2B5EF4-FFF2-40B4-BE49-F238E27FC236}">
                    <a16:creationId xmlns:a16="http://schemas.microsoft.com/office/drawing/2014/main" id="{316C27ED-A017-4F6C-8151-7359D430695E}"/>
                  </a:ext>
                </a:extLst>
              </p:cNvPr>
              <p:cNvSpPr>
                <a:spLocks noChangeArrowheads="1"/>
              </p:cNvSpPr>
              <p:nvPr/>
            </p:nvSpPr>
            <p:spPr bwMode="auto">
              <a:xfrm>
                <a:off x="4416" y="1824"/>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N</a:t>
                </a:r>
              </a:p>
            </p:txBody>
          </p:sp>
          <p:sp>
            <p:nvSpPr>
              <p:cNvPr id="59" name="Rectangle 186">
                <a:extLst>
                  <a:ext uri="{FF2B5EF4-FFF2-40B4-BE49-F238E27FC236}">
                    <a16:creationId xmlns:a16="http://schemas.microsoft.com/office/drawing/2014/main" id="{7A02245C-1E38-4A35-ACC6-9C58A2121F35}"/>
                  </a:ext>
                </a:extLst>
              </p:cNvPr>
              <p:cNvSpPr>
                <a:spLocks noChangeArrowheads="1"/>
              </p:cNvSpPr>
              <p:nvPr/>
            </p:nvSpPr>
            <p:spPr bwMode="auto">
              <a:xfrm>
                <a:off x="4704" y="1824"/>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H</a:t>
                </a:r>
              </a:p>
            </p:txBody>
          </p:sp>
          <p:sp>
            <p:nvSpPr>
              <p:cNvPr id="60" name="Rectangle 187">
                <a:extLst>
                  <a:ext uri="{FF2B5EF4-FFF2-40B4-BE49-F238E27FC236}">
                    <a16:creationId xmlns:a16="http://schemas.microsoft.com/office/drawing/2014/main" id="{5BB49F64-6626-4CB0-829C-7EA41A8DF1D5}"/>
                  </a:ext>
                </a:extLst>
              </p:cNvPr>
              <p:cNvSpPr>
                <a:spLocks noChangeArrowheads="1"/>
              </p:cNvSpPr>
              <p:nvPr/>
            </p:nvSpPr>
            <p:spPr bwMode="auto">
              <a:xfrm>
                <a:off x="2976" y="1824"/>
                <a:ext cx="288" cy="288"/>
              </a:xfrm>
              <a:prstGeom prst="rect">
                <a:avLst/>
              </a:prstGeom>
              <a:grpFill/>
              <a:ln w="9525">
                <a:solidFill>
                  <a:srgbClr val="000099"/>
                </a:solidFill>
                <a:miter lim="800000"/>
              </a:ln>
              <a:effectLst/>
            </p:spPr>
            <p:txBody>
              <a:bodyPr wrap="none" anchor="ctr"/>
              <a:lstStyle/>
              <a:p>
                <a:pPr algn="ctr" eaLnBrk="0" hangingPunct="0"/>
                <a:r>
                  <a:rPr lang="en-US" sz="2100" b="1">
                    <a:solidFill>
                      <a:srgbClr val="000099"/>
                    </a:solidFill>
                    <a:latin typeface="Times New Roman" panose="02020603050405020304" pitchFamily="18" charset="0"/>
                  </a:rPr>
                  <a:t>R</a:t>
                </a:r>
              </a:p>
            </p:txBody>
          </p:sp>
          <p:sp>
            <p:nvSpPr>
              <p:cNvPr id="61" name="Rectangle 188">
                <a:extLst>
                  <a:ext uri="{FF2B5EF4-FFF2-40B4-BE49-F238E27FC236}">
                    <a16:creationId xmlns:a16="http://schemas.microsoft.com/office/drawing/2014/main" id="{EDD4AB82-D400-42C9-B471-1B593BC332E1}"/>
                  </a:ext>
                </a:extLst>
              </p:cNvPr>
              <p:cNvSpPr>
                <a:spLocks noChangeArrowheads="1"/>
              </p:cNvSpPr>
              <p:nvPr/>
            </p:nvSpPr>
            <p:spPr bwMode="auto">
              <a:xfrm>
                <a:off x="2688" y="1824"/>
                <a:ext cx="288" cy="288"/>
              </a:xfrm>
              <a:prstGeom prst="rect">
                <a:avLst/>
              </a:prstGeom>
              <a:grpFill/>
              <a:ln w="9525">
                <a:solidFill>
                  <a:srgbClr val="000000"/>
                </a:solidFill>
                <a:miter lim="800000"/>
              </a:ln>
              <a:effectLst/>
            </p:spPr>
            <p:txBody>
              <a:bodyPr wrap="none" anchor="ctr"/>
              <a:lstStyle/>
              <a:p>
                <a:pPr algn="ctr" eaLnBrk="0" hangingPunct="0"/>
                <a:r>
                  <a:rPr lang="en-US" sz="2100" b="1">
                    <a:solidFill>
                      <a:srgbClr val="FF0000"/>
                    </a:solidFill>
                    <a:latin typeface="Times New Roman" panose="02020603050405020304" pitchFamily="18" charset="0"/>
                  </a:rPr>
                  <a:t>T</a:t>
                </a:r>
              </a:p>
            </p:txBody>
          </p:sp>
        </p:grpSp>
      </p:grpSp>
      <p:grpSp>
        <p:nvGrpSpPr>
          <p:cNvPr id="116" name="Group 189">
            <a:extLst>
              <a:ext uri="{FF2B5EF4-FFF2-40B4-BE49-F238E27FC236}">
                <a16:creationId xmlns:a16="http://schemas.microsoft.com/office/drawing/2014/main" id="{47143E43-C130-45EC-A5B3-333A45756830}"/>
              </a:ext>
            </a:extLst>
          </p:cNvPr>
          <p:cNvGrpSpPr/>
          <p:nvPr/>
        </p:nvGrpSpPr>
        <p:grpSpPr bwMode="auto">
          <a:xfrm>
            <a:off x="1657350" y="4572000"/>
            <a:ext cx="514350" cy="228600"/>
            <a:chOff x="672" y="768"/>
            <a:chExt cx="1392" cy="432"/>
          </a:xfrm>
        </p:grpSpPr>
        <p:grpSp>
          <p:nvGrpSpPr>
            <p:cNvPr id="117" name="Group 190">
              <a:extLst>
                <a:ext uri="{FF2B5EF4-FFF2-40B4-BE49-F238E27FC236}">
                  <a16:creationId xmlns:a16="http://schemas.microsoft.com/office/drawing/2014/main" id="{454AB789-15D2-47CA-94F5-650C8DEA5C37}"/>
                </a:ext>
              </a:extLst>
            </p:cNvPr>
            <p:cNvGrpSpPr/>
            <p:nvPr/>
          </p:nvGrpSpPr>
          <p:grpSpPr bwMode="auto">
            <a:xfrm>
              <a:off x="672" y="768"/>
              <a:ext cx="1392" cy="432"/>
              <a:chOff x="672" y="768"/>
              <a:chExt cx="1392" cy="432"/>
            </a:xfrm>
          </p:grpSpPr>
          <p:sp>
            <p:nvSpPr>
              <p:cNvPr id="119" name="Oval 191">
                <a:extLst>
                  <a:ext uri="{FF2B5EF4-FFF2-40B4-BE49-F238E27FC236}">
                    <a16:creationId xmlns:a16="http://schemas.microsoft.com/office/drawing/2014/main" id="{D0EF6871-C613-4DA7-954E-E3EE3089E764}"/>
                  </a:ext>
                </a:extLst>
              </p:cNvPr>
              <p:cNvSpPr>
                <a:spLocks noChangeArrowheads="1"/>
              </p:cNvSpPr>
              <p:nvPr/>
            </p:nvSpPr>
            <p:spPr bwMode="auto">
              <a:xfrm>
                <a:off x="672" y="768"/>
                <a:ext cx="576" cy="432"/>
              </a:xfrm>
              <a:prstGeom prst="ellipse">
                <a:avLst/>
              </a:prstGeom>
              <a:solidFill>
                <a:srgbClr val="FF0000"/>
              </a:solidFill>
              <a:ln w="9525">
                <a:solidFill>
                  <a:srgbClr val="FF0000"/>
                </a:solidFill>
                <a:round/>
              </a:ln>
              <a:effectLst/>
            </p:spPr>
            <p:txBody>
              <a:bodyPr wrap="none" anchor="ctr"/>
              <a:lstStyle/>
              <a:p>
                <a:endParaRPr lang="en-US" sz="1050"/>
              </a:p>
            </p:txBody>
          </p:sp>
          <p:sp>
            <p:nvSpPr>
              <p:cNvPr id="120" name="Rectangle 192">
                <a:extLst>
                  <a:ext uri="{FF2B5EF4-FFF2-40B4-BE49-F238E27FC236}">
                    <a16:creationId xmlns:a16="http://schemas.microsoft.com/office/drawing/2014/main" id="{8E95BC3F-8073-439B-9F41-F26FC98CC77D}"/>
                  </a:ext>
                </a:extLst>
              </p:cNvPr>
              <p:cNvSpPr>
                <a:spLocks noChangeArrowheads="1"/>
              </p:cNvSpPr>
              <p:nvPr/>
            </p:nvSpPr>
            <p:spPr bwMode="auto">
              <a:xfrm>
                <a:off x="1152" y="928"/>
                <a:ext cx="912" cy="96"/>
              </a:xfrm>
              <a:prstGeom prst="rect">
                <a:avLst/>
              </a:prstGeom>
              <a:solidFill>
                <a:srgbClr val="FF0000"/>
              </a:solidFill>
              <a:ln w="9525">
                <a:solidFill>
                  <a:srgbClr val="FF0000"/>
                </a:solidFill>
                <a:miter lim="800000"/>
              </a:ln>
              <a:effectLst/>
            </p:spPr>
            <p:txBody>
              <a:bodyPr wrap="none" anchor="ctr"/>
              <a:lstStyle/>
              <a:p>
                <a:endParaRPr lang="en-US" sz="1050"/>
              </a:p>
            </p:txBody>
          </p:sp>
          <p:sp>
            <p:nvSpPr>
              <p:cNvPr id="121" name="Freeform 193">
                <a:extLst>
                  <a:ext uri="{FF2B5EF4-FFF2-40B4-BE49-F238E27FC236}">
                    <a16:creationId xmlns:a16="http://schemas.microsoft.com/office/drawing/2014/main" id="{D0BF82B2-02E8-4C80-8401-699CD0090BFF}"/>
                  </a:ext>
                </a:extLst>
              </p:cNvPr>
              <p:cNvSpPr/>
              <p:nvPr/>
            </p:nvSpPr>
            <p:spPr bwMode="auto">
              <a:xfrm>
                <a:off x="1728" y="816"/>
                <a:ext cx="336" cy="144"/>
              </a:xfrm>
              <a:custGeom>
                <a:avLst/>
                <a:gdLst/>
                <a:ahLst/>
                <a:cxnLst>
                  <a:cxn ang="0">
                    <a:pos x="0" y="0"/>
                  </a:cxn>
                  <a:cxn ang="0">
                    <a:pos x="0" y="144"/>
                  </a:cxn>
                  <a:cxn ang="0">
                    <a:pos x="336" y="144"/>
                  </a:cxn>
                  <a:cxn ang="0">
                    <a:pos x="336" y="0"/>
                  </a:cxn>
                  <a:cxn ang="0">
                    <a:pos x="288" y="0"/>
                  </a:cxn>
                  <a:cxn ang="0">
                    <a:pos x="288" y="48"/>
                  </a:cxn>
                  <a:cxn ang="0">
                    <a:pos x="192" y="48"/>
                  </a:cxn>
                  <a:cxn ang="0">
                    <a:pos x="192" y="0"/>
                  </a:cxn>
                  <a:cxn ang="0">
                    <a:pos x="96" y="0"/>
                  </a:cxn>
                  <a:cxn ang="0">
                    <a:pos x="96" y="48"/>
                  </a:cxn>
                  <a:cxn ang="0">
                    <a:pos x="48" y="0"/>
                  </a:cxn>
                  <a:cxn ang="0">
                    <a:pos x="0" y="0"/>
                  </a:cxn>
                </a:cxnLst>
                <a:rect l="0" t="0" r="r" b="b"/>
                <a:pathLst>
                  <a:path w="336" h="144">
                    <a:moveTo>
                      <a:pt x="0" y="0"/>
                    </a:moveTo>
                    <a:lnTo>
                      <a:pt x="0" y="144"/>
                    </a:lnTo>
                    <a:lnTo>
                      <a:pt x="336" y="144"/>
                    </a:lnTo>
                    <a:lnTo>
                      <a:pt x="336" y="0"/>
                    </a:lnTo>
                    <a:lnTo>
                      <a:pt x="288" y="0"/>
                    </a:lnTo>
                    <a:lnTo>
                      <a:pt x="288" y="48"/>
                    </a:lnTo>
                    <a:lnTo>
                      <a:pt x="192" y="48"/>
                    </a:lnTo>
                    <a:lnTo>
                      <a:pt x="192" y="0"/>
                    </a:lnTo>
                    <a:lnTo>
                      <a:pt x="96" y="0"/>
                    </a:lnTo>
                    <a:lnTo>
                      <a:pt x="96" y="48"/>
                    </a:lnTo>
                    <a:lnTo>
                      <a:pt x="48" y="0"/>
                    </a:lnTo>
                    <a:lnTo>
                      <a:pt x="0" y="0"/>
                    </a:lnTo>
                    <a:close/>
                  </a:path>
                </a:pathLst>
              </a:custGeom>
              <a:solidFill>
                <a:srgbClr val="FF0000"/>
              </a:solidFill>
              <a:ln w="9525">
                <a:solidFill>
                  <a:srgbClr val="FF0000"/>
                </a:solidFill>
                <a:round/>
              </a:ln>
              <a:effectLst/>
            </p:spPr>
            <p:txBody>
              <a:bodyPr/>
              <a:lstStyle/>
              <a:p>
                <a:endParaRPr lang="en-US" sz="1050"/>
              </a:p>
            </p:txBody>
          </p:sp>
        </p:grpSp>
        <p:sp>
          <p:nvSpPr>
            <p:cNvPr id="118" name="Oval 194">
              <a:extLst>
                <a:ext uri="{FF2B5EF4-FFF2-40B4-BE49-F238E27FC236}">
                  <a16:creationId xmlns:a16="http://schemas.microsoft.com/office/drawing/2014/main" id="{27C27298-B0E4-4C65-9DD1-5E3A74AEE1F7}"/>
                </a:ext>
              </a:extLst>
            </p:cNvPr>
            <p:cNvSpPr>
              <a:spLocks noChangeArrowheads="1"/>
            </p:cNvSpPr>
            <p:nvPr/>
          </p:nvSpPr>
          <p:spPr bwMode="auto">
            <a:xfrm>
              <a:off x="720" y="912"/>
              <a:ext cx="144" cy="144"/>
            </a:xfrm>
            <a:prstGeom prst="ellipse">
              <a:avLst/>
            </a:prstGeom>
            <a:solidFill>
              <a:schemeClr val="bg1"/>
            </a:solidFill>
            <a:ln w="9525">
              <a:solidFill>
                <a:schemeClr val="tx1"/>
              </a:solidFill>
              <a:round/>
            </a:ln>
            <a:effectLst/>
          </p:spPr>
          <p:txBody>
            <a:bodyPr wrap="none" anchor="ctr"/>
            <a:lstStyle/>
            <a:p>
              <a:endParaRPr lang="en-US" sz="1050"/>
            </a:p>
          </p:txBody>
        </p:sp>
      </p:grpSp>
      <p:sp>
        <p:nvSpPr>
          <p:cNvPr id="122" name="AutoShape 195">
            <a:extLst>
              <a:ext uri="{FF2B5EF4-FFF2-40B4-BE49-F238E27FC236}">
                <a16:creationId xmlns:a16="http://schemas.microsoft.com/office/drawing/2014/main" id="{696AE1F7-B1F4-44AE-9C22-8349EDC90248}"/>
              </a:ext>
            </a:extLst>
          </p:cNvPr>
          <p:cNvSpPr>
            <a:spLocks noChangeArrowheads="1"/>
          </p:cNvSpPr>
          <p:nvPr/>
        </p:nvSpPr>
        <p:spPr bwMode="auto">
          <a:xfrm rot="5400000">
            <a:off x="1943100" y="742950"/>
            <a:ext cx="342900" cy="342900"/>
          </a:xfrm>
          <a:prstGeom prst="triangle">
            <a:avLst>
              <a:gd name="adj" fmla="val 50000"/>
            </a:avLst>
          </a:prstGeom>
          <a:ln/>
        </p:spPr>
        <p:style>
          <a:lnRef idx="1">
            <a:schemeClr val="accent5"/>
          </a:lnRef>
          <a:fillRef idx="3">
            <a:schemeClr val="accent5"/>
          </a:fillRef>
          <a:effectRef idx="2">
            <a:schemeClr val="accent5"/>
          </a:effectRef>
          <a:fontRef idx="minor">
            <a:schemeClr val="lt1"/>
          </a:fontRef>
        </p:style>
        <p:txBody>
          <a:bodyPr rot="10800000" vert="eaVert" wrap="none" anchor="ctr"/>
          <a:lstStyle/>
          <a:p>
            <a:pPr algn="ctr" eaLnBrk="0" hangingPunct="0"/>
            <a:r>
              <a:rPr lang="en-US" sz="1500" b="1">
                <a:solidFill>
                  <a:schemeClr val="accent4">
                    <a:lumMod val="10000"/>
                  </a:schemeClr>
                </a:solidFill>
                <a:latin typeface="Times New Roman" panose="02020603050405020304" pitchFamily="18" charset="0"/>
              </a:rPr>
              <a:t>1</a:t>
            </a:r>
          </a:p>
        </p:txBody>
      </p:sp>
      <p:sp>
        <p:nvSpPr>
          <p:cNvPr id="123" name="AutoShape 196">
            <a:extLst>
              <a:ext uri="{FF2B5EF4-FFF2-40B4-BE49-F238E27FC236}">
                <a16:creationId xmlns:a16="http://schemas.microsoft.com/office/drawing/2014/main" id="{0E2431AB-48B0-4340-A5D3-CF02747EF7C7}"/>
              </a:ext>
            </a:extLst>
          </p:cNvPr>
          <p:cNvSpPr>
            <a:spLocks noChangeArrowheads="1"/>
          </p:cNvSpPr>
          <p:nvPr/>
        </p:nvSpPr>
        <p:spPr bwMode="auto">
          <a:xfrm rot="5400000">
            <a:off x="1943100" y="1143000"/>
            <a:ext cx="342900" cy="342900"/>
          </a:xfrm>
          <a:prstGeom prst="triangle">
            <a:avLst>
              <a:gd name="adj" fmla="val 50000"/>
            </a:avLst>
          </a:prstGeom>
          <a:ln/>
        </p:spPr>
        <p:style>
          <a:lnRef idx="1">
            <a:schemeClr val="accent5"/>
          </a:lnRef>
          <a:fillRef idx="3">
            <a:schemeClr val="accent5"/>
          </a:fillRef>
          <a:effectRef idx="2">
            <a:schemeClr val="accent5"/>
          </a:effectRef>
          <a:fontRef idx="minor">
            <a:schemeClr val="lt1"/>
          </a:fontRef>
        </p:style>
        <p:txBody>
          <a:bodyPr rot="10800000" vert="eaVert" wrap="none" anchor="ctr"/>
          <a:lstStyle/>
          <a:p>
            <a:pPr algn="ctr" eaLnBrk="0" hangingPunct="0"/>
            <a:r>
              <a:rPr lang="en-US" sz="1500" b="1">
                <a:solidFill>
                  <a:schemeClr val="accent4">
                    <a:lumMod val="10000"/>
                  </a:schemeClr>
                </a:solidFill>
                <a:latin typeface="Times New Roman" panose="02020603050405020304" pitchFamily="18" charset="0"/>
              </a:rPr>
              <a:t>2</a:t>
            </a:r>
          </a:p>
        </p:txBody>
      </p:sp>
      <p:sp>
        <p:nvSpPr>
          <p:cNvPr id="124" name="AutoShape 197">
            <a:extLst>
              <a:ext uri="{FF2B5EF4-FFF2-40B4-BE49-F238E27FC236}">
                <a16:creationId xmlns:a16="http://schemas.microsoft.com/office/drawing/2014/main" id="{51A8EF67-C02A-437C-92CB-670EB669A757}"/>
              </a:ext>
            </a:extLst>
          </p:cNvPr>
          <p:cNvSpPr>
            <a:spLocks noChangeArrowheads="1"/>
          </p:cNvSpPr>
          <p:nvPr/>
        </p:nvSpPr>
        <p:spPr bwMode="auto">
          <a:xfrm rot="5400000">
            <a:off x="1943100" y="1543050"/>
            <a:ext cx="342900" cy="342900"/>
          </a:xfrm>
          <a:prstGeom prst="triangle">
            <a:avLst>
              <a:gd name="adj" fmla="val 50000"/>
            </a:avLst>
          </a:prstGeom>
          <a:ln/>
        </p:spPr>
        <p:style>
          <a:lnRef idx="1">
            <a:schemeClr val="accent5"/>
          </a:lnRef>
          <a:fillRef idx="3">
            <a:schemeClr val="accent5"/>
          </a:fillRef>
          <a:effectRef idx="2">
            <a:schemeClr val="accent5"/>
          </a:effectRef>
          <a:fontRef idx="minor">
            <a:schemeClr val="lt1"/>
          </a:fontRef>
        </p:style>
        <p:txBody>
          <a:bodyPr rot="10800000" vert="eaVert" wrap="none" anchor="ctr"/>
          <a:lstStyle/>
          <a:p>
            <a:pPr algn="ctr" eaLnBrk="0" hangingPunct="0"/>
            <a:r>
              <a:rPr lang="en-US" sz="1500" b="1">
                <a:solidFill>
                  <a:schemeClr val="accent4">
                    <a:lumMod val="10000"/>
                  </a:schemeClr>
                </a:solidFill>
                <a:latin typeface="Times New Roman" panose="02020603050405020304" pitchFamily="18" charset="0"/>
              </a:rPr>
              <a:t>3</a:t>
            </a:r>
          </a:p>
        </p:txBody>
      </p:sp>
      <p:sp>
        <p:nvSpPr>
          <p:cNvPr id="125" name="AutoShape 198">
            <a:extLst>
              <a:ext uri="{FF2B5EF4-FFF2-40B4-BE49-F238E27FC236}">
                <a16:creationId xmlns:a16="http://schemas.microsoft.com/office/drawing/2014/main" id="{005275AF-F405-4AAB-A186-635A15421F59}"/>
              </a:ext>
            </a:extLst>
          </p:cNvPr>
          <p:cNvSpPr>
            <a:spLocks noChangeArrowheads="1"/>
          </p:cNvSpPr>
          <p:nvPr/>
        </p:nvSpPr>
        <p:spPr bwMode="auto">
          <a:xfrm rot="5400000">
            <a:off x="1943100" y="1943100"/>
            <a:ext cx="342900" cy="342900"/>
          </a:xfrm>
          <a:prstGeom prst="triangle">
            <a:avLst>
              <a:gd name="adj" fmla="val 50000"/>
            </a:avLst>
          </a:prstGeom>
          <a:ln/>
        </p:spPr>
        <p:style>
          <a:lnRef idx="1">
            <a:schemeClr val="accent5"/>
          </a:lnRef>
          <a:fillRef idx="3">
            <a:schemeClr val="accent5"/>
          </a:fillRef>
          <a:effectRef idx="2">
            <a:schemeClr val="accent5"/>
          </a:effectRef>
          <a:fontRef idx="minor">
            <a:schemeClr val="lt1"/>
          </a:fontRef>
        </p:style>
        <p:txBody>
          <a:bodyPr rot="10800000" vert="eaVert" wrap="none" anchor="ctr"/>
          <a:lstStyle/>
          <a:p>
            <a:pPr algn="ctr" eaLnBrk="0" hangingPunct="0"/>
            <a:r>
              <a:rPr lang="en-US" sz="1500" b="1">
                <a:solidFill>
                  <a:schemeClr val="accent4">
                    <a:lumMod val="10000"/>
                  </a:schemeClr>
                </a:solidFill>
                <a:latin typeface="Times New Roman" panose="02020603050405020304" pitchFamily="18" charset="0"/>
              </a:rPr>
              <a:t>4</a:t>
            </a:r>
          </a:p>
        </p:txBody>
      </p:sp>
      <p:sp>
        <p:nvSpPr>
          <p:cNvPr id="126" name="AutoShape 199">
            <a:extLst>
              <a:ext uri="{FF2B5EF4-FFF2-40B4-BE49-F238E27FC236}">
                <a16:creationId xmlns:a16="http://schemas.microsoft.com/office/drawing/2014/main" id="{C5BBB60E-4E61-4C15-BE94-F763EA207945}"/>
              </a:ext>
            </a:extLst>
          </p:cNvPr>
          <p:cNvSpPr>
            <a:spLocks noChangeArrowheads="1"/>
          </p:cNvSpPr>
          <p:nvPr/>
        </p:nvSpPr>
        <p:spPr bwMode="auto">
          <a:xfrm rot="5400000">
            <a:off x="1943100" y="2343150"/>
            <a:ext cx="342900" cy="342900"/>
          </a:xfrm>
          <a:prstGeom prst="triangle">
            <a:avLst>
              <a:gd name="adj" fmla="val 50000"/>
            </a:avLst>
          </a:prstGeom>
          <a:ln/>
        </p:spPr>
        <p:style>
          <a:lnRef idx="1">
            <a:schemeClr val="accent5"/>
          </a:lnRef>
          <a:fillRef idx="3">
            <a:schemeClr val="accent5"/>
          </a:fillRef>
          <a:effectRef idx="2">
            <a:schemeClr val="accent5"/>
          </a:effectRef>
          <a:fontRef idx="minor">
            <a:schemeClr val="lt1"/>
          </a:fontRef>
        </p:style>
        <p:txBody>
          <a:bodyPr rot="10800000" vert="eaVert" wrap="none" anchor="ctr"/>
          <a:lstStyle/>
          <a:p>
            <a:pPr algn="ctr" eaLnBrk="0" hangingPunct="0"/>
            <a:r>
              <a:rPr lang="en-US" sz="1800" b="1">
                <a:solidFill>
                  <a:schemeClr val="accent4">
                    <a:lumMod val="10000"/>
                  </a:schemeClr>
                </a:solidFill>
                <a:latin typeface="Times New Roman" panose="02020603050405020304" pitchFamily="18" charset="0"/>
              </a:rPr>
              <a:t>5</a:t>
            </a:r>
          </a:p>
        </p:txBody>
      </p:sp>
      <p:sp>
        <p:nvSpPr>
          <p:cNvPr id="127" name="AutoShape 200">
            <a:extLst>
              <a:ext uri="{FF2B5EF4-FFF2-40B4-BE49-F238E27FC236}">
                <a16:creationId xmlns:a16="http://schemas.microsoft.com/office/drawing/2014/main" id="{407FF37E-1F79-4F2D-8BC3-A97C425B0E4D}"/>
              </a:ext>
            </a:extLst>
          </p:cNvPr>
          <p:cNvSpPr>
            <a:spLocks noChangeArrowheads="1"/>
          </p:cNvSpPr>
          <p:nvPr/>
        </p:nvSpPr>
        <p:spPr bwMode="auto">
          <a:xfrm rot="5400000">
            <a:off x="1943100" y="2743200"/>
            <a:ext cx="342900" cy="342900"/>
          </a:xfrm>
          <a:prstGeom prst="triangle">
            <a:avLst>
              <a:gd name="adj" fmla="val 50000"/>
            </a:avLst>
          </a:prstGeom>
          <a:ln/>
        </p:spPr>
        <p:style>
          <a:lnRef idx="1">
            <a:schemeClr val="accent5"/>
          </a:lnRef>
          <a:fillRef idx="3">
            <a:schemeClr val="accent5"/>
          </a:fillRef>
          <a:effectRef idx="2">
            <a:schemeClr val="accent5"/>
          </a:effectRef>
          <a:fontRef idx="minor">
            <a:schemeClr val="lt1"/>
          </a:fontRef>
        </p:style>
        <p:txBody>
          <a:bodyPr rot="10800000" vert="eaVert" wrap="none" anchor="ctr"/>
          <a:lstStyle/>
          <a:p>
            <a:pPr algn="ctr" eaLnBrk="0" hangingPunct="0"/>
            <a:r>
              <a:rPr lang="en-US" sz="1800" b="1">
                <a:solidFill>
                  <a:schemeClr val="accent4">
                    <a:lumMod val="10000"/>
                  </a:schemeClr>
                </a:solidFill>
                <a:latin typeface="Times New Roman" panose="02020603050405020304" pitchFamily="18" charset="0"/>
              </a:rPr>
              <a:t>6</a:t>
            </a:r>
          </a:p>
        </p:txBody>
      </p:sp>
      <p:sp>
        <p:nvSpPr>
          <p:cNvPr id="130" name="Rectangle 203">
            <a:extLst>
              <a:ext uri="{FF2B5EF4-FFF2-40B4-BE49-F238E27FC236}">
                <a16:creationId xmlns:a16="http://schemas.microsoft.com/office/drawing/2014/main" id="{3F1538A9-E408-491E-BD82-C6990A97E3BB}"/>
              </a:ext>
            </a:extLst>
          </p:cNvPr>
          <p:cNvSpPr>
            <a:spLocks noChangeArrowheads="1"/>
          </p:cNvSpPr>
          <p:nvPr/>
        </p:nvSpPr>
        <p:spPr bwMode="auto">
          <a:xfrm>
            <a:off x="2000250" y="514350"/>
            <a:ext cx="5657850" cy="57150"/>
          </a:xfrm>
          <a:prstGeom prst="rect">
            <a:avLst/>
          </a:prstGeom>
          <a:gradFill rotWithShape="1">
            <a:gsLst>
              <a:gs pos="0">
                <a:srgbClr val="FF0000"/>
              </a:gs>
              <a:gs pos="100000">
                <a:srgbClr val="FFFF00"/>
              </a:gs>
            </a:gsLst>
            <a:lin ang="0" scaled="1"/>
          </a:gradFill>
          <a:ln w="3175">
            <a:miter lim="800000"/>
          </a:ln>
          <a:effectLst/>
          <a:scene3d>
            <a:camera prst="legacyObliqueTopRight">
              <a:rot lat="20699999" lon="0" rev="0"/>
            </a:camera>
            <a:lightRig rig="legacyFlat3" dir="t"/>
          </a:scene3d>
          <a:sp3d extrusionH="430200" prstMaterial="legacyMatte">
            <a:bevelT w="13500" h="13500" prst="angle"/>
            <a:bevelB w="13500" h="13500" prst="angle"/>
            <a:extrusionClr>
              <a:schemeClr val="bg1"/>
            </a:extrusionClr>
          </a:sp3d>
        </p:spPr>
        <p:txBody>
          <a:bodyPr wrap="none" anchor="ctr">
            <a:flatTx/>
          </a:bodyPr>
          <a:lstStyle/>
          <a:p>
            <a:endParaRPr lang="en-US" sz="1050"/>
          </a:p>
        </p:txBody>
      </p:sp>
      <p:grpSp>
        <p:nvGrpSpPr>
          <p:cNvPr id="131" name="Group 204">
            <a:extLst>
              <a:ext uri="{FF2B5EF4-FFF2-40B4-BE49-F238E27FC236}">
                <a16:creationId xmlns:a16="http://schemas.microsoft.com/office/drawing/2014/main" id="{413338FA-E182-4CAB-858A-75A72D6E8006}"/>
              </a:ext>
            </a:extLst>
          </p:cNvPr>
          <p:cNvGrpSpPr/>
          <p:nvPr/>
        </p:nvGrpSpPr>
        <p:grpSpPr bwMode="auto">
          <a:xfrm>
            <a:off x="2514600" y="4457700"/>
            <a:ext cx="4800600" cy="342900"/>
            <a:chOff x="1248" y="3888"/>
            <a:chExt cx="4032" cy="288"/>
          </a:xfrm>
        </p:grpSpPr>
        <p:sp>
          <p:nvSpPr>
            <p:cNvPr id="132" name="Rectangle 205">
              <a:extLst>
                <a:ext uri="{FF2B5EF4-FFF2-40B4-BE49-F238E27FC236}">
                  <a16:creationId xmlns:a16="http://schemas.microsoft.com/office/drawing/2014/main" id="{CD43166E-11AF-409D-93C0-952A43824F43}"/>
                </a:ext>
              </a:extLst>
            </p:cNvPr>
            <p:cNvSpPr>
              <a:spLocks noChangeArrowheads="1"/>
            </p:cNvSpPr>
            <p:nvPr/>
          </p:nvSpPr>
          <p:spPr bwMode="auto">
            <a:xfrm>
              <a:off x="1248"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ln>
            <a:effectLst/>
          </p:spPr>
          <p:txBody>
            <a:bodyPr wrap="none" anchor="ctr"/>
            <a:lstStyle/>
            <a:p>
              <a:pPr algn="ctr" eaLnBrk="0" hangingPunct="0"/>
              <a:r>
                <a:rPr lang="en-US" sz="2100" b="1">
                  <a:solidFill>
                    <a:schemeClr val="hlink"/>
                  </a:solidFill>
                  <a:effectLst>
                    <a:outerShdw blurRad="38100" dist="38100" dir="2700000" algn="tl">
                      <a:srgbClr val="000000"/>
                    </a:outerShdw>
                  </a:effectLst>
                  <a:latin typeface="Times New Roman" panose="02020603050405020304" pitchFamily="18" charset="0"/>
                </a:rPr>
                <a:t>B</a:t>
              </a:r>
            </a:p>
          </p:txBody>
        </p:sp>
        <p:sp>
          <p:nvSpPr>
            <p:cNvPr id="133" name="Rectangle 206">
              <a:extLst>
                <a:ext uri="{FF2B5EF4-FFF2-40B4-BE49-F238E27FC236}">
                  <a16:creationId xmlns:a16="http://schemas.microsoft.com/office/drawing/2014/main" id="{A24C367A-A4BD-4209-B57F-2D16A4C7FB3D}"/>
                </a:ext>
              </a:extLst>
            </p:cNvPr>
            <p:cNvSpPr>
              <a:spLocks noChangeArrowheads="1"/>
            </p:cNvSpPr>
            <p:nvPr/>
          </p:nvSpPr>
          <p:spPr bwMode="auto">
            <a:xfrm>
              <a:off x="4992"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ln>
            <a:effectLst/>
          </p:spPr>
          <p:txBody>
            <a:bodyPr wrap="none" anchor="ctr"/>
            <a:lstStyle/>
            <a:p>
              <a:pPr algn="ctr" eaLnBrk="0" hangingPunct="0"/>
              <a:r>
                <a:rPr lang="en-US" sz="2100" b="1">
                  <a:solidFill>
                    <a:schemeClr val="hlink"/>
                  </a:solidFill>
                  <a:effectLst>
                    <a:outerShdw blurRad="38100" dist="38100" dir="2700000" algn="tl">
                      <a:srgbClr val="000000"/>
                    </a:outerShdw>
                  </a:effectLst>
                  <a:latin typeface="Times New Roman" panose="02020603050405020304" pitchFamily="18" charset="0"/>
                </a:rPr>
                <a:t>G</a:t>
              </a:r>
            </a:p>
          </p:txBody>
        </p:sp>
        <p:sp>
          <p:nvSpPr>
            <p:cNvPr id="134" name="Rectangle 207">
              <a:extLst>
                <a:ext uri="{FF2B5EF4-FFF2-40B4-BE49-F238E27FC236}">
                  <a16:creationId xmlns:a16="http://schemas.microsoft.com/office/drawing/2014/main" id="{AC9BA355-C9C1-486B-8AA6-E2911DA66096}"/>
                </a:ext>
              </a:extLst>
            </p:cNvPr>
            <p:cNvSpPr>
              <a:spLocks noChangeArrowheads="1"/>
            </p:cNvSpPr>
            <p:nvPr/>
          </p:nvSpPr>
          <p:spPr bwMode="auto">
            <a:xfrm>
              <a:off x="2112"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ln>
            <a:effectLst/>
          </p:spPr>
          <p:txBody>
            <a:bodyPr wrap="none" anchor="ctr"/>
            <a:lstStyle/>
            <a:p>
              <a:pPr algn="ctr" eaLnBrk="0" hangingPunct="0"/>
              <a:r>
                <a:rPr lang="en-US" sz="2100" b="1">
                  <a:solidFill>
                    <a:schemeClr val="hlink"/>
                  </a:solidFill>
                  <a:effectLst>
                    <a:outerShdw blurRad="38100" dist="38100" dir="2700000" algn="tl">
                      <a:srgbClr val="000000"/>
                    </a:outerShdw>
                  </a:effectLst>
                  <a:latin typeface="Times New Roman" panose="02020603050405020304" pitchFamily="18" charset="0"/>
                </a:rPr>
                <a:t>V</a:t>
              </a:r>
            </a:p>
          </p:txBody>
        </p:sp>
        <p:sp>
          <p:nvSpPr>
            <p:cNvPr id="135" name="Rectangle 208">
              <a:extLst>
                <a:ext uri="{FF2B5EF4-FFF2-40B4-BE49-F238E27FC236}">
                  <a16:creationId xmlns:a16="http://schemas.microsoft.com/office/drawing/2014/main" id="{39096F18-55E4-4019-8338-7CB46AF37CB3}"/>
                </a:ext>
              </a:extLst>
            </p:cNvPr>
            <p:cNvSpPr>
              <a:spLocks noChangeArrowheads="1"/>
            </p:cNvSpPr>
            <p:nvPr/>
          </p:nvSpPr>
          <p:spPr bwMode="auto">
            <a:xfrm>
              <a:off x="2400"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ln>
            <a:effectLst/>
          </p:spPr>
          <p:txBody>
            <a:bodyPr wrap="none" anchor="ctr"/>
            <a:lstStyle/>
            <a:p>
              <a:pPr algn="ctr" eaLnBrk="0" hangingPunct="0"/>
              <a:r>
                <a:rPr lang="vi-VN" sz="2100" b="1">
                  <a:solidFill>
                    <a:schemeClr val="hlink"/>
                  </a:solidFill>
                  <a:effectLst>
                    <a:outerShdw blurRad="38100" dist="38100" dir="2700000" algn="tl">
                      <a:srgbClr val="000000"/>
                    </a:outerShdw>
                  </a:effectLst>
                  <a:latin typeface="Times New Roman" panose="02020603050405020304" pitchFamily="18" charset="0"/>
                </a:rPr>
                <a:t>Ệ</a:t>
              </a:r>
              <a:endParaRPr lang="en-US" sz="2100" b="1">
                <a:solidFill>
                  <a:schemeClr val="hlink"/>
                </a:solidFill>
                <a:effectLst>
                  <a:outerShdw blurRad="38100" dist="38100" dir="2700000" algn="tl">
                    <a:srgbClr val="000000"/>
                  </a:outerShdw>
                </a:effectLst>
                <a:latin typeface="Times New Roman" panose="02020603050405020304" pitchFamily="18" charset="0"/>
              </a:endParaRPr>
            </a:p>
          </p:txBody>
        </p:sp>
        <p:sp>
          <p:nvSpPr>
            <p:cNvPr id="136" name="Rectangle 209">
              <a:extLst>
                <a:ext uri="{FF2B5EF4-FFF2-40B4-BE49-F238E27FC236}">
                  <a16:creationId xmlns:a16="http://schemas.microsoft.com/office/drawing/2014/main" id="{43C31F61-1F83-4F4E-BBF3-09E76F7AEC20}"/>
                </a:ext>
              </a:extLst>
            </p:cNvPr>
            <p:cNvSpPr>
              <a:spLocks noChangeArrowheads="1"/>
            </p:cNvSpPr>
            <p:nvPr/>
          </p:nvSpPr>
          <p:spPr bwMode="auto">
            <a:xfrm>
              <a:off x="3264"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ln>
            <a:effectLst/>
          </p:spPr>
          <p:txBody>
            <a:bodyPr wrap="none" anchor="ctr"/>
            <a:lstStyle/>
            <a:p>
              <a:pPr algn="ctr" eaLnBrk="0" hangingPunct="0"/>
              <a:r>
                <a:rPr lang="en-US" sz="2100" b="1">
                  <a:solidFill>
                    <a:schemeClr val="hlink"/>
                  </a:solidFill>
                  <a:effectLst>
                    <a:outerShdw blurRad="38100" dist="38100" dir="2700000" algn="tl">
                      <a:srgbClr val="000000"/>
                    </a:outerShdw>
                  </a:effectLst>
                  <a:latin typeface="Times New Roman" panose="02020603050405020304" pitchFamily="18" charset="0"/>
                </a:rPr>
                <a:t>I</a:t>
              </a:r>
            </a:p>
          </p:txBody>
        </p:sp>
        <p:sp>
          <p:nvSpPr>
            <p:cNvPr id="137" name="Rectangle 210">
              <a:extLst>
                <a:ext uri="{FF2B5EF4-FFF2-40B4-BE49-F238E27FC236}">
                  <a16:creationId xmlns:a16="http://schemas.microsoft.com/office/drawing/2014/main" id="{40AB47F1-C1FA-40BA-A1F1-96455A71A25C}"/>
                </a:ext>
              </a:extLst>
            </p:cNvPr>
            <p:cNvSpPr>
              <a:spLocks noChangeArrowheads="1"/>
            </p:cNvSpPr>
            <p:nvPr/>
          </p:nvSpPr>
          <p:spPr bwMode="auto">
            <a:xfrm>
              <a:off x="3552"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ln>
            <a:effectLst/>
          </p:spPr>
          <p:txBody>
            <a:bodyPr wrap="none" anchor="ctr"/>
            <a:lstStyle/>
            <a:p>
              <a:pPr algn="ctr" eaLnBrk="0" hangingPunct="0"/>
              <a:r>
                <a:rPr lang="en-US" sz="2100" b="1">
                  <a:solidFill>
                    <a:schemeClr val="hlink"/>
                  </a:solidFill>
                  <a:effectLst>
                    <a:outerShdw blurRad="38100" dist="38100" dir="2700000" algn="tl">
                      <a:srgbClr val="000000"/>
                    </a:outerShdw>
                  </a:effectLst>
                  <a:latin typeface="Times New Roman" panose="02020603050405020304" pitchFamily="18" charset="0"/>
                </a:rPr>
                <a:t>T</a:t>
              </a:r>
            </a:p>
          </p:txBody>
        </p:sp>
        <p:sp>
          <p:nvSpPr>
            <p:cNvPr id="138" name="Rectangle 211">
              <a:extLst>
                <a:ext uri="{FF2B5EF4-FFF2-40B4-BE49-F238E27FC236}">
                  <a16:creationId xmlns:a16="http://schemas.microsoft.com/office/drawing/2014/main" id="{B17B8AF9-D74A-424A-A1C9-E61F5D455F51}"/>
                </a:ext>
              </a:extLst>
            </p:cNvPr>
            <p:cNvSpPr>
              <a:spLocks noChangeArrowheads="1"/>
            </p:cNvSpPr>
            <p:nvPr/>
          </p:nvSpPr>
          <p:spPr bwMode="auto">
            <a:xfrm>
              <a:off x="3840"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ln>
            <a:effectLst/>
          </p:spPr>
          <p:txBody>
            <a:bodyPr wrap="none" anchor="ctr"/>
            <a:lstStyle/>
            <a:p>
              <a:pPr algn="ctr" eaLnBrk="0" hangingPunct="0"/>
              <a:r>
                <a:rPr lang="en-US" sz="2100" b="1">
                  <a:solidFill>
                    <a:schemeClr val="hlink"/>
                  </a:solidFill>
                  <a:effectLst>
                    <a:outerShdw blurRad="38100" dist="38100" dir="2700000" algn="tl">
                      <a:srgbClr val="000000"/>
                    </a:outerShdw>
                  </a:effectLst>
                  <a:latin typeface="Times New Roman" panose="02020603050405020304" pitchFamily="18" charset="0"/>
                </a:rPr>
                <a:t>R</a:t>
              </a:r>
            </a:p>
          </p:txBody>
        </p:sp>
        <p:sp>
          <p:nvSpPr>
            <p:cNvPr id="139" name="Rectangle 212">
              <a:extLst>
                <a:ext uri="{FF2B5EF4-FFF2-40B4-BE49-F238E27FC236}">
                  <a16:creationId xmlns:a16="http://schemas.microsoft.com/office/drawing/2014/main" id="{2F1294F2-2CC5-4B5E-8F79-4CDBD63ABCCF}"/>
                </a:ext>
              </a:extLst>
            </p:cNvPr>
            <p:cNvSpPr>
              <a:spLocks noChangeArrowheads="1"/>
            </p:cNvSpPr>
            <p:nvPr/>
          </p:nvSpPr>
          <p:spPr bwMode="auto">
            <a:xfrm>
              <a:off x="1824"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ln>
            <a:effectLst/>
          </p:spPr>
          <p:txBody>
            <a:bodyPr wrap="none" anchor="ctr"/>
            <a:lstStyle/>
            <a:p>
              <a:pPr algn="ctr" eaLnBrk="0" hangingPunct="0"/>
              <a:r>
                <a:rPr lang="en-US" sz="2100" b="1">
                  <a:solidFill>
                    <a:schemeClr val="hlink"/>
                  </a:solidFill>
                  <a:effectLst>
                    <a:outerShdw blurRad="38100" dist="38100" dir="2700000" algn="tl">
                      <a:srgbClr val="000000"/>
                    </a:outerShdw>
                  </a:effectLst>
                  <a:latin typeface="Times New Roman" panose="02020603050405020304" pitchFamily="18" charset="0"/>
                </a:rPr>
                <a:t>O</a:t>
              </a:r>
            </a:p>
          </p:txBody>
        </p:sp>
        <p:sp>
          <p:nvSpPr>
            <p:cNvPr id="140" name="Rectangle 213">
              <a:extLst>
                <a:ext uri="{FF2B5EF4-FFF2-40B4-BE49-F238E27FC236}">
                  <a16:creationId xmlns:a16="http://schemas.microsoft.com/office/drawing/2014/main" id="{CB6843D3-733E-42E6-8BA6-D377673CBDF1}"/>
                </a:ext>
              </a:extLst>
            </p:cNvPr>
            <p:cNvSpPr>
              <a:spLocks noChangeArrowheads="1"/>
            </p:cNvSpPr>
            <p:nvPr/>
          </p:nvSpPr>
          <p:spPr bwMode="auto">
            <a:xfrm>
              <a:off x="1536"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ln>
            <a:effectLst/>
          </p:spPr>
          <p:txBody>
            <a:bodyPr wrap="none" anchor="ctr"/>
            <a:lstStyle/>
            <a:p>
              <a:pPr algn="ctr" eaLnBrk="0" hangingPunct="0"/>
              <a:r>
                <a:rPr lang="en-US" sz="2100" b="1">
                  <a:solidFill>
                    <a:schemeClr val="hlink"/>
                  </a:solidFill>
                  <a:effectLst>
                    <a:outerShdw blurRad="38100" dist="38100" dir="2700000" algn="tl">
                      <a:srgbClr val="000000"/>
                    </a:outerShdw>
                  </a:effectLst>
                  <a:latin typeface="Times New Roman" panose="02020603050405020304" pitchFamily="18" charset="0"/>
                </a:rPr>
                <a:t>Ả</a:t>
              </a:r>
            </a:p>
          </p:txBody>
        </p:sp>
        <p:sp>
          <p:nvSpPr>
            <p:cNvPr id="141" name="Rectangle 214">
              <a:extLst>
                <a:ext uri="{FF2B5EF4-FFF2-40B4-BE49-F238E27FC236}">
                  <a16:creationId xmlns:a16="http://schemas.microsoft.com/office/drawing/2014/main" id="{A184E67F-19D4-4D21-82E8-02EB08E887EF}"/>
                </a:ext>
              </a:extLst>
            </p:cNvPr>
            <p:cNvSpPr>
              <a:spLocks noChangeArrowheads="1"/>
            </p:cNvSpPr>
            <p:nvPr/>
          </p:nvSpPr>
          <p:spPr bwMode="auto">
            <a:xfrm>
              <a:off x="2976"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ln>
            <a:effectLst/>
          </p:spPr>
          <p:txBody>
            <a:bodyPr wrap="none" anchor="ctr"/>
            <a:lstStyle/>
            <a:p>
              <a:pPr algn="ctr" eaLnBrk="0" hangingPunct="0"/>
              <a:r>
                <a:rPr lang="en-US" sz="2100" b="1">
                  <a:solidFill>
                    <a:schemeClr val="hlink"/>
                  </a:solidFill>
                  <a:effectLst>
                    <a:outerShdw blurRad="38100" dist="38100" dir="2700000" algn="tl">
                      <a:srgbClr val="000000"/>
                    </a:outerShdw>
                  </a:effectLst>
                  <a:latin typeface="Times New Roman" panose="02020603050405020304" pitchFamily="18" charset="0"/>
                </a:rPr>
                <a:t>Ô</a:t>
              </a:r>
            </a:p>
          </p:txBody>
        </p:sp>
        <p:sp>
          <p:nvSpPr>
            <p:cNvPr id="142" name="Rectangle 215">
              <a:extLst>
                <a:ext uri="{FF2B5EF4-FFF2-40B4-BE49-F238E27FC236}">
                  <a16:creationId xmlns:a16="http://schemas.microsoft.com/office/drawing/2014/main" id="{AC9378BB-AB6F-4782-A6CE-2A33848F1A7F}"/>
                </a:ext>
              </a:extLst>
            </p:cNvPr>
            <p:cNvSpPr>
              <a:spLocks noChangeArrowheads="1"/>
            </p:cNvSpPr>
            <p:nvPr/>
          </p:nvSpPr>
          <p:spPr bwMode="auto">
            <a:xfrm>
              <a:off x="2688"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ln>
            <a:effectLst/>
          </p:spPr>
          <p:txBody>
            <a:bodyPr wrap="none" anchor="ctr"/>
            <a:lstStyle/>
            <a:p>
              <a:pPr algn="ctr" eaLnBrk="0" hangingPunct="0"/>
              <a:r>
                <a:rPr lang="en-US" sz="2100" b="1">
                  <a:solidFill>
                    <a:schemeClr val="hlink"/>
                  </a:solidFill>
                  <a:effectLst>
                    <a:outerShdw blurRad="38100" dist="38100" dir="2700000" algn="tl">
                      <a:srgbClr val="000000"/>
                    </a:outerShdw>
                  </a:effectLst>
                  <a:latin typeface="Times New Roman" panose="02020603050405020304" pitchFamily="18" charset="0"/>
                </a:rPr>
                <a:t>M</a:t>
              </a:r>
            </a:p>
          </p:txBody>
        </p:sp>
        <p:sp>
          <p:nvSpPr>
            <p:cNvPr id="143" name="Rectangle 216">
              <a:extLst>
                <a:ext uri="{FF2B5EF4-FFF2-40B4-BE49-F238E27FC236}">
                  <a16:creationId xmlns:a16="http://schemas.microsoft.com/office/drawing/2014/main" id="{ED62A9AB-CBD6-44F6-A9B2-D321F1C152C2}"/>
                </a:ext>
              </a:extLst>
            </p:cNvPr>
            <p:cNvSpPr>
              <a:spLocks noChangeArrowheads="1"/>
            </p:cNvSpPr>
            <p:nvPr/>
          </p:nvSpPr>
          <p:spPr bwMode="auto">
            <a:xfrm>
              <a:off x="4128"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ln>
            <a:effectLst/>
          </p:spPr>
          <p:txBody>
            <a:bodyPr wrap="none" anchor="ctr"/>
            <a:lstStyle/>
            <a:p>
              <a:pPr algn="ctr" eaLnBrk="0" hangingPunct="0"/>
              <a:r>
                <a:rPr lang="en-US" sz="2100" b="1">
                  <a:solidFill>
                    <a:schemeClr val="hlink"/>
                  </a:solidFill>
                  <a:effectLst>
                    <a:outerShdw blurRad="38100" dist="38100" dir="2700000" algn="tl">
                      <a:srgbClr val="000000"/>
                    </a:outerShdw>
                  </a:effectLst>
                  <a:latin typeface="Times New Roman" panose="02020603050405020304" pitchFamily="18" charset="0"/>
                </a:rPr>
                <a:t>Ư</a:t>
              </a:r>
            </a:p>
          </p:txBody>
        </p:sp>
        <p:sp>
          <p:nvSpPr>
            <p:cNvPr id="144" name="Rectangle 217">
              <a:extLst>
                <a:ext uri="{FF2B5EF4-FFF2-40B4-BE49-F238E27FC236}">
                  <a16:creationId xmlns:a16="http://schemas.microsoft.com/office/drawing/2014/main" id="{A44B8A0D-CABF-4607-ADAC-8F119BEBBA03}"/>
                </a:ext>
              </a:extLst>
            </p:cNvPr>
            <p:cNvSpPr>
              <a:spLocks noChangeArrowheads="1"/>
            </p:cNvSpPr>
            <p:nvPr/>
          </p:nvSpPr>
          <p:spPr bwMode="auto">
            <a:xfrm>
              <a:off x="4416"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ln>
            <a:effectLst/>
          </p:spPr>
          <p:txBody>
            <a:bodyPr wrap="none" anchor="ctr"/>
            <a:lstStyle/>
            <a:p>
              <a:pPr algn="ctr" eaLnBrk="0" hangingPunct="0"/>
              <a:r>
                <a:rPr lang="vi-VN" sz="2100" b="1">
                  <a:solidFill>
                    <a:schemeClr val="hlink"/>
                  </a:solidFill>
                  <a:effectLst>
                    <a:outerShdw blurRad="38100" dist="38100" dir="2700000" algn="tl">
                      <a:srgbClr val="000000"/>
                    </a:outerShdw>
                  </a:effectLst>
                  <a:latin typeface="Times New Roman" panose="02020603050405020304" pitchFamily="18" charset="0"/>
                </a:rPr>
                <a:t>Ờ</a:t>
              </a:r>
              <a:endParaRPr lang="en-US" sz="2100" b="1">
                <a:solidFill>
                  <a:schemeClr val="hlink"/>
                </a:solidFill>
                <a:effectLst>
                  <a:outerShdw blurRad="38100" dist="38100" dir="2700000" algn="tl">
                    <a:srgbClr val="000000"/>
                  </a:outerShdw>
                </a:effectLst>
                <a:latin typeface="Times New Roman" panose="02020603050405020304" pitchFamily="18" charset="0"/>
              </a:endParaRPr>
            </a:p>
          </p:txBody>
        </p:sp>
        <p:sp>
          <p:nvSpPr>
            <p:cNvPr id="145" name="Rectangle 218">
              <a:extLst>
                <a:ext uri="{FF2B5EF4-FFF2-40B4-BE49-F238E27FC236}">
                  <a16:creationId xmlns:a16="http://schemas.microsoft.com/office/drawing/2014/main" id="{0BCD68F7-D10D-4AB1-AFE6-DA9A1D4F3175}"/>
                </a:ext>
              </a:extLst>
            </p:cNvPr>
            <p:cNvSpPr>
              <a:spLocks noChangeArrowheads="1"/>
            </p:cNvSpPr>
            <p:nvPr/>
          </p:nvSpPr>
          <p:spPr bwMode="auto">
            <a:xfrm>
              <a:off x="4704"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ln>
            <a:effectLst/>
          </p:spPr>
          <p:txBody>
            <a:bodyPr wrap="none" anchor="ctr"/>
            <a:lstStyle/>
            <a:p>
              <a:pPr algn="ctr" eaLnBrk="0" hangingPunct="0"/>
              <a:r>
                <a:rPr lang="en-US" sz="2100" b="1">
                  <a:solidFill>
                    <a:schemeClr val="hlink"/>
                  </a:solidFill>
                  <a:effectLst>
                    <a:outerShdw blurRad="38100" dist="38100" dir="2700000" algn="tl">
                      <a:srgbClr val="000000"/>
                    </a:outerShdw>
                  </a:effectLst>
                  <a:latin typeface="Times New Roman" panose="02020603050405020304" pitchFamily="18" charset="0"/>
                </a:rPr>
                <a:t>N</a:t>
              </a:r>
            </a:p>
          </p:txBody>
        </p:sp>
      </p:grpSp>
      <p:grpSp>
        <p:nvGrpSpPr>
          <p:cNvPr id="146" name="Group 219">
            <a:extLst>
              <a:ext uri="{FF2B5EF4-FFF2-40B4-BE49-F238E27FC236}">
                <a16:creationId xmlns:a16="http://schemas.microsoft.com/office/drawing/2014/main" id="{9CD81808-0B8D-4DE9-A2D2-6B83BD23E4F5}"/>
              </a:ext>
            </a:extLst>
          </p:cNvPr>
          <p:cNvGrpSpPr/>
          <p:nvPr/>
        </p:nvGrpSpPr>
        <p:grpSpPr bwMode="auto">
          <a:xfrm>
            <a:off x="2514600" y="4457700"/>
            <a:ext cx="4800600" cy="342900"/>
            <a:chOff x="1248" y="3888"/>
            <a:chExt cx="4032" cy="288"/>
          </a:xfrm>
        </p:grpSpPr>
        <p:sp>
          <p:nvSpPr>
            <p:cNvPr id="147" name="Rectangle 220">
              <a:extLst>
                <a:ext uri="{FF2B5EF4-FFF2-40B4-BE49-F238E27FC236}">
                  <a16:creationId xmlns:a16="http://schemas.microsoft.com/office/drawing/2014/main" id="{0251469E-C8A8-4DEA-ADD9-490280952A41}"/>
                </a:ext>
              </a:extLst>
            </p:cNvPr>
            <p:cNvSpPr>
              <a:spLocks noChangeArrowheads="1"/>
            </p:cNvSpPr>
            <p:nvPr/>
          </p:nvSpPr>
          <p:spPr bwMode="auto">
            <a:xfrm>
              <a:off x="4992"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ln>
            <a:effectLst/>
          </p:spPr>
          <p:txBody>
            <a:bodyPr wrap="none" anchor="ctr"/>
            <a:lstStyle/>
            <a:p>
              <a:pPr algn="ctr" eaLnBrk="0" hangingPunct="0"/>
              <a:endParaRPr lang="en-US" sz="2100" b="1">
                <a:solidFill>
                  <a:schemeClr val="hlink"/>
                </a:solidFill>
                <a:effectLst>
                  <a:outerShdw blurRad="38100" dist="38100" dir="2700000" algn="tl">
                    <a:srgbClr val="000000"/>
                  </a:outerShdw>
                </a:effectLst>
                <a:latin typeface="Times New Roman" panose="02020603050405020304" pitchFamily="18" charset="0"/>
              </a:endParaRPr>
            </a:p>
          </p:txBody>
        </p:sp>
        <p:sp>
          <p:nvSpPr>
            <p:cNvPr id="148" name="Rectangle 221">
              <a:extLst>
                <a:ext uri="{FF2B5EF4-FFF2-40B4-BE49-F238E27FC236}">
                  <a16:creationId xmlns:a16="http://schemas.microsoft.com/office/drawing/2014/main" id="{A22CFA2C-6107-4C28-8B4C-8B1C23605C35}"/>
                </a:ext>
              </a:extLst>
            </p:cNvPr>
            <p:cNvSpPr>
              <a:spLocks noChangeArrowheads="1"/>
            </p:cNvSpPr>
            <p:nvPr/>
          </p:nvSpPr>
          <p:spPr bwMode="auto">
            <a:xfrm>
              <a:off x="1248"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ln>
            <a:effectLst/>
          </p:spPr>
          <p:txBody>
            <a:bodyPr wrap="none" anchor="ctr"/>
            <a:lstStyle/>
            <a:p>
              <a:pPr algn="ctr" eaLnBrk="0" hangingPunct="0"/>
              <a:endParaRPr lang="en-US" sz="2100" b="1">
                <a:solidFill>
                  <a:schemeClr val="hlink"/>
                </a:solidFill>
                <a:effectLst>
                  <a:outerShdw blurRad="38100" dist="38100" dir="2700000" algn="tl">
                    <a:srgbClr val="000000"/>
                  </a:outerShdw>
                </a:effectLst>
                <a:latin typeface="Times New Roman" panose="02020603050405020304" pitchFamily="18" charset="0"/>
              </a:endParaRPr>
            </a:p>
          </p:txBody>
        </p:sp>
        <p:sp>
          <p:nvSpPr>
            <p:cNvPr id="149" name="Rectangle 222">
              <a:extLst>
                <a:ext uri="{FF2B5EF4-FFF2-40B4-BE49-F238E27FC236}">
                  <a16:creationId xmlns:a16="http://schemas.microsoft.com/office/drawing/2014/main" id="{7FBC28F3-B06D-488F-851B-83A48D42600C}"/>
                </a:ext>
              </a:extLst>
            </p:cNvPr>
            <p:cNvSpPr>
              <a:spLocks noChangeArrowheads="1"/>
            </p:cNvSpPr>
            <p:nvPr/>
          </p:nvSpPr>
          <p:spPr bwMode="auto">
            <a:xfrm>
              <a:off x="4128"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ln>
            <a:effectLst/>
          </p:spPr>
          <p:txBody>
            <a:bodyPr wrap="none" anchor="ctr"/>
            <a:lstStyle/>
            <a:p>
              <a:pPr algn="ctr" eaLnBrk="0" hangingPunct="0"/>
              <a:endParaRPr lang="en-US" sz="2100" b="1">
                <a:solidFill>
                  <a:schemeClr val="hlink"/>
                </a:solidFill>
                <a:effectLst>
                  <a:outerShdw blurRad="38100" dist="38100" dir="2700000" algn="tl">
                    <a:srgbClr val="000000"/>
                  </a:outerShdw>
                </a:effectLst>
                <a:latin typeface="Times New Roman" panose="02020603050405020304" pitchFamily="18" charset="0"/>
              </a:endParaRPr>
            </a:p>
          </p:txBody>
        </p:sp>
        <p:sp>
          <p:nvSpPr>
            <p:cNvPr id="150" name="Rectangle 223">
              <a:extLst>
                <a:ext uri="{FF2B5EF4-FFF2-40B4-BE49-F238E27FC236}">
                  <a16:creationId xmlns:a16="http://schemas.microsoft.com/office/drawing/2014/main" id="{AE036746-6FA3-4FC7-9825-8B2BD171818E}"/>
                </a:ext>
              </a:extLst>
            </p:cNvPr>
            <p:cNvSpPr>
              <a:spLocks noChangeArrowheads="1"/>
            </p:cNvSpPr>
            <p:nvPr/>
          </p:nvSpPr>
          <p:spPr bwMode="auto">
            <a:xfrm>
              <a:off x="3840"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ln>
            <a:effectLst/>
          </p:spPr>
          <p:txBody>
            <a:bodyPr wrap="none" anchor="ctr"/>
            <a:lstStyle/>
            <a:p>
              <a:pPr algn="ctr" eaLnBrk="0" hangingPunct="0"/>
              <a:endParaRPr lang="en-US" sz="2100" b="1">
                <a:solidFill>
                  <a:schemeClr val="hlink"/>
                </a:solidFill>
                <a:effectLst>
                  <a:outerShdw blurRad="38100" dist="38100" dir="2700000" algn="tl">
                    <a:srgbClr val="000000"/>
                  </a:outerShdw>
                </a:effectLst>
                <a:latin typeface="Times New Roman" panose="02020603050405020304" pitchFamily="18" charset="0"/>
              </a:endParaRPr>
            </a:p>
          </p:txBody>
        </p:sp>
        <p:sp>
          <p:nvSpPr>
            <p:cNvPr id="151" name="Rectangle 224">
              <a:extLst>
                <a:ext uri="{FF2B5EF4-FFF2-40B4-BE49-F238E27FC236}">
                  <a16:creationId xmlns:a16="http://schemas.microsoft.com/office/drawing/2014/main" id="{BA17CC7B-8BC8-4F24-A030-DB14D89E5828}"/>
                </a:ext>
              </a:extLst>
            </p:cNvPr>
            <p:cNvSpPr>
              <a:spLocks noChangeArrowheads="1"/>
            </p:cNvSpPr>
            <p:nvPr/>
          </p:nvSpPr>
          <p:spPr bwMode="auto">
            <a:xfrm>
              <a:off x="2976"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ln>
            <a:effectLst/>
          </p:spPr>
          <p:txBody>
            <a:bodyPr wrap="none" anchor="ctr"/>
            <a:lstStyle/>
            <a:p>
              <a:pPr algn="ctr" eaLnBrk="0" hangingPunct="0"/>
              <a:endParaRPr lang="en-US" sz="2100" b="1">
                <a:solidFill>
                  <a:schemeClr val="hlink"/>
                </a:solidFill>
                <a:effectLst>
                  <a:outerShdw blurRad="38100" dist="38100" dir="2700000" algn="tl">
                    <a:srgbClr val="000000"/>
                  </a:outerShdw>
                </a:effectLst>
                <a:latin typeface="Times New Roman" panose="02020603050405020304" pitchFamily="18" charset="0"/>
              </a:endParaRPr>
            </a:p>
          </p:txBody>
        </p:sp>
        <p:sp>
          <p:nvSpPr>
            <p:cNvPr id="152" name="Rectangle 225">
              <a:extLst>
                <a:ext uri="{FF2B5EF4-FFF2-40B4-BE49-F238E27FC236}">
                  <a16:creationId xmlns:a16="http://schemas.microsoft.com/office/drawing/2014/main" id="{9A5F019E-B361-404B-A53A-B67411F0E38C}"/>
                </a:ext>
              </a:extLst>
            </p:cNvPr>
            <p:cNvSpPr>
              <a:spLocks noChangeArrowheads="1"/>
            </p:cNvSpPr>
            <p:nvPr/>
          </p:nvSpPr>
          <p:spPr bwMode="auto">
            <a:xfrm>
              <a:off x="2688"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ln>
            <a:effectLst/>
          </p:spPr>
          <p:txBody>
            <a:bodyPr wrap="none" anchor="ctr"/>
            <a:lstStyle/>
            <a:p>
              <a:pPr algn="ctr" eaLnBrk="0" hangingPunct="0"/>
              <a:endParaRPr lang="en-US" sz="2100" b="1">
                <a:solidFill>
                  <a:schemeClr val="hlink"/>
                </a:solidFill>
                <a:effectLst>
                  <a:outerShdw blurRad="38100" dist="38100" dir="2700000" algn="tl">
                    <a:srgbClr val="000000"/>
                  </a:outerShdw>
                </a:effectLst>
                <a:latin typeface="Times New Roman" panose="02020603050405020304" pitchFamily="18" charset="0"/>
              </a:endParaRPr>
            </a:p>
          </p:txBody>
        </p:sp>
        <p:sp>
          <p:nvSpPr>
            <p:cNvPr id="153" name="Rectangle 226">
              <a:extLst>
                <a:ext uri="{FF2B5EF4-FFF2-40B4-BE49-F238E27FC236}">
                  <a16:creationId xmlns:a16="http://schemas.microsoft.com/office/drawing/2014/main" id="{17730AB2-C0AF-41D5-80FC-C9EB5BE76B02}"/>
                </a:ext>
              </a:extLst>
            </p:cNvPr>
            <p:cNvSpPr>
              <a:spLocks noChangeArrowheads="1"/>
            </p:cNvSpPr>
            <p:nvPr/>
          </p:nvSpPr>
          <p:spPr bwMode="auto">
            <a:xfrm>
              <a:off x="2400"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ln>
            <a:effectLst/>
          </p:spPr>
          <p:txBody>
            <a:bodyPr wrap="none" anchor="ctr"/>
            <a:lstStyle/>
            <a:p>
              <a:pPr algn="ctr" eaLnBrk="0" hangingPunct="0"/>
              <a:endParaRPr lang="en-US" sz="2100" b="1">
                <a:solidFill>
                  <a:schemeClr val="hlink"/>
                </a:solidFill>
                <a:effectLst>
                  <a:outerShdw blurRad="38100" dist="38100" dir="2700000" algn="tl">
                    <a:srgbClr val="000000"/>
                  </a:outerShdw>
                </a:effectLst>
                <a:latin typeface="Times New Roman" panose="02020603050405020304" pitchFamily="18" charset="0"/>
              </a:endParaRPr>
            </a:p>
          </p:txBody>
        </p:sp>
        <p:sp>
          <p:nvSpPr>
            <p:cNvPr id="154" name="Rectangle 227">
              <a:extLst>
                <a:ext uri="{FF2B5EF4-FFF2-40B4-BE49-F238E27FC236}">
                  <a16:creationId xmlns:a16="http://schemas.microsoft.com/office/drawing/2014/main" id="{7BC7B307-75D1-49A4-A088-F7DAAC17DCED}"/>
                </a:ext>
              </a:extLst>
            </p:cNvPr>
            <p:cNvSpPr>
              <a:spLocks noChangeArrowheads="1"/>
            </p:cNvSpPr>
            <p:nvPr/>
          </p:nvSpPr>
          <p:spPr bwMode="auto">
            <a:xfrm>
              <a:off x="3264"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ln>
            <a:effectLst/>
          </p:spPr>
          <p:txBody>
            <a:bodyPr wrap="none" anchor="ctr"/>
            <a:lstStyle/>
            <a:p>
              <a:pPr algn="ctr" eaLnBrk="0" hangingPunct="0"/>
              <a:endParaRPr lang="en-US" sz="2100" b="1">
                <a:solidFill>
                  <a:schemeClr val="hlink"/>
                </a:solidFill>
                <a:effectLst>
                  <a:outerShdw blurRad="38100" dist="38100" dir="2700000" algn="tl">
                    <a:srgbClr val="000000"/>
                  </a:outerShdw>
                </a:effectLst>
                <a:latin typeface="Times New Roman" panose="02020603050405020304" pitchFamily="18" charset="0"/>
              </a:endParaRPr>
            </a:p>
          </p:txBody>
        </p:sp>
        <p:sp>
          <p:nvSpPr>
            <p:cNvPr id="155" name="Rectangle 228">
              <a:extLst>
                <a:ext uri="{FF2B5EF4-FFF2-40B4-BE49-F238E27FC236}">
                  <a16:creationId xmlns:a16="http://schemas.microsoft.com/office/drawing/2014/main" id="{17E26A4B-EB03-48E7-9D64-00C27CE921FB}"/>
                </a:ext>
              </a:extLst>
            </p:cNvPr>
            <p:cNvSpPr>
              <a:spLocks noChangeArrowheads="1"/>
            </p:cNvSpPr>
            <p:nvPr/>
          </p:nvSpPr>
          <p:spPr bwMode="auto">
            <a:xfrm>
              <a:off x="4704"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ln>
            <a:effectLst/>
          </p:spPr>
          <p:txBody>
            <a:bodyPr wrap="none" anchor="ctr"/>
            <a:lstStyle/>
            <a:p>
              <a:pPr algn="ctr" eaLnBrk="0" hangingPunct="0"/>
              <a:endParaRPr lang="en-US" sz="2100" b="1">
                <a:solidFill>
                  <a:schemeClr val="hlink"/>
                </a:solidFill>
                <a:effectLst>
                  <a:outerShdw blurRad="38100" dist="38100" dir="2700000" algn="tl">
                    <a:srgbClr val="000000"/>
                  </a:outerShdw>
                </a:effectLst>
                <a:latin typeface="Times New Roman" panose="02020603050405020304" pitchFamily="18" charset="0"/>
              </a:endParaRPr>
            </a:p>
          </p:txBody>
        </p:sp>
        <p:sp>
          <p:nvSpPr>
            <p:cNvPr id="156" name="Rectangle 229">
              <a:extLst>
                <a:ext uri="{FF2B5EF4-FFF2-40B4-BE49-F238E27FC236}">
                  <a16:creationId xmlns:a16="http://schemas.microsoft.com/office/drawing/2014/main" id="{C6A171B5-563D-45B1-8185-7CAFED1B3182}"/>
                </a:ext>
              </a:extLst>
            </p:cNvPr>
            <p:cNvSpPr>
              <a:spLocks noChangeArrowheads="1"/>
            </p:cNvSpPr>
            <p:nvPr/>
          </p:nvSpPr>
          <p:spPr bwMode="auto">
            <a:xfrm>
              <a:off x="1824"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ln>
            <a:effectLst/>
          </p:spPr>
          <p:txBody>
            <a:bodyPr wrap="none" anchor="ctr"/>
            <a:lstStyle/>
            <a:p>
              <a:pPr algn="ctr" eaLnBrk="0" hangingPunct="0"/>
              <a:endParaRPr lang="en-US" sz="2100" b="1">
                <a:solidFill>
                  <a:schemeClr val="hlink"/>
                </a:solidFill>
                <a:effectLst>
                  <a:outerShdw blurRad="38100" dist="38100" dir="2700000" algn="tl">
                    <a:srgbClr val="000000"/>
                  </a:outerShdw>
                </a:effectLst>
                <a:latin typeface="Times New Roman" panose="02020603050405020304" pitchFamily="18" charset="0"/>
              </a:endParaRPr>
            </a:p>
          </p:txBody>
        </p:sp>
        <p:sp>
          <p:nvSpPr>
            <p:cNvPr id="157" name="Rectangle 230">
              <a:extLst>
                <a:ext uri="{FF2B5EF4-FFF2-40B4-BE49-F238E27FC236}">
                  <a16:creationId xmlns:a16="http://schemas.microsoft.com/office/drawing/2014/main" id="{A63550E3-3835-4B55-9C4F-8B54DE8CD288}"/>
                </a:ext>
              </a:extLst>
            </p:cNvPr>
            <p:cNvSpPr>
              <a:spLocks noChangeArrowheads="1"/>
            </p:cNvSpPr>
            <p:nvPr/>
          </p:nvSpPr>
          <p:spPr bwMode="auto">
            <a:xfrm>
              <a:off x="3552"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ln>
            <a:effectLst/>
          </p:spPr>
          <p:txBody>
            <a:bodyPr wrap="none" anchor="ctr"/>
            <a:lstStyle/>
            <a:p>
              <a:pPr algn="ctr" eaLnBrk="0" hangingPunct="0"/>
              <a:endParaRPr lang="en-US" sz="2100" b="1">
                <a:solidFill>
                  <a:schemeClr val="hlink"/>
                </a:solidFill>
                <a:effectLst>
                  <a:outerShdw blurRad="38100" dist="38100" dir="2700000" algn="tl">
                    <a:srgbClr val="000000"/>
                  </a:outerShdw>
                </a:effectLst>
                <a:latin typeface="Times New Roman" panose="02020603050405020304" pitchFamily="18" charset="0"/>
              </a:endParaRPr>
            </a:p>
          </p:txBody>
        </p:sp>
        <p:sp>
          <p:nvSpPr>
            <p:cNvPr id="158" name="Rectangle 231">
              <a:extLst>
                <a:ext uri="{FF2B5EF4-FFF2-40B4-BE49-F238E27FC236}">
                  <a16:creationId xmlns:a16="http://schemas.microsoft.com/office/drawing/2014/main" id="{C43A18DF-4128-41E4-8DD8-D79AC63FBA0F}"/>
                </a:ext>
              </a:extLst>
            </p:cNvPr>
            <p:cNvSpPr>
              <a:spLocks noChangeArrowheads="1"/>
            </p:cNvSpPr>
            <p:nvPr/>
          </p:nvSpPr>
          <p:spPr bwMode="auto">
            <a:xfrm>
              <a:off x="2112"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ln>
            <a:effectLst/>
          </p:spPr>
          <p:txBody>
            <a:bodyPr wrap="none" anchor="ctr"/>
            <a:lstStyle/>
            <a:p>
              <a:pPr algn="ctr" eaLnBrk="0" hangingPunct="0"/>
              <a:endParaRPr lang="en-US" sz="2100" b="1">
                <a:solidFill>
                  <a:schemeClr val="hlink"/>
                </a:solidFill>
                <a:effectLst>
                  <a:outerShdw blurRad="38100" dist="38100" dir="2700000" algn="tl">
                    <a:srgbClr val="000000"/>
                  </a:outerShdw>
                </a:effectLst>
                <a:latin typeface="Times New Roman" panose="02020603050405020304" pitchFamily="18" charset="0"/>
              </a:endParaRPr>
            </a:p>
          </p:txBody>
        </p:sp>
        <p:sp>
          <p:nvSpPr>
            <p:cNvPr id="159" name="Rectangle 232">
              <a:extLst>
                <a:ext uri="{FF2B5EF4-FFF2-40B4-BE49-F238E27FC236}">
                  <a16:creationId xmlns:a16="http://schemas.microsoft.com/office/drawing/2014/main" id="{3C702C4F-C9C5-48A8-B9F6-6286C684A468}"/>
                </a:ext>
              </a:extLst>
            </p:cNvPr>
            <p:cNvSpPr>
              <a:spLocks noChangeArrowheads="1"/>
            </p:cNvSpPr>
            <p:nvPr/>
          </p:nvSpPr>
          <p:spPr bwMode="auto">
            <a:xfrm>
              <a:off x="4416"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ln>
            <a:effectLst/>
          </p:spPr>
          <p:txBody>
            <a:bodyPr wrap="none" anchor="ctr"/>
            <a:lstStyle/>
            <a:p>
              <a:pPr algn="ctr" eaLnBrk="0" hangingPunct="0"/>
              <a:endParaRPr lang="en-US" sz="2100" b="1">
                <a:solidFill>
                  <a:schemeClr val="hlink"/>
                </a:solidFill>
                <a:effectLst>
                  <a:outerShdw blurRad="38100" dist="38100" dir="2700000" algn="tl">
                    <a:srgbClr val="000000"/>
                  </a:outerShdw>
                </a:effectLst>
                <a:latin typeface="Times New Roman" panose="02020603050405020304" pitchFamily="18" charset="0"/>
              </a:endParaRPr>
            </a:p>
          </p:txBody>
        </p:sp>
        <p:sp>
          <p:nvSpPr>
            <p:cNvPr id="160" name="Rectangle 233">
              <a:extLst>
                <a:ext uri="{FF2B5EF4-FFF2-40B4-BE49-F238E27FC236}">
                  <a16:creationId xmlns:a16="http://schemas.microsoft.com/office/drawing/2014/main" id="{C09BD878-ABD0-4976-A4DF-B7D292E34670}"/>
                </a:ext>
              </a:extLst>
            </p:cNvPr>
            <p:cNvSpPr>
              <a:spLocks noChangeArrowheads="1"/>
            </p:cNvSpPr>
            <p:nvPr/>
          </p:nvSpPr>
          <p:spPr bwMode="auto">
            <a:xfrm>
              <a:off x="1536"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ln>
            <a:effectLst/>
          </p:spPr>
          <p:txBody>
            <a:bodyPr wrap="none" anchor="ctr"/>
            <a:lstStyle/>
            <a:p>
              <a:pPr algn="ctr" eaLnBrk="0" hangingPunct="0"/>
              <a:endParaRPr lang="en-US" sz="2100" b="1">
                <a:solidFill>
                  <a:schemeClr val="hlink"/>
                </a:solidFill>
                <a:effectLst>
                  <a:outerShdw blurRad="38100" dist="38100" dir="2700000" algn="tl">
                    <a:srgbClr val="000000"/>
                  </a:outerShdw>
                </a:effectLst>
                <a:latin typeface="Times New Roman" panose="02020603050405020304" pitchFamily="18" charset="0"/>
              </a:endParaRPr>
            </a:p>
          </p:txBody>
        </p:sp>
      </p:grpSp>
      <p:sp>
        <p:nvSpPr>
          <p:cNvPr id="161" name="AutoShape 234">
            <a:extLst>
              <a:ext uri="{FF2B5EF4-FFF2-40B4-BE49-F238E27FC236}">
                <a16:creationId xmlns:a16="http://schemas.microsoft.com/office/drawing/2014/main" id="{9A46BB9B-C954-4FB8-8864-878D7158B36A}"/>
              </a:ext>
            </a:extLst>
          </p:cNvPr>
          <p:cNvSpPr>
            <a:spLocks noChangeArrowheads="1"/>
          </p:cNvSpPr>
          <p:nvPr/>
        </p:nvSpPr>
        <p:spPr bwMode="auto">
          <a:xfrm>
            <a:off x="2114550" y="3371850"/>
            <a:ext cx="5372100" cy="1028700"/>
          </a:xfrm>
          <a:prstGeom prst="horizontalScroll">
            <a:avLst>
              <a:gd name="adj" fmla="val 12500"/>
            </a:avLst>
          </a:prstGeom>
          <a:solidFill>
            <a:srgbClr val="CCFFCC"/>
          </a:solidFill>
          <a:ln w="9525">
            <a:solidFill>
              <a:schemeClr val="tx1"/>
            </a:solidFill>
            <a:round/>
          </a:ln>
          <a:effectLst/>
        </p:spPr>
        <p:txBody>
          <a:bodyPr wrap="none" anchor="ctr"/>
          <a:lstStyle/>
          <a:p>
            <a:r>
              <a:rPr lang="vi-VN" sz="2100" b="1">
                <a:solidFill>
                  <a:srgbClr val="0000FF"/>
                </a:solidFill>
                <a:latin typeface="Times New Roman" panose="02020603050405020304" pitchFamily="18" charset="0"/>
              </a:rPr>
              <a:t>Người ta thường ví rừng với hình ảnh này.</a:t>
            </a:r>
            <a:endParaRPr lang="en-US" sz="2100" b="1">
              <a:solidFill>
                <a:srgbClr val="0000FF"/>
              </a:solidFill>
              <a:latin typeface="Times New Roman" panose="02020603050405020304" pitchFamily="18" charset="0"/>
            </a:endParaRPr>
          </a:p>
        </p:txBody>
      </p:sp>
      <p:sp>
        <p:nvSpPr>
          <p:cNvPr id="162" name="AutoShape 235">
            <a:extLst>
              <a:ext uri="{FF2B5EF4-FFF2-40B4-BE49-F238E27FC236}">
                <a16:creationId xmlns:a16="http://schemas.microsoft.com/office/drawing/2014/main" id="{75D9C776-8D4E-4082-B9E2-A3581E424244}"/>
              </a:ext>
            </a:extLst>
          </p:cNvPr>
          <p:cNvSpPr>
            <a:spLocks noChangeArrowheads="1"/>
          </p:cNvSpPr>
          <p:nvPr/>
        </p:nvSpPr>
        <p:spPr bwMode="auto">
          <a:xfrm>
            <a:off x="2400300" y="3314700"/>
            <a:ext cx="4857750" cy="1085850"/>
          </a:xfrm>
          <a:prstGeom prst="horizontalScroll">
            <a:avLst>
              <a:gd name="adj" fmla="val 12500"/>
            </a:avLst>
          </a:prstGeom>
          <a:solidFill>
            <a:srgbClr val="99CCFF"/>
          </a:solidFill>
          <a:ln w="9525">
            <a:solidFill>
              <a:schemeClr val="tx1"/>
            </a:solidFill>
            <a:round/>
          </a:ln>
          <a:effectLst/>
        </p:spPr>
        <p:txBody>
          <a:bodyPr wrap="none" anchor="ctr"/>
          <a:lstStyle/>
          <a:p>
            <a:pPr algn="ctr"/>
            <a:r>
              <a:rPr lang="en-US" sz="2100" b="1" i="1">
                <a:solidFill>
                  <a:srgbClr val="0000FF"/>
                </a:solidFill>
                <a:latin typeface="Times New Roman" panose="02020603050405020304" pitchFamily="18" charset="0"/>
                <a:cs typeface="Times New Roman" panose="02020603050405020304" pitchFamily="18" charset="0"/>
              </a:rPr>
              <a:t>Mùa xuân là … ……………………</a:t>
            </a:r>
          </a:p>
          <a:p>
            <a:pPr algn="ctr"/>
            <a:r>
              <a:rPr lang="en-US" sz="2100" b="1" i="1">
                <a:solidFill>
                  <a:srgbClr val="0000FF"/>
                </a:solidFill>
                <a:latin typeface="Times New Roman" panose="02020603050405020304" pitchFamily="18" charset="0"/>
                <a:cs typeface="Times New Roman" panose="02020603050405020304" pitchFamily="18" charset="0"/>
              </a:rPr>
              <a:t>Làm cho đất nước càng ngày càng xuân.</a:t>
            </a:r>
            <a:r>
              <a:rPr lang="en-US" sz="2100" b="1" i="1">
                <a:solidFill>
                  <a:srgbClr val="0000FF"/>
                </a:solidFill>
                <a:latin typeface="Times New Roman" panose="02020603050405020304" pitchFamily="18" charset="0"/>
              </a:rPr>
              <a:t> </a:t>
            </a:r>
            <a:endParaRPr lang="en-US" sz="2100" b="1" i="1">
              <a:solidFill>
                <a:srgbClr val="0000FF"/>
              </a:solidFill>
              <a:effectLst>
                <a:outerShdw blurRad="38100" dist="38100" dir="2700000" algn="tl">
                  <a:srgbClr val="000000"/>
                </a:outerShdw>
              </a:effectLst>
              <a:latin typeface="Times New Roman" panose="02020603050405020304" pitchFamily="18" charset="0"/>
            </a:endParaRPr>
          </a:p>
        </p:txBody>
      </p:sp>
      <p:sp>
        <p:nvSpPr>
          <p:cNvPr id="163" name="AutoShape 236">
            <a:extLst>
              <a:ext uri="{FF2B5EF4-FFF2-40B4-BE49-F238E27FC236}">
                <a16:creationId xmlns:a16="http://schemas.microsoft.com/office/drawing/2014/main" id="{5F0D1B3B-376C-4D98-9283-261F0C6227E8}"/>
              </a:ext>
            </a:extLst>
          </p:cNvPr>
          <p:cNvSpPr>
            <a:spLocks noChangeArrowheads="1"/>
          </p:cNvSpPr>
          <p:nvPr/>
        </p:nvSpPr>
        <p:spPr bwMode="auto">
          <a:xfrm>
            <a:off x="2057400" y="3314700"/>
            <a:ext cx="4972050" cy="1143000"/>
          </a:xfrm>
          <a:prstGeom prst="horizontalScroll">
            <a:avLst>
              <a:gd name="adj" fmla="val 10819"/>
            </a:avLst>
          </a:prstGeom>
          <a:solidFill>
            <a:srgbClr val="CCCCFF"/>
          </a:solidFill>
          <a:ln w="9525">
            <a:solidFill>
              <a:schemeClr val="tx1"/>
            </a:solidFill>
            <a:round/>
          </a:ln>
          <a:effectLst/>
        </p:spPr>
        <p:txBody>
          <a:bodyPr wrap="none" anchor="ctr"/>
          <a:lstStyle/>
          <a:p>
            <a:pPr algn="ctr"/>
            <a:r>
              <a:rPr lang="en-US" sz="2100" b="1">
                <a:solidFill>
                  <a:srgbClr val="0000FF"/>
                </a:solidFill>
                <a:latin typeface="Times New Roman" panose="02020603050405020304" pitchFamily="18" charset="0"/>
              </a:rPr>
              <a:t>Vì lợi ích … trồng cây</a:t>
            </a:r>
          </a:p>
          <a:p>
            <a:pPr algn="ctr"/>
            <a:r>
              <a:rPr lang="en-US" sz="2100" b="1">
                <a:solidFill>
                  <a:srgbClr val="0000FF"/>
                </a:solidFill>
                <a:latin typeface="Times New Roman" panose="02020603050405020304" pitchFamily="18" charset="0"/>
              </a:rPr>
              <a:t>Vì lợi ích trăm năm trồng người.</a:t>
            </a:r>
          </a:p>
        </p:txBody>
      </p:sp>
      <p:sp>
        <p:nvSpPr>
          <p:cNvPr id="164" name="AutoShape 237">
            <a:extLst>
              <a:ext uri="{FF2B5EF4-FFF2-40B4-BE49-F238E27FC236}">
                <a16:creationId xmlns:a16="http://schemas.microsoft.com/office/drawing/2014/main" id="{D1B0F27B-2A26-45FF-8BCB-CE26E7F3B1D8}"/>
              </a:ext>
            </a:extLst>
          </p:cNvPr>
          <p:cNvSpPr>
            <a:spLocks noChangeArrowheads="1"/>
          </p:cNvSpPr>
          <p:nvPr/>
        </p:nvSpPr>
        <p:spPr bwMode="auto">
          <a:xfrm>
            <a:off x="2057400" y="3257550"/>
            <a:ext cx="5257800" cy="1200150"/>
          </a:xfrm>
          <a:prstGeom prst="horizontalScroll">
            <a:avLst>
              <a:gd name="adj" fmla="val 13801"/>
            </a:avLst>
          </a:prstGeom>
          <a:solidFill>
            <a:srgbClr val="8CECBE"/>
          </a:solidFill>
          <a:ln w="9525">
            <a:solidFill>
              <a:schemeClr val="hlink"/>
            </a:solidFill>
            <a:round/>
          </a:ln>
          <a:effectLst/>
        </p:spPr>
        <p:txBody>
          <a:bodyPr wrap="none" anchor="ctr"/>
          <a:lstStyle/>
          <a:p>
            <a:pPr algn="ctr"/>
            <a:r>
              <a:rPr lang="en-US" sz="2100" b="1" i="1">
                <a:solidFill>
                  <a:srgbClr val="0000FF"/>
                </a:solidFill>
                <a:latin typeface="Times New Roman" panose="02020603050405020304" pitchFamily="18" charset="0"/>
              </a:rPr>
              <a:t>Trẻ em như ….</a:t>
            </a:r>
          </a:p>
          <a:p>
            <a:pPr algn="ctr"/>
            <a:r>
              <a:rPr lang="en-US" sz="2100" b="1" i="1">
                <a:solidFill>
                  <a:srgbClr val="0000FF"/>
                </a:solidFill>
                <a:latin typeface="Times New Roman" panose="02020603050405020304" pitchFamily="18" charset="0"/>
              </a:rPr>
              <a:t>Biết ăn, ngủ, biết học hành là ngoan.</a:t>
            </a:r>
            <a:endParaRPr lang="en-US" sz="3300" b="1" i="1">
              <a:solidFill>
                <a:srgbClr val="0000FF"/>
              </a:solidFill>
              <a:effectLst>
                <a:outerShdw blurRad="38100" dist="38100" dir="2700000" algn="tl">
                  <a:srgbClr val="000000"/>
                </a:outerShdw>
              </a:effectLst>
              <a:latin typeface="Times New Roman" panose="02020603050405020304" pitchFamily="18" charset="0"/>
            </a:endParaRPr>
          </a:p>
        </p:txBody>
      </p:sp>
      <p:sp>
        <p:nvSpPr>
          <p:cNvPr id="165" name="AutoShape 238">
            <a:extLst>
              <a:ext uri="{FF2B5EF4-FFF2-40B4-BE49-F238E27FC236}">
                <a16:creationId xmlns:a16="http://schemas.microsoft.com/office/drawing/2014/main" id="{34BE6957-60DC-4095-942E-ABA2FD26C74E}"/>
              </a:ext>
            </a:extLst>
          </p:cNvPr>
          <p:cNvSpPr>
            <a:spLocks noChangeArrowheads="1"/>
          </p:cNvSpPr>
          <p:nvPr/>
        </p:nvSpPr>
        <p:spPr bwMode="auto">
          <a:xfrm>
            <a:off x="2171700" y="3314700"/>
            <a:ext cx="4857750" cy="971550"/>
          </a:xfrm>
          <a:prstGeom prst="horizontalScroll">
            <a:avLst>
              <a:gd name="adj" fmla="val 12500"/>
            </a:avLst>
          </a:prstGeom>
          <a:solidFill>
            <a:srgbClr val="CCCCFF"/>
          </a:solidFill>
          <a:ln w="9525">
            <a:solidFill>
              <a:schemeClr val="tx1"/>
            </a:solidFill>
            <a:round/>
          </a:ln>
          <a:effectLst/>
        </p:spPr>
        <p:txBody>
          <a:bodyPr wrap="none" anchor="ctr"/>
          <a:lstStyle/>
          <a:p>
            <a:pPr algn="ctr"/>
            <a:r>
              <a:rPr lang="en-US" sz="2100" b="1">
                <a:solidFill>
                  <a:srgbClr val="0000FF"/>
                </a:solidFill>
                <a:latin typeface="Times New Roman" panose="02020603050405020304" pitchFamily="18" charset="0"/>
              </a:rPr>
              <a:t>Một trong những việc làm </a:t>
            </a:r>
          </a:p>
          <a:p>
            <a:pPr algn="ctr"/>
            <a:r>
              <a:rPr lang="en-US" sz="2100" b="1">
                <a:solidFill>
                  <a:srgbClr val="0000FF"/>
                </a:solidFill>
                <a:latin typeface="Times New Roman" panose="02020603050405020304" pitchFamily="18" charset="0"/>
              </a:rPr>
              <a:t>hàng ngày ở lớp của các bạn học sinh.</a:t>
            </a:r>
            <a:endParaRPr lang="en-US" sz="2100" b="1">
              <a:solidFill>
                <a:srgbClr val="0000FF"/>
              </a:solidFill>
              <a:effectLst>
                <a:outerShdw blurRad="38100" dist="38100" dir="2700000" algn="tl">
                  <a:srgbClr val="000000"/>
                </a:outerShdw>
              </a:effectLst>
              <a:latin typeface="Times New Roman" panose="02020603050405020304" pitchFamily="18" charset="0"/>
            </a:endParaRPr>
          </a:p>
        </p:txBody>
      </p:sp>
      <p:sp>
        <p:nvSpPr>
          <p:cNvPr id="166" name="AutoShape 239">
            <a:extLst>
              <a:ext uri="{FF2B5EF4-FFF2-40B4-BE49-F238E27FC236}">
                <a16:creationId xmlns:a16="http://schemas.microsoft.com/office/drawing/2014/main" id="{3B454396-1FE1-4B16-A814-D69384EFE328}"/>
              </a:ext>
            </a:extLst>
          </p:cNvPr>
          <p:cNvSpPr>
            <a:spLocks noChangeArrowheads="1"/>
          </p:cNvSpPr>
          <p:nvPr/>
        </p:nvSpPr>
        <p:spPr bwMode="auto">
          <a:xfrm>
            <a:off x="1885950" y="2971800"/>
            <a:ext cx="5600700" cy="1543050"/>
          </a:xfrm>
          <a:prstGeom prst="horizontalScroll">
            <a:avLst>
              <a:gd name="adj" fmla="val 12500"/>
            </a:avLst>
          </a:prstGeom>
          <a:solidFill>
            <a:srgbClr val="CCFFCC"/>
          </a:solidFill>
          <a:ln w="9525">
            <a:solidFill>
              <a:schemeClr val="tx1"/>
            </a:solidFill>
            <a:round/>
          </a:ln>
          <a:effectLst/>
        </p:spPr>
        <p:txBody>
          <a:bodyPr wrap="none" anchor="ctr"/>
          <a:lstStyle/>
          <a:p>
            <a:pPr algn="ctr"/>
            <a:r>
              <a:rPr lang="en-US" sz="2400">
                <a:solidFill>
                  <a:srgbClr val="0000FF"/>
                </a:solidFill>
                <a:effectLst>
                  <a:outerShdw blurRad="38100" dist="38100" dir="2700000" algn="tl">
                    <a:srgbClr val="000000"/>
                  </a:outerShdw>
                </a:effectLst>
                <a:latin typeface="Times New Roman" panose="02020603050405020304" pitchFamily="18" charset="0"/>
              </a:rPr>
              <a:t>      </a:t>
            </a:r>
            <a:r>
              <a:rPr lang="en-US" sz="2100" b="1">
                <a:solidFill>
                  <a:srgbClr val="0000FF"/>
                </a:solidFill>
                <a:latin typeface="Times New Roman" panose="02020603050405020304" pitchFamily="18" charset="0"/>
              </a:rPr>
              <a:t>Một trong những hành động của chúng ta </a:t>
            </a:r>
          </a:p>
          <a:p>
            <a:pPr algn="ctr"/>
            <a:r>
              <a:rPr lang="en-US" sz="2100" b="1">
                <a:solidFill>
                  <a:srgbClr val="0000FF"/>
                </a:solidFill>
                <a:latin typeface="Times New Roman" panose="02020603050405020304" pitchFamily="18" charset="0"/>
              </a:rPr>
              <a:t>để giúp mọi người hiểu r</a:t>
            </a:r>
            <a:r>
              <a:rPr lang="vi-VN" sz="2100" b="1">
                <a:solidFill>
                  <a:srgbClr val="0000FF"/>
                </a:solidFill>
                <a:latin typeface="Times New Roman" panose="02020603050405020304" pitchFamily="18" charset="0"/>
              </a:rPr>
              <a:t>õ</a:t>
            </a:r>
            <a:r>
              <a:rPr lang="en-US" sz="2100" b="1">
                <a:solidFill>
                  <a:srgbClr val="0000FF"/>
                </a:solidFill>
                <a:latin typeface="Times New Roman" panose="02020603050405020304" pitchFamily="18" charset="0"/>
              </a:rPr>
              <a:t> hơn một phong trào </a:t>
            </a:r>
          </a:p>
          <a:p>
            <a:pPr algn="ctr"/>
            <a:r>
              <a:rPr lang="en-US" sz="2100" b="1">
                <a:solidFill>
                  <a:srgbClr val="0000FF"/>
                </a:solidFill>
                <a:latin typeface="Times New Roman" panose="02020603050405020304" pitchFamily="18" charset="0"/>
              </a:rPr>
              <a:t>hay ch</a:t>
            </a:r>
            <a:r>
              <a:rPr lang="vi-VN" sz="2100" b="1">
                <a:solidFill>
                  <a:srgbClr val="0000FF"/>
                </a:solidFill>
                <a:latin typeface="Times New Roman" panose="02020603050405020304" pitchFamily="18" charset="0"/>
              </a:rPr>
              <a:t>ủ</a:t>
            </a:r>
            <a:r>
              <a:rPr lang="en-US" sz="2100" b="1">
                <a:solidFill>
                  <a:srgbClr val="0000FF"/>
                </a:solidFill>
                <a:latin typeface="Times New Roman" panose="02020603050405020304" pitchFamily="18" charset="0"/>
              </a:rPr>
              <a:t> trương nào đó…</a:t>
            </a:r>
          </a:p>
        </p:txBody>
      </p:sp>
      <p:grpSp>
        <p:nvGrpSpPr>
          <p:cNvPr id="167" name="Group 240">
            <a:extLst>
              <a:ext uri="{FF2B5EF4-FFF2-40B4-BE49-F238E27FC236}">
                <a16:creationId xmlns:a16="http://schemas.microsoft.com/office/drawing/2014/main" id="{2E62924C-3147-4396-8951-3C8CC1663C15}"/>
              </a:ext>
            </a:extLst>
          </p:cNvPr>
          <p:cNvGrpSpPr/>
          <p:nvPr/>
        </p:nvGrpSpPr>
        <p:grpSpPr bwMode="auto">
          <a:xfrm>
            <a:off x="3486150" y="742950"/>
            <a:ext cx="3429000" cy="342900"/>
            <a:chOff x="2016" y="816"/>
            <a:chExt cx="2880" cy="288"/>
          </a:xfrm>
          <a:solidFill>
            <a:schemeClr val="accent6">
              <a:lumMod val="90000"/>
            </a:schemeClr>
          </a:solidFill>
        </p:grpSpPr>
        <p:sp>
          <p:nvSpPr>
            <p:cNvPr id="168" name="Rectangle 241">
              <a:extLst>
                <a:ext uri="{FF2B5EF4-FFF2-40B4-BE49-F238E27FC236}">
                  <a16:creationId xmlns:a16="http://schemas.microsoft.com/office/drawing/2014/main" id="{E0522EBE-14AF-496C-A17A-64A36835F23F}"/>
                </a:ext>
              </a:extLst>
            </p:cNvPr>
            <p:cNvSpPr>
              <a:spLocks noChangeArrowheads="1"/>
            </p:cNvSpPr>
            <p:nvPr/>
          </p:nvSpPr>
          <p:spPr bwMode="auto">
            <a:xfrm>
              <a:off x="2304" y="816"/>
              <a:ext cx="288" cy="288"/>
            </a:xfrm>
            <a:prstGeom prst="rect">
              <a:avLst/>
            </a:prstGeom>
            <a:solidFill>
              <a:schemeClr val="accent2">
                <a:lumMod val="40000"/>
                <a:lumOff val="60000"/>
              </a:schemeClr>
            </a:solidFill>
            <a:ln w="9525">
              <a:solidFill>
                <a:srgbClr val="002060"/>
              </a:solidFill>
              <a:miter lim="800000"/>
            </a:ln>
            <a:effectLst/>
          </p:spPr>
          <p:txBody>
            <a:bodyPr wrap="none" anchor="ctr"/>
            <a:lstStyle/>
            <a:p>
              <a:pPr algn="ctr" eaLnBrk="0" hangingPunct="0"/>
              <a:endParaRPr lang="en-US" sz="2100" b="1">
                <a:solidFill>
                  <a:srgbClr val="FF0000"/>
                </a:solidFill>
                <a:latin typeface="Times New Roman" panose="02020603050405020304" pitchFamily="18" charset="0"/>
              </a:endParaRPr>
            </a:p>
          </p:txBody>
        </p:sp>
        <p:sp>
          <p:nvSpPr>
            <p:cNvPr id="169" name="Rectangle 242">
              <a:extLst>
                <a:ext uri="{FF2B5EF4-FFF2-40B4-BE49-F238E27FC236}">
                  <a16:creationId xmlns:a16="http://schemas.microsoft.com/office/drawing/2014/main" id="{B83F9D71-889D-4BD9-9D67-58CBF36413B7}"/>
                </a:ext>
              </a:extLst>
            </p:cNvPr>
            <p:cNvSpPr>
              <a:spLocks noChangeArrowheads="1"/>
            </p:cNvSpPr>
            <p:nvPr/>
          </p:nvSpPr>
          <p:spPr bwMode="auto">
            <a:xfrm>
              <a:off x="2016" y="816"/>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170" name="Rectangle 243">
              <a:extLst>
                <a:ext uri="{FF2B5EF4-FFF2-40B4-BE49-F238E27FC236}">
                  <a16:creationId xmlns:a16="http://schemas.microsoft.com/office/drawing/2014/main" id="{1A2176E7-9581-4E2D-9F9F-3E02447D885F}"/>
                </a:ext>
              </a:extLst>
            </p:cNvPr>
            <p:cNvSpPr>
              <a:spLocks noChangeArrowheads="1"/>
            </p:cNvSpPr>
            <p:nvPr/>
          </p:nvSpPr>
          <p:spPr bwMode="auto">
            <a:xfrm>
              <a:off x="2592" y="816"/>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171" name="Rectangle 244">
              <a:extLst>
                <a:ext uri="{FF2B5EF4-FFF2-40B4-BE49-F238E27FC236}">
                  <a16:creationId xmlns:a16="http://schemas.microsoft.com/office/drawing/2014/main" id="{8807DD6B-B88F-4C78-93A4-FA16450C25EB}"/>
                </a:ext>
              </a:extLst>
            </p:cNvPr>
            <p:cNvSpPr>
              <a:spLocks noChangeArrowheads="1"/>
            </p:cNvSpPr>
            <p:nvPr/>
          </p:nvSpPr>
          <p:spPr bwMode="auto">
            <a:xfrm>
              <a:off x="3456" y="816"/>
              <a:ext cx="288" cy="288"/>
            </a:xfrm>
            <a:prstGeom prst="rect">
              <a:avLst/>
            </a:prstGeom>
            <a:solidFill>
              <a:schemeClr val="accent2">
                <a:lumMod val="40000"/>
                <a:lumOff val="60000"/>
              </a:schemeClr>
            </a:solidFill>
            <a:ln w="9525">
              <a:solidFill>
                <a:srgbClr val="002060"/>
              </a:solidFill>
              <a:miter lim="800000"/>
            </a:ln>
            <a:effectLst/>
          </p:spPr>
          <p:txBody>
            <a:bodyPr wrap="none" anchor="ctr"/>
            <a:lstStyle/>
            <a:p>
              <a:pPr algn="ctr" eaLnBrk="0" hangingPunct="0"/>
              <a:endParaRPr lang="en-US" sz="2100" b="1">
                <a:solidFill>
                  <a:srgbClr val="FF0000"/>
                </a:solidFill>
                <a:effectLst>
                  <a:outerShdw blurRad="38100" dist="38100" dir="2700000" algn="tl">
                    <a:srgbClr val="000000"/>
                  </a:outerShdw>
                </a:effectLst>
                <a:latin typeface="Times New Roman" panose="02020603050405020304" pitchFamily="18" charset="0"/>
              </a:endParaRPr>
            </a:p>
          </p:txBody>
        </p:sp>
        <p:sp>
          <p:nvSpPr>
            <p:cNvPr id="172" name="Rectangle 245">
              <a:extLst>
                <a:ext uri="{FF2B5EF4-FFF2-40B4-BE49-F238E27FC236}">
                  <a16:creationId xmlns:a16="http://schemas.microsoft.com/office/drawing/2014/main" id="{A69D007F-7205-41ED-9C58-2427FD3D64FF}"/>
                </a:ext>
              </a:extLst>
            </p:cNvPr>
            <p:cNvSpPr>
              <a:spLocks noChangeArrowheads="1"/>
            </p:cNvSpPr>
            <p:nvPr/>
          </p:nvSpPr>
          <p:spPr bwMode="auto">
            <a:xfrm>
              <a:off x="3168" y="816"/>
              <a:ext cx="288" cy="288"/>
            </a:xfrm>
            <a:prstGeom prst="rect">
              <a:avLst/>
            </a:prstGeom>
            <a:solidFill>
              <a:schemeClr val="accent2">
                <a:lumMod val="40000"/>
                <a:lumOff val="60000"/>
              </a:schemeClr>
            </a:solidFill>
            <a:ln w="9525">
              <a:solidFill>
                <a:srgbClr val="002060"/>
              </a:solidFill>
              <a:miter lim="800000"/>
            </a:ln>
            <a:effectLst/>
          </p:spPr>
          <p:txBody>
            <a:bodyPr wrap="none" anchor="ctr"/>
            <a:lstStyle/>
            <a:p>
              <a:pPr algn="ctr" eaLnBrk="0" hangingPunct="0"/>
              <a:endParaRPr lang="en-US" sz="2100" b="1">
                <a:solidFill>
                  <a:srgbClr val="FF0000"/>
                </a:solidFill>
                <a:latin typeface="Times New Roman" panose="02020603050405020304" pitchFamily="18" charset="0"/>
              </a:endParaRPr>
            </a:p>
          </p:txBody>
        </p:sp>
        <p:sp>
          <p:nvSpPr>
            <p:cNvPr id="173" name="Rectangle 246">
              <a:extLst>
                <a:ext uri="{FF2B5EF4-FFF2-40B4-BE49-F238E27FC236}">
                  <a16:creationId xmlns:a16="http://schemas.microsoft.com/office/drawing/2014/main" id="{2BD6F50D-D7B7-44D3-AED6-2A2C3B550345}"/>
                </a:ext>
              </a:extLst>
            </p:cNvPr>
            <p:cNvSpPr>
              <a:spLocks noChangeArrowheads="1"/>
            </p:cNvSpPr>
            <p:nvPr/>
          </p:nvSpPr>
          <p:spPr bwMode="auto">
            <a:xfrm>
              <a:off x="2880" y="816"/>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174" name="Rectangle 247">
              <a:extLst>
                <a:ext uri="{FF2B5EF4-FFF2-40B4-BE49-F238E27FC236}">
                  <a16:creationId xmlns:a16="http://schemas.microsoft.com/office/drawing/2014/main" id="{7B009596-0D3C-423A-B791-EB4DDD339B11}"/>
                </a:ext>
              </a:extLst>
            </p:cNvPr>
            <p:cNvSpPr>
              <a:spLocks noChangeArrowheads="1"/>
            </p:cNvSpPr>
            <p:nvPr/>
          </p:nvSpPr>
          <p:spPr bwMode="auto">
            <a:xfrm>
              <a:off x="3744" y="816"/>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175" name="Rectangle 248">
              <a:extLst>
                <a:ext uri="{FF2B5EF4-FFF2-40B4-BE49-F238E27FC236}">
                  <a16:creationId xmlns:a16="http://schemas.microsoft.com/office/drawing/2014/main" id="{F0C1B7C1-B934-4AE1-AE63-F06D0F0C1533}"/>
                </a:ext>
              </a:extLst>
            </p:cNvPr>
            <p:cNvSpPr>
              <a:spLocks noChangeArrowheads="1"/>
            </p:cNvSpPr>
            <p:nvPr/>
          </p:nvSpPr>
          <p:spPr bwMode="auto">
            <a:xfrm>
              <a:off x="4032" y="816"/>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176" name="Rectangle 249">
              <a:extLst>
                <a:ext uri="{FF2B5EF4-FFF2-40B4-BE49-F238E27FC236}">
                  <a16:creationId xmlns:a16="http://schemas.microsoft.com/office/drawing/2014/main" id="{A81DB414-AD72-4352-8313-AF456D80E1CE}"/>
                </a:ext>
              </a:extLst>
            </p:cNvPr>
            <p:cNvSpPr>
              <a:spLocks noChangeArrowheads="1"/>
            </p:cNvSpPr>
            <p:nvPr/>
          </p:nvSpPr>
          <p:spPr bwMode="auto">
            <a:xfrm>
              <a:off x="4320" y="816"/>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177" name="Rectangle 250">
              <a:extLst>
                <a:ext uri="{FF2B5EF4-FFF2-40B4-BE49-F238E27FC236}">
                  <a16:creationId xmlns:a16="http://schemas.microsoft.com/office/drawing/2014/main" id="{3E82FE78-49E2-482B-9F44-0B4161E1EB2C}"/>
                </a:ext>
              </a:extLst>
            </p:cNvPr>
            <p:cNvSpPr>
              <a:spLocks noChangeArrowheads="1"/>
            </p:cNvSpPr>
            <p:nvPr/>
          </p:nvSpPr>
          <p:spPr bwMode="auto">
            <a:xfrm>
              <a:off x="4608" y="816"/>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grpSp>
      <p:grpSp>
        <p:nvGrpSpPr>
          <p:cNvPr id="178" name="Group 251">
            <a:extLst>
              <a:ext uri="{FF2B5EF4-FFF2-40B4-BE49-F238E27FC236}">
                <a16:creationId xmlns:a16="http://schemas.microsoft.com/office/drawing/2014/main" id="{35B6B67C-54F5-4A3A-9E16-600462B1C5B8}"/>
              </a:ext>
            </a:extLst>
          </p:cNvPr>
          <p:cNvGrpSpPr/>
          <p:nvPr/>
        </p:nvGrpSpPr>
        <p:grpSpPr bwMode="auto">
          <a:xfrm>
            <a:off x="2800350" y="1143000"/>
            <a:ext cx="3771900" cy="342900"/>
            <a:chOff x="1440" y="1152"/>
            <a:chExt cx="3168" cy="288"/>
          </a:xfrm>
          <a:solidFill>
            <a:schemeClr val="accent6">
              <a:lumMod val="90000"/>
            </a:schemeClr>
          </a:solidFill>
        </p:grpSpPr>
        <p:sp>
          <p:nvSpPr>
            <p:cNvPr id="179" name="Rectangle 252">
              <a:extLst>
                <a:ext uri="{FF2B5EF4-FFF2-40B4-BE49-F238E27FC236}">
                  <a16:creationId xmlns:a16="http://schemas.microsoft.com/office/drawing/2014/main" id="{7D4F471C-64F3-4AEC-B4F9-8C43775CCD6B}"/>
                </a:ext>
              </a:extLst>
            </p:cNvPr>
            <p:cNvSpPr>
              <a:spLocks noChangeArrowheads="1"/>
            </p:cNvSpPr>
            <p:nvPr/>
          </p:nvSpPr>
          <p:spPr bwMode="auto">
            <a:xfrm>
              <a:off x="3168" y="1152"/>
              <a:ext cx="288" cy="288"/>
            </a:xfrm>
            <a:prstGeom prst="rect">
              <a:avLst/>
            </a:prstGeom>
            <a:solidFill>
              <a:schemeClr val="accent2">
                <a:lumMod val="40000"/>
                <a:lumOff val="60000"/>
              </a:schemeClr>
            </a:solidFill>
            <a:ln w="9525">
              <a:solidFill>
                <a:srgbClr val="002060"/>
              </a:solidFill>
              <a:miter lim="800000"/>
            </a:ln>
            <a:effectLst/>
          </p:spPr>
          <p:txBody>
            <a:bodyPr wrap="none" anchor="ctr"/>
            <a:lstStyle/>
            <a:p>
              <a:pPr algn="ctr" eaLnBrk="0" hangingPunct="0"/>
              <a:endParaRPr lang="en-US" sz="2100" b="1">
                <a:solidFill>
                  <a:srgbClr val="FF0000"/>
                </a:solidFill>
                <a:latin typeface="Times New Roman" panose="02020603050405020304" pitchFamily="18" charset="0"/>
              </a:endParaRPr>
            </a:p>
          </p:txBody>
        </p:sp>
        <p:sp>
          <p:nvSpPr>
            <p:cNvPr id="180" name="Rectangle 253">
              <a:extLst>
                <a:ext uri="{FF2B5EF4-FFF2-40B4-BE49-F238E27FC236}">
                  <a16:creationId xmlns:a16="http://schemas.microsoft.com/office/drawing/2014/main" id="{636977E7-C6A5-4DB5-BE27-9CC63133EF27}"/>
                </a:ext>
              </a:extLst>
            </p:cNvPr>
            <p:cNvSpPr>
              <a:spLocks noChangeArrowheads="1"/>
            </p:cNvSpPr>
            <p:nvPr/>
          </p:nvSpPr>
          <p:spPr bwMode="auto">
            <a:xfrm>
              <a:off x="1728" y="1152"/>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181" name="Rectangle 254">
              <a:extLst>
                <a:ext uri="{FF2B5EF4-FFF2-40B4-BE49-F238E27FC236}">
                  <a16:creationId xmlns:a16="http://schemas.microsoft.com/office/drawing/2014/main" id="{014E9688-F5C5-4D94-96FA-8DA5BDB317EC}"/>
                </a:ext>
              </a:extLst>
            </p:cNvPr>
            <p:cNvSpPr>
              <a:spLocks noChangeArrowheads="1"/>
            </p:cNvSpPr>
            <p:nvPr/>
          </p:nvSpPr>
          <p:spPr bwMode="auto">
            <a:xfrm>
              <a:off x="2016" y="1152"/>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182" name="Rectangle 255">
              <a:extLst>
                <a:ext uri="{FF2B5EF4-FFF2-40B4-BE49-F238E27FC236}">
                  <a16:creationId xmlns:a16="http://schemas.microsoft.com/office/drawing/2014/main" id="{B38DBDD1-D8B8-4A04-B9B3-7DF27490154F}"/>
                </a:ext>
              </a:extLst>
            </p:cNvPr>
            <p:cNvSpPr>
              <a:spLocks noChangeArrowheads="1"/>
            </p:cNvSpPr>
            <p:nvPr/>
          </p:nvSpPr>
          <p:spPr bwMode="auto">
            <a:xfrm>
              <a:off x="3456" y="1152"/>
              <a:ext cx="288" cy="288"/>
            </a:xfrm>
            <a:prstGeom prst="rect">
              <a:avLst/>
            </a:prstGeom>
            <a:solidFill>
              <a:schemeClr val="accent2">
                <a:lumMod val="40000"/>
                <a:lumOff val="60000"/>
              </a:schemeClr>
            </a:solidFill>
            <a:ln w="9525">
              <a:solidFill>
                <a:srgbClr val="002060"/>
              </a:solidFill>
              <a:miter lim="800000"/>
            </a:ln>
            <a:effectLst/>
          </p:spPr>
          <p:txBody>
            <a:bodyPr wrap="none" anchor="ctr"/>
            <a:lstStyle/>
            <a:p>
              <a:pPr algn="ctr" eaLnBrk="0" hangingPunct="0"/>
              <a:endParaRPr lang="en-US" sz="2100" b="1">
                <a:solidFill>
                  <a:srgbClr val="FF0000"/>
                </a:solidFill>
                <a:latin typeface="Times New Roman" panose="02020603050405020304" pitchFamily="18" charset="0"/>
              </a:endParaRPr>
            </a:p>
          </p:txBody>
        </p:sp>
        <p:sp>
          <p:nvSpPr>
            <p:cNvPr id="183" name="Rectangle 256">
              <a:extLst>
                <a:ext uri="{FF2B5EF4-FFF2-40B4-BE49-F238E27FC236}">
                  <a16:creationId xmlns:a16="http://schemas.microsoft.com/office/drawing/2014/main" id="{A077539A-374F-45FF-ADCF-F5EA5FD5A05A}"/>
                </a:ext>
              </a:extLst>
            </p:cNvPr>
            <p:cNvSpPr>
              <a:spLocks noChangeArrowheads="1"/>
            </p:cNvSpPr>
            <p:nvPr/>
          </p:nvSpPr>
          <p:spPr bwMode="auto">
            <a:xfrm>
              <a:off x="2880" y="1152"/>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184" name="Rectangle 257">
              <a:extLst>
                <a:ext uri="{FF2B5EF4-FFF2-40B4-BE49-F238E27FC236}">
                  <a16:creationId xmlns:a16="http://schemas.microsoft.com/office/drawing/2014/main" id="{D27284E5-95C3-4C27-97D2-A89AA8BE9550}"/>
                </a:ext>
              </a:extLst>
            </p:cNvPr>
            <p:cNvSpPr>
              <a:spLocks noChangeArrowheads="1"/>
            </p:cNvSpPr>
            <p:nvPr/>
          </p:nvSpPr>
          <p:spPr bwMode="auto">
            <a:xfrm>
              <a:off x="4320" y="1152"/>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185" name="Rectangle 258">
              <a:extLst>
                <a:ext uri="{FF2B5EF4-FFF2-40B4-BE49-F238E27FC236}">
                  <a16:creationId xmlns:a16="http://schemas.microsoft.com/office/drawing/2014/main" id="{71B5B84E-BE6C-4D8D-99BB-11FC0C91A239}"/>
                </a:ext>
              </a:extLst>
            </p:cNvPr>
            <p:cNvSpPr>
              <a:spLocks noChangeArrowheads="1"/>
            </p:cNvSpPr>
            <p:nvPr/>
          </p:nvSpPr>
          <p:spPr bwMode="auto">
            <a:xfrm>
              <a:off x="2592" y="1152"/>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186" name="Rectangle 259">
              <a:extLst>
                <a:ext uri="{FF2B5EF4-FFF2-40B4-BE49-F238E27FC236}">
                  <a16:creationId xmlns:a16="http://schemas.microsoft.com/office/drawing/2014/main" id="{AA268C90-3B50-4D48-BCA0-F02CB21DCBBB}"/>
                </a:ext>
              </a:extLst>
            </p:cNvPr>
            <p:cNvSpPr>
              <a:spLocks noChangeArrowheads="1"/>
            </p:cNvSpPr>
            <p:nvPr/>
          </p:nvSpPr>
          <p:spPr bwMode="auto">
            <a:xfrm>
              <a:off x="2304" y="1152"/>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187" name="Rectangle 260">
              <a:extLst>
                <a:ext uri="{FF2B5EF4-FFF2-40B4-BE49-F238E27FC236}">
                  <a16:creationId xmlns:a16="http://schemas.microsoft.com/office/drawing/2014/main" id="{9FFB38BC-E349-4EA4-B6A8-59D9E4320247}"/>
                </a:ext>
              </a:extLst>
            </p:cNvPr>
            <p:cNvSpPr>
              <a:spLocks noChangeArrowheads="1"/>
            </p:cNvSpPr>
            <p:nvPr/>
          </p:nvSpPr>
          <p:spPr bwMode="auto">
            <a:xfrm>
              <a:off x="4032" y="1152"/>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188" name="Rectangle 261">
              <a:extLst>
                <a:ext uri="{FF2B5EF4-FFF2-40B4-BE49-F238E27FC236}">
                  <a16:creationId xmlns:a16="http://schemas.microsoft.com/office/drawing/2014/main" id="{07BB76E2-ABF4-412D-9BC2-CBFD0725E027}"/>
                </a:ext>
              </a:extLst>
            </p:cNvPr>
            <p:cNvSpPr>
              <a:spLocks noChangeArrowheads="1"/>
            </p:cNvSpPr>
            <p:nvPr/>
          </p:nvSpPr>
          <p:spPr bwMode="auto">
            <a:xfrm>
              <a:off x="1440" y="1152"/>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189" name="Rectangle 262">
              <a:extLst>
                <a:ext uri="{FF2B5EF4-FFF2-40B4-BE49-F238E27FC236}">
                  <a16:creationId xmlns:a16="http://schemas.microsoft.com/office/drawing/2014/main" id="{A578392C-DCE7-4A0E-B172-4CB6CAAE7A97}"/>
                </a:ext>
              </a:extLst>
            </p:cNvPr>
            <p:cNvSpPr>
              <a:spLocks noChangeArrowheads="1"/>
            </p:cNvSpPr>
            <p:nvPr/>
          </p:nvSpPr>
          <p:spPr bwMode="auto">
            <a:xfrm>
              <a:off x="3744" y="1152"/>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grpSp>
      <p:grpSp>
        <p:nvGrpSpPr>
          <p:cNvPr id="190" name="Group 263">
            <a:extLst>
              <a:ext uri="{FF2B5EF4-FFF2-40B4-BE49-F238E27FC236}">
                <a16:creationId xmlns:a16="http://schemas.microsoft.com/office/drawing/2014/main" id="{27891E37-7486-42BA-B11F-1214E855FFE8}"/>
              </a:ext>
            </a:extLst>
          </p:cNvPr>
          <p:cNvGrpSpPr/>
          <p:nvPr/>
        </p:nvGrpSpPr>
        <p:grpSpPr bwMode="auto">
          <a:xfrm>
            <a:off x="3143250" y="1943100"/>
            <a:ext cx="3771900" cy="342900"/>
            <a:chOff x="1824" y="1824"/>
            <a:chExt cx="3168" cy="288"/>
          </a:xfrm>
          <a:solidFill>
            <a:schemeClr val="accent6">
              <a:lumMod val="90000"/>
            </a:schemeClr>
          </a:solidFill>
        </p:grpSpPr>
        <p:sp>
          <p:nvSpPr>
            <p:cNvPr id="191" name="Rectangle 264">
              <a:extLst>
                <a:ext uri="{FF2B5EF4-FFF2-40B4-BE49-F238E27FC236}">
                  <a16:creationId xmlns:a16="http://schemas.microsoft.com/office/drawing/2014/main" id="{B7392C46-24AE-4C41-B295-96A781C9F6E7}"/>
                </a:ext>
              </a:extLst>
            </p:cNvPr>
            <p:cNvSpPr>
              <a:spLocks noChangeArrowheads="1"/>
            </p:cNvSpPr>
            <p:nvPr/>
          </p:nvSpPr>
          <p:spPr bwMode="auto">
            <a:xfrm>
              <a:off x="1824" y="1824"/>
              <a:ext cx="288" cy="288"/>
            </a:xfrm>
            <a:prstGeom prst="rect">
              <a:avLst/>
            </a:prstGeom>
            <a:solidFill>
              <a:schemeClr val="accent2">
                <a:lumMod val="40000"/>
                <a:lumOff val="60000"/>
              </a:schemeClr>
            </a:solidFill>
            <a:ln w="9525">
              <a:solidFill>
                <a:srgbClr val="002060"/>
              </a:solidFill>
              <a:miter lim="800000"/>
            </a:ln>
            <a:effectLst/>
          </p:spPr>
          <p:txBody>
            <a:bodyPr wrap="none" anchor="ctr"/>
            <a:lstStyle/>
            <a:p>
              <a:pPr algn="ctr" eaLnBrk="0" hangingPunct="0"/>
              <a:endParaRPr lang="en-US" sz="2100" b="1">
                <a:solidFill>
                  <a:srgbClr val="FF0000"/>
                </a:solidFill>
                <a:latin typeface="Times New Roman" panose="02020603050405020304" pitchFamily="18" charset="0"/>
              </a:endParaRPr>
            </a:p>
          </p:txBody>
        </p:sp>
        <p:sp>
          <p:nvSpPr>
            <p:cNvPr id="192" name="Rectangle 265">
              <a:extLst>
                <a:ext uri="{FF2B5EF4-FFF2-40B4-BE49-F238E27FC236}">
                  <a16:creationId xmlns:a16="http://schemas.microsoft.com/office/drawing/2014/main" id="{155562F8-39C0-40B8-B65F-364563EB1677}"/>
                </a:ext>
              </a:extLst>
            </p:cNvPr>
            <p:cNvSpPr>
              <a:spLocks noChangeArrowheads="1"/>
            </p:cNvSpPr>
            <p:nvPr/>
          </p:nvSpPr>
          <p:spPr bwMode="auto">
            <a:xfrm>
              <a:off x="2112" y="1824"/>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193" name="Rectangle 266">
              <a:extLst>
                <a:ext uri="{FF2B5EF4-FFF2-40B4-BE49-F238E27FC236}">
                  <a16:creationId xmlns:a16="http://schemas.microsoft.com/office/drawing/2014/main" id="{58F4B7C4-2900-418B-9C89-5679A48A9E7C}"/>
                </a:ext>
              </a:extLst>
            </p:cNvPr>
            <p:cNvSpPr>
              <a:spLocks noChangeArrowheads="1"/>
            </p:cNvSpPr>
            <p:nvPr/>
          </p:nvSpPr>
          <p:spPr bwMode="auto">
            <a:xfrm>
              <a:off x="2400" y="1824"/>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194" name="Rectangle 267">
              <a:extLst>
                <a:ext uri="{FF2B5EF4-FFF2-40B4-BE49-F238E27FC236}">
                  <a16:creationId xmlns:a16="http://schemas.microsoft.com/office/drawing/2014/main" id="{FBF4FB57-3028-407E-ADDD-ADDEB01069E5}"/>
                </a:ext>
              </a:extLst>
            </p:cNvPr>
            <p:cNvSpPr>
              <a:spLocks noChangeArrowheads="1"/>
            </p:cNvSpPr>
            <p:nvPr/>
          </p:nvSpPr>
          <p:spPr bwMode="auto">
            <a:xfrm>
              <a:off x="3264" y="1824"/>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195" name="Rectangle 268">
              <a:extLst>
                <a:ext uri="{FF2B5EF4-FFF2-40B4-BE49-F238E27FC236}">
                  <a16:creationId xmlns:a16="http://schemas.microsoft.com/office/drawing/2014/main" id="{C0987E8A-99FF-4817-943D-617989744527}"/>
                </a:ext>
              </a:extLst>
            </p:cNvPr>
            <p:cNvSpPr>
              <a:spLocks noChangeArrowheads="1"/>
            </p:cNvSpPr>
            <p:nvPr/>
          </p:nvSpPr>
          <p:spPr bwMode="auto">
            <a:xfrm>
              <a:off x="3552" y="1824"/>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196" name="Rectangle 269">
              <a:extLst>
                <a:ext uri="{FF2B5EF4-FFF2-40B4-BE49-F238E27FC236}">
                  <a16:creationId xmlns:a16="http://schemas.microsoft.com/office/drawing/2014/main" id="{99136A7D-DD2F-46CD-905C-08D104E2C24E}"/>
                </a:ext>
              </a:extLst>
            </p:cNvPr>
            <p:cNvSpPr>
              <a:spLocks noChangeArrowheads="1"/>
            </p:cNvSpPr>
            <p:nvPr/>
          </p:nvSpPr>
          <p:spPr bwMode="auto">
            <a:xfrm>
              <a:off x="3840" y="1824"/>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197" name="Rectangle 270">
              <a:extLst>
                <a:ext uri="{FF2B5EF4-FFF2-40B4-BE49-F238E27FC236}">
                  <a16:creationId xmlns:a16="http://schemas.microsoft.com/office/drawing/2014/main" id="{B06058EA-5757-45D9-9790-374AC2C628A6}"/>
                </a:ext>
              </a:extLst>
            </p:cNvPr>
            <p:cNvSpPr>
              <a:spLocks noChangeArrowheads="1"/>
            </p:cNvSpPr>
            <p:nvPr/>
          </p:nvSpPr>
          <p:spPr bwMode="auto">
            <a:xfrm>
              <a:off x="4128" y="1824"/>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198" name="Rectangle 271">
              <a:extLst>
                <a:ext uri="{FF2B5EF4-FFF2-40B4-BE49-F238E27FC236}">
                  <a16:creationId xmlns:a16="http://schemas.microsoft.com/office/drawing/2014/main" id="{29D94503-5C1B-4BCB-B096-1E1BCFAE1758}"/>
                </a:ext>
              </a:extLst>
            </p:cNvPr>
            <p:cNvSpPr>
              <a:spLocks noChangeArrowheads="1"/>
            </p:cNvSpPr>
            <p:nvPr/>
          </p:nvSpPr>
          <p:spPr bwMode="auto">
            <a:xfrm>
              <a:off x="4416" y="1824"/>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199" name="Rectangle 272">
              <a:extLst>
                <a:ext uri="{FF2B5EF4-FFF2-40B4-BE49-F238E27FC236}">
                  <a16:creationId xmlns:a16="http://schemas.microsoft.com/office/drawing/2014/main" id="{8052F933-78AD-4EBC-97F5-F01BB3923604}"/>
                </a:ext>
              </a:extLst>
            </p:cNvPr>
            <p:cNvSpPr>
              <a:spLocks noChangeArrowheads="1"/>
            </p:cNvSpPr>
            <p:nvPr/>
          </p:nvSpPr>
          <p:spPr bwMode="auto">
            <a:xfrm>
              <a:off x="4704" y="1824"/>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200" name="Rectangle 273">
              <a:extLst>
                <a:ext uri="{FF2B5EF4-FFF2-40B4-BE49-F238E27FC236}">
                  <a16:creationId xmlns:a16="http://schemas.microsoft.com/office/drawing/2014/main" id="{47DBD4B4-F735-4231-802A-0EBD8D787844}"/>
                </a:ext>
              </a:extLst>
            </p:cNvPr>
            <p:cNvSpPr>
              <a:spLocks noChangeArrowheads="1"/>
            </p:cNvSpPr>
            <p:nvPr/>
          </p:nvSpPr>
          <p:spPr bwMode="auto">
            <a:xfrm>
              <a:off x="2976" y="1824"/>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201" name="Rectangle 274">
              <a:extLst>
                <a:ext uri="{FF2B5EF4-FFF2-40B4-BE49-F238E27FC236}">
                  <a16:creationId xmlns:a16="http://schemas.microsoft.com/office/drawing/2014/main" id="{E88782BD-0D5C-4B7E-B70A-80D1D72B6D03}"/>
                </a:ext>
              </a:extLst>
            </p:cNvPr>
            <p:cNvSpPr>
              <a:spLocks noChangeArrowheads="1"/>
            </p:cNvSpPr>
            <p:nvPr/>
          </p:nvSpPr>
          <p:spPr bwMode="auto">
            <a:xfrm>
              <a:off x="2688" y="1824"/>
              <a:ext cx="288" cy="288"/>
            </a:xfrm>
            <a:prstGeom prst="rect">
              <a:avLst/>
            </a:prstGeom>
            <a:solidFill>
              <a:schemeClr val="accent2">
                <a:lumMod val="40000"/>
                <a:lumOff val="60000"/>
              </a:schemeClr>
            </a:solidFill>
            <a:ln w="9525">
              <a:solidFill>
                <a:srgbClr val="002060"/>
              </a:solidFill>
              <a:miter lim="800000"/>
            </a:ln>
            <a:effectLst/>
          </p:spPr>
          <p:txBody>
            <a:bodyPr wrap="none" anchor="ctr"/>
            <a:lstStyle/>
            <a:p>
              <a:pPr algn="ctr" eaLnBrk="0" hangingPunct="0"/>
              <a:endParaRPr lang="en-US" sz="2100" b="1">
                <a:solidFill>
                  <a:srgbClr val="FF0000"/>
                </a:solidFill>
                <a:latin typeface="Times New Roman" panose="02020603050405020304" pitchFamily="18" charset="0"/>
              </a:endParaRPr>
            </a:p>
          </p:txBody>
        </p:sp>
      </p:grpSp>
      <p:grpSp>
        <p:nvGrpSpPr>
          <p:cNvPr id="202" name="Group 275">
            <a:extLst>
              <a:ext uri="{FF2B5EF4-FFF2-40B4-BE49-F238E27FC236}">
                <a16:creationId xmlns:a16="http://schemas.microsoft.com/office/drawing/2014/main" id="{003EE2D0-B3D5-4C39-AD14-2BBEA8B71A6D}"/>
              </a:ext>
            </a:extLst>
          </p:cNvPr>
          <p:cNvGrpSpPr/>
          <p:nvPr/>
        </p:nvGrpSpPr>
        <p:grpSpPr bwMode="auto">
          <a:xfrm>
            <a:off x="2457450" y="2343150"/>
            <a:ext cx="5143500" cy="342900"/>
            <a:chOff x="1248" y="2160"/>
            <a:chExt cx="4320" cy="288"/>
          </a:xfrm>
          <a:solidFill>
            <a:schemeClr val="accent6">
              <a:lumMod val="90000"/>
            </a:schemeClr>
          </a:solidFill>
        </p:grpSpPr>
        <p:sp>
          <p:nvSpPr>
            <p:cNvPr id="203" name="Rectangle 276">
              <a:extLst>
                <a:ext uri="{FF2B5EF4-FFF2-40B4-BE49-F238E27FC236}">
                  <a16:creationId xmlns:a16="http://schemas.microsoft.com/office/drawing/2014/main" id="{189059CA-BB20-4DD7-9FA5-57F8BAC5BB9F}"/>
                </a:ext>
              </a:extLst>
            </p:cNvPr>
            <p:cNvSpPr>
              <a:spLocks noChangeArrowheads="1"/>
            </p:cNvSpPr>
            <p:nvPr/>
          </p:nvSpPr>
          <p:spPr bwMode="auto">
            <a:xfrm>
              <a:off x="2976" y="2160"/>
              <a:ext cx="288" cy="288"/>
            </a:xfrm>
            <a:prstGeom prst="rect">
              <a:avLst/>
            </a:prstGeom>
            <a:grpFill/>
            <a:ln w="9525">
              <a:solidFill>
                <a:srgbClr val="000099"/>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204" name="Rectangle 277">
              <a:extLst>
                <a:ext uri="{FF2B5EF4-FFF2-40B4-BE49-F238E27FC236}">
                  <a16:creationId xmlns:a16="http://schemas.microsoft.com/office/drawing/2014/main" id="{DE437EEF-AFE8-4C23-AD21-04F86300210E}"/>
                </a:ext>
              </a:extLst>
            </p:cNvPr>
            <p:cNvSpPr>
              <a:spLocks noChangeArrowheads="1"/>
            </p:cNvSpPr>
            <p:nvPr/>
          </p:nvSpPr>
          <p:spPr bwMode="auto">
            <a:xfrm>
              <a:off x="1248" y="2160"/>
              <a:ext cx="288" cy="288"/>
            </a:xfrm>
            <a:prstGeom prst="rect">
              <a:avLst/>
            </a:prstGeom>
            <a:solidFill>
              <a:schemeClr val="accent2">
                <a:lumMod val="40000"/>
                <a:lumOff val="60000"/>
              </a:schemeClr>
            </a:solidFill>
            <a:ln w="9525">
              <a:solidFill>
                <a:srgbClr val="000000"/>
              </a:solidFill>
              <a:miter lim="800000"/>
            </a:ln>
            <a:effectLst/>
          </p:spPr>
          <p:txBody>
            <a:bodyPr wrap="none" anchor="ctr"/>
            <a:lstStyle/>
            <a:p>
              <a:pPr algn="ctr" eaLnBrk="0" hangingPunct="0"/>
              <a:endParaRPr lang="en-US" sz="2100" b="1">
                <a:solidFill>
                  <a:srgbClr val="FF0000"/>
                </a:solidFill>
                <a:latin typeface="Times New Roman" panose="02020603050405020304" pitchFamily="18" charset="0"/>
              </a:endParaRPr>
            </a:p>
          </p:txBody>
        </p:sp>
        <p:sp>
          <p:nvSpPr>
            <p:cNvPr id="205" name="Rectangle 278">
              <a:extLst>
                <a:ext uri="{FF2B5EF4-FFF2-40B4-BE49-F238E27FC236}">
                  <a16:creationId xmlns:a16="http://schemas.microsoft.com/office/drawing/2014/main" id="{BB4D1982-9ED8-4705-ADB6-61E7A56FDD72}"/>
                </a:ext>
              </a:extLst>
            </p:cNvPr>
            <p:cNvSpPr>
              <a:spLocks noChangeArrowheads="1"/>
            </p:cNvSpPr>
            <p:nvPr/>
          </p:nvSpPr>
          <p:spPr bwMode="auto">
            <a:xfrm>
              <a:off x="2112" y="2160"/>
              <a:ext cx="288" cy="288"/>
            </a:xfrm>
            <a:prstGeom prst="rect">
              <a:avLst/>
            </a:prstGeom>
            <a:grpFill/>
            <a:ln w="9525">
              <a:solidFill>
                <a:srgbClr val="000099"/>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206" name="Rectangle 279">
              <a:extLst>
                <a:ext uri="{FF2B5EF4-FFF2-40B4-BE49-F238E27FC236}">
                  <a16:creationId xmlns:a16="http://schemas.microsoft.com/office/drawing/2014/main" id="{1478BF0C-946C-407E-A4E2-8A1C0FA44CB1}"/>
                </a:ext>
              </a:extLst>
            </p:cNvPr>
            <p:cNvSpPr>
              <a:spLocks noChangeArrowheads="1"/>
            </p:cNvSpPr>
            <p:nvPr/>
          </p:nvSpPr>
          <p:spPr bwMode="auto">
            <a:xfrm>
              <a:off x="1824" y="2160"/>
              <a:ext cx="288" cy="288"/>
            </a:xfrm>
            <a:prstGeom prst="rect">
              <a:avLst/>
            </a:prstGeom>
            <a:grpFill/>
            <a:ln w="9525">
              <a:solidFill>
                <a:srgbClr val="000099"/>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207" name="Rectangle 280">
              <a:extLst>
                <a:ext uri="{FF2B5EF4-FFF2-40B4-BE49-F238E27FC236}">
                  <a16:creationId xmlns:a16="http://schemas.microsoft.com/office/drawing/2014/main" id="{7866806F-0D53-4A32-BBC0-923A37676D47}"/>
                </a:ext>
              </a:extLst>
            </p:cNvPr>
            <p:cNvSpPr>
              <a:spLocks noChangeArrowheads="1"/>
            </p:cNvSpPr>
            <p:nvPr/>
          </p:nvSpPr>
          <p:spPr bwMode="auto">
            <a:xfrm>
              <a:off x="2688" y="2160"/>
              <a:ext cx="288" cy="288"/>
            </a:xfrm>
            <a:prstGeom prst="rect">
              <a:avLst/>
            </a:prstGeom>
            <a:grpFill/>
            <a:ln w="9525">
              <a:solidFill>
                <a:srgbClr val="000099"/>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208" name="Rectangle 281">
              <a:extLst>
                <a:ext uri="{FF2B5EF4-FFF2-40B4-BE49-F238E27FC236}">
                  <a16:creationId xmlns:a16="http://schemas.microsoft.com/office/drawing/2014/main" id="{8CC1E672-5E36-4D1B-A75A-309E67D8D48E}"/>
                </a:ext>
              </a:extLst>
            </p:cNvPr>
            <p:cNvSpPr>
              <a:spLocks noChangeArrowheads="1"/>
            </p:cNvSpPr>
            <p:nvPr/>
          </p:nvSpPr>
          <p:spPr bwMode="auto">
            <a:xfrm>
              <a:off x="3264" y="2160"/>
              <a:ext cx="288" cy="288"/>
            </a:xfrm>
            <a:prstGeom prst="rect">
              <a:avLst/>
            </a:prstGeom>
            <a:grpFill/>
            <a:ln w="9525">
              <a:solidFill>
                <a:srgbClr val="000099"/>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209" name="Rectangle 282">
              <a:extLst>
                <a:ext uri="{FF2B5EF4-FFF2-40B4-BE49-F238E27FC236}">
                  <a16:creationId xmlns:a16="http://schemas.microsoft.com/office/drawing/2014/main" id="{66DF8146-ACAA-4C67-BF46-7B1EF2616F94}"/>
                </a:ext>
              </a:extLst>
            </p:cNvPr>
            <p:cNvSpPr>
              <a:spLocks noChangeArrowheads="1"/>
            </p:cNvSpPr>
            <p:nvPr/>
          </p:nvSpPr>
          <p:spPr bwMode="auto">
            <a:xfrm>
              <a:off x="3840" y="2160"/>
              <a:ext cx="288" cy="288"/>
            </a:xfrm>
            <a:prstGeom prst="rect">
              <a:avLst/>
            </a:prstGeom>
            <a:grpFill/>
            <a:ln w="9525">
              <a:solidFill>
                <a:srgbClr val="000099"/>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210" name="Rectangle 283">
              <a:extLst>
                <a:ext uri="{FF2B5EF4-FFF2-40B4-BE49-F238E27FC236}">
                  <a16:creationId xmlns:a16="http://schemas.microsoft.com/office/drawing/2014/main" id="{D0743272-B20D-4D70-9D22-EB979F46B551}"/>
                </a:ext>
              </a:extLst>
            </p:cNvPr>
            <p:cNvSpPr>
              <a:spLocks noChangeArrowheads="1"/>
            </p:cNvSpPr>
            <p:nvPr/>
          </p:nvSpPr>
          <p:spPr bwMode="auto">
            <a:xfrm>
              <a:off x="4128" y="2160"/>
              <a:ext cx="288" cy="288"/>
            </a:xfrm>
            <a:prstGeom prst="rect">
              <a:avLst/>
            </a:prstGeom>
            <a:grpFill/>
            <a:ln w="9525">
              <a:solidFill>
                <a:srgbClr val="000099"/>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211" name="Rectangle 284">
              <a:extLst>
                <a:ext uri="{FF2B5EF4-FFF2-40B4-BE49-F238E27FC236}">
                  <a16:creationId xmlns:a16="http://schemas.microsoft.com/office/drawing/2014/main" id="{93DDAABC-0166-419A-9A4E-39845E46A4FC}"/>
                </a:ext>
              </a:extLst>
            </p:cNvPr>
            <p:cNvSpPr>
              <a:spLocks noChangeArrowheads="1"/>
            </p:cNvSpPr>
            <p:nvPr/>
          </p:nvSpPr>
          <p:spPr bwMode="auto">
            <a:xfrm>
              <a:off x="4416" y="2160"/>
              <a:ext cx="288" cy="288"/>
            </a:xfrm>
            <a:prstGeom prst="rect">
              <a:avLst/>
            </a:prstGeom>
            <a:grpFill/>
            <a:ln w="9525">
              <a:solidFill>
                <a:srgbClr val="000099"/>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212" name="Rectangle 285">
              <a:extLst>
                <a:ext uri="{FF2B5EF4-FFF2-40B4-BE49-F238E27FC236}">
                  <a16:creationId xmlns:a16="http://schemas.microsoft.com/office/drawing/2014/main" id="{681EAA1C-F126-407E-9C71-D0A5184369C1}"/>
                </a:ext>
              </a:extLst>
            </p:cNvPr>
            <p:cNvSpPr>
              <a:spLocks noChangeArrowheads="1"/>
            </p:cNvSpPr>
            <p:nvPr/>
          </p:nvSpPr>
          <p:spPr bwMode="auto">
            <a:xfrm>
              <a:off x="4704" y="2160"/>
              <a:ext cx="288" cy="288"/>
            </a:xfrm>
            <a:prstGeom prst="rect">
              <a:avLst/>
            </a:prstGeom>
            <a:grpFill/>
            <a:ln w="9525">
              <a:solidFill>
                <a:srgbClr val="000099"/>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213" name="Rectangle 286">
              <a:extLst>
                <a:ext uri="{FF2B5EF4-FFF2-40B4-BE49-F238E27FC236}">
                  <a16:creationId xmlns:a16="http://schemas.microsoft.com/office/drawing/2014/main" id="{15307E57-A24A-4A46-8500-C182327904D2}"/>
                </a:ext>
              </a:extLst>
            </p:cNvPr>
            <p:cNvSpPr>
              <a:spLocks noChangeArrowheads="1"/>
            </p:cNvSpPr>
            <p:nvPr/>
          </p:nvSpPr>
          <p:spPr bwMode="auto">
            <a:xfrm>
              <a:off x="2400" y="2160"/>
              <a:ext cx="288" cy="288"/>
            </a:xfrm>
            <a:prstGeom prst="rect">
              <a:avLst/>
            </a:prstGeom>
            <a:grpFill/>
            <a:ln w="9525">
              <a:solidFill>
                <a:srgbClr val="000099"/>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214" name="Rectangle 287">
              <a:extLst>
                <a:ext uri="{FF2B5EF4-FFF2-40B4-BE49-F238E27FC236}">
                  <a16:creationId xmlns:a16="http://schemas.microsoft.com/office/drawing/2014/main" id="{AE92D417-7233-4B4C-8D84-95C323CD740E}"/>
                </a:ext>
              </a:extLst>
            </p:cNvPr>
            <p:cNvSpPr>
              <a:spLocks noChangeArrowheads="1"/>
            </p:cNvSpPr>
            <p:nvPr/>
          </p:nvSpPr>
          <p:spPr bwMode="auto">
            <a:xfrm>
              <a:off x="4992" y="2160"/>
              <a:ext cx="288" cy="288"/>
            </a:xfrm>
            <a:prstGeom prst="rect">
              <a:avLst/>
            </a:prstGeom>
            <a:solidFill>
              <a:schemeClr val="accent2">
                <a:lumMod val="40000"/>
                <a:lumOff val="60000"/>
              </a:schemeClr>
            </a:solidFill>
            <a:ln w="9525">
              <a:solidFill>
                <a:srgbClr val="000000"/>
              </a:solidFill>
              <a:miter lim="800000"/>
            </a:ln>
            <a:effectLst/>
          </p:spPr>
          <p:txBody>
            <a:bodyPr wrap="none" anchor="ctr"/>
            <a:lstStyle/>
            <a:p>
              <a:pPr algn="ctr" eaLnBrk="0" hangingPunct="0"/>
              <a:endParaRPr lang="en-US" sz="2100" b="1">
                <a:solidFill>
                  <a:srgbClr val="FF0000"/>
                </a:solidFill>
                <a:latin typeface="Times New Roman" panose="02020603050405020304" pitchFamily="18" charset="0"/>
              </a:endParaRPr>
            </a:p>
          </p:txBody>
        </p:sp>
        <p:sp>
          <p:nvSpPr>
            <p:cNvPr id="215" name="Rectangle 288">
              <a:extLst>
                <a:ext uri="{FF2B5EF4-FFF2-40B4-BE49-F238E27FC236}">
                  <a16:creationId xmlns:a16="http://schemas.microsoft.com/office/drawing/2014/main" id="{C642599C-6A80-42A1-978C-58CC6DF95CAF}"/>
                </a:ext>
              </a:extLst>
            </p:cNvPr>
            <p:cNvSpPr>
              <a:spLocks noChangeArrowheads="1"/>
            </p:cNvSpPr>
            <p:nvPr/>
          </p:nvSpPr>
          <p:spPr bwMode="auto">
            <a:xfrm>
              <a:off x="5280" y="2160"/>
              <a:ext cx="288" cy="288"/>
            </a:xfrm>
            <a:prstGeom prst="rect">
              <a:avLst/>
            </a:prstGeom>
            <a:grpFill/>
            <a:ln w="9525">
              <a:solidFill>
                <a:srgbClr val="000099"/>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216" name="Rectangle 289">
              <a:extLst>
                <a:ext uri="{FF2B5EF4-FFF2-40B4-BE49-F238E27FC236}">
                  <a16:creationId xmlns:a16="http://schemas.microsoft.com/office/drawing/2014/main" id="{038A84D7-7EEC-472D-963D-22F87E60562E}"/>
                </a:ext>
              </a:extLst>
            </p:cNvPr>
            <p:cNvSpPr>
              <a:spLocks noChangeArrowheads="1"/>
            </p:cNvSpPr>
            <p:nvPr/>
          </p:nvSpPr>
          <p:spPr bwMode="auto">
            <a:xfrm>
              <a:off x="3552" y="2160"/>
              <a:ext cx="288" cy="288"/>
            </a:xfrm>
            <a:prstGeom prst="rect">
              <a:avLst/>
            </a:prstGeom>
            <a:solidFill>
              <a:schemeClr val="accent2">
                <a:lumMod val="40000"/>
                <a:lumOff val="60000"/>
              </a:schemeClr>
            </a:solidFill>
            <a:ln w="9525">
              <a:solidFill>
                <a:srgbClr val="0000FF"/>
              </a:solidFill>
              <a:miter lim="800000"/>
            </a:ln>
            <a:effectLst/>
          </p:spPr>
          <p:txBody>
            <a:bodyPr wrap="none" anchor="ctr"/>
            <a:lstStyle/>
            <a:p>
              <a:pPr algn="ctr" eaLnBrk="0" hangingPunct="0"/>
              <a:endParaRPr lang="en-US" sz="2100" b="1">
                <a:solidFill>
                  <a:srgbClr val="FF0000"/>
                </a:solidFill>
                <a:effectLst>
                  <a:outerShdw blurRad="38100" dist="38100" dir="2700000" algn="tl">
                    <a:srgbClr val="000000"/>
                  </a:outerShdw>
                </a:effectLst>
                <a:latin typeface="Times New Roman" panose="02020603050405020304" pitchFamily="18" charset="0"/>
              </a:endParaRPr>
            </a:p>
          </p:txBody>
        </p:sp>
        <p:sp>
          <p:nvSpPr>
            <p:cNvPr id="217" name="Rectangle 290">
              <a:extLst>
                <a:ext uri="{FF2B5EF4-FFF2-40B4-BE49-F238E27FC236}">
                  <a16:creationId xmlns:a16="http://schemas.microsoft.com/office/drawing/2014/main" id="{52FF178D-9687-4CCE-B75C-3DA5A7869D69}"/>
                </a:ext>
              </a:extLst>
            </p:cNvPr>
            <p:cNvSpPr>
              <a:spLocks noChangeArrowheads="1"/>
            </p:cNvSpPr>
            <p:nvPr/>
          </p:nvSpPr>
          <p:spPr bwMode="auto">
            <a:xfrm>
              <a:off x="1536" y="2160"/>
              <a:ext cx="288" cy="288"/>
            </a:xfrm>
            <a:prstGeom prst="rect">
              <a:avLst/>
            </a:prstGeom>
            <a:grpFill/>
            <a:ln w="9525">
              <a:solidFill>
                <a:srgbClr val="000099"/>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grpSp>
      <p:grpSp>
        <p:nvGrpSpPr>
          <p:cNvPr id="218" name="Group 291">
            <a:extLst>
              <a:ext uri="{FF2B5EF4-FFF2-40B4-BE49-F238E27FC236}">
                <a16:creationId xmlns:a16="http://schemas.microsoft.com/office/drawing/2014/main" id="{38035984-9BDA-4D2B-B463-1631612C1DF1}"/>
              </a:ext>
            </a:extLst>
          </p:cNvPr>
          <p:cNvGrpSpPr/>
          <p:nvPr/>
        </p:nvGrpSpPr>
        <p:grpSpPr bwMode="auto">
          <a:xfrm>
            <a:off x="3143250" y="2743200"/>
            <a:ext cx="3771900" cy="342900"/>
            <a:chOff x="1824" y="2496"/>
            <a:chExt cx="3168" cy="288"/>
          </a:xfrm>
          <a:solidFill>
            <a:schemeClr val="accent6">
              <a:lumMod val="90000"/>
            </a:schemeClr>
          </a:solidFill>
        </p:grpSpPr>
        <p:sp>
          <p:nvSpPr>
            <p:cNvPr id="219" name="Rectangle 292">
              <a:extLst>
                <a:ext uri="{FF2B5EF4-FFF2-40B4-BE49-F238E27FC236}">
                  <a16:creationId xmlns:a16="http://schemas.microsoft.com/office/drawing/2014/main" id="{59E63BA7-9846-49AA-A681-AD270F610F4E}"/>
                </a:ext>
              </a:extLst>
            </p:cNvPr>
            <p:cNvSpPr>
              <a:spLocks noChangeArrowheads="1"/>
            </p:cNvSpPr>
            <p:nvPr/>
          </p:nvSpPr>
          <p:spPr bwMode="auto">
            <a:xfrm>
              <a:off x="1824" y="2496"/>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220" name="Rectangle 293">
              <a:extLst>
                <a:ext uri="{FF2B5EF4-FFF2-40B4-BE49-F238E27FC236}">
                  <a16:creationId xmlns:a16="http://schemas.microsoft.com/office/drawing/2014/main" id="{9316E8F5-1735-4407-8B2E-6C18F8EF9AE0}"/>
                </a:ext>
              </a:extLst>
            </p:cNvPr>
            <p:cNvSpPr>
              <a:spLocks noChangeArrowheads="1"/>
            </p:cNvSpPr>
            <p:nvPr/>
          </p:nvSpPr>
          <p:spPr bwMode="auto">
            <a:xfrm>
              <a:off x="2400" y="2496"/>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221" name="Rectangle 294">
              <a:extLst>
                <a:ext uri="{FF2B5EF4-FFF2-40B4-BE49-F238E27FC236}">
                  <a16:creationId xmlns:a16="http://schemas.microsoft.com/office/drawing/2014/main" id="{8C77BD18-B690-44EA-AC4E-95BBA9C83932}"/>
                </a:ext>
              </a:extLst>
            </p:cNvPr>
            <p:cNvSpPr>
              <a:spLocks noChangeArrowheads="1"/>
            </p:cNvSpPr>
            <p:nvPr/>
          </p:nvSpPr>
          <p:spPr bwMode="auto">
            <a:xfrm>
              <a:off x="2688" y="2496"/>
              <a:ext cx="288" cy="288"/>
            </a:xfrm>
            <a:prstGeom prst="rect">
              <a:avLst/>
            </a:prstGeom>
            <a:solidFill>
              <a:schemeClr val="accent2">
                <a:lumMod val="40000"/>
                <a:lumOff val="60000"/>
              </a:schemeClr>
            </a:solidFill>
            <a:ln w="9525">
              <a:solidFill>
                <a:srgbClr val="002060"/>
              </a:solidFill>
              <a:miter lim="800000"/>
            </a:ln>
            <a:effectLst/>
          </p:spPr>
          <p:txBody>
            <a:bodyPr wrap="none" anchor="ctr"/>
            <a:lstStyle/>
            <a:p>
              <a:pPr algn="ctr" eaLnBrk="0" hangingPunct="0"/>
              <a:endParaRPr lang="en-US" sz="2100" b="1">
                <a:solidFill>
                  <a:srgbClr val="FF0000"/>
                </a:solidFill>
                <a:effectLst>
                  <a:outerShdw blurRad="38100" dist="38100" dir="2700000" algn="tl">
                    <a:srgbClr val="000000"/>
                  </a:outerShdw>
                </a:effectLst>
                <a:latin typeface="Times New Roman" panose="02020603050405020304" pitchFamily="18" charset="0"/>
              </a:endParaRPr>
            </a:p>
          </p:txBody>
        </p:sp>
        <p:sp>
          <p:nvSpPr>
            <p:cNvPr id="222" name="Rectangle 295">
              <a:extLst>
                <a:ext uri="{FF2B5EF4-FFF2-40B4-BE49-F238E27FC236}">
                  <a16:creationId xmlns:a16="http://schemas.microsoft.com/office/drawing/2014/main" id="{3443DDF7-4F1B-4002-9CB5-28F14E850DA2}"/>
                </a:ext>
              </a:extLst>
            </p:cNvPr>
            <p:cNvSpPr>
              <a:spLocks noChangeArrowheads="1"/>
            </p:cNvSpPr>
            <p:nvPr/>
          </p:nvSpPr>
          <p:spPr bwMode="auto">
            <a:xfrm>
              <a:off x="3552" y="2496"/>
              <a:ext cx="288" cy="288"/>
            </a:xfrm>
            <a:prstGeom prst="rect">
              <a:avLst/>
            </a:prstGeom>
            <a:solidFill>
              <a:schemeClr val="accent2">
                <a:lumMod val="40000"/>
                <a:lumOff val="60000"/>
              </a:schemeClr>
            </a:solidFill>
            <a:ln w="9525">
              <a:solidFill>
                <a:srgbClr val="002060"/>
              </a:solidFill>
              <a:miter lim="800000"/>
            </a:ln>
            <a:effectLst/>
          </p:spPr>
          <p:txBody>
            <a:bodyPr wrap="none" anchor="ctr"/>
            <a:lstStyle/>
            <a:p>
              <a:pPr algn="ctr" eaLnBrk="0" hangingPunct="0"/>
              <a:endParaRPr lang="en-US" sz="2100" b="1">
                <a:solidFill>
                  <a:srgbClr val="FF0000"/>
                </a:solidFill>
                <a:latin typeface="Times New Roman" panose="02020603050405020304" pitchFamily="18" charset="0"/>
              </a:endParaRPr>
            </a:p>
          </p:txBody>
        </p:sp>
        <p:sp>
          <p:nvSpPr>
            <p:cNvPr id="223" name="Rectangle 296">
              <a:extLst>
                <a:ext uri="{FF2B5EF4-FFF2-40B4-BE49-F238E27FC236}">
                  <a16:creationId xmlns:a16="http://schemas.microsoft.com/office/drawing/2014/main" id="{CAE989C8-70B4-494E-B3BA-78E4A1F49F51}"/>
                </a:ext>
              </a:extLst>
            </p:cNvPr>
            <p:cNvSpPr>
              <a:spLocks noChangeArrowheads="1"/>
            </p:cNvSpPr>
            <p:nvPr/>
          </p:nvSpPr>
          <p:spPr bwMode="auto">
            <a:xfrm>
              <a:off x="3264" y="2496"/>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224" name="Rectangle 297">
              <a:extLst>
                <a:ext uri="{FF2B5EF4-FFF2-40B4-BE49-F238E27FC236}">
                  <a16:creationId xmlns:a16="http://schemas.microsoft.com/office/drawing/2014/main" id="{68C49109-FB17-4EF9-9879-16BC8A4E8F43}"/>
                </a:ext>
              </a:extLst>
            </p:cNvPr>
            <p:cNvSpPr>
              <a:spLocks noChangeArrowheads="1"/>
            </p:cNvSpPr>
            <p:nvPr/>
          </p:nvSpPr>
          <p:spPr bwMode="auto">
            <a:xfrm>
              <a:off x="3840" y="2496"/>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225" name="Rectangle 298">
              <a:extLst>
                <a:ext uri="{FF2B5EF4-FFF2-40B4-BE49-F238E27FC236}">
                  <a16:creationId xmlns:a16="http://schemas.microsoft.com/office/drawing/2014/main" id="{2E1FCC30-6712-43BA-80DE-D9E02CF8629A}"/>
                </a:ext>
              </a:extLst>
            </p:cNvPr>
            <p:cNvSpPr>
              <a:spLocks noChangeArrowheads="1"/>
            </p:cNvSpPr>
            <p:nvPr/>
          </p:nvSpPr>
          <p:spPr bwMode="auto">
            <a:xfrm>
              <a:off x="4128" y="2496"/>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226" name="Rectangle 299">
              <a:extLst>
                <a:ext uri="{FF2B5EF4-FFF2-40B4-BE49-F238E27FC236}">
                  <a16:creationId xmlns:a16="http://schemas.microsoft.com/office/drawing/2014/main" id="{82010BCF-88BB-47E7-B251-8EAED32A101A}"/>
                </a:ext>
              </a:extLst>
            </p:cNvPr>
            <p:cNvSpPr>
              <a:spLocks noChangeArrowheads="1"/>
            </p:cNvSpPr>
            <p:nvPr/>
          </p:nvSpPr>
          <p:spPr bwMode="auto">
            <a:xfrm>
              <a:off x="4416" y="2496"/>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227" name="Rectangle 300">
              <a:extLst>
                <a:ext uri="{FF2B5EF4-FFF2-40B4-BE49-F238E27FC236}">
                  <a16:creationId xmlns:a16="http://schemas.microsoft.com/office/drawing/2014/main" id="{5126DA1E-DE8D-45C3-8161-084C193DDD8F}"/>
                </a:ext>
              </a:extLst>
            </p:cNvPr>
            <p:cNvSpPr>
              <a:spLocks noChangeArrowheads="1"/>
            </p:cNvSpPr>
            <p:nvPr/>
          </p:nvSpPr>
          <p:spPr bwMode="auto">
            <a:xfrm>
              <a:off x="4704" y="2496"/>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228" name="Rectangle 301">
              <a:extLst>
                <a:ext uri="{FF2B5EF4-FFF2-40B4-BE49-F238E27FC236}">
                  <a16:creationId xmlns:a16="http://schemas.microsoft.com/office/drawing/2014/main" id="{1AFF1CF4-2E6F-4EB9-B334-EB63D784D14D}"/>
                </a:ext>
              </a:extLst>
            </p:cNvPr>
            <p:cNvSpPr>
              <a:spLocks noChangeArrowheads="1"/>
            </p:cNvSpPr>
            <p:nvPr/>
          </p:nvSpPr>
          <p:spPr bwMode="auto">
            <a:xfrm>
              <a:off x="2112" y="2496"/>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229" name="Rectangle 302">
              <a:extLst>
                <a:ext uri="{FF2B5EF4-FFF2-40B4-BE49-F238E27FC236}">
                  <a16:creationId xmlns:a16="http://schemas.microsoft.com/office/drawing/2014/main" id="{FD35EBB1-8BF9-42B1-A628-45BF9A024F31}"/>
                </a:ext>
              </a:extLst>
            </p:cNvPr>
            <p:cNvSpPr>
              <a:spLocks noChangeArrowheads="1"/>
            </p:cNvSpPr>
            <p:nvPr/>
          </p:nvSpPr>
          <p:spPr bwMode="auto">
            <a:xfrm>
              <a:off x="2976" y="2496"/>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grpSp>
      <p:grpSp>
        <p:nvGrpSpPr>
          <p:cNvPr id="230" name="Group 303">
            <a:extLst>
              <a:ext uri="{FF2B5EF4-FFF2-40B4-BE49-F238E27FC236}">
                <a16:creationId xmlns:a16="http://schemas.microsoft.com/office/drawing/2014/main" id="{0D518623-584D-44AA-8275-44FDB6CA86E9}"/>
              </a:ext>
            </a:extLst>
          </p:cNvPr>
          <p:cNvGrpSpPr/>
          <p:nvPr/>
        </p:nvGrpSpPr>
        <p:grpSpPr bwMode="auto">
          <a:xfrm>
            <a:off x="3829050" y="1543050"/>
            <a:ext cx="2400300" cy="342900"/>
            <a:chOff x="2016" y="1488"/>
            <a:chExt cx="2016" cy="288"/>
          </a:xfrm>
          <a:solidFill>
            <a:schemeClr val="accent6">
              <a:lumMod val="90000"/>
            </a:schemeClr>
          </a:solidFill>
        </p:grpSpPr>
        <p:sp>
          <p:nvSpPr>
            <p:cNvPr id="231" name="Rectangle 304">
              <a:extLst>
                <a:ext uri="{FF2B5EF4-FFF2-40B4-BE49-F238E27FC236}">
                  <a16:creationId xmlns:a16="http://schemas.microsoft.com/office/drawing/2014/main" id="{85341103-70ED-428C-99FD-8C9DB0C6C2BA}"/>
                </a:ext>
              </a:extLst>
            </p:cNvPr>
            <p:cNvSpPr>
              <a:spLocks noChangeArrowheads="1"/>
            </p:cNvSpPr>
            <p:nvPr/>
          </p:nvSpPr>
          <p:spPr bwMode="auto">
            <a:xfrm>
              <a:off x="3456" y="1488"/>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33CC"/>
                </a:solidFill>
                <a:effectLst>
                  <a:outerShdw blurRad="38100" dist="38100" dir="2700000" algn="tl">
                    <a:srgbClr val="000000"/>
                  </a:outerShdw>
                </a:effectLst>
                <a:latin typeface="Times New Roman" panose="02020603050405020304" pitchFamily="18" charset="0"/>
              </a:endParaRPr>
            </a:p>
          </p:txBody>
        </p:sp>
        <p:sp>
          <p:nvSpPr>
            <p:cNvPr id="232" name="Rectangle 305">
              <a:extLst>
                <a:ext uri="{FF2B5EF4-FFF2-40B4-BE49-F238E27FC236}">
                  <a16:creationId xmlns:a16="http://schemas.microsoft.com/office/drawing/2014/main" id="{A231CE20-D231-4421-A49E-3BA72930FE59}"/>
                </a:ext>
              </a:extLst>
            </p:cNvPr>
            <p:cNvSpPr>
              <a:spLocks noChangeArrowheads="1"/>
            </p:cNvSpPr>
            <p:nvPr/>
          </p:nvSpPr>
          <p:spPr bwMode="auto">
            <a:xfrm>
              <a:off x="2016" y="1488"/>
              <a:ext cx="288" cy="288"/>
            </a:xfrm>
            <a:prstGeom prst="rect">
              <a:avLst/>
            </a:prstGeom>
            <a:solidFill>
              <a:schemeClr val="accent2">
                <a:lumMod val="40000"/>
                <a:lumOff val="60000"/>
              </a:schemeClr>
            </a:solidFill>
            <a:ln w="9525">
              <a:solidFill>
                <a:srgbClr val="002060"/>
              </a:solidFill>
              <a:miter lim="800000"/>
            </a:ln>
            <a:effectLst/>
          </p:spPr>
          <p:txBody>
            <a:bodyPr wrap="none" anchor="ctr"/>
            <a:lstStyle/>
            <a:p>
              <a:pPr algn="ctr" eaLnBrk="0" hangingPunct="0"/>
              <a:endParaRPr lang="en-US" sz="2100" b="1">
                <a:solidFill>
                  <a:srgbClr val="FF0000"/>
                </a:solidFill>
                <a:effectLst>
                  <a:outerShdw blurRad="38100" dist="38100" dir="2700000" algn="tl">
                    <a:srgbClr val="000000"/>
                  </a:outerShdw>
                </a:effectLst>
                <a:latin typeface="Times New Roman" panose="02020603050405020304" pitchFamily="18" charset="0"/>
              </a:endParaRPr>
            </a:p>
          </p:txBody>
        </p:sp>
        <p:sp>
          <p:nvSpPr>
            <p:cNvPr id="233" name="Rectangle 306">
              <a:extLst>
                <a:ext uri="{FF2B5EF4-FFF2-40B4-BE49-F238E27FC236}">
                  <a16:creationId xmlns:a16="http://schemas.microsoft.com/office/drawing/2014/main" id="{1617BD7B-1920-448E-9D83-91CD544C4478}"/>
                </a:ext>
              </a:extLst>
            </p:cNvPr>
            <p:cNvSpPr>
              <a:spLocks noChangeArrowheads="1"/>
            </p:cNvSpPr>
            <p:nvPr/>
          </p:nvSpPr>
          <p:spPr bwMode="auto">
            <a:xfrm>
              <a:off x="3168" y="1488"/>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234" name="Rectangle 307">
              <a:extLst>
                <a:ext uri="{FF2B5EF4-FFF2-40B4-BE49-F238E27FC236}">
                  <a16:creationId xmlns:a16="http://schemas.microsoft.com/office/drawing/2014/main" id="{F4853D58-1548-4D35-9023-47F7A9EFC3A8}"/>
                </a:ext>
              </a:extLst>
            </p:cNvPr>
            <p:cNvSpPr>
              <a:spLocks noChangeArrowheads="1"/>
            </p:cNvSpPr>
            <p:nvPr/>
          </p:nvSpPr>
          <p:spPr bwMode="auto">
            <a:xfrm>
              <a:off x="2880" y="1488"/>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235" name="Rectangle 308">
              <a:extLst>
                <a:ext uri="{FF2B5EF4-FFF2-40B4-BE49-F238E27FC236}">
                  <a16:creationId xmlns:a16="http://schemas.microsoft.com/office/drawing/2014/main" id="{B28B97C5-0C56-4CE8-AC7C-1A6B3F2601B0}"/>
                </a:ext>
              </a:extLst>
            </p:cNvPr>
            <p:cNvSpPr>
              <a:spLocks noChangeArrowheads="1"/>
            </p:cNvSpPr>
            <p:nvPr/>
          </p:nvSpPr>
          <p:spPr bwMode="auto">
            <a:xfrm>
              <a:off x="3744" y="1488"/>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236" name="Rectangle 309">
              <a:extLst>
                <a:ext uri="{FF2B5EF4-FFF2-40B4-BE49-F238E27FC236}">
                  <a16:creationId xmlns:a16="http://schemas.microsoft.com/office/drawing/2014/main" id="{5C7FC9D5-287C-434C-9F07-3B6C452C1011}"/>
                </a:ext>
              </a:extLst>
            </p:cNvPr>
            <p:cNvSpPr>
              <a:spLocks noChangeArrowheads="1"/>
            </p:cNvSpPr>
            <p:nvPr/>
          </p:nvSpPr>
          <p:spPr bwMode="auto">
            <a:xfrm>
              <a:off x="2304" y="1488"/>
              <a:ext cx="288" cy="288"/>
            </a:xfrm>
            <a:prstGeom prst="rect">
              <a:avLst/>
            </a:prstGeom>
            <a:grpFill/>
            <a:ln w="9525">
              <a:solidFill>
                <a:srgbClr val="002060"/>
              </a:solidFill>
              <a:miter lim="800000"/>
            </a:ln>
            <a:effectLst/>
          </p:spPr>
          <p:txBody>
            <a:bodyPr wrap="none" anchor="ctr"/>
            <a:lstStyle/>
            <a:p>
              <a:pPr algn="ctr" eaLnBrk="0" hangingPunct="0"/>
              <a:endParaRPr lang="en-US" sz="2100" b="1">
                <a:solidFill>
                  <a:srgbClr val="000099"/>
                </a:solidFill>
                <a:latin typeface="Times New Roman" panose="02020603050405020304" pitchFamily="18" charset="0"/>
              </a:endParaRPr>
            </a:p>
          </p:txBody>
        </p:sp>
        <p:sp>
          <p:nvSpPr>
            <p:cNvPr id="237" name="Rectangle 310">
              <a:extLst>
                <a:ext uri="{FF2B5EF4-FFF2-40B4-BE49-F238E27FC236}">
                  <a16:creationId xmlns:a16="http://schemas.microsoft.com/office/drawing/2014/main" id="{BDBD7E36-6779-495F-8BFF-85C2F7AFEA9C}"/>
                </a:ext>
              </a:extLst>
            </p:cNvPr>
            <p:cNvSpPr>
              <a:spLocks noChangeArrowheads="1"/>
            </p:cNvSpPr>
            <p:nvPr/>
          </p:nvSpPr>
          <p:spPr bwMode="auto">
            <a:xfrm>
              <a:off x="2592" y="1488"/>
              <a:ext cx="288" cy="288"/>
            </a:xfrm>
            <a:prstGeom prst="rect">
              <a:avLst/>
            </a:prstGeom>
            <a:solidFill>
              <a:schemeClr val="accent2">
                <a:lumMod val="40000"/>
                <a:lumOff val="60000"/>
              </a:schemeClr>
            </a:solidFill>
            <a:ln w="9525">
              <a:solidFill>
                <a:srgbClr val="002060"/>
              </a:solidFill>
              <a:miter lim="800000"/>
            </a:ln>
            <a:effectLst/>
          </p:spPr>
          <p:txBody>
            <a:bodyPr wrap="none" anchor="ctr"/>
            <a:lstStyle/>
            <a:p>
              <a:pPr algn="ctr" eaLnBrk="0" hangingPunct="0"/>
              <a:endParaRPr lang="en-US" sz="2100" b="1">
                <a:solidFill>
                  <a:srgbClr val="FF0000"/>
                </a:solidFill>
                <a:effectLst>
                  <a:outerShdw blurRad="38100" dist="38100" dir="2700000" algn="tl">
                    <a:srgbClr val="000000"/>
                  </a:outerShdw>
                </a:effectLst>
                <a:latin typeface="Times New Roman" panose="02020603050405020304" pitchFamily="18" charset="0"/>
              </a:endParaRPr>
            </a:p>
          </p:txBody>
        </p:sp>
      </p:grpSp>
      <p:pic>
        <p:nvPicPr>
          <p:cNvPr id="3" name="Picture 2">
            <a:extLst>
              <a:ext uri="{FF2B5EF4-FFF2-40B4-BE49-F238E27FC236}">
                <a16:creationId xmlns:a16="http://schemas.microsoft.com/office/drawing/2014/main" id="{2A092FB2-105E-4480-A94D-703D8F6ACD99}"/>
              </a:ext>
            </a:extLst>
          </p:cNvPr>
          <p:cNvPicPr>
            <a:picLocks noChangeAspect="1"/>
          </p:cNvPicPr>
          <p:nvPr/>
        </p:nvPicPr>
        <p:blipFill>
          <a:blip r:embed="rId6"/>
          <a:stretch>
            <a:fillRect/>
          </a:stretch>
        </p:blipFill>
        <p:spPr>
          <a:xfrm>
            <a:off x="2653350" y="-152158"/>
            <a:ext cx="4438273" cy="1072989"/>
          </a:xfrm>
          <a:prstGeom prst="rect">
            <a:avLst/>
          </a:prstGeom>
        </p:spPr>
      </p:pic>
    </p:spTree>
    <p:extLst>
      <p:ext uri="{BB962C8B-B14F-4D97-AF65-F5344CB8AC3E}">
        <p14:creationId xmlns:p14="http://schemas.microsoft.com/office/powerpoint/2010/main" val="287776961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heel(1)">
                                      <p:cBhvr>
                                        <p:cTn id="7" dur="2000"/>
                                        <p:tgtEl>
                                          <p:spTgt spid="43"/>
                                        </p:tgtEl>
                                      </p:cBhvr>
                                    </p:animEffect>
                                  </p:childTnLst>
                                </p:cTn>
                              </p:par>
                              <p:par>
                                <p:cTn id="8" presetID="21" presetClass="entr" presetSubtype="1" fill="hold" grpId="0" nodeType="withEffect">
                                  <p:stCondLst>
                                    <p:cond delay="100"/>
                                  </p:stCondLst>
                                  <p:childTnLst>
                                    <p:set>
                                      <p:cBhvr>
                                        <p:cTn id="9" dur="1" fill="hold">
                                          <p:stCondLst>
                                            <p:cond delay="0"/>
                                          </p:stCondLst>
                                        </p:cTn>
                                        <p:tgtEl>
                                          <p:spTgt spid="44"/>
                                        </p:tgtEl>
                                        <p:attrNameLst>
                                          <p:attrName>style.visibility</p:attrName>
                                        </p:attrNameLst>
                                      </p:cBhvr>
                                      <p:to>
                                        <p:strVal val="visible"/>
                                      </p:to>
                                    </p:set>
                                    <p:animEffect transition="in" filter="wheel(1)">
                                      <p:cBhvr>
                                        <p:cTn id="10" dur="1900"/>
                                        <p:tgtEl>
                                          <p:spTgt spid="44"/>
                                        </p:tgtEl>
                                      </p:cBhvr>
                                    </p:animEffect>
                                  </p:childTnLst>
                                </p:cTn>
                              </p:par>
                              <p:par>
                                <p:cTn id="11" presetID="21" presetClass="entr" presetSubtype="1" fill="hold" grpId="0" nodeType="withEffect">
                                  <p:stCondLst>
                                    <p:cond delay="300"/>
                                  </p:stCondLst>
                                  <p:childTnLst>
                                    <p:set>
                                      <p:cBhvr>
                                        <p:cTn id="12" dur="1" fill="hold">
                                          <p:stCondLst>
                                            <p:cond delay="0"/>
                                          </p:stCondLst>
                                        </p:cTn>
                                        <p:tgtEl>
                                          <p:spTgt spid="45"/>
                                        </p:tgtEl>
                                        <p:attrNameLst>
                                          <p:attrName>style.visibility</p:attrName>
                                        </p:attrNameLst>
                                      </p:cBhvr>
                                      <p:to>
                                        <p:strVal val="visible"/>
                                      </p:to>
                                    </p:set>
                                    <p:animEffect transition="in" filter="wheel(1)">
                                      <p:cBhvr>
                                        <p:cTn id="13" dur="1700"/>
                                        <p:tgtEl>
                                          <p:spTgt spid="45"/>
                                        </p:tgtEl>
                                      </p:cBhvr>
                                    </p:animEffect>
                                  </p:childTnLst>
                                </p:cTn>
                              </p:par>
                              <p:par>
                                <p:cTn id="14" presetID="21" presetClass="entr" presetSubtype="1" fill="hold" grpId="0" nodeType="withEffect">
                                  <p:stCondLst>
                                    <p:cond delay="500"/>
                                  </p:stCondLst>
                                  <p:childTnLst>
                                    <p:set>
                                      <p:cBhvr>
                                        <p:cTn id="15" dur="1" fill="hold">
                                          <p:stCondLst>
                                            <p:cond delay="0"/>
                                          </p:stCondLst>
                                        </p:cTn>
                                        <p:tgtEl>
                                          <p:spTgt spid="46"/>
                                        </p:tgtEl>
                                        <p:attrNameLst>
                                          <p:attrName>style.visibility</p:attrName>
                                        </p:attrNameLst>
                                      </p:cBhvr>
                                      <p:to>
                                        <p:strVal val="visible"/>
                                      </p:to>
                                    </p:set>
                                    <p:animEffect transition="in" filter="wheel(1)">
                                      <p:cBhvr>
                                        <p:cTn id="16" dur="1500"/>
                                        <p:tgtEl>
                                          <p:spTgt spid="46"/>
                                        </p:tgtEl>
                                      </p:cBhvr>
                                    </p:animEffect>
                                  </p:childTnLst>
                                </p:cTn>
                              </p:par>
                              <p:par>
                                <p:cTn id="17" presetID="2" presetClass="entr" presetSubtype="6" fill="hold" grpId="0" nodeType="withEffect">
                                  <p:stCondLst>
                                    <p:cond delay="50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1+#ppt_w/2"/>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6"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500" fill="hold"/>
                                        <p:tgtEl>
                                          <p:spTgt spid="48"/>
                                        </p:tgtEl>
                                        <p:attrNameLst>
                                          <p:attrName>ppt_x</p:attrName>
                                        </p:attrNameLst>
                                      </p:cBhvr>
                                      <p:tavLst>
                                        <p:tav tm="0">
                                          <p:val>
                                            <p:strVal val="1+#ppt_w/2"/>
                                          </p:val>
                                        </p:tav>
                                        <p:tav tm="100000">
                                          <p:val>
                                            <p:strVal val="#ppt_x"/>
                                          </p:val>
                                        </p:tav>
                                      </p:tavLst>
                                    </p:anim>
                                    <p:anim calcmode="lin" valueType="num">
                                      <p:cBhvr additive="base">
                                        <p:cTn id="25" dur="500" fill="hold"/>
                                        <p:tgtEl>
                                          <p:spTgt spid="48"/>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6"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1+#ppt_w/2"/>
                                          </p:val>
                                        </p:tav>
                                        <p:tav tm="100000">
                                          <p:val>
                                            <p:strVal val="#ppt_x"/>
                                          </p:val>
                                        </p:tav>
                                      </p:tavLst>
                                    </p:anim>
                                    <p:anim calcmode="lin" valueType="num">
                                      <p:cBhvr additive="base">
                                        <p:cTn id="3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22"/>
                    </p:tgtEl>
                  </p:cond>
                </p:stCondLst>
                <p:endSync evt="end" delay="0">
                  <p:rtn val="all"/>
                </p:endSync>
                <p:childTnLst>
                  <p:par>
                    <p:cTn id="32" fill="hold">
                      <p:stCondLst>
                        <p:cond delay="0"/>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61"/>
                                        </p:tgtEl>
                                        <p:attrNameLst>
                                          <p:attrName>style.visibility</p:attrName>
                                        </p:attrNameLst>
                                      </p:cBhvr>
                                      <p:to>
                                        <p:strVal val="visible"/>
                                      </p:to>
                                    </p:set>
                                    <p:animEffect transition="in" filter="box(in)">
                                      <p:cBhvr>
                                        <p:cTn id="36" dur="500"/>
                                        <p:tgtEl>
                                          <p:spTgt spid="161"/>
                                        </p:tgtEl>
                                      </p:cBhvr>
                                    </p:animEffect>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par>
                    <p:cTn id="37" fill="hold">
                      <p:stCondLst>
                        <p:cond delay="indefinite"/>
                      </p:stCondLst>
                      <p:childTnLst>
                        <p:par>
                          <p:cTn id="38" fill="hold">
                            <p:stCondLst>
                              <p:cond delay="0"/>
                            </p:stCondLst>
                            <p:childTnLst>
                              <p:par>
                                <p:cTn id="39" presetID="4" presetClass="exit" presetSubtype="16" fill="hold" grpId="1" nodeType="clickEffect">
                                  <p:stCondLst>
                                    <p:cond delay="0"/>
                                  </p:stCondLst>
                                  <p:childTnLst>
                                    <p:animEffect transition="out" filter="box(in)">
                                      <p:cBhvr>
                                        <p:cTn id="40" dur="500"/>
                                        <p:tgtEl>
                                          <p:spTgt spid="161"/>
                                        </p:tgtEl>
                                      </p:cBhvr>
                                    </p:animEffect>
                                    <p:set>
                                      <p:cBhvr>
                                        <p:cTn id="41" dur="1" fill="hold">
                                          <p:stCondLst>
                                            <p:cond delay="499"/>
                                          </p:stCondLst>
                                        </p:cTn>
                                        <p:tgtEl>
                                          <p:spTgt spid="161"/>
                                        </p:tgtEl>
                                        <p:attrNameLst>
                                          <p:attrName>style.visibility</p:attrName>
                                        </p:attrNameLst>
                                      </p:cBhvr>
                                      <p:to>
                                        <p:strVal val="hidden"/>
                                      </p:to>
                                    </p:set>
                                  </p:childTnLst>
                                </p:cTn>
                              </p:par>
                            </p:childTnLst>
                          </p:cTn>
                        </p:par>
                        <p:par>
                          <p:cTn id="42" fill="hold">
                            <p:stCondLst>
                              <p:cond delay="500"/>
                            </p:stCondLst>
                            <p:childTnLst>
                              <p:par>
                                <p:cTn id="43" presetID="34" presetClass="exit" presetSubtype="0" fill="hold" nodeType="afterEffect">
                                  <p:stCondLst>
                                    <p:cond delay="0"/>
                                  </p:stCondLst>
                                  <p:childTnLst>
                                    <p:anim from="(ppt_x)" to="(ppt_x+1)" calcmode="lin" valueType="num">
                                      <p:cBhvr>
                                        <p:cTn id="44" dur="500">
                                          <p:stCondLst>
                                            <p:cond delay="0"/>
                                          </p:stCondLst>
                                        </p:cTn>
                                        <p:tgtEl>
                                          <p:spTgt spid="167"/>
                                        </p:tgtEl>
                                        <p:attrNameLst>
                                          <p:attrName>ppt_x</p:attrName>
                                        </p:attrNameLst>
                                      </p:cBhvr>
                                    </p:anim>
                                    <p:anim from="0" to="-1.0" calcmode="lin" valueType="num">
                                      <p:cBhvr>
                                        <p:cTn id="45" dur="100" accel="50000">
                                          <p:stCondLst>
                                            <p:cond delay="0"/>
                                          </p:stCondLst>
                                        </p:cTn>
                                        <p:tgtEl>
                                          <p:spTgt spid="167"/>
                                        </p:tgtEl>
                                        <p:attrNameLst>
                                          <p:attrName>xshear</p:attrName>
                                        </p:attrNameLst>
                                      </p:cBhvr>
                                    </p:anim>
                                    <p:set>
                                      <p:cBhvr>
                                        <p:cTn id="46" dur="400">
                                          <p:stCondLst>
                                            <p:cond delay="100"/>
                                          </p:stCondLst>
                                        </p:cTn>
                                        <p:tgtEl>
                                          <p:spTgt spid="167"/>
                                        </p:tgtEl>
                                        <p:attrNameLst>
                                          <p:attrName>xshear</p:attrName>
                                        </p:attrNameLst>
                                      </p:cBhvr>
                                      <p:to>
                                        <p:strVal val="-1.0"/>
                                      </p:to>
                                    </p:set>
                                    <p:set>
                                      <p:cBhvr>
                                        <p:cTn id="47" dur="1" fill="hold">
                                          <p:stCondLst>
                                            <p:cond delay="499"/>
                                          </p:stCondLst>
                                        </p:cTn>
                                        <p:tgtEl>
                                          <p:spTgt spid="167"/>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seq concurrent="1" nextAc="seek">
              <p:cTn id="48" restart="whenNotActive" fill="hold" evtFilter="cancelBubble" nodeType="interactiveSeq">
                <p:stCondLst>
                  <p:cond evt="onClick" delay="0">
                    <p:tgtEl>
                      <p:spTgt spid="123"/>
                    </p:tgtEl>
                  </p:cond>
                </p:stCondLst>
                <p:endSync evt="end" delay="0">
                  <p:rtn val="all"/>
                </p:endSync>
                <p:childTnLst>
                  <p:par>
                    <p:cTn id="49" fill="hold">
                      <p:stCondLst>
                        <p:cond delay="0"/>
                      </p:stCondLst>
                      <p:childTnLst>
                        <p:par>
                          <p:cTn id="50" fill="hold">
                            <p:stCondLst>
                              <p:cond delay="0"/>
                            </p:stCondLst>
                            <p:childTnLst>
                              <p:par>
                                <p:cTn id="51" presetID="20" presetClass="entr" presetSubtype="0" fill="hold" grpId="0" nodeType="clickEffect">
                                  <p:stCondLst>
                                    <p:cond delay="0"/>
                                  </p:stCondLst>
                                  <p:childTnLst>
                                    <p:set>
                                      <p:cBhvr>
                                        <p:cTn id="52" dur="1" fill="hold">
                                          <p:stCondLst>
                                            <p:cond delay="0"/>
                                          </p:stCondLst>
                                        </p:cTn>
                                        <p:tgtEl>
                                          <p:spTgt spid="162"/>
                                        </p:tgtEl>
                                        <p:attrNameLst>
                                          <p:attrName>style.visibility</p:attrName>
                                        </p:attrNameLst>
                                      </p:cBhvr>
                                      <p:to>
                                        <p:strVal val="visible"/>
                                      </p:to>
                                    </p:set>
                                    <p:animEffect transition="in" filter="wedge">
                                      <p:cBhvr>
                                        <p:cTn id="53" dur="500"/>
                                        <p:tgtEl>
                                          <p:spTgt spid="162"/>
                                        </p:tgtEl>
                                      </p:cBhvr>
                                    </p:animEffect>
                                  </p:childTnLst>
                                  <p:subTnLst>
                                    <p:audio>
                                      <p:cMediaNode>
                                        <p:cTn display="0" masterRel="sameClick">
                                          <p:stCondLst>
                                            <p:cond evt="begin" delay="0">
                                              <p:tn val="51"/>
                                            </p:cond>
                                          </p:stCondLst>
                                          <p:endCondLst>
                                            <p:cond evt="onStopAudio" delay="0">
                                              <p:tgtEl>
                                                <p:sldTgt/>
                                              </p:tgtEl>
                                            </p:cond>
                                          </p:endCondLst>
                                        </p:cTn>
                                        <p:tgtEl>
                                          <p:sndTgt r:embed="rId3" name="chimes.wav"/>
                                        </p:tgtEl>
                                      </p:cMediaNode>
                                    </p:audio>
                                  </p:subTnLst>
                                </p:cTn>
                              </p:par>
                            </p:childTnLst>
                          </p:cTn>
                        </p:par>
                      </p:childTnLst>
                    </p:cTn>
                  </p:par>
                  <p:par>
                    <p:cTn id="54" fill="hold">
                      <p:stCondLst>
                        <p:cond delay="indefinite"/>
                      </p:stCondLst>
                      <p:childTnLst>
                        <p:par>
                          <p:cTn id="55" fill="hold">
                            <p:stCondLst>
                              <p:cond delay="0"/>
                            </p:stCondLst>
                            <p:childTnLst>
                              <p:par>
                                <p:cTn id="56" presetID="6" presetClass="exit" presetSubtype="16" fill="hold" grpId="1" nodeType="clickEffect">
                                  <p:stCondLst>
                                    <p:cond delay="0"/>
                                  </p:stCondLst>
                                  <p:childTnLst>
                                    <p:animEffect transition="out" filter="circle(in)">
                                      <p:cBhvr>
                                        <p:cTn id="57" dur="500"/>
                                        <p:tgtEl>
                                          <p:spTgt spid="162"/>
                                        </p:tgtEl>
                                      </p:cBhvr>
                                    </p:animEffect>
                                    <p:set>
                                      <p:cBhvr>
                                        <p:cTn id="58" dur="1" fill="hold">
                                          <p:stCondLst>
                                            <p:cond delay="499"/>
                                          </p:stCondLst>
                                        </p:cTn>
                                        <p:tgtEl>
                                          <p:spTgt spid="162"/>
                                        </p:tgtEl>
                                        <p:attrNameLst>
                                          <p:attrName>style.visibility</p:attrName>
                                        </p:attrNameLst>
                                      </p:cBhvr>
                                      <p:to>
                                        <p:strVal val="hidden"/>
                                      </p:to>
                                    </p:set>
                                  </p:childTnLst>
                                </p:cTn>
                              </p:par>
                            </p:childTnLst>
                          </p:cTn>
                        </p:par>
                        <p:par>
                          <p:cTn id="59" fill="hold">
                            <p:stCondLst>
                              <p:cond delay="500"/>
                            </p:stCondLst>
                            <p:childTnLst>
                              <p:par>
                                <p:cTn id="60" presetID="34" presetClass="exit" presetSubtype="0" fill="hold" nodeType="afterEffect">
                                  <p:stCondLst>
                                    <p:cond delay="0"/>
                                  </p:stCondLst>
                                  <p:childTnLst>
                                    <p:anim from="(ppt_x)" to="(ppt_x+1)" calcmode="lin" valueType="num">
                                      <p:cBhvr>
                                        <p:cTn id="61" dur="500">
                                          <p:stCondLst>
                                            <p:cond delay="0"/>
                                          </p:stCondLst>
                                        </p:cTn>
                                        <p:tgtEl>
                                          <p:spTgt spid="178"/>
                                        </p:tgtEl>
                                        <p:attrNameLst>
                                          <p:attrName>ppt_x</p:attrName>
                                        </p:attrNameLst>
                                      </p:cBhvr>
                                    </p:anim>
                                    <p:anim from="0" to="-1.0" calcmode="lin" valueType="num">
                                      <p:cBhvr>
                                        <p:cTn id="62" dur="100" accel="50000">
                                          <p:stCondLst>
                                            <p:cond delay="0"/>
                                          </p:stCondLst>
                                        </p:cTn>
                                        <p:tgtEl>
                                          <p:spTgt spid="178"/>
                                        </p:tgtEl>
                                        <p:attrNameLst>
                                          <p:attrName>xshear</p:attrName>
                                        </p:attrNameLst>
                                      </p:cBhvr>
                                    </p:anim>
                                    <p:set>
                                      <p:cBhvr>
                                        <p:cTn id="63" dur="400">
                                          <p:stCondLst>
                                            <p:cond delay="100"/>
                                          </p:stCondLst>
                                        </p:cTn>
                                        <p:tgtEl>
                                          <p:spTgt spid="178"/>
                                        </p:tgtEl>
                                        <p:attrNameLst>
                                          <p:attrName>xshear</p:attrName>
                                        </p:attrNameLst>
                                      </p:cBhvr>
                                      <p:to>
                                        <p:strVal val="-1.0"/>
                                      </p:to>
                                    </p:set>
                                    <p:set>
                                      <p:cBhvr>
                                        <p:cTn id="64" dur="1" fill="hold">
                                          <p:stCondLst>
                                            <p:cond delay="499"/>
                                          </p:stCondLst>
                                        </p:cTn>
                                        <p:tgtEl>
                                          <p:spTgt spid="178"/>
                                        </p:tgtEl>
                                        <p:attrNameLst>
                                          <p:attrName>style.visibility</p:attrName>
                                        </p:attrNameLst>
                                      </p:cBhvr>
                                      <p:to>
                                        <p:strVal val="hidden"/>
                                      </p:to>
                                    </p:set>
                                  </p:childTnLst>
                                </p:cTn>
                              </p:par>
                            </p:childTnLst>
                          </p:cTn>
                        </p:par>
                      </p:childTnLst>
                    </p:cTn>
                  </p:par>
                </p:childTnLst>
              </p:cTn>
              <p:nextCondLst>
                <p:cond evt="onClick" delay="0">
                  <p:tgtEl>
                    <p:spTgt spid="123"/>
                  </p:tgtEl>
                </p:cond>
              </p:nextCondLst>
            </p:seq>
            <p:seq concurrent="1" nextAc="seek">
              <p:cTn id="65" restart="whenNotActive" fill="hold" evtFilter="cancelBubble" nodeType="interactiveSeq">
                <p:stCondLst>
                  <p:cond evt="onClick" delay="0">
                    <p:tgtEl>
                      <p:spTgt spid="124"/>
                    </p:tgtEl>
                  </p:cond>
                </p:stCondLst>
                <p:endSync evt="end" delay="0">
                  <p:rtn val="all"/>
                </p:endSync>
                <p:childTnLst>
                  <p:par>
                    <p:cTn id="66" fill="hold">
                      <p:stCondLst>
                        <p:cond delay="0"/>
                      </p:stCondLst>
                      <p:childTnLst>
                        <p:par>
                          <p:cTn id="67" fill="hold">
                            <p:stCondLst>
                              <p:cond delay="0"/>
                            </p:stCondLst>
                            <p:childTnLst>
                              <p:par>
                                <p:cTn id="68" presetID="13" presetClass="entr" presetSubtype="16" fill="hold" grpId="0" nodeType="clickEffect">
                                  <p:stCondLst>
                                    <p:cond delay="0"/>
                                  </p:stCondLst>
                                  <p:childTnLst>
                                    <p:set>
                                      <p:cBhvr>
                                        <p:cTn id="69" dur="1" fill="hold">
                                          <p:stCondLst>
                                            <p:cond delay="0"/>
                                          </p:stCondLst>
                                        </p:cTn>
                                        <p:tgtEl>
                                          <p:spTgt spid="163"/>
                                        </p:tgtEl>
                                        <p:attrNameLst>
                                          <p:attrName>style.visibility</p:attrName>
                                        </p:attrNameLst>
                                      </p:cBhvr>
                                      <p:to>
                                        <p:strVal val="visible"/>
                                      </p:to>
                                    </p:set>
                                    <p:animEffect transition="in" filter="plus(in)">
                                      <p:cBhvr>
                                        <p:cTn id="70" dur="500"/>
                                        <p:tgtEl>
                                          <p:spTgt spid="163"/>
                                        </p:tgtEl>
                                      </p:cBhvr>
                                    </p:animEffect>
                                  </p:childTnLst>
                                  <p:subTnLst>
                                    <p:audio>
                                      <p:cMediaNode>
                                        <p:cTn display="0" masterRel="sameClick">
                                          <p:stCondLst>
                                            <p:cond evt="begin" delay="0">
                                              <p:tn val="68"/>
                                            </p:cond>
                                          </p:stCondLst>
                                          <p:endCondLst>
                                            <p:cond evt="onStopAudio" delay="0">
                                              <p:tgtEl>
                                                <p:sldTgt/>
                                              </p:tgtEl>
                                            </p:cond>
                                          </p:endCondLst>
                                        </p:cTn>
                                        <p:tgtEl>
                                          <p:sndTgt r:embed="rId3" name="chimes.wav"/>
                                        </p:tgtEl>
                                      </p:cMediaNode>
                                    </p:audio>
                                  </p:subTnLst>
                                </p:cTn>
                              </p:par>
                            </p:childTnLst>
                          </p:cTn>
                        </p:par>
                      </p:childTnLst>
                    </p:cTn>
                  </p:par>
                  <p:par>
                    <p:cTn id="71" fill="hold">
                      <p:stCondLst>
                        <p:cond delay="indefinite"/>
                      </p:stCondLst>
                      <p:childTnLst>
                        <p:par>
                          <p:cTn id="72" fill="hold">
                            <p:stCondLst>
                              <p:cond delay="0"/>
                            </p:stCondLst>
                            <p:childTnLst>
                              <p:par>
                                <p:cTn id="73" presetID="2" presetClass="exit" presetSubtype="4" fill="hold" grpId="1" nodeType="clickEffect">
                                  <p:stCondLst>
                                    <p:cond delay="0"/>
                                  </p:stCondLst>
                                  <p:childTnLst>
                                    <p:anim calcmode="lin" valueType="num">
                                      <p:cBhvr additive="base">
                                        <p:cTn id="74" dur="500"/>
                                        <p:tgtEl>
                                          <p:spTgt spid="163"/>
                                        </p:tgtEl>
                                        <p:attrNameLst>
                                          <p:attrName>ppt_x</p:attrName>
                                        </p:attrNameLst>
                                      </p:cBhvr>
                                      <p:tavLst>
                                        <p:tav tm="0">
                                          <p:val>
                                            <p:strVal val="ppt_x"/>
                                          </p:val>
                                        </p:tav>
                                        <p:tav tm="100000">
                                          <p:val>
                                            <p:strVal val="ppt_x"/>
                                          </p:val>
                                        </p:tav>
                                      </p:tavLst>
                                    </p:anim>
                                    <p:anim calcmode="lin" valueType="num">
                                      <p:cBhvr additive="base">
                                        <p:cTn id="75" dur="500"/>
                                        <p:tgtEl>
                                          <p:spTgt spid="163"/>
                                        </p:tgtEl>
                                        <p:attrNameLst>
                                          <p:attrName>ppt_y</p:attrName>
                                        </p:attrNameLst>
                                      </p:cBhvr>
                                      <p:tavLst>
                                        <p:tav tm="0">
                                          <p:val>
                                            <p:strVal val="ppt_y"/>
                                          </p:val>
                                        </p:tav>
                                        <p:tav tm="100000">
                                          <p:val>
                                            <p:strVal val="1+ppt_h/2"/>
                                          </p:val>
                                        </p:tav>
                                      </p:tavLst>
                                    </p:anim>
                                    <p:set>
                                      <p:cBhvr>
                                        <p:cTn id="76" dur="1" fill="hold">
                                          <p:stCondLst>
                                            <p:cond delay="499"/>
                                          </p:stCondLst>
                                        </p:cTn>
                                        <p:tgtEl>
                                          <p:spTgt spid="163"/>
                                        </p:tgtEl>
                                        <p:attrNameLst>
                                          <p:attrName>style.visibility</p:attrName>
                                        </p:attrNameLst>
                                      </p:cBhvr>
                                      <p:to>
                                        <p:strVal val="hidden"/>
                                      </p:to>
                                    </p:set>
                                  </p:childTnLst>
                                </p:cTn>
                              </p:par>
                            </p:childTnLst>
                          </p:cTn>
                        </p:par>
                        <p:par>
                          <p:cTn id="77" fill="hold">
                            <p:stCondLst>
                              <p:cond delay="500"/>
                            </p:stCondLst>
                            <p:childTnLst>
                              <p:par>
                                <p:cTn id="78" presetID="34" presetClass="exit" presetSubtype="0" fill="hold" nodeType="afterEffect">
                                  <p:stCondLst>
                                    <p:cond delay="0"/>
                                  </p:stCondLst>
                                  <p:childTnLst>
                                    <p:anim from="(ppt_x)" to="(ppt_x+1)" calcmode="lin" valueType="num">
                                      <p:cBhvr>
                                        <p:cTn id="79" dur="500">
                                          <p:stCondLst>
                                            <p:cond delay="0"/>
                                          </p:stCondLst>
                                        </p:cTn>
                                        <p:tgtEl>
                                          <p:spTgt spid="230"/>
                                        </p:tgtEl>
                                        <p:attrNameLst>
                                          <p:attrName>ppt_x</p:attrName>
                                        </p:attrNameLst>
                                      </p:cBhvr>
                                    </p:anim>
                                    <p:anim from="0" to="-1.0" calcmode="lin" valueType="num">
                                      <p:cBhvr>
                                        <p:cTn id="80" dur="100" accel="50000">
                                          <p:stCondLst>
                                            <p:cond delay="0"/>
                                          </p:stCondLst>
                                        </p:cTn>
                                        <p:tgtEl>
                                          <p:spTgt spid="230"/>
                                        </p:tgtEl>
                                        <p:attrNameLst>
                                          <p:attrName>xshear</p:attrName>
                                        </p:attrNameLst>
                                      </p:cBhvr>
                                    </p:anim>
                                    <p:set>
                                      <p:cBhvr>
                                        <p:cTn id="81" dur="400">
                                          <p:stCondLst>
                                            <p:cond delay="100"/>
                                          </p:stCondLst>
                                        </p:cTn>
                                        <p:tgtEl>
                                          <p:spTgt spid="230"/>
                                        </p:tgtEl>
                                        <p:attrNameLst>
                                          <p:attrName>xshear</p:attrName>
                                        </p:attrNameLst>
                                      </p:cBhvr>
                                      <p:to>
                                        <p:strVal val="-1.0"/>
                                      </p:to>
                                    </p:set>
                                    <p:set>
                                      <p:cBhvr>
                                        <p:cTn id="82" dur="1" fill="hold">
                                          <p:stCondLst>
                                            <p:cond delay="499"/>
                                          </p:stCondLst>
                                        </p:cTn>
                                        <p:tgtEl>
                                          <p:spTgt spid="230"/>
                                        </p:tgtEl>
                                        <p:attrNameLst>
                                          <p:attrName>style.visibility</p:attrName>
                                        </p:attrNameLst>
                                      </p:cBhvr>
                                      <p:to>
                                        <p:strVal val="hidden"/>
                                      </p:to>
                                    </p:set>
                                  </p:childTnLst>
                                </p:cTn>
                              </p:par>
                            </p:childTnLst>
                          </p:cTn>
                        </p:par>
                      </p:childTnLst>
                    </p:cTn>
                  </p:par>
                </p:childTnLst>
              </p:cTn>
              <p:nextCondLst>
                <p:cond evt="onClick" delay="0">
                  <p:tgtEl>
                    <p:spTgt spid="124"/>
                  </p:tgtEl>
                </p:cond>
              </p:nextCondLst>
            </p:seq>
            <p:seq concurrent="1" nextAc="seek">
              <p:cTn id="83" restart="whenNotActive" fill="hold" evtFilter="cancelBubble" nodeType="interactiveSeq">
                <p:stCondLst>
                  <p:cond evt="onClick" delay="0">
                    <p:tgtEl>
                      <p:spTgt spid="125"/>
                    </p:tgtEl>
                  </p:cond>
                </p:stCondLst>
                <p:endSync evt="end" delay="0">
                  <p:rtn val="all"/>
                </p:endSync>
                <p:childTnLst>
                  <p:par>
                    <p:cTn id="84" fill="hold">
                      <p:stCondLst>
                        <p:cond delay="0"/>
                      </p:stCondLst>
                      <p:childTnLst>
                        <p:par>
                          <p:cTn id="85" fill="hold">
                            <p:stCondLst>
                              <p:cond delay="0"/>
                            </p:stCondLst>
                            <p:childTnLst>
                              <p:par>
                                <p:cTn id="86" presetID="7" presetClass="entr" presetSubtype="4" fill="hold" grpId="0" nodeType="clickEffect">
                                  <p:stCondLst>
                                    <p:cond delay="0"/>
                                  </p:stCondLst>
                                  <p:childTnLst>
                                    <p:set>
                                      <p:cBhvr>
                                        <p:cTn id="87" dur="1" fill="hold">
                                          <p:stCondLst>
                                            <p:cond delay="0"/>
                                          </p:stCondLst>
                                        </p:cTn>
                                        <p:tgtEl>
                                          <p:spTgt spid="164"/>
                                        </p:tgtEl>
                                        <p:attrNameLst>
                                          <p:attrName>style.visibility</p:attrName>
                                        </p:attrNameLst>
                                      </p:cBhvr>
                                      <p:to>
                                        <p:strVal val="visible"/>
                                      </p:to>
                                    </p:set>
                                    <p:anim calcmode="lin" valueType="num">
                                      <p:cBhvr additive="base">
                                        <p:cTn id="88" dur="500" fill="hold"/>
                                        <p:tgtEl>
                                          <p:spTgt spid="164"/>
                                        </p:tgtEl>
                                        <p:attrNameLst>
                                          <p:attrName>ppt_x</p:attrName>
                                        </p:attrNameLst>
                                      </p:cBhvr>
                                      <p:tavLst>
                                        <p:tav tm="0">
                                          <p:val>
                                            <p:strVal val="#ppt_x"/>
                                          </p:val>
                                        </p:tav>
                                        <p:tav tm="100000">
                                          <p:val>
                                            <p:strVal val="#ppt_x"/>
                                          </p:val>
                                        </p:tav>
                                      </p:tavLst>
                                    </p:anim>
                                    <p:anim calcmode="lin" valueType="num">
                                      <p:cBhvr additive="base">
                                        <p:cTn id="89" dur="500" fill="hold"/>
                                        <p:tgtEl>
                                          <p:spTgt spid="1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3" name="chimes.wav"/>
                                        </p:tgtEl>
                                      </p:cMediaNode>
                                    </p:audio>
                                  </p:subTnLst>
                                </p:cTn>
                              </p:par>
                            </p:childTnLst>
                          </p:cTn>
                        </p:par>
                      </p:childTnLst>
                    </p:cTn>
                  </p:par>
                  <p:par>
                    <p:cTn id="90" fill="hold">
                      <p:stCondLst>
                        <p:cond delay="indefinite"/>
                      </p:stCondLst>
                      <p:childTnLst>
                        <p:par>
                          <p:cTn id="91" fill="hold">
                            <p:stCondLst>
                              <p:cond delay="0"/>
                            </p:stCondLst>
                            <p:childTnLst>
                              <p:par>
                                <p:cTn id="92" presetID="8" presetClass="exit" presetSubtype="16" fill="hold" grpId="1" nodeType="clickEffect">
                                  <p:stCondLst>
                                    <p:cond delay="0"/>
                                  </p:stCondLst>
                                  <p:childTnLst>
                                    <p:animEffect transition="out" filter="diamond(in)">
                                      <p:cBhvr>
                                        <p:cTn id="93" dur="500"/>
                                        <p:tgtEl>
                                          <p:spTgt spid="164"/>
                                        </p:tgtEl>
                                      </p:cBhvr>
                                    </p:animEffect>
                                    <p:set>
                                      <p:cBhvr>
                                        <p:cTn id="94" dur="1" fill="hold">
                                          <p:stCondLst>
                                            <p:cond delay="499"/>
                                          </p:stCondLst>
                                        </p:cTn>
                                        <p:tgtEl>
                                          <p:spTgt spid="164"/>
                                        </p:tgtEl>
                                        <p:attrNameLst>
                                          <p:attrName>style.visibility</p:attrName>
                                        </p:attrNameLst>
                                      </p:cBhvr>
                                      <p:to>
                                        <p:strVal val="hidden"/>
                                      </p:to>
                                    </p:set>
                                  </p:childTnLst>
                                </p:cTn>
                              </p:par>
                            </p:childTnLst>
                          </p:cTn>
                        </p:par>
                        <p:par>
                          <p:cTn id="95" fill="hold">
                            <p:stCondLst>
                              <p:cond delay="500"/>
                            </p:stCondLst>
                            <p:childTnLst>
                              <p:par>
                                <p:cTn id="96" presetID="34" presetClass="exit" presetSubtype="0" fill="hold" nodeType="afterEffect">
                                  <p:stCondLst>
                                    <p:cond delay="0"/>
                                  </p:stCondLst>
                                  <p:childTnLst>
                                    <p:anim from="(ppt_x)" to="(ppt_x+1)" calcmode="lin" valueType="num">
                                      <p:cBhvr>
                                        <p:cTn id="97" dur="500">
                                          <p:stCondLst>
                                            <p:cond delay="0"/>
                                          </p:stCondLst>
                                        </p:cTn>
                                        <p:tgtEl>
                                          <p:spTgt spid="190"/>
                                        </p:tgtEl>
                                        <p:attrNameLst>
                                          <p:attrName>ppt_x</p:attrName>
                                        </p:attrNameLst>
                                      </p:cBhvr>
                                    </p:anim>
                                    <p:anim from="0" to="-1.0" calcmode="lin" valueType="num">
                                      <p:cBhvr>
                                        <p:cTn id="98" dur="100" accel="50000">
                                          <p:stCondLst>
                                            <p:cond delay="0"/>
                                          </p:stCondLst>
                                        </p:cTn>
                                        <p:tgtEl>
                                          <p:spTgt spid="190"/>
                                        </p:tgtEl>
                                        <p:attrNameLst>
                                          <p:attrName>xshear</p:attrName>
                                        </p:attrNameLst>
                                      </p:cBhvr>
                                    </p:anim>
                                    <p:set>
                                      <p:cBhvr>
                                        <p:cTn id="99" dur="400">
                                          <p:stCondLst>
                                            <p:cond delay="100"/>
                                          </p:stCondLst>
                                        </p:cTn>
                                        <p:tgtEl>
                                          <p:spTgt spid="190"/>
                                        </p:tgtEl>
                                        <p:attrNameLst>
                                          <p:attrName>xshear</p:attrName>
                                        </p:attrNameLst>
                                      </p:cBhvr>
                                      <p:to>
                                        <p:strVal val="-1.0"/>
                                      </p:to>
                                    </p:set>
                                    <p:set>
                                      <p:cBhvr>
                                        <p:cTn id="100" dur="1" fill="hold">
                                          <p:stCondLst>
                                            <p:cond delay="499"/>
                                          </p:stCondLst>
                                        </p:cTn>
                                        <p:tgtEl>
                                          <p:spTgt spid="190"/>
                                        </p:tgtEl>
                                        <p:attrNameLst>
                                          <p:attrName>style.visibility</p:attrName>
                                        </p:attrNameLst>
                                      </p:cBhvr>
                                      <p:to>
                                        <p:strVal val="hidden"/>
                                      </p:to>
                                    </p:set>
                                  </p:childTnLst>
                                </p:cTn>
                              </p:par>
                            </p:childTnLst>
                          </p:cTn>
                        </p:par>
                      </p:childTnLst>
                    </p:cTn>
                  </p:par>
                </p:childTnLst>
              </p:cTn>
              <p:nextCondLst>
                <p:cond evt="onClick" delay="0">
                  <p:tgtEl>
                    <p:spTgt spid="125"/>
                  </p:tgtEl>
                </p:cond>
              </p:nextCondLst>
            </p:seq>
            <p:seq concurrent="1" nextAc="seek">
              <p:cTn id="101" restart="whenNotActive" fill="hold" evtFilter="cancelBubble" nodeType="interactiveSeq">
                <p:stCondLst>
                  <p:cond evt="onClick" delay="0">
                    <p:tgtEl>
                      <p:spTgt spid="126"/>
                    </p:tgtEl>
                  </p:cond>
                </p:stCondLst>
                <p:endSync evt="end" delay="0">
                  <p:rtn val="all"/>
                </p:endSync>
                <p:childTnLst>
                  <p:par>
                    <p:cTn id="102" fill="hold">
                      <p:stCondLst>
                        <p:cond delay="0"/>
                      </p:stCondLst>
                      <p:childTnLst>
                        <p:par>
                          <p:cTn id="103" fill="hold">
                            <p:stCondLst>
                              <p:cond delay="0"/>
                            </p:stCondLst>
                            <p:childTnLst>
                              <p:par>
                                <p:cTn id="104" presetID="31" presetClass="entr" presetSubtype="0" fill="hold" grpId="0" nodeType="click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p:cTn id="106" dur="500" fill="hold"/>
                                        <p:tgtEl>
                                          <p:spTgt spid="165"/>
                                        </p:tgtEl>
                                        <p:attrNameLst>
                                          <p:attrName>ppt_w</p:attrName>
                                        </p:attrNameLst>
                                      </p:cBhvr>
                                      <p:tavLst>
                                        <p:tav tm="0">
                                          <p:val>
                                            <p:fltVal val="0"/>
                                          </p:val>
                                        </p:tav>
                                        <p:tav tm="100000">
                                          <p:val>
                                            <p:strVal val="#ppt_w"/>
                                          </p:val>
                                        </p:tav>
                                      </p:tavLst>
                                    </p:anim>
                                    <p:anim calcmode="lin" valueType="num">
                                      <p:cBhvr>
                                        <p:cTn id="107" dur="500" fill="hold"/>
                                        <p:tgtEl>
                                          <p:spTgt spid="165"/>
                                        </p:tgtEl>
                                        <p:attrNameLst>
                                          <p:attrName>ppt_h</p:attrName>
                                        </p:attrNameLst>
                                      </p:cBhvr>
                                      <p:tavLst>
                                        <p:tav tm="0">
                                          <p:val>
                                            <p:fltVal val="0"/>
                                          </p:val>
                                        </p:tav>
                                        <p:tav tm="100000">
                                          <p:val>
                                            <p:strVal val="#ppt_h"/>
                                          </p:val>
                                        </p:tav>
                                      </p:tavLst>
                                    </p:anim>
                                    <p:anim calcmode="lin" valueType="num">
                                      <p:cBhvr>
                                        <p:cTn id="108" dur="500" fill="hold"/>
                                        <p:tgtEl>
                                          <p:spTgt spid="165"/>
                                        </p:tgtEl>
                                        <p:attrNameLst>
                                          <p:attrName>style.rotation</p:attrName>
                                        </p:attrNameLst>
                                      </p:cBhvr>
                                      <p:tavLst>
                                        <p:tav tm="0">
                                          <p:val>
                                            <p:fltVal val="90"/>
                                          </p:val>
                                        </p:tav>
                                        <p:tav tm="100000">
                                          <p:val>
                                            <p:fltVal val="0"/>
                                          </p:val>
                                        </p:tav>
                                      </p:tavLst>
                                    </p:anim>
                                    <p:animEffect transition="in" filter="fade">
                                      <p:cBhvr>
                                        <p:cTn id="109" dur="500"/>
                                        <p:tgtEl>
                                          <p:spTgt spid="165"/>
                                        </p:tgtEl>
                                      </p:cBhvr>
                                    </p:animEffect>
                                  </p:childTnLst>
                                  <p:subTnLst>
                                    <p:audio>
                                      <p:cMediaNode>
                                        <p:cTn display="0" masterRel="sameClick">
                                          <p:stCondLst>
                                            <p:cond evt="begin" delay="0">
                                              <p:tn val="104"/>
                                            </p:cond>
                                          </p:stCondLst>
                                          <p:endCondLst>
                                            <p:cond evt="onStopAudio" delay="0">
                                              <p:tgtEl>
                                                <p:sldTgt/>
                                              </p:tgtEl>
                                            </p:cond>
                                          </p:endCondLst>
                                        </p:cTn>
                                        <p:tgtEl>
                                          <p:sndTgt r:embed="rId3" name="chimes.wav"/>
                                        </p:tgtEl>
                                      </p:cMediaNode>
                                    </p:audio>
                                  </p:subTnLst>
                                </p:cTn>
                              </p:par>
                            </p:childTnLst>
                          </p:cTn>
                        </p:par>
                      </p:childTnLst>
                    </p:cTn>
                  </p:par>
                  <p:par>
                    <p:cTn id="110" fill="hold">
                      <p:stCondLst>
                        <p:cond delay="indefinite"/>
                      </p:stCondLst>
                      <p:childTnLst>
                        <p:par>
                          <p:cTn id="111" fill="hold">
                            <p:stCondLst>
                              <p:cond delay="0"/>
                            </p:stCondLst>
                            <p:childTnLst>
                              <p:par>
                                <p:cTn id="112" presetID="4" presetClass="exit" presetSubtype="16" fill="hold" grpId="1" nodeType="clickEffect">
                                  <p:stCondLst>
                                    <p:cond delay="0"/>
                                  </p:stCondLst>
                                  <p:childTnLst>
                                    <p:animEffect transition="out" filter="box(in)">
                                      <p:cBhvr>
                                        <p:cTn id="113" dur="500"/>
                                        <p:tgtEl>
                                          <p:spTgt spid="165"/>
                                        </p:tgtEl>
                                      </p:cBhvr>
                                    </p:animEffect>
                                    <p:set>
                                      <p:cBhvr>
                                        <p:cTn id="114" dur="1" fill="hold">
                                          <p:stCondLst>
                                            <p:cond delay="499"/>
                                          </p:stCondLst>
                                        </p:cTn>
                                        <p:tgtEl>
                                          <p:spTgt spid="165"/>
                                        </p:tgtEl>
                                        <p:attrNameLst>
                                          <p:attrName>style.visibility</p:attrName>
                                        </p:attrNameLst>
                                      </p:cBhvr>
                                      <p:to>
                                        <p:strVal val="hidden"/>
                                      </p:to>
                                    </p:set>
                                  </p:childTnLst>
                                </p:cTn>
                              </p:par>
                            </p:childTnLst>
                          </p:cTn>
                        </p:par>
                        <p:par>
                          <p:cTn id="115" fill="hold">
                            <p:stCondLst>
                              <p:cond delay="500"/>
                            </p:stCondLst>
                            <p:childTnLst>
                              <p:par>
                                <p:cTn id="116" presetID="34" presetClass="exit" presetSubtype="0" fill="hold" nodeType="afterEffect">
                                  <p:stCondLst>
                                    <p:cond delay="0"/>
                                  </p:stCondLst>
                                  <p:childTnLst>
                                    <p:anim from="(ppt_x)" to="(ppt_x+1)" calcmode="lin" valueType="num">
                                      <p:cBhvr>
                                        <p:cTn id="117" dur="500">
                                          <p:stCondLst>
                                            <p:cond delay="0"/>
                                          </p:stCondLst>
                                        </p:cTn>
                                        <p:tgtEl>
                                          <p:spTgt spid="202"/>
                                        </p:tgtEl>
                                        <p:attrNameLst>
                                          <p:attrName>ppt_x</p:attrName>
                                        </p:attrNameLst>
                                      </p:cBhvr>
                                    </p:anim>
                                    <p:anim from="0" to="-1.0" calcmode="lin" valueType="num">
                                      <p:cBhvr>
                                        <p:cTn id="118" dur="100" accel="50000">
                                          <p:stCondLst>
                                            <p:cond delay="0"/>
                                          </p:stCondLst>
                                        </p:cTn>
                                        <p:tgtEl>
                                          <p:spTgt spid="202"/>
                                        </p:tgtEl>
                                        <p:attrNameLst>
                                          <p:attrName>xshear</p:attrName>
                                        </p:attrNameLst>
                                      </p:cBhvr>
                                    </p:anim>
                                    <p:set>
                                      <p:cBhvr>
                                        <p:cTn id="119" dur="400">
                                          <p:stCondLst>
                                            <p:cond delay="100"/>
                                          </p:stCondLst>
                                        </p:cTn>
                                        <p:tgtEl>
                                          <p:spTgt spid="202"/>
                                        </p:tgtEl>
                                        <p:attrNameLst>
                                          <p:attrName>xshear</p:attrName>
                                        </p:attrNameLst>
                                      </p:cBhvr>
                                      <p:to>
                                        <p:strVal val="-1.0"/>
                                      </p:to>
                                    </p:set>
                                    <p:set>
                                      <p:cBhvr>
                                        <p:cTn id="120" dur="1" fill="hold">
                                          <p:stCondLst>
                                            <p:cond delay="499"/>
                                          </p:stCondLst>
                                        </p:cTn>
                                        <p:tgtEl>
                                          <p:spTgt spid="202"/>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seq concurrent="1" nextAc="seek">
              <p:cTn id="121" restart="whenNotActive" fill="hold" evtFilter="cancelBubble" nodeType="interactiveSeq">
                <p:stCondLst>
                  <p:cond evt="onClick" delay="0">
                    <p:tgtEl>
                      <p:spTgt spid="127"/>
                    </p:tgtEl>
                  </p:cond>
                </p:stCondLst>
                <p:endSync evt="end" delay="0">
                  <p:rtn val="all"/>
                </p:endSync>
                <p:childTnLst>
                  <p:par>
                    <p:cTn id="122" fill="hold">
                      <p:stCondLst>
                        <p:cond delay="0"/>
                      </p:stCondLst>
                      <p:childTnLst>
                        <p:par>
                          <p:cTn id="123" fill="hold">
                            <p:stCondLst>
                              <p:cond delay="0"/>
                            </p:stCondLst>
                            <p:childTnLst>
                              <p:par>
                                <p:cTn id="124" presetID="31" presetClass="entr" presetSubtype="0" fill="hold" grpId="0" nodeType="clickEffect">
                                  <p:stCondLst>
                                    <p:cond delay="0"/>
                                  </p:stCondLst>
                                  <p:childTnLst>
                                    <p:set>
                                      <p:cBhvr>
                                        <p:cTn id="125" dur="1" fill="hold">
                                          <p:stCondLst>
                                            <p:cond delay="0"/>
                                          </p:stCondLst>
                                        </p:cTn>
                                        <p:tgtEl>
                                          <p:spTgt spid="166"/>
                                        </p:tgtEl>
                                        <p:attrNameLst>
                                          <p:attrName>style.visibility</p:attrName>
                                        </p:attrNameLst>
                                      </p:cBhvr>
                                      <p:to>
                                        <p:strVal val="visible"/>
                                      </p:to>
                                    </p:set>
                                    <p:anim calcmode="lin" valueType="num">
                                      <p:cBhvr>
                                        <p:cTn id="126" dur="500" fill="hold"/>
                                        <p:tgtEl>
                                          <p:spTgt spid="166"/>
                                        </p:tgtEl>
                                        <p:attrNameLst>
                                          <p:attrName>ppt_w</p:attrName>
                                        </p:attrNameLst>
                                      </p:cBhvr>
                                      <p:tavLst>
                                        <p:tav tm="0">
                                          <p:val>
                                            <p:fltVal val="0"/>
                                          </p:val>
                                        </p:tav>
                                        <p:tav tm="100000">
                                          <p:val>
                                            <p:strVal val="#ppt_w"/>
                                          </p:val>
                                        </p:tav>
                                      </p:tavLst>
                                    </p:anim>
                                    <p:anim calcmode="lin" valueType="num">
                                      <p:cBhvr>
                                        <p:cTn id="127" dur="500" fill="hold"/>
                                        <p:tgtEl>
                                          <p:spTgt spid="166"/>
                                        </p:tgtEl>
                                        <p:attrNameLst>
                                          <p:attrName>ppt_h</p:attrName>
                                        </p:attrNameLst>
                                      </p:cBhvr>
                                      <p:tavLst>
                                        <p:tav tm="0">
                                          <p:val>
                                            <p:fltVal val="0"/>
                                          </p:val>
                                        </p:tav>
                                        <p:tav tm="100000">
                                          <p:val>
                                            <p:strVal val="#ppt_h"/>
                                          </p:val>
                                        </p:tav>
                                      </p:tavLst>
                                    </p:anim>
                                    <p:anim calcmode="lin" valueType="num">
                                      <p:cBhvr>
                                        <p:cTn id="128" dur="500" fill="hold"/>
                                        <p:tgtEl>
                                          <p:spTgt spid="166"/>
                                        </p:tgtEl>
                                        <p:attrNameLst>
                                          <p:attrName>style.rotation</p:attrName>
                                        </p:attrNameLst>
                                      </p:cBhvr>
                                      <p:tavLst>
                                        <p:tav tm="0">
                                          <p:val>
                                            <p:fltVal val="90"/>
                                          </p:val>
                                        </p:tav>
                                        <p:tav tm="100000">
                                          <p:val>
                                            <p:fltVal val="0"/>
                                          </p:val>
                                        </p:tav>
                                      </p:tavLst>
                                    </p:anim>
                                    <p:animEffect transition="in" filter="fade">
                                      <p:cBhvr>
                                        <p:cTn id="129" dur="500"/>
                                        <p:tgtEl>
                                          <p:spTgt spid="166"/>
                                        </p:tgtEl>
                                      </p:cBhvr>
                                    </p:animEffect>
                                  </p:childTnLst>
                                  <p:subTnLst>
                                    <p:audio>
                                      <p:cMediaNode>
                                        <p:cTn display="0" masterRel="sameClick">
                                          <p:stCondLst>
                                            <p:cond evt="begin" delay="0">
                                              <p:tn val="124"/>
                                            </p:cond>
                                          </p:stCondLst>
                                          <p:endCondLst>
                                            <p:cond evt="onStopAudio" delay="0">
                                              <p:tgtEl>
                                                <p:sldTgt/>
                                              </p:tgtEl>
                                            </p:cond>
                                          </p:endCondLst>
                                        </p:cTn>
                                        <p:tgtEl>
                                          <p:sndTgt r:embed="rId3" name="chimes.wav"/>
                                        </p:tgtEl>
                                      </p:cMediaNode>
                                    </p:audio>
                                  </p:subTnLst>
                                </p:cTn>
                              </p:par>
                            </p:childTnLst>
                          </p:cTn>
                        </p:par>
                      </p:childTnLst>
                    </p:cTn>
                  </p:par>
                  <p:par>
                    <p:cTn id="130" fill="hold">
                      <p:stCondLst>
                        <p:cond delay="indefinite"/>
                      </p:stCondLst>
                      <p:childTnLst>
                        <p:par>
                          <p:cTn id="131" fill="hold">
                            <p:stCondLst>
                              <p:cond delay="0"/>
                            </p:stCondLst>
                            <p:childTnLst>
                              <p:par>
                                <p:cTn id="132" presetID="8" presetClass="exit" presetSubtype="16" fill="hold" grpId="1" nodeType="clickEffect">
                                  <p:stCondLst>
                                    <p:cond delay="0"/>
                                  </p:stCondLst>
                                  <p:childTnLst>
                                    <p:animEffect transition="out" filter="diamond(in)">
                                      <p:cBhvr>
                                        <p:cTn id="133" dur="500"/>
                                        <p:tgtEl>
                                          <p:spTgt spid="166"/>
                                        </p:tgtEl>
                                      </p:cBhvr>
                                    </p:animEffect>
                                    <p:set>
                                      <p:cBhvr>
                                        <p:cTn id="134" dur="1" fill="hold">
                                          <p:stCondLst>
                                            <p:cond delay="499"/>
                                          </p:stCondLst>
                                        </p:cTn>
                                        <p:tgtEl>
                                          <p:spTgt spid="166"/>
                                        </p:tgtEl>
                                        <p:attrNameLst>
                                          <p:attrName>style.visibility</p:attrName>
                                        </p:attrNameLst>
                                      </p:cBhvr>
                                      <p:to>
                                        <p:strVal val="hidden"/>
                                      </p:to>
                                    </p:set>
                                  </p:childTnLst>
                                </p:cTn>
                              </p:par>
                            </p:childTnLst>
                          </p:cTn>
                        </p:par>
                        <p:par>
                          <p:cTn id="135" fill="hold">
                            <p:stCondLst>
                              <p:cond delay="500"/>
                            </p:stCondLst>
                            <p:childTnLst>
                              <p:par>
                                <p:cTn id="136" presetID="34" presetClass="exit" presetSubtype="0" fill="hold" nodeType="afterEffect">
                                  <p:stCondLst>
                                    <p:cond delay="0"/>
                                  </p:stCondLst>
                                  <p:childTnLst>
                                    <p:anim from="(ppt_x)" to="(ppt_x+1)" calcmode="lin" valueType="num">
                                      <p:cBhvr>
                                        <p:cTn id="137" dur="500">
                                          <p:stCondLst>
                                            <p:cond delay="0"/>
                                          </p:stCondLst>
                                        </p:cTn>
                                        <p:tgtEl>
                                          <p:spTgt spid="218"/>
                                        </p:tgtEl>
                                        <p:attrNameLst>
                                          <p:attrName>ppt_x</p:attrName>
                                        </p:attrNameLst>
                                      </p:cBhvr>
                                    </p:anim>
                                    <p:anim from="0" to="-1.0" calcmode="lin" valueType="num">
                                      <p:cBhvr>
                                        <p:cTn id="138" dur="100" accel="50000">
                                          <p:stCondLst>
                                            <p:cond delay="0"/>
                                          </p:stCondLst>
                                        </p:cTn>
                                        <p:tgtEl>
                                          <p:spTgt spid="218"/>
                                        </p:tgtEl>
                                        <p:attrNameLst>
                                          <p:attrName>xshear</p:attrName>
                                        </p:attrNameLst>
                                      </p:cBhvr>
                                    </p:anim>
                                    <p:set>
                                      <p:cBhvr>
                                        <p:cTn id="139" dur="400">
                                          <p:stCondLst>
                                            <p:cond delay="100"/>
                                          </p:stCondLst>
                                        </p:cTn>
                                        <p:tgtEl>
                                          <p:spTgt spid="218"/>
                                        </p:tgtEl>
                                        <p:attrNameLst>
                                          <p:attrName>xshear</p:attrName>
                                        </p:attrNameLst>
                                      </p:cBhvr>
                                      <p:to>
                                        <p:strVal val="-1.0"/>
                                      </p:to>
                                    </p:set>
                                    <p:set>
                                      <p:cBhvr>
                                        <p:cTn id="140" dur="1" fill="hold">
                                          <p:stCondLst>
                                            <p:cond delay="499"/>
                                          </p:stCondLst>
                                        </p:cTn>
                                        <p:tgtEl>
                                          <p:spTgt spid="218"/>
                                        </p:tgtEl>
                                        <p:attrNameLst>
                                          <p:attrName>style.visibility</p:attrName>
                                        </p:attrNameLst>
                                      </p:cBhvr>
                                      <p:to>
                                        <p:strVal val="hidden"/>
                                      </p:to>
                                    </p:set>
                                  </p:childTnLst>
                                </p:cTn>
                              </p:par>
                            </p:childTnLst>
                          </p:cTn>
                        </p:par>
                      </p:childTnLst>
                    </p:cTn>
                  </p:par>
                </p:childTnLst>
              </p:cTn>
              <p:nextCondLst>
                <p:cond evt="onClick" delay="0">
                  <p:tgtEl>
                    <p:spTgt spid="127"/>
                  </p:tgtEl>
                </p:cond>
              </p:nextCondLst>
            </p:seq>
            <p:seq concurrent="1" nextAc="seek">
              <p:cTn id="141" restart="whenNotActive" fill="hold" evtFilter="cancelBubble" nodeType="interactiveSeq">
                <p:stCondLst>
                  <p:cond evt="onClick" delay="0">
                    <p:tgtEl>
                      <p:spTgt spid="116"/>
                    </p:tgtEl>
                  </p:cond>
                </p:stCondLst>
                <p:endSync evt="end" delay="0">
                  <p:rtn val="all"/>
                </p:endSync>
                <p:childTnLst>
                  <p:par>
                    <p:cTn id="142" fill="hold">
                      <p:stCondLst>
                        <p:cond delay="0"/>
                      </p:stCondLst>
                      <p:childTnLst>
                        <p:par>
                          <p:cTn id="143" fill="hold">
                            <p:stCondLst>
                              <p:cond delay="0"/>
                            </p:stCondLst>
                            <p:childTnLst>
                              <p:par>
                                <p:cTn id="144" presetID="18" presetClass="exit" presetSubtype="12" fill="hold" nodeType="clickEffect">
                                  <p:stCondLst>
                                    <p:cond delay="0"/>
                                  </p:stCondLst>
                                  <p:childTnLst>
                                    <p:animEffect transition="out" filter="strips(downLeft)">
                                      <p:cBhvr>
                                        <p:cTn id="145" dur="500"/>
                                        <p:tgtEl>
                                          <p:spTgt spid="146"/>
                                        </p:tgtEl>
                                      </p:cBhvr>
                                    </p:animEffect>
                                    <p:set>
                                      <p:cBhvr>
                                        <p:cTn id="146" dur="1" fill="hold">
                                          <p:stCondLst>
                                            <p:cond delay="499"/>
                                          </p:stCondLst>
                                        </p:cTn>
                                        <p:tgtEl>
                                          <p:spTgt spid="146"/>
                                        </p:tgtEl>
                                        <p:attrNameLst>
                                          <p:attrName>style.visibility</p:attrName>
                                        </p:attrNameLst>
                                      </p:cBhvr>
                                      <p:to>
                                        <p:strVal val="hidden"/>
                                      </p:to>
                                    </p:set>
                                  </p:childTnLst>
                                  <p:subTnLst>
                                    <p:audio>
                                      <p:cMediaNode>
                                        <p:cTn display="0" masterRel="sameClick">
                                          <p:stCondLst>
                                            <p:cond evt="begin" delay="0">
                                              <p:tn val="144"/>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16"/>
                  </p:tgtEl>
                </p:cond>
              </p:nextCondLst>
            </p:seq>
          </p:childTnLst>
        </p:cTn>
      </p:par>
    </p:tnLst>
    <p:bldLst>
      <p:bldP spid="43" grpId="0" animBg="1"/>
      <p:bldP spid="44" grpId="0" animBg="1"/>
      <p:bldP spid="45" grpId="0" animBg="1"/>
      <p:bldP spid="46" grpId="0" animBg="1"/>
      <p:bldP spid="47" grpId="0" animBg="1"/>
      <p:bldP spid="48" grpId="0" animBg="1"/>
      <p:bldP spid="49" grpId="0"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783B30-2BFD-4DA3-9145-DB9299438C72}"/>
              </a:ext>
            </a:extLst>
          </p:cNvPr>
          <p:cNvSpPr>
            <a:spLocks noGrp="1"/>
          </p:cNvSpPr>
          <p:nvPr>
            <p:ph type="subTitle" idx="1"/>
          </p:nvPr>
        </p:nvSpPr>
        <p:spPr>
          <a:xfrm flipH="1">
            <a:off x="4514419" y="2532593"/>
            <a:ext cx="3856254" cy="501000"/>
          </a:xfrm>
        </p:spPr>
        <p:txBody>
          <a:bodyPr/>
          <a:lstStyle/>
          <a:p>
            <a:r>
              <a:rPr lang="en-US" sz="2400"/>
              <a:t>https://www.youtube.com/watch?v=iEVqSRVIDA4</a:t>
            </a:r>
          </a:p>
        </p:txBody>
      </p:sp>
      <p:grpSp>
        <p:nvGrpSpPr>
          <p:cNvPr id="4" name="Google Shape;2602;p52">
            <a:extLst>
              <a:ext uri="{FF2B5EF4-FFF2-40B4-BE49-F238E27FC236}">
                <a16:creationId xmlns:a16="http://schemas.microsoft.com/office/drawing/2014/main" id="{4BB30A16-EBB8-4C91-805E-6581475ACEDE}"/>
              </a:ext>
            </a:extLst>
          </p:cNvPr>
          <p:cNvGrpSpPr/>
          <p:nvPr/>
        </p:nvGrpSpPr>
        <p:grpSpPr>
          <a:xfrm>
            <a:off x="277068" y="978471"/>
            <a:ext cx="3984315" cy="3875009"/>
            <a:chOff x="4366125" y="576700"/>
            <a:chExt cx="4224700" cy="4108800"/>
          </a:xfrm>
        </p:grpSpPr>
        <p:sp>
          <p:nvSpPr>
            <p:cNvPr id="5" name="Google Shape;2603;p52">
              <a:extLst>
                <a:ext uri="{FF2B5EF4-FFF2-40B4-BE49-F238E27FC236}">
                  <a16:creationId xmlns:a16="http://schemas.microsoft.com/office/drawing/2014/main" id="{58C7047E-B870-49FA-90D8-CAE00A44EDAA}"/>
                </a:ext>
              </a:extLst>
            </p:cNvPr>
            <p:cNvSpPr/>
            <p:nvPr/>
          </p:nvSpPr>
          <p:spPr>
            <a:xfrm>
              <a:off x="4892325" y="1215075"/>
              <a:ext cx="3309075" cy="3014900"/>
            </a:xfrm>
            <a:custGeom>
              <a:avLst/>
              <a:gdLst/>
              <a:ahLst/>
              <a:cxnLst/>
              <a:rect l="l" t="t" r="r" b="b"/>
              <a:pathLst>
                <a:path w="132363" h="120596" extrusionOk="0">
                  <a:moveTo>
                    <a:pt x="66182" y="1"/>
                  </a:moveTo>
                  <a:cubicBezTo>
                    <a:pt x="50754" y="1"/>
                    <a:pt x="35326" y="5888"/>
                    <a:pt x="23551" y="17663"/>
                  </a:cubicBezTo>
                  <a:cubicBezTo>
                    <a:pt x="1" y="41213"/>
                    <a:pt x="1" y="79407"/>
                    <a:pt x="23551" y="102958"/>
                  </a:cubicBezTo>
                  <a:cubicBezTo>
                    <a:pt x="35326" y="114716"/>
                    <a:pt x="50754" y="120595"/>
                    <a:pt x="66182" y="120595"/>
                  </a:cubicBezTo>
                  <a:cubicBezTo>
                    <a:pt x="81609" y="120595"/>
                    <a:pt x="97037" y="114716"/>
                    <a:pt x="108812" y="102958"/>
                  </a:cubicBezTo>
                  <a:cubicBezTo>
                    <a:pt x="132362" y="79407"/>
                    <a:pt x="132362" y="41213"/>
                    <a:pt x="108812" y="17663"/>
                  </a:cubicBezTo>
                  <a:cubicBezTo>
                    <a:pt x="97037" y="5888"/>
                    <a:pt x="81609" y="1"/>
                    <a:pt x="66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604;p52">
              <a:extLst>
                <a:ext uri="{FF2B5EF4-FFF2-40B4-BE49-F238E27FC236}">
                  <a16:creationId xmlns:a16="http://schemas.microsoft.com/office/drawing/2014/main" id="{FC5C9511-1657-4923-AA53-FFAB8B7A775F}"/>
                </a:ext>
              </a:extLst>
            </p:cNvPr>
            <p:cNvSpPr/>
            <p:nvPr/>
          </p:nvSpPr>
          <p:spPr>
            <a:xfrm>
              <a:off x="5059125" y="2966750"/>
              <a:ext cx="2975475" cy="1263425"/>
            </a:xfrm>
            <a:custGeom>
              <a:avLst/>
              <a:gdLst/>
              <a:ahLst/>
              <a:cxnLst/>
              <a:rect l="l" t="t" r="r" b="b"/>
              <a:pathLst>
                <a:path w="119019" h="50537" extrusionOk="0">
                  <a:moveTo>
                    <a:pt x="0" y="0"/>
                  </a:moveTo>
                  <a:cubicBezTo>
                    <a:pt x="4770" y="29121"/>
                    <a:pt x="29955" y="50503"/>
                    <a:pt x="59476" y="50537"/>
                  </a:cubicBezTo>
                  <a:cubicBezTo>
                    <a:pt x="89031" y="50537"/>
                    <a:pt x="114215" y="29155"/>
                    <a:pt x="119019" y="34"/>
                  </a:cubicBezTo>
                  <a:lnTo>
                    <a:pt x="119019" y="34"/>
                  </a:lnTo>
                  <a:cubicBezTo>
                    <a:pt x="104475" y="17980"/>
                    <a:pt x="82593" y="28421"/>
                    <a:pt x="59510" y="28421"/>
                  </a:cubicBezTo>
                  <a:cubicBezTo>
                    <a:pt x="36393" y="28421"/>
                    <a:pt x="14511" y="1798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05;p52">
              <a:extLst>
                <a:ext uri="{FF2B5EF4-FFF2-40B4-BE49-F238E27FC236}">
                  <a16:creationId xmlns:a16="http://schemas.microsoft.com/office/drawing/2014/main" id="{2A850455-4DB1-427F-9DB3-600FB597F68C}"/>
                </a:ext>
              </a:extLst>
            </p:cNvPr>
            <p:cNvSpPr/>
            <p:nvPr/>
          </p:nvSpPr>
          <p:spPr>
            <a:xfrm rot="-341266">
              <a:off x="5524592" y="1528565"/>
              <a:ext cx="1619039" cy="2619920"/>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06;p52">
              <a:extLst>
                <a:ext uri="{FF2B5EF4-FFF2-40B4-BE49-F238E27FC236}">
                  <a16:creationId xmlns:a16="http://schemas.microsoft.com/office/drawing/2014/main" id="{951D72E4-3C81-4781-9520-29969AAA1BA1}"/>
                </a:ext>
              </a:extLst>
            </p:cNvPr>
            <p:cNvGrpSpPr/>
            <p:nvPr/>
          </p:nvGrpSpPr>
          <p:grpSpPr>
            <a:xfrm>
              <a:off x="5611325" y="1560875"/>
              <a:ext cx="1281300" cy="732975"/>
              <a:chOff x="5611325" y="1560875"/>
              <a:chExt cx="1281300" cy="732975"/>
            </a:xfrm>
          </p:grpSpPr>
          <p:sp>
            <p:nvSpPr>
              <p:cNvPr id="162" name="Google Shape;2607;p52">
                <a:extLst>
                  <a:ext uri="{FF2B5EF4-FFF2-40B4-BE49-F238E27FC236}">
                    <a16:creationId xmlns:a16="http://schemas.microsoft.com/office/drawing/2014/main" id="{B9BF70D1-65EE-4931-BD34-80AC328A9865}"/>
                  </a:ext>
                </a:extLst>
              </p:cNvPr>
              <p:cNvSpPr/>
              <p:nvPr/>
            </p:nvSpPr>
            <p:spPr>
              <a:xfrm>
                <a:off x="5611325" y="1702975"/>
                <a:ext cx="425700" cy="167750"/>
              </a:xfrm>
              <a:custGeom>
                <a:avLst/>
                <a:gdLst/>
                <a:ahLst/>
                <a:cxnLst/>
                <a:rect l="l" t="t" r="r" b="b"/>
                <a:pathLst>
                  <a:path w="17028" h="6710" extrusionOk="0">
                    <a:moveTo>
                      <a:pt x="12473" y="1"/>
                    </a:moveTo>
                    <a:cubicBezTo>
                      <a:pt x="11347" y="1"/>
                      <a:pt x="9886" y="234"/>
                      <a:pt x="8101" y="782"/>
                    </a:cubicBezTo>
                    <a:cubicBezTo>
                      <a:pt x="1023" y="2927"/>
                      <a:pt x="0" y="6709"/>
                      <a:pt x="4546" y="6709"/>
                    </a:cubicBezTo>
                    <a:cubicBezTo>
                      <a:pt x="5656" y="6709"/>
                      <a:pt x="7099" y="6483"/>
                      <a:pt x="8868" y="5953"/>
                    </a:cubicBezTo>
                    <a:cubicBezTo>
                      <a:pt x="16089" y="3813"/>
                      <a:pt x="17027" y="1"/>
                      <a:pt x="12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08;p52">
                <a:extLst>
                  <a:ext uri="{FF2B5EF4-FFF2-40B4-BE49-F238E27FC236}">
                    <a16:creationId xmlns:a16="http://schemas.microsoft.com/office/drawing/2014/main" id="{992B5F02-F334-476D-B6D8-C57D0C7E6DD3}"/>
                  </a:ext>
                </a:extLst>
              </p:cNvPr>
              <p:cNvSpPr/>
              <p:nvPr/>
            </p:nvSpPr>
            <p:spPr>
              <a:xfrm>
                <a:off x="6360850" y="1560875"/>
                <a:ext cx="449975" cy="137875"/>
              </a:xfrm>
              <a:custGeom>
                <a:avLst/>
                <a:gdLst/>
                <a:ahLst/>
                <a:cxnLst/>
                <a:rect l="l" t="t" r="r" b="b"/>
                <a:pathLst>
                  <a:path w="17999" h="5515" extrusionOk="0">
                    <a:moveTo>
                      <a:pt x="10696" y="1"/>
                    </a:moveTo>
                    <a:cubicBezTo>
                      <a:pt x="10018" y="1"/>
                      <a:pt x="9277" y="41"/>
                      <a:pt x="8475" y="129"/>
                    </a:cubicBezTo>
                    <a:cubicBezTo>
                      <a:pt x="0" y="1037"/>
                      <a:pt x="39" y="5514"/>
                      <a:pt x="7095" y="5514"/>
                    </a:cubicBezTo>
                    <a:cubicBezTo>
                      <a:pt x="7816" y="5514"/>
                      <a:pt x="8610" y="5468"/>
                      <a:pt x="9475" y="5366"/>
                    </a:cubicBezTo>
                    <a:cubicBezTo>
                      <a:pt x="17999" y="4392"/>
                      <a:pt x="17772" y="1"/>
                      <a:pt x="10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09;p52">
                <a:extLst>
                  <a:ext uri="{FF2B5EF4-FFF2-40B4-BE49-F238E27FC236}">
                    <a16:creationId xmlns:a16="http://schemas.microsoft.com/office/drawing/2014/main" id="{9DEAD30E-EAF7-4926-9071-ABDD51381A0E}"/>
                  </a:ext>
                </a:extLst>
              </p:cNvPr>
              <p:cNvSpPr/>
              <p:nvPr/>
            </p:nvSpPr>
            <p:spPr>
              <a:xfrm>
                <a:off x="6179100" y="2155325"/>
                <a:ext cx="286875" cy="138525"/>
              </a:xfrm>
              <a:custGeom>
                <a:avLst/>
                <a:gdLst/>
                <a:ahLst/>
                <a:cxnLst/>
                <a:rect l="l" t="t" r="r" b="b"/>
                <a:pathLst>
                  <a:path w="11475" h="5541" extrusionOk="0">
                    <a:moveTo>
                      <a:pt x="11475" y="1"/>
                    </a:moveTo>
                    <a:cubicBezTo>
                      <a:pt x="10147" y="2194"/>
                      <a:pt x="7099" y="3387"/>
                      <a:pt x="4287" y="3387"/>
                    </a:cubicBezTo>
                    <a:cubicBezTo>
                      <a:pt x="2650" y="3387"/>
                      <a:pt x="1092" y="2983"/>
                      <a:pt x="0" y="2136"/>
                    </a:cubicBezTo>
                    <a:lnTo>
                      <a:pt x="0" y="2136"/>
                    </a:lnTo>
                    <a:cubicBezTo>
                      <a:pt x="1035" y="4235"/>
                      <a:pt x="3161" y="5541"/>
                      <a:pt x="5437" y="5541"/>
                    </a:cubicBezTo>
                    <a:cubicBezTo>
                      <a:pt x="5801" y="5541"/>
                      <a:pt x="6170" y="5507"/>
                      <a:pt x="6538" y="5438"/>
                    </a:cubicBezTo>
                    <a:cubicBezTo>
                      <a:pt x="9240" y="4938"/>
                      <a:pt x="11241" y="2703"/>
                      <a:pt x="11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10;p52">
                <a:extLst>
                  <a:ext uri="{FF2B5EF4-FFF2-40B4-BE49-F238E27FC236}">
                    <a16:creationId xmlns:a16="http://schemas.microsoft.com/office/drawing/2014/main" id="{3032ACB3-7006-4155-ACBA-64493B563FBC}"/>
                  </a:ext>
                </a:extLst>
              </p:cNvPr>
              <p:cNvSpPr/>
              <p:nvPr/>
            </p:nvSpPr>
            <p:spPr>
              <a:xfrm>
                <a:off x="6531850" y="1780900"/>
                <a:ext cx="360775" cy="224725"/>
              </a:xfrm>
              <a:custGeom>
                <a:avLst/>
                <a:gdLst/>
                <a:ahLst/>
                <a:cxnLst/>
                <a:rect l="l" t="t" r="r" b="b"/>
                <a:pathLst>
                  <a:path w="14431" h="8989" extrusionOk="0">
                    <a:moveTo>
                      <a:pt x="13176" y="0"/>
                    </a:moveTo>
                    <a:lnTo>
                      <a:pt x="13176" y="0"/>
                    </a:lnTo>
                    <a:cubicBezTo>
                      <a:pt x="12501" y="4657"/>
                      <a:pt x="9085" y="7150"/>
                      <a:pt x="4948" y="7150"/>
                    </a:cubicBezTo>
                    <a:cubicBezTo>
                      <a:pt x="3367" y="7150"/>
                      <a:pt x="1680" y="6786"/>
                      <a:pt x="0" y="6038"/>
                    </a:cubicBezTo>
                    <a:lnTo>
                      <a:pt x="0" y="6038"/>
                    </a:lnTo>
                    <a:cubicBezTo>
                      <a:pt x="1736" y="8069"/>
                      <a:pt x="4035" y="8988"/>
                      <a:pt x="6238" y="8988"/>
                    </a:cubicBezTo>
                    <a:cubicBezTo>
                      <a:pt x="10514" y="8988"/>
                      <a:pt x="14431" y="5526"/>
                      <a:pt x="1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11;p52">
                <a:extLst>
                  <a:ext uri="{FF2B5EF4-FFF2-40B4-BE49-F238E27FC236}">
                    <a16:creationId xmlns:a16="http://schemas.microsoft.com/office/drawing/2014/main" id="{BA2A79CB-2A1A-465A-A6A0-6980770BE401}"/>
                  </a:ext>
                </a:extLst>
              </p:cNvPr>
              <p:cNvSpPr/>
              <p:nvPr/>
            </p:nvSpPr>
            <p:spPr>
              <a:xfrm>
                <a:off x="5676225" y="2001900"/>
                <a:ext cx="361125" cy="160200"/>
              </a:xfrm>
              <a:custGeom>
                <a:avLst/>
                <a:gdLst/>
                <a:ahLst/>
                <a:cxnLst/>
                <a:rect l="l" t="t" r="r" b="b"/>
                <a:pathLst>
                  <a:path w="14445" h="6408" extrusionOk="0">
                    <a:moveTo>
                      <a:pt x="1" y="0"/>
                    </a:moveTo>
                    <a:cubicBezTo>
                      <a:pt x="615" y="4334"/>
                      <a:pt x="3700" y="6408"/>
                      <a:pt x="6915" y="6408"/>
                    </a:cubicBezTo>
                    <a:cubicBezTo>
                      <a:pt x="9985" y="6408"/>
                      <a:pt x="13173" y="4518"/>
                      <a:pt x="14444" y="901"/>
                    </a:cubicBezTo>
                    <a:lnTo>
                      <a:pt x="14444" y="901"/>
                    </a:lnTo>
                    <a:cubicBezTo>
                      <a:pt x="12204" y="3141"/>
                      <a:pt x="9518" y="4322"/>
                      <a:pt x="6980" y="4322"/>
                    </a:cubicBezTo>
                    <a:cubicBezTo>
                      <a:pt x="4228" y="4322"/>
                      <a:pt x="1649" y="293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2612;p52">
              <a:extLst>
                <a:ext uri="{FF2B5EF4-FFF2-40B4-BE49-F238E27FC236}">
                  <a16:creationId xmlns:a16="http://schemas.microsoft.com/office/drawing/2014/main" id="{D47A053E-17BE-4DCE-A234-8EDA6BA2D3B9}"/>
                </a:ext>
              </a:extLst>
            </p:cNvPr>
            <p:cNvSpPr/>
            <p:nvPr/>
          </p:nvSpPr>
          <p:spPr>
            <a:xfrm>
              <a:off x="8067100" y="2123650"/>
              <a:ext cx="514550" cy="843950"/>
            </a:xfrm>
            <a:custGeom>
              <a:avLst/>
              <a:gdLst/>
              <a:ahLst/>
              <a:cxnLst/>
              <a:rect l="l" t="t" r="r" b="b"/>
              <a:pathLst>
                <a:path w="20582" h="33758" extrusionOk="0">
                  <a:moveTo>
                    <a:pt x="5538" y="0"/>
                  </a:moveTo>
                  <a:cubicBezTo>
                    <a:pt x="9207" y="2302"/>
                    <a:pt x="20582" y="20582"/>
                    <a:pt x="10141" y="33758"/>
                  </a:cubicBezTo>
                  <a:cubicBezTo>
                    <a:pt x="1" y="25085"/>
                    <a:pt x="5638" y="8540"/>
                    <a:pt x="5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13;p52">
              <a:extLst>
                <a:ext uri="{FF2B5EF4-FFF2-40B4-BE49-F238E27FC236}">
                  <a16:creationId xmlns:a16="http://schemas.microsoft.com/office/drawing/2014/main" id="{C47E1D19-FDC8-474F-804C-47D44C22D436}"/>
                </a:ext>
              </a:extLst>
            </p:cNvPr>
            <p:cNvSpPr/>
            <p:nvPr/>
          </p:nvSpPr>
          <p:spPr>
            <a:xfrm>
              <a:off x="8067100" y="2123650"/>
              <a:ext cx="381125" cy="843950"/>
            </a:xfrm>
            <a:custGeom>
              <a:avLst/>
              <a:gdLst/>
              <a:ahLst/>
              <a:cxnLst/>
              <a:rect l="l" t="t" r="r" b="b"/>
              <a:pathLst>
                <a:path w="15245" h="33758" extrusionOk="0">
                  <a:moveTo>
                    <a:pt x="5538" y="0"/>
                  </a:moveTo>
                  <a:cubicBezTo>
                    <a:pt x="6138" y="1701"/>
                    <a:pt x="15245" y="19548"/>
                    <a:pt x="10141" y="33758"/>
                  </a:cubicBezTo>
                  <a:cubicBezTo>
                    <a:pt x="1" y="25085"/>
                    <a:pt x="5638" y="8540"/>
                    <a:pt x="5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14;p52">
              <a:extLst>
                <a:ext uri="{FF2B5EF4-FFF2-40B4-BE49-F238E27FC236}">
                  <a16:creationId xmlns:a16="http://schemas.microsoft.com/office/drawing/2014/main" id="{41E44324-B3EE-4766-8D43-2F0C75228022}"/>
                </a:ext>
              </a:extLst>
            </p:cNvPr>
            <p:cNvSpPr/>
            <p:nvPr/>
          </p:nvSpPr>
          <p:spPr>
            <a:xfrm>
              <a:off x="8183025" y="2086125"/>
              <a:ext cx="221000" cy="803100"/>
            </a:xfrm>
            <a:custGeom>
              <a:avLst/>
              <a:gdLst/>
              <a:ahLst/>
              <a:cxnLst/>
              <a:rect l="l" t="t" r="r" b="b"/>
              <a:pathLst>
                <a:path w="8840" h="32124" extrusionOk="0">
                  <a:moveTo>
                    <a:pt x="734" y="2869"/>
                  </a:moveTo>
                  <a:cubicBezTo>
                    <a:pt x="4604" y="10841"/>
                    <a:pt x="7873" y="25218"/>
                    <a:pt x="6071" y="31223"/>
                  </a:cubicBezTo>
                  <a:cubicBezTo>
                    <a:pt x="5871" y="31890"/>
                    <a:pt x="6205" y="32123"/>
                    <a:pt x="6505" y="31456"/>
                  </a:cubicBezTo>
                  <a:cubicBezTo>
                    <a:pt x="8840" y="25885"/>
                    <a:pt x="6338" y="11408"/>
                    <a:pt x="2102" y="2335"/>
                  </a:cubicBezTo>
                  <a:cubicBezTo>
                    <a:pt x="968" y="0"/>
                    <a:pt x="0" y="1535"/>
                    <a:pt x="734" y="28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15;p52">
              <a:extLst>
                <a:ext uri="{FF2B5EF4-FFF2-40B4-BE49-F238E27FC236}">
                  <a16:creationId xmlns:a16="http://schemas.microsoft.com/office/drawing/2014/main" id="{2ED9A73A-4053-4EE9-A3EF-D78E51FF2B60}"/>
                </a:ext>
              </a:extLst>
            </p:cNvPr>
            <p:cNvSpPr/>
            <p:nvPr/>
          </p:nvSpPr>
          <p:spPr>
            <a:xfrm>
              <a:off x="8128825" y="2130325"/>
              <a:ext cx="462000" cy="694675"/>
            </a:xfrm>
            <a:custGeom>
              <a:avLst/>
              <a:gdLst/>
              <a:ahLst/>
              <a:cxnLst/>
              <a:rect l="l" t="t" r="r" b="b"/>
              <a:pathLst>
                <a:path w="18480" h="27787" extrusionOk="0">
                  <a:moveTo>
                    <a:pt x="4503" y="0"/>
                  </a:moveTo>
                  <a:cubicBezTo>
                    <a:pt x="0" y="13877"/>
                    <a:pt x="11575" y="13576"/>
                    <a:pt x="18480" y="27787"/>
                  </a:cubicBezTo>
                  <a:cubicBezTo>
                    <a:pt x="18146" y="15645"/>
                    <a:pt x="13043" y="6938"/>
                    <a:pt x="4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16;p52">
              <a:extLst>
                <a:ext uri="{FF2B5EF4-FFF2-40B4-BE49-F238E27FC236}">
                  <a16:creationId xmlns:a16="http://schemas.microsoft.com/office/drawing/2014/main" id="{598DBDA8-A871-453A-85D7-FB6E777BE81A}"/>
                </a:ext>
              </a:extLst>
            </p:cNvPr>
            <p:cNvSpPr/>
            <p:nvPr/>
          </p:nvSpPr>
          <p:spPr>
            <a:xfrm>
              <a:off x="8197200" y="2089450"/>
              <a:ext cx="378625" cy="654675"/>
            </a:xfrm>
            <a:custGeom>
              <a:avLst/>
              <a:gdLst/>
              <a:ahLst/>
              <a:cxnLst/>
              <a:rect l="l" t="t" r="r" b="b"/>
              <a:pathLst>
                <a:path w="15145" h="26187" extrusionOk="0">
                  <a:moveTo>
                    <a:pt x="934" y="2069"/>
                  </a:moveTo>
                  <a:cubicBezTo>
                    <a:pt x="5738" y="8340"/>
                    <a:pt x="11509" y="19448"/>
                    <a:pt x="14444" y="25552"/>
                  </a:cubicBezTo>
                  <a:cubicBezTo>
                    <a:pt x="14744" y="26186"/>
                    <a:pt x="15144" y="26153"/>
                    <a:pt x="14844" y="25419"/>
                  </a:cubicBezTo>
                  <a:cubicBezTo>
                    <a:pt x="13176" y="20682"/>
                    <a:pt x="7973" y="9174"/>
                    <a:pt x="2035" y="1101"/>
                  </a:cubicBezTo>
                  <a:cubicBezTo>
                    <a:pt x="1201" y="1"/>
                    <a:pt x="0" y="901"/>
                    <a:pt x="934" y="20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17;p52">
              <a:extLst>
                <a:ext uri="{FF2B5EF4-FFF2-40B4-BE49-F238E27FC236}">
                  <a16:creationId xmlns:a16="http://schemas.microsoft.com/office/drawing/2014/main" id="{1EE5D3B2-0FAD-4835-A682-1EBAADE4381A}"/>
                </a:ext>
              </a:extLst>
            </p:cNvPr>
            <p:cNvSpPr/>
            <p:nvPr/>
          </p:nvSpPr>
          <p:spPr>
            <a:xfrm>
              <a:off x="7707675" y="1407300"/>
              <a:ext cx="559600" cy="788925"/>
            </a:xfrm>
            <a:custGeom>
              <a:avLst/>
              <a:gdLst/>
              <a:ahLst/>
              <a:cxnLst/>
              <a:rect l="l" t="t" r="r" b="b"/>
              <a:pathLst>
                <a:path w="22384" h="31557" extrusionOk="0">
                  <a:moveTo>
                    <a:pt x="21983" y="29622"/>
                  </a:moveTo>
                  <a:cubicBezTo>
                    <a:pt x="22383" y="30923"/>
                    <a:pt x="20415" y="31556"/>
                    <a:pt x="19982" y="30255"/>
                  </a:cubicBezTo>
                  <a:cubicBezTo>
                    <a:pt x="16779" y="20182"/>
                    <a:pt x="9574" y="7939"/>
                    <a:pt x="1101" y="1468"/>
                  </a:cubicBezTo>
                  <a:cubicBezTo>
                    <a:pt x="1" y="634"/>
                    <a:pt x="968" y="0"/>
                    <a:pt x="2035" y="834"/>
                  </a:cubicBezTo>
                  <a:cubicBezTo>
                    <a:pt x="10842" y="7572"/>
                    <a:pt x="18647" y="19147"/>
                    <a:pt x="21983" y="2962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18;p52">
              <a:extLst>
                <a:ext uri="{FF2B5EF4-FFF2-40B4-BE49-F238E27FC236}">
                  <a16:creationId xmlns:a16="http://schemas.microsoft.com/office/drawing/2014/main" id="{547306EC-8605-4CA2-B3FD-2CA0EBC5A16D}"/>
                </a:ext>
              </a:extLst>
            </p:cNvPr>
            <p:cNvSpPr/>
            <p:nvPr/>
          </p:nvSpPr>
          <p:spPr>
            <a:xfrm>
              <a:off x="8052100" y="1484850"/>
              <a:ext cx="147625" cy="378625"/>
            </a:xfrm>
            <a:custGeom>
              <a:avLst/>
              <a:gdLst/>
              <a:ahLst/>
              <a:cxnLst/>
              <a:rect l="l" t="t" r="r" b="b"/>
              <a:pathLst>
                <a:path w="5905" h="15145" extrusionOk="0">
                  <a:moveTo>
                    <a:pt x="2035" y="15145"/>
                  </a:moveTo>
                  <a:cubicBezTo>
                    <a:pt x="0" y="13077"/>
                    <a:pt x="267" y="1"/>
                    <a:pt x="3069" y="301"/>
                  </a:cubicBezTo>
                  <a:cubicBezTo>
                    <a:pt x="5904" y="601"/>
                    <a:pt x="4103" y="13610"/>
                    <a:pt x="2035" y="151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19;p52">
              <a:extLst>
                <a:ext uri="{FF2B5EF4-FFF2-40B4-BE49-F238E27FC236}">
                  <a16:creationId xmlns:a16="http://schemas.microsoft.com/office/drawing/2014/main" id="{C811F120-9BEB-4310-B5A6-DC59DD13E211}"/>
                </a:ext>
              </a:extLst>
            </p:cNvPr>
            <p:cNvSpPr/>
            <p:nvPr/>
          </p:nvSpPr>
          <p:spPr>
            <a:xfrm>
              <a:off x="7682650" y="1588250"/>
              <a:ext cx="372800" cy="224375"/>
            </a:xfrm>
            <a:custGeom>
              <a:avLst/>
              <a:gdLst/>
              <a:ahLst/>
              <a:cxnLst/>
              <a:rect l="l" t="t" r="r" b="b"/>
              <a:pathLst>
                <a:path w="14912" h="8975" extrusionOk="0">
                  <a:moveTo>
                    <a:pt x="14912" y="7673"/>
                  </a:moveTo>
                  <a:cubicBezTo>
                    <a:pt x="13811" y="5005"/>
                    <a:pt x="1736" y="1"/>
                    <a:pt x="868" y="2736"/>
                  </a:cubicBezTo>
                  <a:cubicBezTo>
                    <a:pt x="1" y="5438"/>
                    <a:pt x="12643" y="8974"/>
                    <a:pt x="14912" y="76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20;p52">
              <a:extLst>
                <a:ext uri="{FF2B5EF4-FFF2-40B4-BE49-F238E27FC236}">
                  <a16:creationId xmlns:a16="http://schemas.microsoft.com/office/drawing/2014/main" id="{E047F546-170E-4BD5-A26E-4BE07598ED33}"/>
                </a:ext>
              </a:extLst>
            </p:cNvPr>
            <p:cNvSpPr/>
            <p:nvPr/>
          </p:nvSpPr>
          <p:spPr>
            <a:xfrm>
              <a:off x="7923675" y="1399800"/>
              <a:ext cx="122600" cy="321075"/>
            </a:xfrm>
            <a:custGeom>
              <a:avLst/>
              <a:gdLst/>
              <a:ahLst/>
              <a:cxnLst/>
              <a:rect l="l" t="t" r="r" b="b"/>
              <a:pathLst>
                <a:path w="4904" h="12843" extrusionOk="0">
                  <a:moveTo>
                    <a:pt x="3336" y="12843"/>
                  </a:moveTo>
                  <a:cubicBezTo>
                    <a:pt x="1368" y="11308"/>
                    <a:pt x="0" y="167"/>
                    <a:pt x="2435" y="67"/>
                  </a:cubicBezTo>
                  <a:cubicBezTo>
                    <a:pt x="4870" y="0"/>
                    <a:pt x="4904" y="11275"/>
                    <a:pt x="3336" y="1284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21;p52">
              <a:extLst>
                <a:ext uri="{FF2B5EF4-FFF2-40B4-BE49-F238E27FC236}">
                  <a16:creationId xmlns:a16="http://schemas.microsoft.com/office/drawing/2014/main" id="{C62D3A67-FE21-4183-9E3B-7276253C78B1}"/>
                </a:ext>
              </a:extLst>
            </p:cNvPr>
            <p:cNvSpPr/>
            <p:nvPr/>
          </p:nvSpPr>
          <p:spPr>
            <a:xfrm>
              <a:off x="7605100" y="1425650"/>
              <a:ext cx="311925" cy="210175"/>
            </a:xfrm>
            <a:custGeom>
              <a:avLst/>
              <a:gdLst/>
              <a:ahLst/>
              <a:cxnLst/>
              <a:rect l="l" t="t" r="r" b="b"/>
              <a:pathLst>
                <a:path w="12477" h="8407" extrusionOk="0">
                  <a:moveTo>
                    <a:pt x="12476" y="7439"/>
                  </a:moveTo>
                  <a:cubicBezTo>
                    <a:pt x="11742" y="5104"/>
                    <a:pt x="1835" y="0"/>
                    <a:pt x="935" y="2235"/>
                  </a:cubicBezTo>
                  <a:cubicBezTo>
                    <a:pt x="1" y="4470"/>
                    <a:pt x="10508" y="8406"/>
                    <a:pt x="12476" y="74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22;p52">
              <a:extLst>
                <a:ext uri="{FF2B5EF4-FFF2-40B4-BE49-F238E27FC236}">
                  <a16:creationId xmlns:a16="http://schemas.microsoft.com/office/drawing/2014/main" id="{C7937532-AA49-4273-8150-CF817F0CBCB4}"/>
                </a:ext>
              </a:extLst>
            </p:cNvPr>
            <p:cNvSpPr/>
            <p:nvPr/>
          </p:nvSpPr>
          <p:spPr>
            <a:xfrm>
              <a:off x="7769400" y="1258025"/>
              <a:ext cx="151800" cy="296075"/>
            </a:xfrm>
            <a:custGeom>
              <a:avLst/>
              <a:gdLst/>
              <a:ahLst/>
              <a:cxnLst/>
              <a:rect l="l" t="t" r="r" b="b"/>
              <a:pathLst>
                <a:path w="6072" h="11843" extrusionOk="0">
                  <a:moveTo>
                    <a:pt x="4870" y="11842"/>
                  </a:moveTo>
                  <a:cubicBezTo>
                    <a:pt x="2869" y="10775"/>
                    <a:pt x="0" y="868"/>
                    <a:pt x="2202" y="434"/>
                  </a:cubicBezTo>
                  <a:cubicBezTo>
                    <a:pt x="4403" y="0"/>
                    <a:pt x="6071" y="10208"/>
                    <a:pt x="4870" y="118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23;p52">
              <a:extLst>
                <a:ext uri="{FF2B5EF4-FFF2-40B4-BE49-F238E27FC236}">
                  <a16:creationId xmlns:a16="http://schemas.microsoft.com/office/drawing/2014/main" id="{27674F2B-41B5-48E3-921B-0642247E120D}"/>
                </a:ext>
              </a:extLst>
            </p:cNvPr>
            <p:cNvSpPr/>
            <p:nvPr/>
          </p:nvSpPr>
          <p:spPr>
            <a:xfrm>
              <a:off x="7520875" y="1237175"/>
              <a:ext cx="260225" cy="231850"/>
            </a:xfrm>
            <a:custGeom>
              <a:avLst/>
              <a:gdLst/>
              <a:ahLst/>
              <a:cxnLst/>
              <a:rect l="l" t="t" r="r" b="b"/>
              <a:pathLst>
                <a:path w="10409" h="9274" extrusionOk="0">
                  <a:moveTo>
                    <a:pt x="10408" y="8907"/>
                  </a:moveTo>
                  <a:cubicBezTo>
                    <a:pt x="10241" y="6672"/>
                    <a:pt x="2603" y="1"/>
                    <a:pt x="1302" y="1768"/>
                  </a:cubicBezTo>
                  <a:cubicBezTo>
                    <a:pt x="1" y="3536"/>
                    <a:pt x="8407" y="9274"/>
                    <a:pt x="10408" y="89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24;p52">
              <a:extLst>
                <a:ext uri="{FF2B5EF4-FFF2-40B4-BE49-F238E27FC236}">
                  <a16:creationId xmlns:a16="http://schemas.microsoft.com/office/drawing/2014/main" id="{62ABAB83-8B8A-47B2-9EF6-ADA9FD7409AA}"/>
                </a:ext>
              </a:extLst>
            </p:cNvPr>
            <p:cNvSpPr/>
            <p:nvPr/>
          </p:nvSpPr>
          <p:spPr>
            <a:xfrm>
              <a:off x="8110475" y="1805075"/>
              <a:ext cx="149300" cy="330275"/>
            </a:xfrm>
            <a:custGeom>
              <a:avLst/>
              <a:gdLst/>
              <a:ahLst/>
              <a:cxnLst/>
              <a:rect l="l" t="t" r="r" b="b"/>
              <a:pathLst>
                <a:path w="5972" h="13211" extrusionOk="0">
                  <a:moveTo>
                    <a:pt x="2936" y="13177"/>
                  </a:moveTo>
                  <a:cubicBezTo>
                    <a:pt x="4737" y="13210"/>
                    <a:pt x="5971" y="1"/>
                    <a:pt x="2969" y="168"/>
                  </a:cubicBezTo>
                  <a:cubicBezTo>
                    <a:pt x="0" y="301"/>
                    <a:pt x="1168" y="13144"/>
                    <a:pt x="2936" y="1317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25;p52">
              <a:extLst>
                <a:ext uri="{FF2B5EF4-FFF2-40B4-BE49-F238E27FC236}">
                  <a16:creationId xmlns:a16="http://schemas.microsoft.com/office/drawing/2014/main" id="{1BA7C410-14F5-433C-817C-1A3B2C83C72B}"/>
                </a:ext>
              </a:extLst>
            </p:cNvPr>
            <p:cNvSpPr/>
            <p:nvPr/>
          </p:nvSpPr>
          <p:spPr>
            <a:xfrm>
              <a:off x="8149650" y="1813425"/>
              <a:ext cx="313600" cy="349450"/>
            </a:xfrm>
            <a:custGeom>
              <a:avLst/>
              <a:gdLst/>
              <a:ahLst/>
              <a:cxnLst/>
              <a:rect l="l" t="t" r="r" b="b"/>
              <a:pathLst>
                <a:path w="12544" h="13978" extrusionOk="0">
                  <a:moveTo>
                    <a:pt x="1369" y="12843"/>
                  </a:moveTo>
                  <a:cubicBezTo>
                    <a:pt x="2770" y="13977"/>
                    <a:pt x="12543" y="4170"/>
                    <a:pt x="9808" y="2102"/>
                  </a:cubicBezTo>
                  <a:cubicBezTo>
                    <a:pt x="7039" y="0"/>
                    <a:pt x="1" y="11709"/>
                    <a:pt x="1369" y="128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26;p52">
              <a:extLst>
                <a:ext uri="{FF2B5EF4-FFF2-40B4-BE49-F238E27FC236}">
                  <a16:creationId xmlns:a16="http://schemas.microsoft.com/office/drawing/2014/main" id="{153DA835-8DA7-4C0F-AD66-62C7BE841E94}"/>
                </a:ext>
              </a:extLst>
            </p:cNvPr>
            <p:cNvSpPr/>
            <p:nvPr/>
          </p:nvSpPr>
          <p:spPr>
            <a:xfrm>
              <a:off x="8142150" y="1720025"/>
              <a:ext cx="271050" cy="429500"/>
            </a:xfrm>
            <a:custGeom>
              <a:avLst/>
              <a:gdLst/>
              <a:ahLst/>
              <a:cxnLst/>
              <a:rect l="l" t="t" r="r" b="b"/>
              <a:pathLst>
                <a:path w="10842" h="17180" extrusionOk="0">
                  <a:moveTo>
                    <a:pt x="1669" y="16579"/>
                  </a:moveTo>
                  <a:cubicBezTo>
                    <a:pt x="3336" y="17179"/>
                    <a:pt x="10842" y="2402"/>
                    <a:pt x="7139" y="1201"/>
                  </a:cubicBezTo>
                  <a:cubicBezTo>
                    <a:pt x="3470" y="0"/>
                    <a:pt x="1" y="15978"/>
                    <a:pt x="1669" y="1657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27;p52">
              <a:extLst>
                <a:ext uri="{FF2B5EF4-FFF2-40B4-BE49-F238E27FC236}">
                  <a16:creationId xmlns:a16="http://schemas.microsoft.com/office/drawing/2014/main" id="{3FBD1411-3248-4963-BACB-94694CB05109}"/>
                </a:ext>
              </a:extLst>
            </p:cNvPr>
            <p:cNvSpPr/>
            <p:nvPr/>
          </p:nvSpPr>
          <p:spPr>
            <a:xfrm>
              <a:off x="8174675" y="2012725"/>
              <a:ext cx="282725" cy="165150"/>
            </a:xfrm>
            <a:custGeom>
              <a:avLst/>
              <a:gdLst/>
              <a:ahLst/>
              <a:cxnLst/>
              <a:rect l="l" t="t" r="r" b="b"/>
              <a:pathLst>
                <a:path w="11309" h="6606" extrusionOk="0">
                  <a:moveTo>
                    <a:pt x="368" y="4871"/>
                  </a:moveTo>
                  <a:cubicBezTo>
                    <a:pt x="768" y="6605"/>
                    <a:pt x="11309" y="5038"/>
                    <a:pt x="10908" y="2536"/>
                  </a:cubicBezTo>
                  <a:cubicBezTo>
                    <a:pt x="10475" y="1"/>
                    <a:pt x="1" y="3136"/>
                    <a:pt x="368" y="487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28;p52">
              <a:extLst>
                <a:ext uri="{FF2B5EF4-FFF2-40B4-BE49-F238E27FC236}">
                  <a16:creationId xmlns:a16="http://schemas.microsoft.com/office/drawing/2014/main" id="{5A1DAEA8-EE76-44D6-8A6A-B2A8E8066DCC}"/>
                </a:ext>
              </a:extLst>
            </p:cNvPr>
            <p:cNvSpPr/>
            <p:nvPr/>
          </p:nvSpPr>
          <p:spPr>
            <a:xfrm>
              <a:off x="8161325" y="1844275"/>
              <a:ext cx="414500" cy="328600"/>
            </a:xfrm>
            <a:custGeom>
              <a:avLst/>
              <a:gdLst/>
              <a:ahLst/>
              <a:cxnLst/>
              <a:rect l="l" t="t" r="r" b="b"/>
              <a:pathLst>
                <a:path w="16580" h="13144" extrusionOk="0">
                  <a:moveTo>
                    <a:pt x="902" y="11609"/>
                  </a:moveTo>
                  <a:cubicBezTo>
                    <a:pt x="1836" y="13143"/>
                    <a:pt x="16579" y="6305"/>
                    <a:pt x="14611" y="3136"/>
                  </a:cubicBezTo>
                  <a:cubicBezTo>
                    <a:pt x="12610" y="1"/>
                    <a:pt x="1" y="10108"/>
                    <a:pt x="902" y="11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29;p52">
              <a:extLst>
                <a:ext uri="{FF2B5EF4-FFF2-40B4-BE49-F238E27FC236}">
                  <a16:creationId xmlns:a16="http://schemas.microsoft.com/office/drawing/2014/main" id="{691EFBD7-2EB6-40A0-B34B-7B872EA5607E}"/>
                </a:ext>
              </a:extLst>
            </p:cNvPr>
            <p:cNvSpPr/>
            <p:nvPr/>
          </p:nvSpPr>
          <p:spPr>
            <a:xfrm>
              <a:off x="8178850" y="2063600"/>
              <a:ext cx="396975" cy="234350"/>
            </a:xfrm>
            <a:custGeom>
              <a:avLst/>
              <a:gdLst/>
              <a:ahLst/>
              <a:cxnLst/>
              <a:rect l="l" t="t" r="r" b="b"/>
              <a:pathLst>
                <a:path w="15879" h="9374" extrusionOk="0">
                  <a:moveTo>
                    <a:pt x="201" y="2836"/>
                  </a:moveTo>
                  <a:cubicBezTo>
                    <a:pt x="0" y="4604"/>
                    <a:pt x="14878" y="9374"/>
                    <a:pt x="15378" y="4671"/>
                  </a:cubicBezTo>
                  <a:cubicBezTo>
                    <a:pt x="15878" y="1"/>
                    <a:pt x="434" y="1068"/>
                    <a:pt x="201" y="283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30;p52">
              <a:extLst>
                <a:ext uri="{FF2B5EF4-FFF2-40B4-BE49-F238E27FC236}">
                  <a16:creationId xmlns:a16="http://schemas.microsoft.com/office/drawing/2014/main" id="{8C5C942C-8625-4B8C-A5B8-15603F5FFF66}"/>
                </a:ext>
              </a:extLst>
            </p:cNvPr>
            <p:cNvSpPr/>
            <p:nvPr/>
          </p:nvSpPr>
          <p:spPr>
            <a:xfrm>
              <a:off x="8164675" y="2094450"/>
              <a:ext cx="368625" cy="266900"/>
            </a:xfrm>
            <a:custGeom>
              <a:avLst/>
              <a:gdLst/>
              <a:ahLst/>
              <a:cxnLst/>
              <a:rect l="l" t="t" r="r" b="b"/>
              <a:pathLst>
                <a:path w="14745" h="10676" extrusionOk="0">
                  <a:moveTo>
                    <a:pt x="768" y="1602"/>
                  </a:moveTo>
                  <a:cubicBezTo>
                    <a:pt x="0" y="3203"/>
                    <a:pt x="11775" y="10675"/>
                    <a:pt x="13277" y="7906"/>
                  </a:cubicBezTo>
                  <a:cubicBezTo>
                    <a:pt x="14744" y="5171"/>
                    <a:pt x="1568" y="1"/>
                    <a:pt x="768" y="16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31;p52">
              <a:extLst>
                <a:ext uri="{FF2B5EF4-FFF2-40B4-BE49-F238E27FC236}">
                  <a16:creationId xmlns:a16="http://schemas.microsoft.com/office/drawing/2014/main" id="{A68BAD6E-B6E2-4075-A73D-1662B806EDF7}"/>
                </a:ext>
              </a:extLst>
            </p:cNvPr>
            <p:cNvSpPr/>
            <p:nvPr/>
          </p:nvSpPr>
          <p:spPr>
            <a:xfrm>
              <a:off x="8142150" y="1992725"/>
              <a:ext cx="185175" cy="238525"/>
            </a:xfrm>
            <a:custGeom>
              <a:avLst/>
              <a:gdLst/>
              <a:ahLst/>
              <a:cxnLst/>
              <a:rect l="l" t="t" r="r" b="b"/>
              <a:pathLst>
                <a:path w="7407" h="9541" extrusionOk="0">
                  <a:moveTo>
                    <a:pt x="2936" y="4770"/>
                  </a:moveTo>
                  <a:cubicBezTo>
                    <a:pt x="4004" y="3202"/>
                    <a:pt x="2302" y="0"/>
                    <a:pt x="1502" y="3469"/>
                  </a:cubicBezTo>
                  <a:cubicBezTo>
                    <a:pt x="1202" y="1968"/>
                    <a:pt x="434" y="467"/>
                    <a:pt x="201" y="434"/>
                  </a:cubicBezTo>
                  <a:cubicBezTo>
                    <a:pt x="1" y="367"/>
                    <a:pt x="34" y="1601"/>
                    <a:pt x="368" y="3169"/>
                  </a:cubicBezTo>
                  <a:cubicBezTo>
                    <a:pt x="901" y="5971"/>
                    <a:pt x="1235" y="6505"/>
                    <a:pt x="3570" y="8106"/>
                  </a:cubicBezTo>
                  <a:cubicBezTo>
                    <a:pt x="4871" y="9007"/>
                    <a:pt x="5972" y="9540"/>
                    <a:pt x="6005" y="9307"/>
                  </a:cubicBezTo>
                  <a:cubicBezTo>
                    <a:pt x="6138" y="8673"/>
                    <a:pt x="5104" y="7139"/>
                    <a:pt x="3904" y="6972"/>
                  </a:cubicBezTo>
                  <a:cubicBezTo>
                    <a:pt x="7406" y="6872"/>
                    <a:pt x="4337" y="3503"/>
                    <a:pt x="2936" y="477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32;p52">
              <a:extLst>
                <a:ext uri="{FF2B5EF4-FFF2-40B4-BE49-F238E27FC236}">
                  <a16:creationId xmlns:a16="http://schemas.microsoft.com/office/drawing/2014/main" id="{2FF833F5-D4DF-4FE6-B118-39C5CF614343}"/>
                </a:ext>
              </a:extLst>
            </p:cNvPr>
            <p:cNvSpPr/>
            <p:nvPr/>
          </p:nvSpPr>
          <p:spPr>
            <a:xfrm>
              <a:off x="6978000" y="882750"/>
              <a:ext cx="188475" cy="123450"/>
            </a:xfrm>
            <a:custGeom>
              <a:avLst/>
              <a:gdLst/>
              <a:ahLst/>
              <a:cxnLst/>
              <a:rect l="l" t="t" r="r" b="b"/>
              <a:pathLst>
                <a:path w="7539" h="4938" extrusionOk="0">
                  <a:moveTo>
                    <a:pt x="0" y="4938"/>
                  </a:moveTo>
                  <a:cubicBezTo>
                    <a:pt x="1301" y="1235"/>
                    <a:pt x="5671" y="1"/>
                    <a:pt x="6605" y="1335"/>
                  </a:cubicBezTo>
                  <a:cubicBezTo>
                    <a:pt x="7539" y="2703"/>
                    <a:pt x="3536" y="4337"/>
                    <a:pt x="0" y="49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33;p52">
              <a:extLst>
                <a:ext uri="{FF2B5EF4-FFF2-40B4-BE49-F238E27FC236}">
                  <a16:creationId xmlns:a16="http://schemas.microsoft.com/office/drawing/2014/main" id="{1A3220DE-28A9-4E38-B506-688D7989E488}"/>
                </a:ext>
              </a:extLst>
            </p:cNvPr>
            <p:cNvSpPr/>
            <p:nvPr/>
          </p:nvSpPr>
          <p:spPr>
            <a:xfrm>
              <a:off x="6956300" y="1006175"/>
              <a:ext cx="125950" cy="165975"/>
            </a:xfrm>
            <a:custGeom>
              <a:avLst/>
              <a:gdLst/>
              <a:ahLst/>
              <a:cxnLst/>
              <a:rect l="l" t="t" r="r" b="b"/>
              <a:pathLst>
                <a:path w="5038" h="6639" extrusionOk="0">
                  <a:moveTo>
                    <a:pt x="868" y="1"/>
                  </a:moveTo>
                  <a:cubicBezTo>
                    <a:pt x="2836" y="2836"/>
                    <a:pt x="5038" y="5438"/>
                    <a:pt x="3537" y="6038"/>
                  </a:cubicBezTo>
                  <a:cubicBezTo>
                    <a:pt x="2002" y="6639"/>
                    <a:pt x="1" y="3703"/>
                    <a:pt x="8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34;p52">
              <a:extLst>
                <a:ext uri="{FF2B5EF4-FFF2-40B4-BE49-F238E27FC236}">
                  <a16:creationId xmlns:a16="http://schemas.microsoft.com/office/drawing/2014/main" id="{5EEB8665-5CB3-474A-95E3-7224AE4667B8}"/>
                </a:ext>
              </a:extLst>
            </p:cNvPr>
            <p:cNvSpPr/>
            <p:nvPr/>
          </p:nvSpPr>
          <p:spPr>
            <a:xfrm>
              <a:off x="6822875" y="982825"/>
              <a:ext cx="146800" cy="192675"/>
            </a:xfrm>
            <a:custGeom>
              <a:avLst/>
              <a:gdLst/>
              <a:ahLst/>
              <a:cxnLst/>
              <a:rect l="l" t="t" r="r" b="b"/>
              <a:pathLst>
                <a:path w="5872" h="7707" extrusionOk="0">
                  <a:moveTo>
                    <a:pt x="1035" y="1"/>
                  </a:moveTo>
                  <a:cubicBezTo>
                    <a:pt x="3303" y="3303"/>
                    <a:pt x="5872" y="6272"/>
                    <a:pt x="4104" y="7006"/>
                  </a:cubicBezTo>
                  <a:cubicBezTo>
                    <a:pt x="2336" y="7706"/>
                    <a:pt x="1" y="4304"/>
                    <a:pt x="10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35;p52">
              <a:extLst>
                <a:ext uri="{FF2B5EF4-FFF2-40B4-BE49-F238E27FC236}">
                  <a16:creationId xmlns:a16="http://schemas.microsoft.com/office/drawing/2014/main" id="{CD4447DF-51A0-4F5B-BCF1-0A3D0481058B}"/>
                </a:ext>
              </a:extLst>
            </p:cNvPr>
            <p:cNvSpPr/>
            <p:nvPr/>
          </p:nvSpPr>
          <p:spPr>
            <a:xfrm>
              <a:off x="6848725" y="805200"/>
              <a:ext cx="224350" cy="177650"/>
            </a:xfrm>
            <a:custGeom>
              <a:avLst/>
              <a:gdLst/>
              <a:ahLst/>
              <a:cxnLst/>
              <a:rect l="l" t="t" r="r" b="b"/>
              <a:pathLst>
                <a:path w="8974" h="7106" extrusionOk="0">
                  <a:moveTo>
                    <a:pt x="1" y="7106"/>
                  </a:moveTo>
                  <a:cubicBezTo>
                    <a:pt x="3537" y="5271"/>
                    <a:pt x="8974" y="2936"/>
                    <a:pt x="7740" y="1468"/>
                  </a:cubicBezTo>
                  <a:cubicBezTo>
                    <a:pt x="6505" y="0"/>
                    <a:pt x="1102" y="2836"/>
                    <a:pt x="1" y="71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36;p52">
              <a:extLst>
                <a:ext uri="{FF2B5EF4-FFF2-40B4-BE49-F238E27FC236}">
                  <a16:creationId xmlns:a16="http://schemas.microsoft.com/office/drawing/2014/main" id="{1379E13B-7581-41D5-B519-FDF5C7B025D7}"/>
                </a:ext>
              </a:extLst>
            </p:cNvPr>
            <p:cNvSpPr/>
            <p:nvPr/>
          </p:nvSpPr>
          <p:spPr>
            <a:xfrm>
              <a:off x="6688625" y="969475"/>
              <a:ext cx="190150" cy="247700"/>
            </a:xfrm>
            <a:custGeom>
              <a:avLst/>
              <a:gdLst/>
              <a:ahLst/>
              <a:cxnLst/>
              <a:rect l="l" t="t" r="r" b="b"/>
              <a:pathLst>
                <a:path w="7606" h="9908" extrusionOk="0">
                  <a:moveTo>
                    <a:pt x="801" y="1"/>
                  </a:moveTo>
                  <a:cubicBezTo>
                    <a:pt x="3670" y="3570"/>
                    <a:pt x="7606" y="8007"/>
                    <a:pt x="5638" y="8974"/>
                  </a:cubicBezTo>
                  <a:cubicBezTo>
                    <a:pt x="3670" y="9908"/>
                    <a:pt x="0" y="5004"/>
                    <a:pt x="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37;p52">
              <a:extLst>
                <a:ext uri="{FF2B5EF4-FFF2-40B4-BE49-F238E27FC236}">
                  <a16:creationId xmlns:a16="http://schemas.microsoft.com/office/drawing/2014/main" id="{125B4394-F3F0-4B77-964E-90252D1476DC}"/>
                </a:ext>
              </a:extLst>
            </p:cNvPr>
            <p:cNvSpPr/>
            <p:nvPr/>
          </p:nvSpPr>
          <p:spPr>
            <a:xfrm>
              <a:off x="6708625" y="782675"/>
              <a:ext cx="199350" cy="186825"/>
            </a:xfrm>
            <a:custGeom>
              <a:avLst/>
              <a:gdLst/>
              <a:ahLst/>
              <a:cxnLst/>
              <a:rect l="l" t="t" r="r" b="b"/>
              <a:pathLst>
                <a:path w="7974" h="7473" extrusionOk="0">
                  <a:moveTo>
                    <a:pt x="1" y="7473"/>
                  </a:moveTo>
                  <a:cubicBezTo>
                    <a:pt x="3904" y="5071"/>
                    <a:pt x="7973" y="3136"/>
                    <a:pt x="6439" y="1569"/>
                  </a:cubicBezTo>
                  <a:cubicBezTo>
                    <a:pt x="4904" y="1"/>
                    <a:pt x="901" y="2503"/>
                    <a:pt x="1" y="74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38;p52">
              <a:extLst>
                <a:ext uri="{FF2B5EF4-FFF2-40B4-BE49-F238E27FC236}">
                  <a16:creationId xmlns:a16="http://schemas.microsoft.com/office/drawing/2014/main" id="{68D936C5-C8A2-441D-92FC-DA8B9E56FC20}"/>
                </a:ext>
              </a:extLst>
            </p:cNvPr>
            <p:cNvSpPr/>
            <p:nvPr/>
          </p:nvSpPr>
          <p:spPr>
            <a:xfrm>
              <a:off x="6546025" y="958650"/>
              <a:ext cx="172650" cy="216000"/>
            </a:xfrm>
            <a:custGeom>
              <a:avLst/>
              <a:gdLst/>
              <a:ahLst/>
              <a:cxnLst/>
              <a:rect l="l" t="t" r="r" b="b"/>
              <a:pathLst>
                <a:path w="6906" h="8640" extrusionOk="0">
                  <a:moveTo>
                    <a:pt x="734" y="0"/>
                  </a:moveTo>
                  <a:cubicBezTo>
                    <a:pt x="3669" y="3503"/>
                    <a:pt x="6905" y="6672"/>
                    <a:pt x="4970" y="7639"/>
                  </a:cubicBezTo>
                  <a:cubicBezTo>
                    <a:pt x="3002" y="8640"/>
                    <a:pt x="0" y="5004"/>
                    <a:pt x="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639;p52">
              <a:extLst>
                <a:ext uri="{FF2B5EF4-FFF2-40B4-BE49-F238E27FC236}">
                  <a16:creationId xmlns:a16="http://schemas.microsoft.com/office/drawing/2014/main" id="{26CEDE41-A92E-4AF2-BC87-ED6FFFF3074B}"/>
                </a:ext>
              </a:extLst>
            </p:cNvPr>
            <p:cNvSpPr/>
            <p:nvPr/>
          </p:nvSpPr>
          <p:spPr>
            <a:xfrm>
              <a:off x="6564375" y="769350"/>
              <a:ext cx="196825" cy="189325"/>
            </a:xfrm>
            <a:custGeom>
              <a:avLst/>
              <a:gdLst/>
              <a:ahLst/>
              <a:cxnLst/>
              <a:rect l="l" t="t" r="r" b="b"/>
              <a:pathLst>
                <a:path w="7873" h="7573" extrusionOk="0">
                  <a:moveTo>
                    <a:pt x="0" y="7572"/>
                  </a:moveTo>
                  <a:cubicBezTo>
                    <a:pt x="3836" y="5104"/>
                    <a:pt x="7872" y="3069"/>
                    <a:pt x="6338" y="1535"/>
                  </a:cubicBezTo>
                  <a:cubicBezTo>
                    <a:pt x="4770" y="0"/>
                    <a:pt x="801" y="2569"/>
                    <a:pt x="0" y="75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640;p52">
              <a:extLst>
                <a:ext uri="{FF2B5EF4-FFF2-40B4-BE49-F238E27FC236}">
                  <a16:creationId xmlns:a16="http://schemas.microsoft.com/office/drawing/2014/main" id="{F98DC536-3E1C-4028-8B46-40D595F3868D}"/>
                </a:ext>
              </a:extLst>
            </p:cNvPr>
            <p:cNvSpPr/>
            <p:nvPr/>
          </p:nvSpPr>
          <p:spPr>
            <a:xfrm>
              <a:off x="6410075" y="926950"/>
              <a:ext cx="592125" cy="95925"/>
            </a:xfrm>
            <a:custGeom>
              <a:avLst/>
              <a:gdLst/>
              <a:ahLst/>
              <a:cxnLst/>
              <a:rect l="l" t="t" r="r" b="b"/>
              <a:pathLst>
                <a:path w="23685" h="3837" extrusionOk="0">
                  <a:moveTo>
                    <a:pt x="1469" y="2002"/>
                  </a:moveTo>
                  <a:cubicBezTo>
                    <a:pt x="768" y="2002"/>
                    <a:pt x="1" y="1035"/>
                    <a:pt x="1602" y="634"/>
                  </a:cubicBezTo>
                  <a:cubicBezTo>
                    <a:pt x="4104" y="1"/>
                    <a:pt x="21283" y="2202"/>
                    <a:pt x="23084" y="3103"/>
                  </a:cubicBezTo>
                  <a:cubicBezTo>
                    <a:pt x="23685" y="3403"/>
                    <a:pt x="23584" y="3837"/>
                    <a:pt x="22951" y="3570"/>
                  </a:cubicBezTo>
                  <a:cubicBezTo>
                    <a:pt x="20849" y="2769"/>
                    <a:pt x="4404" y="1235"/>
                    <a:pt x="1469" y="200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41;p52">
              <a:extLst>
                <a:ext uri="{FF2B5EF4-FFF2-40B4-BE49-F238E27FC236}">
                  <a16:creationId xmlns:a16="http://schemas.microsoft.com/office/drawing/2014/main" id="{45DDF511-DD52-4B2D-89AE-F077C68D581B}"/>
                </a:ext>
              </a:extLst>
            </p:cNvPr>
            <p:cNvSpPr/>
            <p:nvPr/>
          </p:nvSpPr>
          <p:spPr>
            <a:xfrm>
              <a:off x="6978000" y="990325"/>
              <a:ext cx="254375" cy="135975"/>
            </a:xfrm>
            <a:custGeom>
              <a:avLst/>
              <a:gdLst/>
              <a:ahLst/>
              <a:cxnLst/>
              <a:rect l="l" t="t" r="r" b="b"/>
              <a:pathLst>
                <a:path w="10175" h="5439" extrusionOk="0">
                  <a:moveTo>
                    <a:pt x="0" y="635"/>
                  </a:moveTo>
                  <a:cubicBezTo>
                    <a:pt x="3736" y="1"/>
                    <a:pt x="10174" y="2269"/>
                    <a:pt x="9707" y="3870"/>
                  </a:cubicBezTo>
                  <a:cubicBezTo>
                    <a:pt x="9240" y="5438"/>
                    <a:pt x="2002" y="3437"/>
                    <a:pt x="0" y="6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42;p52">
              <a:extLst>
                <a:ext uri="{FF2B5EF4-FFF2-40B4-BE49-F238E27FC236}">
                  <a16:creationId xmlns:a16="http://schemas.microsoft.com/office/drawing/2014/main" id="{58552D49-B30C-409F-91A9-FFCBC512457D}"/>
                </a:ext>
              </a:extLst>
            </p:cNvPr>
            <p:cNvSpPr/>
            <p:nvPr/>
          </p:nvSpPr>
          <p:spPr>
            <a:xfrm>
              <a:off x="7219825" y="1155450"/>
              <a:ext cx="170975" cy="154300"/>
            </a:xfrm>
            <a:custGeom>
              <a:avLst/>
              <a:gdLst/>
              <a:ahLst/>
              <a:cxnLst/>
              <a:rect l="l" t="t" r="r" b="b"/>
              <a:pathLst>
                <a:path w="6839" h="6172" extrusionOk="0">
                  <a:moveTo>
                    <a:pt x="6839" y="1301"/>
                  </a:moveTo>
                  <a:cubicBezTo>
                    <a:pt x="6439" y="3203"/>
                    <a:pt x="1769" y="6172"/>
                    <a:pt x="868" y="3069"/>
                  </a:cubicBezTo>
                  <a:cubicBezTo>
                    <a:pt x="1" y="1"/>
                    <a:pt x="5138" y="67"/>
                    <a:pt x="6839" y="130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643;p52">
              <a:extLst>
                <a:ext uri="{FF2B5EF4-FFF2-40B4-BE49-F238E27FC236}">
                  <a16:creationId xmlns:a16="http://schemas.microsoft.com/office/drawing/2014/main" id="{C173E60F-2975-4DDC-91DF-6E75450391E6}"/>
                </a:ext>
              </a:extLst>
            </p:cNvPr>
            <p:cNvSpPr/>
            <p:nvPr/>
          </p:nvSpPr>
          <p:spPr>
            <a:xfrm>
              <a:off x="7276550" y="1187975"/>
              <a:ext cx="182650" cy="189325"/>
            </a:xfrm>
            <a:custGeom>
              <a:avLst/>
              <a:gdLst/>
              <a:ahLst/>
              <a:cxnLst/>
              <a:rect l="l" t="t" r="r" b="b"/>
              <a:pathLst>
                <a:path w="7306" h="7573" extrusionOk="0">
                  <a:moveTo>
                    <a:pt x="4570" y="0"/>
                  </a:moveTo>
                  <a:cubicBezTo>
                    <a:pt x="6204" y="1468"/>
                    <a:pt x="7305" y="7573"/>
                    <a:pt x="3669" y="7072"/>
                  </a:cubicBezTo>
                  <a:cubicBezTo>
                    <a:pt x="0" y="6572"/>
                    <a:pt x="2468" y="1035"/>
                    <a:pt x="45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44;p52">
              <a:extLst>
                <a:ext uri="{FF2B5EF4-FFF2-40B4-BE49-F238E27FC236}">
                  <a16:creationId xmlns:a16="http://schemas.microsoft.com/office/drawing/2014/main" id="{01E49586-2927-430E-99DF-D453D186CFDC}"/>
                </a:ext>
              </a:extLst>
            </p:cNvPr>
            <p:cNvSpPr/>
            <p:nvPr/>
          </p:nvSpPr>
          <p:spPr>
            <a:xfrm>
              <a:off x="7390775" y="1160450"/>
              <a:ext cx="177675" cy="163475"/>
            </a:xfrm>
            <a:custGeom>
              <a:avLst/>
              <a:gdLst/>
              <a:ahLst/>
              <a:cxnLst/>
              <a:rect l="l" t="t" r="r" b="b"/>
              <a:pathLst>
                <a:path w="7107" h="6539" extrusionOk="0">
                  <a:moveTo>
                    <a:pt x="1" y="1101"/>
                  </a:moveTo>
                  <a:cubicBezTo>
                    <a:pt x="1902" y="1"/>
                    <a:pt x="7106" y="634"/>
                    <a:pt x="5772" y="3603"/>
                  </a:cubicBezTo>
                  <a:cubicBezTo>
                    <a:pt x="4437" y="6539"/>
                    <a:pt x="368" y="2903"/>
                    <a:pt x="1" y="11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45;p52">
              <a:extLst>
                <a:ext uri="{FF2B5EF4-FFF2-40B4-BE49-F238E27FC236}">
                  <a16:creationId xmlns:a16="http://schemas.microsoft.com/office/drawing/2014/main" id="{AFCBC4CD-90DB-4FA4-8D25-D4AC107CF120}"/>
                </a:ext>
              </a:extLst>
            </p:cNvPr>
            <p:cNvSpPr/>
            <p:nvPr/>
          </p:nvSpPr>
          <p:spPr>
            <a:xfrm>
              <a:off x="7369100" y="987825"/>
              <a:ext cx="199350" cy="201000"/>
            </a:xfrm>
            <a:custGeom>
              <a:avLst/>
              <a:gdLst/>
              <a:ahLst/>
              <a:cxnLst/>
              <a:rect l="l" t="t" r="r" b="b"/>
              <a:pathLst>
                <a:path w="7974" h="8040" extrusionOk="0">
                  <a:moveTo>
                    <a:pt x="868" y="8006"/>
                  </a:moveTo>
                  <a:cubicBezTo>
                    <a:pt x="1" y="5505"/>
                    <a:pt x="1902" y="1"/>
                    <a:pt x="4938" y="2102"/>
                  </a:cubicBezTo>
                  <a:cubicBezTo>
                    <a:pt x="7973" y="4204"/>
                    <a:pt x="3537" y="8040"/>
                    <a:pt x="868" y="800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646;p52">
              <a:extLst>
                <a:ext uri="{FF2B5EF4-FFF2-40B4-BE49-F238E27FC236}">
                  <a16:creationId xmlns:a16="http://schemas.microsoft.com/office/drawing/2014/main" id="{ACE36AE3-C60B-45E3-B540-EB4C31AAF621}"/>
                </a:ext>
              </a:extLst>
            </p:cNvPr>
            <p:cNvSpPr/>
            <p:nvPr/>
          </p:nvSpPr>
          <p:spPr>
            <a:xfrm>
              <a:off x="7213150" y="988675"/>
              <a:ext cx="199350" cy="203500"/>
            </a:xfrm>
            <a:custGeom>
              <a:avLst/>
              <a:gdLst/>
              <a:ahLst/>
              <a:cxnLst/>
              <a:rect l="l" t="t" r="r" b="b"/>
              <a:pathLst>
                <a:path w="7974" h="8140" extrusionOk="0">
                  <a:moveTo>
                    <a:pt x="7106" y="7972"/>
                  </a:moveTo>
                  <a:cubicBezTo>
                    <a:pt x="4171" y="8139"/>
                    <a:pt x="1" y="4136"/>
                    <a:pt x="3070" y="2068"/>
                  </a:cubicBezTo>
                  <a:cubicBezTo>
                    <a:pt x="6105" y="0"/>
                    <a:pt x="7973" y="6138"/>
                    <a:pt x="7106" y="797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647;p52">
              <a:extLst>
                <a:ext uri="{FF2B5EF4-FFF2-40B4-BE49-F238E27FC236}">
                  <a16:creationId xmlns:a16="http://schemas.microsoft.com/office/drawing/2014/main" id="{9F6D574F-B918-4429-936A-AA20A4ACD45D}"/>
                </a:ext>
              </a:extLst>
            </p:cNvPr>
            <p:cNvSpPr/>
            <p:nvPr/>
          </p:nvSpPr>
          <p:spPr>
            <a:xfrm>
              <a:off x="7354100" y="1153775"/>
              <a:ext cx="65075" cy="70075"/>
            </a:xfrm>
            <a:custGeom>
              <a:avLst/>
              <a:gdLst/>
              <a:ahLst/>
              <a:cxnLst/>
              <a:rect l="l" t="t" r="r" b="b"/>
              <a:pathLst>
                <a:path w="2603" h="2803" extrusionOk="0">
                  <a:moveTo>
                    <a:pt x="267" y="1936"/>
                  </a:moveTo>
                  <a:cubicBezTo>
                    <a:pt x="701" y="2803"/>
                    <a:pt x="2002" y="2703"/>
                    <a:pt x="2302" y="1769"/>
                  </a:cubicBezTo>
                  <a:cubicBezTo>
                    <a:pt x="2602" y="835"/>
                    <a:pt x="1635" y="1"/>
                    <a:pt x="767" y="434"/>
                  </a:cubicBezTo>
                  <a:cubicBezTo>
                    <a:pt x="234" y="701"/>
                    <a:pt x="0" y="1368"/>
                    <a:pt x="267" y="19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648;p52">
              <a:extLst>
                <a:ext uri="{FF2B5EF4-FFF2-40B4-BE49-F238E27FC236}">
                  <a16:creationId xmlns:a16="http://schemas.microsoft.com/office/drawing/2014/main" id="{7383664A-055D-4A76-B787-1B1384C38512}"/>
                </a:ext>
              </a:extLst>
            </p:cNvPr>
            <p:cNvSpPr/>
            <p:nvPr/>
          </p:nvSpPr>
          <p:spPr>
            <a:xfrm>
              <a:off x="5288450" y="924450"/>
              <a:ext cx="982400" cy="569600"/>
            </a:xfrm>
            <a:custGeom>
              <a:avLst/>
              <a:gdLst/>
              <a:ahLst/>
              <a:cxnLst/>
              <a:rect l="l" t="t" r="r" b="b"/>
              <a:pathLst>
                <a:path w="39296" h="22784" extrusionOk="0">
                  <a:moveTo>
                    <a:pt x="39295" y="2069"/>
                  </a:moveTo>
                  <a:cubicBezTo>
                    <a:pt x="30456" y="5304"/>
                    <a:pt x="18714" y="12576"/>
                    <a:pt x="12176" y="17580"/>
                  </a:cubicBezTo>
                  <a:cubicBezTo>
                    <a:pt x="5404" y="22784"/>
                    <a:pt x="1" y="16846"/>
                    <a:pt x="8340" y="10875"/>
                  </a:cubicBezTo>
                  <a:cubicBezTo>
                    <a:pt x="16779" y="4804"/>
                    <a:pt x="29789" y="1"/>
                    <a:pt x="39295" y="20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649;p52">
              <a:extLst>
                <a:ext uri="{FF2B5EF4-FFF2-40B4-BE49-F238E27FC236}">
                  <a16:creationId xmlns:a16="http://schemas.microsoft.com/office/drawing/2014/main" id="{AE23C1D2-693F-455A-869E-05240A7D0318}"/>
                </a:ext>
              </a:extLst>
            </p:cNvPr>
            <p:cNvSpPr/>
            <p:nvPr/>
          </p:nvSpPr>
          <p:spPr>
            <a:xfrm>
              <a:off x="5495275" y="918625"/>
              <a:ext cx="957375" cy="378625"/>
            </a:xfrm>
            <a:custGeom>
              <a:avLst/>
              <a:gdLst/>
              <a:ahLst/>
              <a:cxnLst/>
              <a:rect l="l" t="t" r="r" b="b"/>
              <a:pathLst>
                <a:path w="38295" h="15145" extrusionOk="0">
                  <a:moveTo>
                    <a:pt x="35559" y="2235"/>
                  </a:moveTo>
                  <a:cubicBezTo>
                    <a:pt x="23050" y="3069"/>
                    <a:pt x="11075" y="7439"/>
                    <a:pt x="934" y="14777"/>
                  </a:cubicBezTo>
                  <a:cubicBezTo>
                    <a:pt x="434" y="15144"/>
                    <a:pt x="0" y="14977"/>
                    <a:pt x="767" y="14377"/>
                  </a:cubicBezTo>
                  <a:cubicBezTo>
                    <a:pt x="12342" y="5170"/>
                    <a:pt x="28354" y="1535"/>
                    <a:pt x="35459" y="434"/>
                  </a:cubicBezTo>
                  <a:cubicBezTo>
                    <a:pt x="38294" y="0"/>
                    <a:pt x="38061" y="2068"/>
                    <a:pt x="35559" y="22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650;p52">
              <a:extLst>
                <a:ext uri="{FF2B5EF4-FFF2-40B4-BE49-F238E27FC236}">
                  <a16:creationId xmlns:a16="http://schemas.microsoft.com/office/drawing/2014/main" id="{DD7A3861-1113-4E94-A998-663F9CDA713E}"/>
                </a:ext>
              </a:extLst>
            </p:cNvPr>
            <p:cNvSpPr/>
            <p:nvPr/>
          </p:nvSpPr>
          <p:spPr>
            <a:xfrm>
              <a:off x="5782150" y="913600"/>
              <a:ext cx="502050" cy="61750"/>
            </a:xfrm>
            <a:custGeom>
              <a:avLst/>
              <a:gdLst/>
              <a:ahLst/>
              <a:cxnLst/>
              <a:rect l="l" t="t" r="r" b="b"/>
              <a:pathLst>
                <a:path w="20082" h="2470" extrusionOk="0">
                  <a:moveTo>
                    <a:pt x="19114" y="2203"/>
                  </a:moveTo>
                  <a:cubicBezTo>
                    <a:pt x="19948" y="2469"/>
                    <a:pt x="20081" y="1168"/>
                    <a:pt x="19280" y="902"/>
                  </a:cubicBezTo>
                  <a:cubicBezTo>
                    <a:pt x="16278" y="1"/>
                    <a:pt x="2869" y="301"/>
                    <a:pt x="767" y="1335"/>
                  </a:cubicBezTo>
                  <a:cubicBezTo>
                    <a:pt x="0" y="1702"/>
                    <a:pt x="67" y="2236"/>
                    <a:pt x="867" y="1969"/>
                  </a:cubicBezTo>
                  <a:cubicBezTo>
                    <a:pt x="3469" y="1068"/>
                    <a:pt x="16512" y="1369"/>
                    <a:pt x="19114" y="220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651;p52">
              <a:extLst>
                <a:ext uri="{FF2B5EF4-FFF2-40B4-BE49-F238E27FC236}">
                  <a16:creationId xmlns:a16="http://schemas.microsoft.com/office/drawing/2014/main" id="{2BB79398-F57E-484F-9876-2A3F256C4331}"/>
                </a:ext>
              </a:extLst>
            </p:cNvPr>
            <p:cNvSpPr/>
            <p:nvPr/>
          </p:nvSpPr>
          <p:spPr>
            <a:xfrm>
              <a:off x="5668725" y="783525"/>
              <a:ext cx="176825" cy="168475"/>
            </a:xfrm>
            <a:custGeom>
              <a:avLst/>
              <a:gdLst/>
              <a:ahLst/>
              <a:cxnLst/>
              <a:rect l="l" t="t" r="r" b="b"/>
              <a:pathLst>
                <a:path w="7073" h="6739" extrusionOk="0">
                  <a:moveTo>
                    <a:pt x="7072" y="6738"/>
                  </a:moveTo>
                  <a:cubicBezTo>
                    <a:pt x="5971" y="1168"/>
                    <a:pt x="2903" y="0"/>
                    <a:pt x="1435" y="1568"/>
                  </a:cubicBezTo>
                  <a:cubicBezTo>
                    <a:pt x="0" y="3136"/>
                    <a:pt x="4404" y="6472"/>
                    <a:pt x="7072" y="67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52;p52">
              <a:extLst>
                <a:ext uri="{FF2B5EF4-FFF2-40B4-BE49-F238E27FC236}">
                  <a16:creationId xmlns:a16="http://schemas.microsoft.com/office/drawing/2014/main" id="{D5C0BD18-E19B-4D80-AB36-1ABC84AE3689}"/>
                </a:ext>
              </a:extLst>
            </p:cNvPr>
            <p:cNvSpPr/>
            <p:nvPr/>
          </p:nvSpPr>
          <p:spPr>
            <a:xfrm>
              <a:off x="5707925" y="952800"/>
              <a:ext cx="147625" cy="186000"/>
            </a:xfrm>
            <a:custGeom>
              <a:avLst/>
              <a:gdLst/>
              <a:ahLst/>
              <a:cxnLst/>
              <a:rect l="l" t="t" r="r" b="b"/>
              <a:pathLst>
                <a:path w="5905" h="7440" extrusionOk="0">
                  <a:moveTo>
                    <a:pt x="5337" y="1"/>
                  </a:moveTo>
                  <a:cubicBezTo>
                    <a:pt x="334" y="2703"/>
                    <a:pt x="0" y="6505"/>
                    <a:pt x="2102" y="6906"/>
                  </a:cubicBezTo>
                  <a:cubicBezTo>
                    <a:pt x="4704" y="7439"/>
                    <a:pt x="5904" y="2603"/>
                    <a:pt x="5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653;p52">
              <a:extLst>
                <a:ext uri="{FF2B5EF4-FFF2-40B4-BE49-F238E27FC236}">
                  <a16:creationId xmlns:a16="http://schemas.microsoft.com/office/drawing/2014/main" id="{B9F263BA-98A3-44D8-BDB2-34F635313DCA}"/>
                </a:ext>
              </a:extLst>
            </p:cNvPr>
            <p:cNvSpPr/>
            <p:nvPr/>
          </p:nvSpPr>
          <p:spPr>
            <a:xfrm>
              <a:off x="5616175" y="888600"/>
              <a:ext cx="226875" cy="159300"/>
            </a:xfrm>
            <a:custGeom>
              <a:avLst/>
              <a:gdLst/>
              <a:ahLst/>
              <a:cxnLst/>
              <a:rect l="l" t="t" r="r" b="b"/>
              <a:pathLst>
                <a:path w="9075" h="6372" extrusionOk="0">
                  <a:moveTo>
                    <a:pt x="9074" y="2502"/>
                  </a:moveTo>
                  <a:cubicBezTo>
                    <a:pt x="3970" y="0"/>
                    <a:pt x="1" y="2168"/>
                    <a:pt x="335" y="4270"/>
                  </a:cubicBezTo>
                  <a:cubicBezTo>
                    <a:pt x="701" y="6371"/>
                    <a:pt x="7273" y="4470"/>
                    <a:pt x="9074" y="25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54;p52">
              <a:extLst>
                <a:ext uri="{FF2B5EF4-FFF2-40B4-BE49-F238E27FC236}">
                  <a16:creationId xmlns:a16="http://schemas.microsoft.com/office/drawing/2014/main" id="{B0AC02D6-2336-4E22-BFAE-9371326CA843}"/>
                </a:ext>
              </a:extLst>
            </p:cNvPr>
            <p:cNvSpPr/>
            <p:nvPr/>
          </p:nvSpPr>
          <p:spPr>
            <a:xfrm>
              <a:off x="6055675" y="624225"/>
              <a:ext cx="377775" cy="372800"/>
            </a:xfrm>
            <a:custGeom>
              <a:avLst/>
              <a:gdLst/>
              <a:ahLst/>
              <a:cxnLst/>
              <a:rect l="l" t="t" r="r" b="b"/>
              <a:pathLst>
                <a:path w="15111" h="14912" extrusionOk="0">
                  <a:moveTo>
                    <a:pt x="15111" y="13377"/>
                  </a:moveTo>
                  <a:cubicBezTo>
                    <a:pt x="14044" y="7139"/>
                    <a:pt x="7472" y="1"/>
                    <a:pt x="3569" y="3937"/>
                  </a:cubicBezTo>
                  <a:cubicBezTo>
                    <a:pt x="0" y="7540"/>
                    <a:pt x="8206" y="14912"/>
                    <a:pt x="15111" y="1337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655;p52">
              <a:extLst>
                <a:ext uri="{FF2B5EF4-FFF2-40B4-BE49-F238E27FC236}">
                  <a16:creationId xmlns:a16="http://schemas.microsoft.com/office/drawing/2014/main" id="{3F231A6A-BCAE-4EB8-94CD-33B968C6D8B5}"/>
                </a:ext>
              </a:extLst>
            </p:cNvPr>
            <p:cNvSpPr/>
            <p:nvPr/>
          </p:nvSpPr>
          <p:spPr>
            <a:xfrm>
              <a:off x="6028150" y="728475"/>
              <a:ext cx="405300" cy="334425"/>
            </a:xfrm>
            <a:custGeom>
              <a:avLst/>
              <a:gdLst/>
              <a:ahLst/>
              <a:cxnLst/>
              <a:rect l="l" t="t" r="r" b="b"/>
              <a:pathLst>
                <a:path w="16212" h="13377" extrusionOk="0">
                  <a:moveTo>
                    <a:pt x="16212" y="9207"/>
                  </a:moveTo>
                  <a:cubicBezTo>
                    <a:pt x="12743" y="3937"/>
                    <a:pt x="3836" y="1"/>
                    <a:pt x="1835" y="5171"/>
                  </a:cubicBezTo>
                  <a:cubicBezTo>
                    <a:pt x="0" y="9874"/>
                    <a:pt x="10508" y="13377"/>
                    <a:pt x="16212" y="92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56;p52">
              <a:extLst>
                <a:ext uri="{FF2B5EF4-FFF2-40B4-BE49-F238E27FC236}">
                  <a16:creationId xmlns:a16="http://schemas.microsoft.com/office/drawing/2014/main" id="{75D58D5D-8D85-4627-AE85-B6A694534486}"/>
                </a:ext>
              </a:extLst>
            </p:cNvPr>
            <p:cNvSpPr/>
            <p:nvPr/>
          </p:nvSpPr>
          <p:spPr>
            <a:xfrm>
              <a:off x="6138225" y="576700"/>
              <a:ext cx="329425" cy="381975"/>
            </a:xfrm>
            <a:custGeom>
              <a:avLst/>
              <a:gdLst/>
              <a:ahLst/>
              <a:cxnLst/>
              <a:rect l="l" t="t" r="r" b="b"/>
              <a:pathLst>
                <a:path w="13177" h="15279" extrusionOk="0">
                  <a:moveTo>
                    <a:pt x="11809" y="15278"/>
                  </a:moveTo>
                  <a:cubicBezTo>
                    <a:pt x="13177" y="9107"/>
                    <a:pt x="9774" y="1"/>
                    <a:pt x="4671" y="2169"/>
                  </a:cubicBezTo>
                  <a:cubicBezTo>
                    <a:pt x="1" y="4170"/>
                    <a:pt x="4837" y="14077"/>
                    <a:pt x="11809" y="152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657;p52">
              <a:extLst>
                <a:ext uri="{FF2B5EF4-FFF2-40B4-BE49-F238E27FC236}">
                  <a16:creationId xmlns:a16="http://schemas.microsoft.com/office/drawing/2014/main" id="{76C67C52-B5C7-4511-8848-BEC80CBF770D}"/>
                </a:ext>
              </a:extLst>
            </p:cNvPr>
            <p:cNvSpPr/>
            <p:nvPr/>
          </p:nvSpPr>
          <p:spPr>
            <a:xfrm>
              <a:off x="6372550" y="891925"/>
              <a:ext cx="95100" cy="107600"/>
            </a:xfrm>
            <a:custGeom>
              <a:avLst/>
              <a:gdLst/>
              <a:ahLst/>
              <a:cxnLst/>
              <a:rect l="l" t="t" r="r" b="b"/>
              <a:pathLst>
                <a:path w="3804" h="4304" extrusionOk="0">
                  <a:moveTo>
                    <a:pt x="2136" y="1335"/>
                  </a:moveTo>
                  <a:cubicBezTo>
                    <a:pt x="2036" y="901"/>
                    <a:pt x="2236" y="468"/>
                    <a:pt x="2603" y="268"/>
                  </a:cubicBezTo>
                  <a:cubicBezTo>
                    <a:pt x="3403" y="1"/>
                    <a:pt x="3804" y="3236"/>
                    <a:pt x="3437" y="3603"/>
                  </a:cubicBezTo>
                  <a:cubicBezTo>
                    <a:pt x="2970" y="4037"/>
                    <a:pt x="1" y="4304"/>
                    <a:pt x="34" y="3403"/>
                  </a:cubicBezTo>
                  <a:cubicBezTo>
                    <a:pt x="34" y="3336"/>
                    <a:pt x="1" y="2569"/>
                    <a:pt x="1369" y="2502"/>
                  </a:cubicBezTo>
                  <a:cubicBezTo>
                    <a:pt x="935" y="1969"/>
                    <a:pt x="835" y="801"/>
                    <a:pt x="2136" y="13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58;p52">
              <a:extLst>
                <a:ext uri="{FF2B5EF4-FFF2-40B4-BE49-F238E27FC236}">
                  <a16:creationId xmlns:a16="http://schemas.microsoft.com/office/drawing/2014/main" id="{214C571D-B290-4B81-86E4-C2271703CA78}"/>
                </a:ext>
              </a:extLst>
            </p:cNvPr>
            <p:cNvSpPr/>
            <p:nvPr/>
          </p:nvSpPr>
          <p:spPr>
            <a:xfrm>
              <a:off x="5020750" y="1312225"/>
              <a:ext cx="234375" cy="246875"/>
            </a:xfrm>
            <a:custGeom>
              <a:avLst/>
              <a:gdLst/>
              <a:ahLst/>
              <a:cxnLst/>
              <a:rect l="l" t="t" r="r" b="b"/>
              <a:pathLst>
                <a:path w="9375" h="9875" extrusionOk="0">
                  <a:moveTo>
                    <a:pt x="2703" y="2136"/>
                  </a:moveTo>
                  <a:cubicBezTo>
                    <a:pt x="1" y="4270"/>
                    <a:pt x="6606" y="9874"/>
                    <a:pt x="8007" y="8774"/>
                  </a:cubicBezTo>
                  <a:cubicBezTo>
                    <a:pt x="9374" y="7673"/>
                    <a:pt x="5405" y="1"/>
                    <a:pt x="2703" y="21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59;p52">
              <a:extLst>
                <a:ext uri="{FF2B5EF4-FFF2-40B4-BE49-F238E27FC236}">
                  <a16:creationId xmlns:a16="http://schemas.microsoft.com/office/drawing/2014/main" id="{719CF557-D555-4D92-A1E2-06781DAA25B5}"/>
                </a:ext>
              </a:extLst>
            </p:cNvPr>
            <p:cNvSpPr/>
            <p:nvPr/>
          </p:nvSpPr>
          <p:spPr>
            <a:xfrm>
              <a:off x="5185875" y="1504025"/>
              <a:ext cx="234375" cy="246875"/>
            </a:xfrm>
            <a:custGeom>
              <a:avLst/>
              <a:gdLst/>
              <a:ahLst/>
              <a:cxnLst/>
              <a:rect l="l" t="t" r="r" b="b"/>
              <a:pathLst>
                <a:path w="9375" h="9875" extrusionOk="0">
                  <a:moveTo>
                    <a:pt x="6672" y="7740"/>
                  </a:moveTo>
                  <a:cubicBezTo>
                    <a:pt x="3970" y="9875"/>
                    <a:pt x="1" y="2202"/>
                    <a:pt x="1368" y="1102"/>
                  </a:cubicBezTo>
                  <a:cubicBezTo>
                    <a:pt x="2769" y="1"/>
                    <a:pt x="9374" y="5571"/>
                    <a:pt x="6672" y="77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660;p52">
              <a:extLst>
                <a:ext uri="{FF2B5EF4-FFF2-40B4-BE49-F238E27FC236}">
                  <a16:creationId xmlns:a16="http://schemas.microsoft.com/office/drawing/2014/main" id="{B63AACAA-98D3-47D7-85A5-12A59D417E37}"/>
                </a:ext>
              </a:extLst>
            </p:cNvPr>
            <p:cNvSpPr/>
            <p:nvPr/>
          </p:nvSpPr>
          <p:spPr>
            <a:xfrm>
              <a:off x="5043275" y="1504875"/>
              <a:ext cx="202675" cy="192650"/>
            </a:xfrm>
            <a:custGeom>
              <a:avLst/>
              <a:gdLst/>
              <a:ahLst/>
              <a:cxnLst/>
              <a:rect l="l" t="t" r="r" b="b"/>
              <a:pathLst>
                <a:path w="8107" h="7706" extrusionOk="0">
                  <a:moveTo>
                    <a:pt x="1769" y="5471"/>
                  </a:moveTo>
                  <a:cubicBezTo>
                    <a:pt x="3503" y="7706"/>
                    <a:pt x="8106" y="2268"/>
                    <a:pt x="7206" y="1134"/>
                  </a:cubicBezTo>
                  <a:cubicBezTo>
                    <a:pt x="6305" y="0"/>
                    <a:pt x="1" y="3269"/>
                    <a:pt x="1769" y="547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661;p52">
              <a:extLst>
                <a:ext uri="{FF2B5EF4-FFF2-40B4-BE49-F238E27FC236}">
                  <a16:creationId xmlns:a16="http://schemas.microsoft.com/office/drawing/2014/main" id="{B2AC9EA6-D2EC-4899-85EA-800419385568}"/>
                </a:ext>
              </a:extLst>
            </p:cNvPr>
            <p:cNvSpPr/>
            <p:nvPr/>
          </p:nvSpPr>
          <p:spPr>
            <a:xfrm>
              <a:off x="5192550" y="1332250"/>
              <a:ext cx="247700" cy="233525"/>
            </a:xfrm>
            <a:custGeom>
              <a:avLst/>
              <a:gdLst/>
              <a:ahLst/>
              <a:cxnLst/>
              <a:rect l="l" t="t" r="r" b="b"/>
              <a:pathLst>
                <a:path w="9908" h="9341" extrusionOk="0">
                  <a:moveTo>
                    <a:pt x="7773" y="2669"/>
                  </a:moveTo>
                  <a:cubicBezTo>
                    <a:pt x="9908" y="5371"/>
                    <a:pt x="2235" y="9340"/>
                    <a:pt x="1135" y="7973"/>
                  </a:cubicBezTo>
                  <a:cubicBezTo>
                    <a:pt x="1" y="6605"/>
                    <a:pt x="5605" y="0"/>
                    <a:pt x="7773" y="26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662;p52">
              <a:extLst>
                <a:ext uri="{FF2B5EF4-FFF2-40B4-BE49-F238E27FC236}">
                  <a16:creationId xmlns:a16="http://schemas.microsoft.com/office/drawing/2014/main" id="{94CC95D2-A880-4BC7-9420-F3DC8786037B}"/>
                </a:ext>
              </a:extLst>
            </p:cNvPr>
            <p:cNvSpPr/>
            <p:nvPr/>
          </p:nvSpPr>
          <p:spPr>
            <a:xfrm>
              <a:off x="5174200" y="1492350"/>
              <a:ext cx="92600" cy="76750"/>
            </a:xfrm>
            <a:custGeom>
              <a:avLst/>
              <a:gdLst/>
              <a:ahLst/>
              <a:cxnLst/>
              <a:rect l="l" t="t" r="r" b="b"/>
              <a:pathLst>
                <a:path w="3704" h="3070" extrusionOk="0">
                  <a:moveTo>
                    <a:pt x="1001" y="468"/>
                  </a:moveTo>
                  <a:cubicBezTo>
                    <a:pt x="1" y="1235"/>
                    <a:pt x="468" y="2803"/>
                    <a:pt x="1702" y="2936"/>
                  </a:cubicBezTo>
                  <a:cubicBezTo>
                    <a:pt x="2936" y="3070"/>
                    <a:pt x="3703" y="1669"/>
                    <a:pt x="2936" y="701"/>
                  </a:cubicBezTo>
                  <a:cubicBezTo>
                    <a:pt x="2469" y="101"/>
                    <a:pt x="1602" y="1"/>
                    <a:pt x="1001" y="4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663;p52">
              <a:extLst>
                <a:ext uri="{FF2B5EF4-FFF2-40B4-BE49-F238E27FC236}">
                  <a16:creationId xmlns:a16="http://schemas.microsoft.com/office/drawing/2014/main" id="{CC99D33B-1431-4431-9389-63BB9575B156}"/>
                </a:ext>
              </a:extLst>
            </p:cNvPr>
            <p:cNvSpPr/>
            <p:nvPr/>
          </p:nvSpPr>
          <p:spPr>
            <a:xfrm>
              <a:off x="4734725" y="1755050"/>
              <a:ext cx="338600" cy="954875"/>
            </a:xfrm>
            <a:custGeom>
              <a:avLst/>
              <a:gdLst/>
              <a:ahLst/>
              <a:cxnLst/>
              <a:rect l="l" t="t" r="r" b="b"/>
              <a:pathLst>
                <a:path w="13544" h="38195" extrusionOk="0">
                  <a:moveTo>
                    <a:pt x="1168" y="37327"/>
                  </a:moveTo>
                  <a:cubicBezTo>
                    <a:pt x="1268" y="38194"/>
                    <a:pt x="2536" y="38028"/>
                    <a:pt x="2469" y="37160"/>
                  </a:cubicBezTo>
                  <a:cubicBezTo>
                    <a:pt x="1335" y="25118"/>
                    <a:pt x="4971" y="9641"/>
                    <a:pt x="13310" y="534"/>
                  </a:cubicBezTo>
                  <a:cubicBezTo>
                    <a:pt x="13543" y="267"/>
                    <a:pt x="13310" y="0"/>
                    <a:pt x="13043" y="267"/>
                  </a:cubicBezTo>
                  <a:cubicBezTo>
                    <a:pt x="4670" y="9440"/>
                    <a:pt x="0" y="25118"/>
                    <a:pt x="1168" y="3732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664;p52">
              <a:extLst>
                <a:ext uri="{FF2B5EF4-FFF2-40B4-BE49-F238E27FC236}">
                  <a16:creationId xmlns:a16="http://schemas.microsoft.com/office/drawing/2014/main" id="{EE162F01-798A-422A-9C0E-C3A3DF64D70D}"/>
                </a:ext>
              </a:extLst>
            </p:cNvPr>
            <p:cNvSpPr/>
            <p:nvPr/>
          </p:nvSpPr>
          <p:spPr>
            <a:xfrm>
              <a:off x="4787250" y="2508925"/>
              <a:ext cx="173500" cy="147625"/>
            </a:xfrm>
            <a:custGeom>
              <a:avLst/>
              <a:gdLst/>
              <a:ahLst/>
              <a:cxnLst/>
              <a:rect l="l" t="t" r="r" b="b"/>
              <a:pathLst>
                <a:path w="6940" h="5905" extrusionOk="0">
                  <a:moveTo>
                    <a:pt x="5872" y="2302"/>
                  </a:moveTo>
                  <a:cubicBezTo>
                    <a:pt x="4804" y="0"/>
                    <a:pt x="635" y="3436"/>
                    <a:pt x="1" y="4971"/>
                  </a:cubicBezTo>
                  <a:cubicBezTo>
                    <a:pt x="2369" y="5905"/>
                    <a:pt x="6939" y="4604"/>
                    <a:pt x="5872" y="23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665;p52">
              <a:extLst>
                <a:ext uri="{FF2B5EF4-FFF2-40B4-BE49-F238E27FC236}">
                  <a16:creationId xmlns:a16="http://schemas.microsoft.com/office/drawing/2014/main" id="{8D20FEC5-3EF4-459B-8788-909BD7B184BD}"/>
                </a:ext>
              </a:extLst>
            </p:cNvPr>
            <p:cNvSpPr/>
            <p:nvPr/>
          </p:nvSpPr>
          <p:spPr>
            <a:xfrm>
              <a:off x="4596300" y="2515600"/>
              <a:ext cx="170975" cy="145950"/>
            </a:xfrm>
            <a:custGeom>
              <a:avLst/>
              <a:gdLst/>
              <a:ahLst/>
              <a:cxnLst/>
              <a:rect l="l" t="t" r="r" b="b"/>
              <a:pathLst>
                <a:path w="6839" h="5838" extrusionOk="0">
                  <a:moveTo>
                    <a:pt x="867" y="2402"/>
                  </a:moveTo>
                  <a:cubicBezTo>
                    <a:pt x="1735" y="0"/>
                    <a:pt x="6071" y="3236"/>
                    <a:pt x="6838" y="4670"/>
                  </a:cubicBezTo>
                  <a:cubicBezTo>
                    <a:pt x="4570" y="5838"/>
                    <a:pt x="0" y="4770"/>
                    <a:pt x="867" y="2402"/>
                  </a:cubicBezTo>
                  <a:close/>
                </a:path>
              </a:pathLst>
            </a:custGeom>
            <a:solidFill>
              <a:srgbClr val="52D4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666;p52">
              <a:extLst>
                <a:ext uri="{FF2B5EF4-FFF2-40B4-BE49-F238E27FC236}">
                  <a16:creationId xmlns:a16="http://schemas.microsoft.com/office/drawing/2014/main" id="{A2757121-E797-4733-AA0C-6E24E527548A}"/>
                </a:ext>
              </a:extLst>
            </p:cNvPr>
            <p:cNvSpPr/>
            <p:nvPr/>
          </p:nvSpPr>
          <p:spPr>
            <a:xfrm>
              <a:off x="4788100" y="2396350"/>
              <a:ext cx="158475" cy="130950"/>
            </a:xfrm>
            <a:custGeom>
              <a:avLst/>
              <a:gdLst/>
              <a:ahLst/>
              <a:cxnLst/>
              <a:rect l="l" t="t" r="r" b="b"/>
              <a:pathLst>
                <a:path w="6339" h="5238" extrusionOk="0">
                  <a:moveTo>
                    <a:pt x="5504" y="2168"/>
                  </a:moveTo>
                  <a:cubicBezTo>
                    <a:pt x="4670" y="0"/>
                    <a:pt x="667" y="2902"/>
                    <a:pt x="0" y="4236"/>
                  </a:cubicBezTo>
                  <a:cubicBezTo>
                    <a:pt x="2102" y="5237"/>
                    <a:pt x="6338" y="4303"/>
                    <a:pt x="5504" y="2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667;p52">
              <a:extLst>
                <a:ext uri="{FF2B5EF4-FFF2-40B4-BE49-F238E27FC236}">
                  <a16:creationId xmlns:a16="http://schemas.microsoft.com/office/drawing/2014/main" id="{35A8C23E-6CCA-4CFC-99D0-614103919C6F}"/>
                </a:ext>
              </a:extLst>
            </p:cNvPr>
            <p:cNvSpPr/>
            <p:nvPr/>
          </p:nvSpPr>
          <p:spPr>
            <a:xfrm>
              <a:off x="4615475" y="2386325"/>
              <a:ext cx="155125" cy="136800"/>
            </a:xfrm>
            <a:custGeom>
              <a:avLst/>
              <a:gdLst/>
              <a:ahLst/>
              <a:cxnLst/>
              <a:rect l="l" t="t" r="r" b="b"/>
              <a:pathLst>
                <a:path w="6205" h="5472" extrusionOk="0">
                  <a:moveTo>
                    <a:pt x="901" y="2136"/>
                  </a:moveTo>
                  <a:cubicBezTo>
                    <a:pt x="1835" y="1"/>
                    <a:pt x="5604" y="3170"/>
                    <a:pt x="6205" y="4537"/>
                  </a:cubicBezTo>
                  <a:cubicBezTo>
                    <a:pt x="4070" y="5471"/>
                    <a:pt x="0" y="4237"/>
                    <a:pt x="901" y="21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668;p52">
              <a:extLst>
                <a:ext uri="{FF2B5EF4-FFF2-40B4-BE49-F238E27FC236}">
                  <a16:creationId xmlns:a16="http://schemas.microsoft.com/office/drawing/2014/main" id="{C7C5C313-85E8-49A8-A80A-2D0B9E5FDF1B}"/>
                </a:ext>
              </a:extLst>
            </p:cNvPr>
            <p:cNvSpPr/>
            <p:nvPr/>
          </p:nvSpPr>
          <p:spPr>
            <a:xfrm>
              <a:off x="4803950" y="2264575"/>
              <a:ext cx="145125" cy="115100"/>
            </a:xfrm>
            <a:custGeom>
              <a:avLst/>
              <a:gdLst/>
              <a:ahLst/>
              <a:cxnLst/>
              <a:rect l="l" t="t" r="r" b="b"/>
              <a:pathLst>
                <a:path w="5805" h="4604" extrusionOk="0">
                  <a:moveTo>
                    <a:pt x="5137" y="2002"/>
                  </a:moveTo>
                  <a:cubicBezTo>
                    <a:pt x="4503" y="1"/>
                    <a:pt x="701" y="2369"/>
                    <a:pt x="0" y="3570"/>
                  </a:cubicBezTo>
                  <a:cubicBezTo>
                    <a:pt x="1868" y="4604"/>
                    <a:pt x="5804" y="4003"/>
                    <a:pt x="5137" y="20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669;p52">
              <a:extLst>
                <a:ext uri="{FF2B5EF4-FFF2-40B4-BE49-F238E27FC236}">
                  <a16:creationId xmlns:a16="http://schemas.microsoft.com/office/drawing/2014/main" id="{EDE8667A-365F-4354-A5A9-530637C20B7F}"/>
                </a:ext>
              </a:extLst>
            </p:cNvPr>
            <p:cNvSpPr/>
            <p:nvPr/>
          </p:nvSpPr>
          <p:spPr>
            <a:xfrm>
              <a:off x="4648000" y="2242900"/>
              <a:ext cx="140950" cy="127600"/>
            </a:xfrm>
            <a:custGeom>
              <a:avLst/>
              <a:gdLst/>
              <a:ahLst/>
              <a:cxnLst/>
              <a:rect l="l" t="t" r="r" b="b"/>
              <a:pathLst>
                <a:path w="5638" h="5104" extrusionOk="0">
                  <a:moveTo>
                    <a:pt x="934" y="1868"/>
                  </a:moveTo>
                  <a:cubicBezTo>
                    <a:pt x="1902" y="0"/>
                    <a:pt x="5137" y="3136"/>
                    <a:pt x="5638" y="4370"/>
                  </a:cubicBezTo>
                  <a:cubicBezTo>
                    <a:pt x="3636" y="5104"/>
                    <a:pt x="0" y="3736"/>
                    <a:pt x="934" y="18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670;p52">
              <a:extLst>
                <a:ext uri="{FF2B5EF4-FFF2-40B4-BE49-F238E27FC236}">
                  <a16:creationId xmlns:a16="http://schemas.microsoft.com/office/drawing/2014/main" id="{D7004F98-2564-4A87-9BB7-07CD267E7A04}"/>
                </a:ext>
              </a:extLst>
            </p:cNvPr>
            <p:cNvSpPr/>
            <p:nvPr/>
          </p:nvSpPr>
          <p:spPr>
            <a:xfrm>
              <a:off x="4828950" y="2153675"/>
              <a:ext cx="132625" cy="103425"/>
            </a:xfrm>
            <a:custGeom>
              <a:avLst/>
              <a:gdLst/>
              <a:ahLst/>
              <a:cxnLst/>
              <a:rect l="l" t="t" r="r" b="b"/>
              <a:pathLst>
                <a:path w="5305" h="4137" extrusionOk="0">
                  <a:moveTo>
                    <a:pt x="4804" y="1901"/>
                  </a:moveTo>
                  <a:cubicBezTo>
                    <a:pt x="4337" y="0"/>
                    <a:pt x="701" y="2035"/>
                    <a:pt x="1" y="3102"/>
                  </a:cubicBezTo>
                  <a:cubicBezTo>
                    <a:pt x="1669" y="4136"/>
                    <a:pt x="5305" y="3769"/>
                    <a:pt x="4804" y="19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71;p52">
              <a:extLst>
                <a:ext uri="{FF2B5EF4-FFF2-40B4-BE49-F238E27FC236}">
                  <a16:creationId xmlns:a16="http://schemas.microsoft.com/office/drawing/2014/main" id="{1C024AE0-AB6E-4FDC-AC0C-BEE489EF8702}"/>
                </a:ext>
              </a:extLst>
            </p:cNvPr>
            <p:cNvSpPr/>
            <p:nvPr/>
          </p:nvSpPr>
          <p:spPr>
            <a:xfrm>
              <a:off x="4685525" y="2121975"/>
              <a:ext cx="129275" cy="119275"/>
            </a:xfrm>
            <a:custGeom>
              <a:avLst/>
              <a:gdLst/>
              <a:ahLst/>
              <a:cxnLst/>
              <a:rect l="l" t="t" r="r" b="b"/>
              <a:pathLst>
                <a:path w="5171" h="4771" extrusionOk="0">
                  <a:moveTo>
                    <a:pt x="1001" y="1668"/>
                  </a:moveTo>
                  <a:cubicBezTo>
                    <a:pt x="1968" y="1"/>
                    <a:pt x="4804" y="3003"/>
                    <a:pt x="5171" y="4204"/>
                  </a:cubicBezTo>
                  <a:cubicBezTo>
                    <a:pt x="3303" y="4771"/>
                    <a:pt x="0" y="3370"/>
                    <a:pt x="1001" y="16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672;p52">
              <a:extLst>
                <a:ext uri="{FF2B5EF4-FFF2-40B4-BE49-F238E27FC236}">
                  <a16:creationId xmlns:a16="http://schemas.microsoft.com/office/drawing/2014/main" id="{8506A754-4CAF-4798-B8B1-CA72B00B02C9}"/>
                </a:ext>
              </a:extLst>
            </p:cNvPr>
            <p:cNvSpPr/>
            <p:nvPr/>
          </p:nvSpPr>
          <p:spPr>
            <a:xfrm>
              <a:off x="4866475" y="2051100"/>
              <a:ext cx="115125" cy="85075"/>
            </a:xfrm>
            <a:custGeom>
              <a:avLst/>
              <a:gdLst/>
              <a:ahLst/>
              <a:cxnLst/>
              <a:rect l="l" t="t" r="r" b="b"/>
              <a:pathLst>
                <a:path w="4605" h="3403" extrusionOk="0">
                  <a:moveTo>
                    <a:pt x="4337" y="1701"/>
                  </a:moveTo>
                  <a:cubicBezTo>
                    <a:pt x="4104" y="0"/>
                    <a:pt x="735" y="1435"/>
                    <a:pt x="1" y="2302"/>
                  </a:cubicBezTo>
                  <a:cubicBezTo>
                    <a:pt x="1369" y="3369"/>
                    <a:pt x="4604" y="3403"/>
                    <a:pt x="4337" y="1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73;p52">
              <a:extLst>
                <a:ext uri="{FF2B5EF4-FFF2-40B4-BE49-F238E27FC236}">
                  <a16:creationId xmlns:a16="http://schemas.microsoft.com/office/drawing/2014/main" id="{4B78A945-FD53-46F3-9A4B-A738EA1A428A}"/>
                </a:ext>
              </a:extLst>
            </p:cNvPr>
            <p:cNvSpPr/>
            <p:nvPr/>
          </p:nvSpPr>
          <p:spPr>
            <a:xfrm>
              <a:off x="4742225" y="2003550"/>
              <a:ext cx="110950" cy="108450"/>
            </a:xfrm>
            <a:custGeom>
              <a:avLst/>
              <a:gdLst/>
              <a:ahLst/>
              <a:cxnLst/>
              <a:rect l="l" t="t" r="r" b="b"/>
              <a:pathLst>
                <a:path w="4438" h="4338" extrusionOk="0">
                  <a:moveTo>
                    <a:pt x="1001" y="1402"/>
                  </a:moveTo>
                  <a:cubicBezTo>
                    <a:pt x="2035" y="1"/>
                    <a:pt x="4237" y="2936"/>
                    <a:pt x="4437" y="4037"/>
                  </a:cubicBezTo>
                  <a:cubicBezTo>
                    <a:pt x="2736" y="4337"/>
                    <a:pt x="1" y="2769"/>
                    <a:pt x="1001" y="14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74;p52">
              <a:extLst>
                <a:ext uri="{FF2B5EF4-FFF2-40B4-BE49-F238E27FC236}">
                  <a16:creationId xmlns:a16="http://schemas.microsoft.com/office/drawing/2014/main" id="{EAF9C22A-8BF5-4D60-9BEA-6D32226022E3}"/>
                </a:ext>
              </a:extLst>
            </p:cNvPr>
            <p:cNvSpPr/>
            <p:nvPr/>
          </p:nvSpPr>
          <p:spPr>
            <a:xfrm>
              <a:off x="4915675" y="1956025"/>
              <a:ext cx="93425" cy="71750"/>
            </a:xfrm>
            <a:custGeom>
              <a:avLst/>
              <a:gdLst/>
              <a:ahLst/>
              <a:cxnLst/>
              <a:rect l="l" t="t" r="r" b="b"/>
              <a:pathLst>
                <a:path w="3737" h="2870" extrusionOk="0">
                  <a:moveTo>
                    <a:pt x="3670" y="1435"/>
                  </a:moveTo>
                  <a:cubicBezTo>
                    <a:pt x="3637" y="0"/>
                    <a:pt x="668" y="834"/>
                    <a:pt x="1" y="1502"/>
                  </a:cubicBezTo>
                  <a:cubicBezTo>
                    <a:pt x="1002" y="2569"/>
                    <a:pt x="3737" y="2869"/>
                    <a:pt x="3670" y="14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675;p52">
              <a:extLst>
                <a:ext uri="{FF2B5EF4-FFF2-40B4-BE49-F238E27FC236}">
                  <a16:creationId xmlns:a16="http://schemas.microsoft.com/office/drawing/2014/main" id="{69616B01-EBC0-406B-A5EE-7A53AE35E50F}"/>
                </a:ext>
              </a:extLst>
            </p:cNvPr>
            <p:cNvSpPr/>
            <p:nvPr/>
          </p:nvSpPr>
          <p:spPr>
            <a:xfrm>
              <a:off x="4814775" y="1897650"/>
              <a:ext cx="90100" cy="92600"/>
            </a:xfrm>
            <a:custGeom>
              <a:avLst/>
              <a:gdLst/>
              <a:ahLst/>
              <a:cxnLst/>
              <a:rect l="l" t="t" r="r" b="b"/>
              <a:pathLst>
                <a:path w="3604" h="3704" extrusionOk="0">
                  <a:moveTo>
                    <a:pt x="968" y="1035"/>
                  </a:moveTo>
                  <a:cubicBezTo>
                    <a:pt x="1969" y="0"/>
                    <a:pt x="3537" y="2669"/>
                    <a:pt x="3603" y="3603"/>
                  </a:cubicBezTo>
                  <a:cubicBezTo>
                    <a:pt x="2136" y="3703"/>
                    <a:pt x="1" y="2102"/>
                    <a:pt x="968" y="10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676;p52">
              <a:extLst>
                <a:ext uri="{FF2B5EF4-FFF2-40B4-BE49-F238E27FC236}">
                  <a16:creationId xmlns:a16="http://schemas.microsoft.com/office/drawing/2014/main" id="{E2889082-E21A-40A7-BA67-A97A1F5BEEA5}"/>
                </a:ext>
              </a:extLst>
            </p:cNvPr>
            <p:cNvSpPr/>
            <p:nvPr/>
          </p:nvSpPr>
          <p:spPr>
            <a:xfrm>
              <a:off x="4966550" y="1869300"/>
              <a:ext cx="80100" cy="62575"/>
            </a:xfrm>
            <a:custGeom>
              <a:avLst/>
              <a:gdLst/>
              <a:ahLst/>
              <a:cxnLst/>
              <a:rect l="l" t="t" r="r" b="b"/>
              <a:pathLst>
                <a:path w="3204" h="2503" extrusionOk="0">
                  <a:moveTo>
                    <a:pt x="3170" y="1235"/>
                  </a:moveTo>
                  <a:cubicBezTo>
                    <a:pt x="3136" y="0"/>
                    <a:pt x="568" y="734"/>
                    <a:pt x="1" y="1301"/>
                  </a:cubicBezTo>
                  <a:cubicBezTo>
                    <a:pt x="868" y="2202"/>
                    <a:pt x="3203" y="2502"/>
                    <a:pt x="3170" y="12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77;p52">
              <a:extLst>
                <a:ext uri="{FF2B5EF4-FFF2-40B4-BE49-F238E27FC236}">
                  <a16:creationId xmlns:a16="http://schemas.microsoft.com/office/drawing/2014/main" id="{7F0DFC2E-6AA3-43FB-B256-D560C253CEF6}"/>
                </a:ext>
              </a:extLst>
            </p:cNvPr>
            <p:cNvSpPr/>
            <p:nvPr/>
          </p:nvSpPr>
          <p:spPr>
            <a:xfrm>
              <a:off x="4889825" y="1812600"/>
              <a:ext cx="71750" cy="84250"/>
            </a:xfrm>
            <a:custGeom>
              <a:avLst/>
              <a:gdLst/>
              <a:ahLst/>
              <a:cxnLst/>
              <a:rect l="l" t="t" r="r" b="b"/>
              <a:pathLst>
                <a:path w="2870" h="3370" extrusionOk="0">
                  <a:moveTo>
                    <a:pt x="1102" y="634"/>
                  </a:moveTo>
                  <a:cubicBezTo>
                    <a:pt x="2169" y="0"/>
                    <a:pt x="2870" y="2569"/>
                    <a:pt x="2703" y="3369"/>
                  </a:cubicBezTo>
                  <a:cubicBezTo>
                    <a:pt x="1469" y="3136"/>
                    <a:pt x="1" y="1301"/>
                    <a:pt x="1102" y="6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78;p52">
              <a:extLst>
                <a:ext uri="{FF2B5EF4-FFF2-40B4-BE49-F238E27FC236}">
                  <a16:creationId xmlns:a16="http://schemas.microsoft.com/office/drawing/2014/main" id="{9AC2F43D-EDE7-4DD0-8B0F-5F1B45842CAE}"/>
                </a:ext>
              </a:extLst>
            </p:cNvPr>
            <p:cNvSpPr/>
            <p:nvPr/>
          </p:nvSpPr>
          <p:spPr>
            <a:xfrm>
              <a:off x="5017425" y="1816750"/>
              <a:ext cx="72575" cy="53400"/>
            </a:xfrm>
            <a:custGeom>
              <a:avLst/>
              <a:gdLst/>
              <a:ahLst/>
              <a:cxnLst/>
              <a:rect l="l" t="t" r="r" b="b"/>
              <a:pathLst>
                <a:path w="2903" h="2136" extrusionOk="0">
                  <a:moveTo>
                    <a:pt x="2702" y="1068"/>
                  </a:moveTo>
                  <a:cubicBezTo>
                    <a:pt x="2903" y="1"/>
                    <a:pt x="601" y="134"/>
                    <a:pt x="1" y="501"/>
                  </a:cubicBezTo>
                  <a:cubicBezTo>
                    <a:pt x="568" y="1435"/>
                    <a:pt x="2469" y="2136"/>
                    <a:pt x="2702" y="10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679;p52">
              <a:extLst>
                <a:ext uri="{FF2B5EF4-FFF2-40B4-BE49-F238E27FC236}">
                  <a16:creationId xmlns:a16="http://schemas.microsoft.com/office/drawing/2014/main" id="{6BB568FB-DDF7-4AE3-BCB5-9779A9E28E35}"/>
                </a:ext>
              </a:extLst>
            </p:cNvPr>
            <p:cNvSpPr/>
            <p:nvPr/>
          </p:nvSpPr>
          <p:spPr>
            <a:xfrm>
              <a:off x="4950700" y="1750050"/>
              <a:ext cx="62575" cy="72575"/>
            </a:xfrm>
            <a:custGeom>
              <a:avLst/>
              <a:gdLst/>
              <a:ahLst/>
              <a:cxnLst/>
              <a:rect l="l" t="t" r="r" b="b"/>
              <a:pathLst>
                <a:path w="2503" h="2903" extrusionOk="0">
                  <a:moveTo>
                    <a:pt x="902" y="601"/>
                  </a:moveTo>
                  <a:cubicBezTo>
                    <a:pt x="1802" y="0"/>
                    <a:pt x="2503" y="2202"/>
                    <a:pt x="2369" y="2902"/>
                  </a:cubicBezTo>
                  <a:cubicBezTo>
                    <a:pt x="1302" y="2736"/>
                    <a:pt x="1" y="1201"/>
                    <a:pt x="902" y="6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80;p52">
              <a:extLst>
                <a:ext uri="{FF2B5EF4-FFF2-40B4-BE49-F238E27FC236}">
                  <a16:creationId xmlns:a16="http://schemas.microsoft.com/office/drawing/2014/main" id="{54D070AF-69E6-4D22-9879-56563E898CE0}"/>
                </a:ext>
              </a:extLst>
            </p:cNvPr>
            <p:cNvSpPr/>
            <p:nvPr/>
          </p:nvSpPr>
          <p:spPr>
            <a:xfrm>
              <a:off x="5060800" y="1702500"/>
              <a:ext cx="69225" cy="66750"/>
            </a:xfrm>
            <a:custGeom>
              <a:avLst/>
              <a:gdLst/>
              <a:ahLst/>
              <a:cxnLst/>
              <a:rect l="l" t="t" r="r" b="b"/>
              <a:pathLst>
                <a:path w="2769" h="2670" extrusionOk="0">
                  <a:moveTo>
                    <a:pt x="2002" y="735"/>
                  </a:moveTo>
                  <a:cubicBezTo>
                    <a:pt x="2769" y="1502"/>
                    <a:pt x="734" y="2636"/>
                    <a:pt x="33" y="2669"/>
                  </a:cubicBezTo>
                  <a:cubicBezTo>
                    <a:pt x="0" y="1602"/>
                    <a:pt x="1201" y="1"/>
                    <a:pt x="2002" y="7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681;p52">
              <a:extLst>
                <a:ext uri="{FF2B5EF4-FFF2-40B4-BE49-F238E27FC236}">
                  <a16:creationId xmlns:a16="http://schemas.microsoft.com/office/drawing/2014/main" id="{DDEEF9E7-1C83-477E-8ABC-CF17C360B239}"/>
                </a:ext>
              </a:extLst>
            </p:cNvPr>
            <p:cNvSpPr/>
            <p:nvPr/>
          </p:nvSpPr>
          <p:spPr>
            <a:xfrm>
              <a:off x="4723050" y="3164400"/>
              <a:ext cx="117600" cy="190975"/>
            </a:xfrm>
            <a:custGeom>
              <a:avLst/>
              <a:gdLst/>
              <a:ahLst/>
              <a:cxnLst/>
              <a:rect l="l" t="t" r="r" b="b"/>
              <a:pathLst>
                <a:path w="4704" h="7639" extrusionOk="0">
                  <a:moveTo>
                    <a:pt x="4704" y="0"/>
                  </a:moveTo>
                  <a:cubicBezTo>
                    <a:pt x="1068" y="1468"/>
                    <a:pt x="0" y="5904"/>
                    <a:pt x="1368" y="6772"/>
                  </a:cubicBezTo>
                  <a:cubicBezTo>
                    <a:pt x="2769" y="7639"/>
                    <a:pt x="4237" y="3569"/>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682;p52">
              <a:extLst>
                <a:ext uri="{FF2B5EF4-FFF2-40B4-BE49-F238E27FC236}">
                  <a16:creationId xmlns:a16="http://schemas.microsoft.com/office/drawing/2014/main" id="{EF764ADF-8299-4D1D-8CD9-367C5D33ACE9}"/>
                </a:ext>
              </a:extLst>
            </p:cNvPr>
            <p:cNvSpPr/>
            <p:nvPr/>
          </p:nvSpPr>
          <p:spPr>
            <a:xfrm>
              <a:off x="4840625" y="3139375"/>
              <a:ext cx="167650" cy="124275"/>
            </a:xfrm>
            <a:custGeom>
              <a:avLst/>
              <a:gdLst/>
              <a:ahLst/>
              <a:cxnLst/>
              <a:rect l="l" t="t" r="r" b="b"/>
              <a:pathLst>
                <a:path w="6706" h="4971" extrusionOk="0">
                  <a:moveTo>
                    <a:pt x="1" y="1001"/>
                  </a:moveTo>
                  <a:cubicBezTo>
                    <a:pt x="2936" y="2869"/>
                    <a:pt x="5571" y="4971"/>
                    <a:pt x="6139" y="3436"/>
                  </a:cubicBezTo>
                  <a:cubicBezTo>
                    <a:pt x="6706" y="1868"/>
                    <a:pt x="3670" y="0"/>
                    <a:pt x="1" y="10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83;p52">
              <a:extLst>
                <a:ext uri="{FF2B5EF4-FFF2-40B4-BE49-F238E27FC236}">
                  <a16:creationId xmlns:a16="http://schemas.microsoft.com/office/drawing/2014/main" id="{B168AE92-EAE2-4840-9754-58D265DC453F}"/>
                </a:ext>
              </a:extLst>
            </p:cNvPr>
            <p:cNvSpPr/>
            <p:nvPr/>
          </p:nvSpPr>
          <p:spPr>
            <a:xfrm>
              <a:off x="4812275" y="3006775"/>
              <a:ext cx="193500" cy="144300"/>
            </a:xfrm>
            <a:custGeom>
              <a:avLst/>
              <a:gdLst/>
              <a:ahLst/>
              <a:cxnLst/>
              <a:rect l="l" t="t" r="r" b="b"/>
              <a:pathLst>
                <a:path w="7740" h="5772" extrusionOk="0">
                  <a:moveTo>
                    <a:pt x="1" y="1201"/>
                  </a:moveTo>
                  <a:cubicBezTo>
                    <a:pt x="3370" y="3336"/>
                    <a:pt x="6472" y="5771"/>
                    <a:pt x="7106" y="4003"/>
                  </a:cubicBezTo>
                  <a:cubicBezTo>
                    <a:pt x="7740" y="2202"/>
                    <a:pt x="4237" y="1"/>
                    <a:pt x="1" y="12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684;p52">
              <a:extLst>
                <a:ext uri="{FF2B5EF4-FFF2-40B4-BE49-F238E27FC236}">
                  <a16:creationId xmlns:a16="http://schemas.microsoft.com/office/drawing/2014/main" id="{1337F9E4-B0FF-40A0-9F16-CC7E1700BAEB}"/>
                </a:ext>
              </a:extLst>
            </p:cNvPr>
            <p:cNvSpPr/>
            <p:nvPr/>
          </p:nvSpPr>
          <p:spPr>
            <a:xfrm>
              <a:off x="4641325" y="3036800"/>
              <a:ext cx="170975" cy="228525"/>
            </a:xfrm>
            <a:custGeom>
              <a:avLst/>
              <a:gdLst/>
              <a:ahLst/>
              <a:cxnLst/>
              <a:rect l="l" t="t" r="r" b="b"/>
              <a:pathLst>
                <a:path w="6839" h="9141" extrusionOk="0">
                  <a:moveTo>
                    <a:pt x="6839" y="0"/>
                  </a:moveTo>
                  <a:cubicBezTo>
                    <a:pt x="5137" y="3603"/>
                    <a:pt x="3036" y="9140"/>
                    <a:pt x="1535" y="7973"/>
                  </a:cubicBezTo>
                  <a:cubicBezTo>
                    <a:pt x="0" y="6805"/>
                    <a:pt x="2636" y="1268"/>
                    <a:pt x="6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685;p52">
              <a:extLst>
                <a:ext uri="{FF2B5EF4-FFF2-40B4-BE49-F238E27FC236}">
                  <a16:creationId xmlns:a16="http://schemas.microsoft.com/office/drawing/2014/main" id="{12E3FF4F-DBAA-44C1-93E7-C64DB812ECC4}"/>
                </a:ext>
              </a:extLst>
            </p:cNvPr>
            <p:cNvSpPr/>
            <p:nvPr/>
          </p:nvSpPr>
          <p:spPr>
            <a:xfrm>
              <a:off x="4793100" y="2872525"/>
              <a:ext cx="251025" cy="186825"/>
            </a:xfrm>
            <a:custGeom>
              <a:avLst/>
              <a:gdLst/>
              <a:ahLst/>
              <a:cxnLst/>
              <a:rect l="l" t="t" r="r" b="b"/>
              <a:pathLst>
                <a:path w="10041" h="7473" extrusionOk="0">
                  <a:moveTo>
                    <a:pt x="0" y="1001"/>
                  </a:moveTo>
                  <a:cubicBezTo>
                    <a:pt x="3703" y="3703"/>
                    <a:pt x="8273" y="7472"/>
                    <a:pt x="9140" y="5471"/>
                  </a:cubicBezTo>
                  <a:cubicBezTo>
                    <a:pt x="10041" y="3469"/>
                    <a:pt x="4971" y="0"/>
                    <a:pt x="0" y="10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686;p52">
              <a:extLst>
                <a:ext uri="{FF2B5EF4-FFF2-40B4-BE49-F238E27FC236}">
                  <a16:creationId xmlns:a16="http://schemas.microsoft.com/office/drawing/2014/main" id="{5E33CFBD-FCEE-46F5-BA6F-D5E504453055}"/>
                </a:ext>
              </a:extLst>
            </p:cNvPr>
            <p:cNvSpPr/>
            <p:nvPr/>
          </p:nvSpPr>
          <p:spPr>
            <a:xfrm>
              <a:off x="4611300" y="2897525"/>
              <a:ext cx="181825" cy="203500"/>
            </a:xfrm>
            <a:custGeom>
              <a:avLst/>
              <a:gdLst/>
              <a:ahLst/>
              <a:cxnLst/>
              <a:rect l="l" t="t" r="r" b="b"/>
              <a:pathLst>
                <a:path w="7273" h="8140" extrusionOk="0">
                  <a:moveTo>
                    <a:pt x="7272" y="1"/>
                  </a:moveTo>
                  <a:cubicBezTo>
                    <a:pt x="5038" y="3970"/>
                    <a:pt x="3270" y="8140"/>
                    <a:pt x="1635" y="6672"/>
                  </a:cubicBezTo>
                  <a:cubicBezTo>
                    <a:pt x="1" y="5204"/>
                    <a:pt x="2369" y="1102"/>
                    <a:pt x="7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687;p52">
              <a:extLst>
                <a:ext uri="{FF2B5EF4-FFF2-40B4-BE49-F238E27FC236}">
                  <a16:creationId xmlns:a16="http://schemas.microsoft.com/office/drawing/2014/main" id="{1CCBB3AD-6C46-48F0-AD5E-79FDF47670A6}"/>
                </a:ext>
              </a:extLst>
            </p:cNvPr>
            <p:cNvSpPr/>
            <p:nvPr/>
          </p:nvSpPr>
          <p:spPr>
            <a:xfrm>
              <a:off x="4776425" y="2729900"/>
              <a:ext cx="218500" cy="171000"/>
            </a:xfrm>
            <a:custGeom>
              <a:avLst/>
              <a:gdLst/>
              <a:ahLst/>
              <a:cxnLst/>
              <a:rect l="l" t="t" r="r" b="b"/>
              <a:pathLst>
                <a:path w="8740" h="6840" extrusionOk="0">
                  <a:moveTo>
                    <a:pt x="0" y="935"/>
                  </a:moveTo>
                  <a:cubicBezTo>
                    <a:pt x="3636" y="3704"/>
                    <a:pt x="6905" y="6839"/>
                    <a:pt x="7806" y="4838"/>
                  </a:cubicBezTo>
                  <a:cubicBezTo>
                    <a:pt x="8740" y="2836"/>
                    <a:pt x="4971" y="1"/>
                    <a:pt x="0" y="9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688;p52">
              <a:extLst>
                <a:ext uri="{FF2B5EF4-FFF2-40B4-BE49-F238E27FC236}">
                  <a16:creationId xmlns:a16="http://schemas.microsoft.com/office/drawing/2014/main" id="{1F0F4484-6CD2-4AE9-835F-15FF1D28D888}"/>
                </a:ext>
              </a:extLst>
            </p:cNvPr>
            <p:cNvSpPr/>
            <p:nvPr/>
          </p:nvSpPr>
          <p:spPr>
            <a:xfrm>
              <a:off x="4592125" y="2753250"/>
              <a:ext cx="184325" cy="201850"/>
            </a:xfrm>
            <a:custGeom>
              <a:avLst/>
              <a:gdLst/>
              <a:ahLst/>
              <a:cxnLst/>
              <a:rect l="l" t="t" r="r" b="b"/>
              <a:pathLst>
                <a:path w="7373" h="8074" extrusionOk="0">
                  <a:moveTo>
                    <a:pt x="7372" y="1"/>
                  </a:moveTo>
                  <a:cubicBezTo>
                    <a:pt x="5071" y="3937"/>
                    <a:pt x="3203" y="8073"/>
                    <a:pt x="1602" y="6572"/>
                  </a:cubicBezTo>
                  <a:cubicBezTo>
                    <a:pt x="0" y="5071"/>
                    <a:pt x="2435" y="1002"/>
                    <a:pt x="7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689;p52">
              <a:extLst>
                <a:ext uri="{FF2B5EF4-FFF2-40B4-BE49-F238E27FC236}">
                  <a16:creationId xmlns:a16="http://schemas.microsoft.com/office/drawing/2014/main" id="{7E352F94-3F81-4235-925B-3F47587A9449}"/>
                </a:ext>
              </a:extLst>
            </p:cNvPr>
            <p:cNvSpPr/>
            <p:nvPr/>
          </p:nvSpPr>
          <p:spPr>
            <a:xfrm>
              <a:off x="4743075" y="2599825"/>
              <a:ext cx="115100" cy="589600"/>
            </a:xfrm>
            <a:custGeom>
              <a:avLst/>
              <a:gdLst/>
              <a:ahLst/>
              <a:cxnLst/>
              <a:rect l="l" t="t" r="r" b="b"/>
              <a:pathLst>
                <a:path w="4604" h="23584" extrusionOk="0">
                  <a:moveTo>
                    <a:pt x="1868" y="1401"/>
                  </a:moveTo>
                  <a:cubicBezTo>
                    <a:pt x="1835" y="701"/>
                    <a:pt x="867" y="0"/>
                    <a:pt x="534" y="1601"/>
                  </a:cubicBezTo>
                  <a:cubicBezTo>
                    <a:pt x="0" y="4103"/>
                    <a:pt x="2902" y="21215"/>
                    <a:pt x="3836" y="22983"/>
                  </a:cubicBezTo>
                  <a:cubicBezTo>
                    <a:pt x="4170" y="23584"/>
                    <a:pt x="4603" y="23450"/>
                    <a:pt x="4336" y="22817"/>
                  </a:cubicBezTo>
                  <a:cubicBezTo>
                    <a:pt x="3436" y="20782"/>
                    <a:pt x="1234" y="4370"/>
                    <a:pt x="1868" y="14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690;p52">
              <a:extLst>
                <a:ext uri="{FF2B5EF4-FFF2-40B4-BE49-F238E27FC236}">
                  <a16:creationId xmlns:a16="http://schemas.microsoft.com/office/drawing/2014/main" id="{24361732-C363-49B4-BD6E-7BAC9D59324E}"/>
                </a:ext>
              </a:extLst>
            </p:cNvPr>
            <p:cNvSpPr/>
            <p:nvPr/>
          </p:nvSpPr>
          <p:spPr>
            <a:xfrm>
              <a:off x="4828950" y="3164400"/>
              <a:ext cx="141800" cy="253525"/>
            </a:xfrm>
            <a:custGeom>
              <a:avLst/>
              <a:gdLst/>
              <a:ahLst/>
              <a:cxnLst/>
              <a:rect l="l" t="t" r="r" b="b"/>
              <a:pathLst>
                <a:path w="5672" h="10141" extrusionOk="0">
                  <a:moveTo>
                    <a:pt x="468" y="0"/>
                  </a:moveTo>
                  <a:cubicBezTo>
                    <a:pt x="1" y="3803"/>
                    <a:pt x="2536" y="10141"/>
                    <a:pt x="4104" y="9607"/>
                  </a:cubicBezTo>
                  <a:cubicBezTo>
                    <a:pt x="5672" y="9073"/>
                    <a:pt x="3370" y="1901"/>
                    <a:pt x="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691;p52">
              <a:extLst>
                <a:ext uri="{FF2B5EF4-FFF2-40B4-BE49-F238E27FC236}">
                  <a16:creationId xmlns:a16="http://schemas.microsoft.com/office/drawing/2014/main" id="{0A06FE55-056D-411A-85E4-447FEFF58F29}"/>
                </a:ext>
              </a:extLst>
            </p:cNvPr>
            <p:cNvSpPr/>
            <p:nvPr/>
          </p:nvSpPr>
          <p:spPr>
            <a:xfrm>
              <a:off x="4366125" y="2438875"/>
              <a:ext cx="432000" cy="300225"/>
            </a:xfrm>
            <a:custGeom>
              <a:avLst/>
              <a:gdLst/>
              <a:ahLst/>
              <a:cxnLst/>
              <a:rect l="l" t="t" r="r" b="b"/>
              <a:pathLst>
                <a:path w="17280" h="12009" extrusionOk="0">
                  <a:moveTo>
                    <a:pt x="17280" y="12009"/>
                  </a:moveTo>
                  <a:cubicBezTo>
                    <a:pt x="12676" y="11075"/>
                    <a:pt x="1" y="8707"/>
                    <a:pt x="1935" y="4370"/>
                  </a:cubicBezTo>
                  <a:cubicBezTo>
                    <a:pt x="3870" y="0"/>
                    <a:pt x="13810" y="8840"/>
                    <a:pt x="17280" y="120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692;p52">
              <a:extLst>
                <a:ext uri="{FF2B5EF4-FFF2-40B4-BE49-F238E27FC236}">
                  <a16:creationId xmlns:a16="http://schemas.microsoft.com/office/drawing/2014/main" id="{667D737F-530D-49AC-8AAD-3581A5E9498F}"/>
                </a:ext>
              </a:extLst>
            </p:cNvPr>
            <p:cNvSpPr/>
            <p:nvPr/>
          </p:nvSpPr>
          <p:spPr>
            <a:xfrm>
              <a:off x="4374475" y="2637350"/>
              <a:ext cx="423650" cy="224350"/>
            </a:xfrm>
            <a:custGeom>
              <a:avLst/>
              <a:gdLst/>
              <a:ahLst/>
              <a:cxnLst/>
              <a:rect l="l" t="t" r="r" b="b"/>
              <a:pathLst>
                <a:path w="16946" h="8974" extrusionOk="0">
                  <a:moveTo>
                    <a:pt x="16946" y="4070"/>
                  </a:moveTo>
                  <a:cubicBezTo>
                    <a:pt x="13210" y="3936"/>
                    <a:pt x="1535" y="8973"/>
                    <a:pt x="767" y="5004"/>
                  </a:cubicBezTo>
                  <a:cubicBezTo>
                    <a:pt x="0" y="1068"/>
                    <a:pt x="8273" y="0"/>
                    <a:pt x="16946" y="40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693;p52">
              <a:extLst>
                <a:ext uri="{FF2B5EF4-FFF2-40B4-BE49-F238E27FC236}">
                  <a16:creationId xmlns:a16="http://schemas.microsoft.com/office/drawing/2014/main" id="{66DE22A1-248A-41D8-9689-3457EB1F57A9}"/>
                </a:ext>
              </a:extLst>
            </p:cNvPr>
            <p:cNvSpPr/>
            <p:nvPr/>
          </p:nvSpPr>
          <p:spPr>
            <a:xfrm>
              <a:off x="4452025" y="2371325"/>
              <a:ext cx="346100" cy="367775"/>
            </a:xfrm>
            <a:custGeom>
              <a:avLst/>
              <a:gdLst/>
              <a:ahLst/>
              <a:cxnLst/>
              <a:rect l="l" t="t" r="r" b="b"/>
              <a:pathLst>
                <a:path w="13844" h="14711" extrusionOk="0">
                  <a:moveTo>
                    <a:pt x="13844" y="14711"/>
                  </a:moveTo>
                  <a:cubicBezTo>
                    <a:pt x="11909" y="11142"/>
                    <a:pt x="6905" y="0"/>
                    <a:pt x="3470" y="2102"/>
                  </a:cubicBezTo>
                  <a:cubicBezTo>
                    <a:pt x="0" y="4170"/>
                    <a:pt x="5004" y="10975"/>
                    <a:pt x="13844" y="1471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694;p52">
              <a:extLst>
                <a:ext uri="{FF2B5EF4-FFF2-40B4-BE49-F238E27FC236}">
                  <a16:creationId xmlns:a16="http://schemas.microsoft.com/office/drawing/2014/main" id="{16404A8C-29D3-4CAA-8141-1B212EA02024}"/>
                </a:ext>
              </a:extLst>
            </p:cNvPr>
            <p:cNvSpPr/>
            <p:nvPr/>
          </p:nvSpPr>
          <p:spPr>
            <a:xfrm>
              <a:off x="4600450" y="2403000"/>
              <a:ext cx="206025" cy="333600"/>
            </a:xfrm>
            <a:custGeom>
              <a:avLst/>
              <a:gdLst/>
              <a:ahLst/>
              <a:cxnLst/>
              <a:rect l="l" t="t" r="r" b="b"/>
              <a:pathLst>
                <a:path w="8241" h="13344" extrusionOk="0">
                  <a:moveTo>
                    <a:pt x="7973" y="13344"/>
                  </a:moveTo>
                  <a:cubicBezTo>
                    <a:pt x="4938" y="8107"/>
                    <a:pt x="8240" y="3403"/>
                    <a:pt x="5338" y="1602"/>
                  </a:cubicBezTo>
                  <a:cubicBezTo>
                    <a:pt x="2836" y="1"/>
                    <a:pt x="1" y="4137"/>
                    <a:pt x="7973" y="1334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695;p52">
              <a:extLst>
                <a:ext uri="{FF2B5EF4-FFF2-40B4-BE49-F238E27FC236}">
                  <a16:creationId xmlns:a16="http://schemas.microsoft.com/office/drawing/2014/main" id="{1A35A493-C2D5-431D-AAD4-4B814370CCB5}"/>
                </a:ext>
              </a:extLst>
            </p:cNvPr>
            <p:cNvSpPr/>
            <p:nvPr/>
          </p:nvSpPr>
          <p:spPr>
            <a:xfrm>
              <a:off x="4496225" y="2722400"/>
              <a:ext cx="301900" cy="170150"/>
            </a:xfrm>
            <a:custGeom>
              <a:avLst/>
              <a:gdLst/>
              <a:ahLst/>
              <a:cxnLst/>
              <a:rect l="l" t="t" r="r" b="b"/>
              <a:pathLst>
                <a:path w="12076" h="6806" extrusionOk="0">
                  <a:moveTo>
                    <a:pt x="12076" y="668"/>
                  </a:moveTo>
                  <a:cubicBezTo>
                    <a:pt x="4470" y="1268"/>
                    <a:pt x="7072" y="6539"/>
                    <a:pt x="4070" y="6639"/>
                  </a:cubicBezTo>
                  <a:cubicBezTo>
                    <a:pt x="0" y="6806"/>
                    <a:pt x="2068" y="1"/>
                    <a:pt x="12076" y="6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696;p52">
              <a:extLst>
                <a:ext uri="{FF2B5EF4-FFF2-40B4-BE49-F238E27FC236}">
                  <a16:creationId xmlns:a16="http://schemas.microsoft.com/office/drawing/2014/main" id="{8BCEAF3A-1E50-4A9D-AF66-0CAC4AB39279}"/>
                </a:ext>
              </a:extLst>
            </p:cNvPr>
            <p:cNvSpPr/>
            <p:nvPr/>
          </p:nvSpPr>
          <p:spPr>
            <a:xfrm>
              <a:off x="4523750" y="2531425"/>
              <a:ext cx="268550" cy="210175"/>
            </a:xfrm>
            <a:custGeom>
              <a:avLst/>
              <a:gdLst/>
              <a:ahLst/>
              <a:cxnLst/>
              <a:rect l="l" t="t" r="r" b="b"/>
              <a:pathLst>
                <a:path w="10742" h="8407" extrusionOk="0">
                  <a:moveTo>
                    <a:pt x="10741" y="7807"/>
                  </a:moveTo>
                  <a:cubicBezTo>
                    <a:pt x="8806" y="8407"/>
                    <a:pt x="6738" y="8240"/>
                    <a:pt x="4904" y="7406"/>
                  </a:cubicBezTo>
                  <a:cubicBezTo>
                    <a:pt x="0" y="5238"/>
                    <a:pt x="3236" y="1"/>
                    <a:pt x="6938" y="2503"/>
                  </a:cubicBezTo>
                  <a:cubicBezTo>
                    <a:pt x="9240" y="4004"/>
                    <a:pt x="9807" y="6472"/>
                    <a:pt x="10741" y="78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697;p52">
              <a:extLst>
                <a:ext uri="{FF2B5EF4-FFF2-40B4-BE49-F238E27FC236}">
                  <a16:creationId xmlns:a16="http://schemas.microsoft.com/office/drawing/2014/main" id="{31A0DE6C-5AFE-4863-BF08-44D719CDAA4B}"/>
                </a:ext>
              </a:extLst>
            </p:cNvPr>
            <p:cNvSpPr/>
            <p:nvPr/>
          </p:nvSpPr>
          <p:spPr>
            <a:xfrm>
              <a:off x="4686350" y="2619825"/>
              <a:ext cx="133450" cy="163475"/>
            </a:xfrm>
            <a:custGeom>
              <a:avLst/>
              <a:gdLst/>
              <a:ahLst/>
              <a:cxnLst/>
              <a:rect l="l" t="t" r="r" b="b"/>
              <a:pathLst>
                <a:path w="5338" h="6539" extrusionOk="0">
                  <a:moveTo>
                    <a:pt x="334" y="6139"/>
                  </a:moveTo>
                  <a:cubicBezTo>
                    <a:pt x="134" y="5438"/>
                    <a:pt x="2269" y="4771"/>
                    <a:pt x="2269" y="4771"/>
                  </a:cubicBezTo>
                  <a:cubicBezTo>
                    <a:pt x="2269" y="4771"/>
                    <a:pt x="1" y="4437"/>
                    <a:pt x="368" y="3370"/>
                  </a:cubicBezTo>
                  <a:cubicBezTo>
                    <a:pt x="735" y="2269"/>
                    <a:pt x="2769" y="3737"/>
                    <a:pt x="2769" y="3737"/>
                  </a:cubicBezTo>
                  <a:cubicBezTo>
                    <a:pt x="2769" y="3737"/>
                    <a:pt x="1335" y="2102"/>
                    <a:pt x="1835" y="1535"/>
                  </a:cubicBezTo>
                  <a:cubicBezTo>
                    <a:pt x="2369" y="935"/>
                    <a:pt x="3170" y="2703"/>
                    <a:pt x="3170" y="2703"/>
                  </a:cubicBezTo>
                  <a:cubicBezTo>
                    <a:pt x="3170" y="2703"/>
                    <a:pt x="2336" y="34"/>
                    <a:pt x="3136" y="34"/>
                  </a:cubicBezTo>
                  <a:cubicBezTo>
                    <a:pt x="3904" y="1"/>
                    <a:pt x="5338" y="3036"/>
                    <a:pt x="4537" y="4671"/>
                  </a:cubicBezTo>
                  <a:cubicBezTo>
                    <a:pt x="3703" y="6305"/>
                    <a:pt x="534" y="6539"/>
                    <a:pt x="334" y="61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698;p52">
              <a:extLst>
                <a:ext uri="{FF2B5EF4-FFF2-40B4-BE49-F238E27FC236}">
                  <a16:creationId xmlns:a16="http://schemas.microsoft.com/office/drawing/2014/main" id="{0D4D0F1F-F876-456E-8DA6-AF6725B25741}"/>
                </a:ext>
              </a:extLst>
            </p:cNvPr>
            <p:cNvSpPr/>
            <p:nvPr/>
          </p:nvSpPr>
          <p:spPr>
            <a:xfrm>
              <a:off x="8082950" y="3512975"/>
              <a:ext cx="187650" cy="136775"/>
            </a:xfrm>
            <a:custGeom>
              <a:avLst/>
              <a:gdLst/>
              <a:ahLst/>
              <a:cxnLst/>
              <a:rect l="l" t="t" r="r" b="b"/>
              <a:pathLst>
                <a:path w="7506" h="5471" extrusionOk="0">
                  <a:moveTo>
                    <a:pt x="0" y="3803"/>
                  </a:moveTo>
                  <a:cubicBezTo>
                    <a:pt x="3570" y="5471"/>
                    <a:pt x="7506" y="3236"/>
                    <a:pt x="7206" y="1602"/>
                  </a:cubicBezTo>
                  <a:cubicBezTo>
                    <a:pt x="6905" y="0"/>
                    <a:pt x="2902" y="1735"/>
                    <a:pt x="0" y="38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699;p52">
              <a:extLst>
                <a:ext uri="{FF2B5EF4-FFF2-40B4-BE49-F238E27FC236}">
                  <a16:creationId xmlns:a16="http://schemas.microsoft.com/office/drawing/2014/main" id="{EC423374-ABCB-4C05-ACDB-E32B494D4D1D}"/>
                </a:ext>
              </a:extLst>
            </p:cNvPr>
            <p:cNvSpPr/>
            <p:nvPr/>
          </p:nvSpPr>
          <p:spPr>
            <a:xfrm>
              <a:off x="7984550" y="3438750"/>
              <a:ext cx="98425" cy="169325"/>
            </a:xfrm>
            <a:custGeom>
              <a:avLst/>
              <a:gdLst/>
              <a:ahLst/>
              <a:cxnLst/>
              <a:rect l="l" t="t" r="r" b="b"/>
              <a:pathLst>
                <a:path w="3937" h="6773" extrusionOk="0">
                  <a:moveTo>
                    <a:pt x="3936" y="6772"/>
                  </a:moveTo>
                  <a:cubicBezTo>
                    <a:pt x="3303" y="3370"/>
                    <a:pt x="3002" y="1"/>
                    <a:pt x="1501" y="634"/>
                  </a:cubicBezTo>
                  <a:cubicBezTo>
                    <a:pt x="0" y="1302"/>
                    <a:pt x="667" y="4804"/>
                    <a:pt x="3936" y="67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700;p52">
              <a:extLst>
                <a:ext uri="{FF2B5EF4-FFF2-40B4-BE49-F238E27FC236}">
                  <a16:creationId xmlns:a16="http://schemas.microsoft.com/office/drawing/2014/main" id="{6926FD64-BC1E-4458-AFF8-3FA684DD4842}"/>
                </a:ext>
              </a:extLst>
            </p:cNvPr>
            <p:cNvSpPr/>
            <p:nvPr/>
          </p:nvSpPr>
          <p:spPr>
            <a:xfrm>
              <a:off x="7894475" y="3519650"/>
              <a:ext cx="114275" cy="196825"/>
            </a:xfrm>
            <a:custGeom>
              <a:avLst/>
              <a:gdLst/>
              <a:ahLst/>
              <a:cxnLst/>
              <a:rect l="l" t="t" r="r" b="b"/>
              <a:pathLst>
                <a:path w="4571" h="7873" extrusionOk="0">
                  <a:moveTo>
                    <a:pt x="4571" y="7873"/>
                  </a:moveTo>
                  <a:cubicBezTo>
                    <a:pt x="3837" y="3936"/>
                    <a:pt x="3503" y="0"/>
                    <a:pt x="1769" y="767"/>
                  </a:cubicBezTo>
                  <a:cubicBezTo>
                    <a:pt x="1" y="1535"/>
                    <a:pt x="801" y="5571"/>
                    <a:pt x="4571" y="78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701;p52">
              <a:extLst>
                <a:ext uri="{FF2B5EF4-FFF2-40B4-BE49-F238E27FC236}">
                  <a16:creationId xmlns:a16="http://schemas.microsoft.com/office/drawing/2014/main" id="{FCE3C9B5-2B42-4D29-B373-9F68B8DC690F}"/>
                </a:ext>
              </a:extLst>
            </p:cNvPr>
            <p:cNvSpPr/>
            <p:nvPr/>
          </p:nvSpPr>
          <p:spPr>
            <a:xfrm>
              <a:off x="8008725" y="3629725"/>
              <a:ext cx="241025" cy="141800"/>
            </a:xfrm>
            <a:custGeom>
              <a:avLst/>
              <a:gdLst/>
              <a:ahLst/>
              <a:cxnLst/>
              <a:rect l="l" t="t" r="r" b="b"/>
              <a:pathLst>
                <a:path w="9641" h="5672" extrusionOk="0">
                  <a:moveTo>
                    <a:pt x="1" y="3470"/>
                  </a:moveTo>
                  <a:cubicBezTo>
                    <a:pt x="3803" y="2235"/>
                    <a:pt x="9274" y="0"/>
                    <a:pt x="9441" y="1902"/>
                  </a:cubicBezTo>
                  <a:cubicBezTo>
                    <a:pt x="9641" y="3803"/>
                    <a:pt x="3803" y="5671"/>
                    <a:pt x="1" y="34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702;p52">
              <a:extLst>
                <a:ext uri="{FF2B5EF4-FFF2-40B4-BE49-F238E27FC236}">
                  <a16:creationId xmlns:a16="http://schemas.microsoft.com/office/drawing/2014/main" id="{7102FBAF-9E6D-4785-A1FC-C817773C1F8E}"/>
                </a:ext>
              </a:extLst>
            </p:cNvPr>
            <p:cNvSpPr/>
            <p:nvPr/>
          </p:nvSpPr>
          <p:spPr>
            <a:xfrm>
              <a:off x="7793575" y="3564675"/>
              <a:ext cx="126775" cy="260200"/>
            </a:xfrm>
            <a:custGeom>
              <a:avLst/>
              <a:gdLst/>
              <a:ahLst/>
              <a:cxnLst/>
              <a:rect l="l" t="t" r="r" b="b"/>
              <a:pathLst>
                <a:path w="5071" h="10408" extrusionOk="0">
                  <a:moveTo>
                    <a:pt x="5071" y="10408"/>
                  </a:moveTo>
                  <a:cubicBezTo>
                    <a:pt x="4537" y="5871"/>
                    <a:pt x="4137" y="1"/>
                    <a:pt x="2069" y="701"/>
                  </a:cubicBezTo>
                  <a:cubicBezTo>
                    <a:pt x="0" y="1402"/>
                    <a:pt x="934" y="7506"/>
                    <a:pt x="5071" y="104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703;p52">
              <a:extLst>
                <a:ext uri="{FF2B5EF4-FFF2-40B4-BE49-F238E27FC236}">
                  <a16:creationId xmlns:a16="http://schemas.microsoft.com/office/drawing/2014/main" id="{6BB30379-0FB7-47B5-A5B5-D32CC587DC72}"/>
                </a:ext>
              </a:extLst>
            </p:cNvPr>
            <p:cNvSpPr/>
            <p:nvPr/>
          </p:nvSpPr>
          <p:spPr>
            <a:xfrm>
              <a:off x="7920325" y="3759825"/>
              <a:ext cx="219350" cy="136775"/>
            </a:xfrm>
            <a:custGeom>
              <a:avLst/>
              <a:gdLst/>
              <a:ahLst/>
              <a:cxnLst/>
              <a:rect l="l" t="t" r="r" b="b"/>
              <a:pathLst>
                <a:path w="8774" h="5471" extrusionOk="0">
                  <a:moveTo>
                    <a:pt x="1" y="2602"/>
                  </a:moveTo>
                  <a:cubicBezTo>
                    <a:pt x="4437" y="1535"/>
                    <a:pt x="8674" y="0"/>
                    <a:pt x="8707" y="2202"/>
                  </a:cubicBezTo>
                  <a:cubicBezTo>
                    <a:pt x="8774" y="4403"/>
                    <a:pt x="4170" y="5471"/>
                    <a:pt x="1" y="26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704;p52">
              <a:extLst>
                <a:ext uri="{FF2B5EF4-FFF2-40B4-BE49-F238E27FC236}">
                  <a16:creationId xmlns:a16="http://schemas.microsoft.com/office/drawing/2014/main" id="{6D9405D7-B9BD-4239-8AC3-367846DB6947}"/>
                </a:ext>
              </a:extLst>
            </p:cNvPr>
            <p:cNvSpPr/>
            <p:nvPr/>
          </p:nvSpPr>
          <p:spPr>
            <a:xfrm>
              <a:off x="7711850" y="3709775"/>
              <a:ext cx="114275" cy="226850"/>
            </a:xfrm>
            <a:custGeom>
              <a:avLst/>
              <a:gdLst/>
              <a:ahLst/>
              <a:cxnLst/>
              <a:rect l="l" t="t" r="r" b="b"/>
              <a:pathLst>
                <a:path w="4571" h="9074" extrusionOk="0">
                  <a:moveTo>
                    <a:pt x="4570" y="9074"/>
                  </a:moveTo>
                  <a:cubicBezTo>
                    <a:pt x="4137" y="4504"/>
                    <a:pt x="4170" y="1"/>
                    <a:pt x="2069" y="701"/>
                  </a:cubicBezTo>
                  <a:cubicBezTo>
                    <a:pt x="0" y="1368"/>
                    <a:pt x="501" y="6072"/>
                    <a:pt x="4570" y="90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705;p52">
              <a:extLst>
                <a:ext uri="{FF2B5EF4-FFF2-40B4-BE49-F238E27FC236}">
                  <a16:creationId xmlns:a16="http://schemas.microsoft.com/office/drawing/2014/main" id="{6B57FDEC-463A-4BF6-A563-AA3D9114CC84}"/>
                </a:ext>
              </a:extLst>
            </p:cNvPr>
            <p:cNvSpPr/>
            <p:nvPr/>
          </p:nvSpPr>
          <p:spPr>
            <a:xfrm>
              <a:off x="7826100" y="3874075"/>
              <a:ext cx="218500" cy="135100"/>
            </a:xfrm>
            <a:custGeom>
              <a:avLst/>
              <a:gdLst/>
              <a:ahLst/>
              <a:cxnLst/>
              <a:rect l="l" t="t" r="r" b="b"/>
              <a:pathLst>
                <a:path w="8740" h="5404" extrusionOk="0">
                  <a:moveTo>
                    <a:pt x="0" y="2502"/>
                  </a:moveTo>
                  <a:cubicBezTo>
                    <a:pt x="4470" y="1501"/>
                    <a:pt x="8740" y="0"/>
                    <a:pt x="8740" y="2202"/>
                  </a:cubicBezTo>
                  <a:cubicBezTo>
                    <a:pt x="8740" y="4403"/>
                    <a:pt x="4137" y="5404"/>
                    <a:pt x="0" y="25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706;p52">
              <a:extLst>
                <a:ext uri="{FF2B5EF4-FFF2-40B4-BE49-F238E27FC236}">
                  <a16:creationId xmlns:a16="http://schemas.microsoft.com/office/drawing/2014/main" id="{B534D7C9-345C-48AC-99E2-DE80E8CA1732}"/>
                </a:ext>
              </a:extLst>
            </p:cNvPr>
            <p:cNvSpPr/>
            <p:nvPr/>
          </p:nvSpPr>
          <p:spPr>
            <a:xfrm>
              <a:off x="7718525" y="3580525"/>
              <a:ext cx="377800" cy="468700"/>
            </a:xfrm>
            <a:custGeom>
              <a:avLst/>
              <a:gdLst/>
              <a:ahLst/>
              <a:cxnLst/>
              <a:rect l="l" t="t" r="r" b="b"/>
              <a:pathLst>
                <a:path w="15112" h="18748" extrusionOk="0">
                  <a:moveTo>
                    <a:pt x="501" y="17079"/>
                  </a:moveTo>
                  <a:cubicBezTo>
                    <a:pt x="0" y="17580"/>
                    <a:pt x="167" y="18747"/>
                    <a:pt x="1568" y="17913"/>
                  </a:cubicBezTo>
                  <a:cubicBezTo>
                    <a:pt x="3736" y="16579"/>
                    <a:pt x="14277" y="2769"/>
                    <a:pt x="14911" y="868"/>
                  </a:cubicBezTo>
                  <a:cubicBezTo>
                    <a:pt x="15111" y="234"/>
                    <a:pt x="14711" y="0"/>
                    <a:pt x="14444" y="634"/>
                  </a:cubicBezTo>
                  <a:cubicBezTo>
                    <a:pt x="13543" y="2702"/>
                    <a:pt x="3069" y="15511"/>
                    <a:pt x="501" y="170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707;p52">
              <a:extLst>
                <a:ext uri="{FF2B5EF4-FFF2-40B4-BE49-F238E27FC236}">
                  <a16:creationId xmlns:a16="http://schemas.microsoft.com/office/drawing/2014/main" id="{8859E753-2121-43FD-94EA-5E9D7F5731CA}"/>
                </a:ext>
              </a:extLst>
            </p:cNvPr>
            <p:cNvSpPr/>
            <p:nvPr/>
          </p:nvSpPr>
          <p:spPr>
            <a:xfrm>
              <a:off x="8067925" y="3359525"/>
              <a:ext cx="164325" cy="248550"/>
            </a:xfrm>
            <a:custGeom>
              <a:avLst/>
              <a:gdLst/>
              <a:ahLst/>
              <a:cxnLst/>
              <a:rect l="l" t="t" r="r" b="b"/>
              <a:pathLst>
                <a:path w="6573" h="9942" extrusionOk="0">
                  <a:moveTo>
                    <a:pt x="601" y="9941"/>
                  </a:moveTo>
                  <a:cubicBezTo>
                    <a:pt x="3704" y="7706"/>
                    <a:pt x="6572" y="1535"/>
                    <a:pt x="5105" y="768"/>
                  </a:cubicBezTo>
                  <a:cubicBezTo>
                    <a:pt x="3637" y="1"/>
                    <a:pt x="1" y="6539"/>
                    <a:pt x="601" y="99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708;p52">
              <a:extLst>
                <a:ext uri="{FF2B5EF4-FFF2-40B4-BE49-F238E27FC236}">
                  <a16:creationId xmlns:a16="http://schemas.microsoft.com/office/drawing/2014/main" id="{EFCA37F2-824C-4D6E-97A2-E134A2EE5264}"/>
                </a:ext>
              </a:extLst>
            </p:cNvPr>
            <p:cNvSpPr/>
            <p:nvPr/>
          </p:nvSpPr>
          <p:spPr>
            <a:xfrm>
              <a:off x="8249725" y="3088500"/>
              <a:ext cx="167650" cy="125950"/>
            </a:xfrm>
            <a:custGeom>
              <a:avLst/>
              <a:gdLst/>
              <a:ahLst/>
              <a:cxnLst/>
              <a:rect l="l" t="t" r="r" b="b"/>
              <a:pathLst>
                <a:path w="6706" h="5038" extrusionOk="0">
                  <a:moveTo>
                    <a:pt x="1" y="3236"/>
                  </a:moveTo>
                  <a:cubicBezTo>
                    <a:pt x="2503" y="935"/>
                    <a:pt x="5672" y="1"/>
                    <a:pt x="6172" y="2102"/>
                  </a:cubicBezTo>
                  <a:cubicBezTo>
                    <a:pt x="6706" y="4170"/>
                    <a:pt x="2870" y="5037"/>
                    <a:pt x="1" y="323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709;p52">
              <a:extLst>
                <a:ext uri="{FF2B5EF4-FFF2-40B4-BE49-F238E27FC236}">
                  <a16:creationId xmlns:a16="http://schemas.microsoft.com/office/drawing/2014/main" id="{BA64D156-4F27-4162-940D-6A4CBAFBF261}"/>
                </a:ext>
              </a:extLst>
            </p:cNvPr>
            <p:cNvSpPr/>
            <p:nvPr/>
          </p:nvSpPr>
          <p:spPr>
            <a:xfrm>
              <a:off x="8239725" y="3169400"/>
              <a:ext cx="141800" cy="181825"/>
            </a:xfrm>
            <a:custGeom>
              <a:avLst/>
              <a:gdLst/>
              <a:ahLst/>
              <a:cxnLst/>
              <a:rect l="l" t="t" r="r" b="b"/>
              <a:pathLst>
                <a:path w="5672" h="7273" extrusionOk="0">
                  <a:moveTo>
                    <a:pt x="401" y="0"/>
                  </a:moveTo>
                  <a:cubicBezTo>
                    <a:pt x="3370" y="1468"/>
                    <a:pt x="5671" y="4870"/>
                    <a:pt x="3903" y="6071"/>
                  </a:cubicBezTo>
                  <a:cubicBezTo>
                    <a:pt x="2135" y="7272"/>
                    <a:pt x="1" y="3136"/>
                    <a:pt x="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710;p52">
              <a:extLst>
                <a:ext uri="{FF2B5EF4-FFF2-40B4-BE49-F238E27FC236}">
                  <a16:creationId xmlns:a16="http://schemas.microsoft.com/office/drawing/2014/main" id="{5B863DEF-5D51-4D5F-BF41-CFC71A1678FC}"/>
                </a:ext>
              </a:extLst>
            </p:cNvPr>
            <p:cNvSpPr/>
            <p:nvPr/>
          </p:nvSpPr>
          <p:spPr>
            <a:xfrm>
              <a:off x="8099625" y="3169400"/>
              <a:ext cx="150125" cy="143450"/>
            </a:xfrm>
            <a:custGeom>
              <a:avLst/>
              <a:gdLst/>
              <a:ahLst/>
              <a:cxnLst/>
              <a:rect l="l" t="t" r="r" b="b"/>
              <a:pathLst>
                <a:path w="6005" h="5738" extrusionOk="0">
                  <a:moveTo>
                    <a:pt x="6005" y="0"/>
                  </a:moveTo>
                  <a:cubicBezTo>
                    <a:pt x="5504" y="3036"/>
                    <a:pt x="2936" y="5738"/>
                    <a:pt x="1468" y="4470"/>
                  </a:cubicBezTo>
                  <a:cubicBezTo>
                    <a:pt x="1" y="3169"/>
                    <a:pt x="3036" y="167"/>
                    <a:pt x="6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711;p52">
              <a:extLst>
                <a:ext uri="{FF2B5EF4-FFF2-40B4-BE49-F238E27FC236}">
                  <a16:creationId xmlns:a16="http://schemas.microsoft.com/office/drawing/2014/main" id="{4861D511-7D2D-4883-ACAB-D3D510A4A91E}"/>
                </a:ext>
              </a:extLst>
            </p:cNvPr>
            <p:cNvSpPr/>
            <p:nvPr/>
          </p:nvSpPr>
          <p:spPr>
            <a:xfrm>
              <a:off x="8086275" y="3064325"/>
              <a:ext cx="163475" cy="124275"/>
            </a:xfrm>
            <a:custGeom>
              <a:avLst/>
              <a:gdLst/>
              <a:ahLst/>
              <a:cxnLst/>
              <a:rect l="l" t="t" r="r" b="b"/>
              <a:pathLst>
                <a:path w="6539" h="4971" extrusionOk="0">
                  <a:moveTo>
                    <a:pt x="6539" y="4203"/>
                  </a:moveTo>
                  <a:cubicBezTo>
                    <a:pt x="3437" y="4970"/>
                    <a:pt x="1" y="4136"/>
                    <a:pt x="601" y="2068"/>
                  </a:cubicBezTo>
                  <a:cubicBezTo>
                    <a:pt x="1168" y="0"/>
                    <a:pt x="5071" y="1568"/>
                    <a:pt x="6539" y="420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712;p52">
              <a:extLst>
                <a:ext uri="{FF2B5EF4-FFF2-40B4-BE49-F238E27FC236}">
                  <a16:creationId xmlns:a16="http://schemas.microsoft.com/office/drawing/2014/main" id="{D7A8744F-F324-47D0-A336-DB045C7C184B}"/>
                </a:ext>
              </a:extLst>
            </p:cNvPr>
            <p:cNvSpPr/>
            <p:nvPr/>
          </p:nvSpPr>
          <p:spPr>
            <a:xfrm>
              <a:off x="8212200" y="2997600"/>
              <a:ext cx="119275" cy="171825"/>
            </a:xfrm>
            <a:custGeom>
              <a:avLst/>
              <a:gdLst/>
              <a:ahLst/>
              <a:cxnLst/>
              <a:rect l="l" t="t" r="r" b="b"/>
              <a:pathLst>
                <a:path w="4771" h="6873" extrusionOk="0">
                  <a:moveTo>
                    <a:pt x="1502" y="6872"/>
                  </a:moveTo>
                  <a:cubicBezTo>
                    <a:pt x="1" y="3903"/>
                    <a:pt x="868" y="1"/>
                    <a:pt x="2836" y="267"/>
                  </a:cubicBezTo>
                  <a:cubicBezTo>
                    <a:pt x="4771" y="501"/>
                    <a:pt x="4004" y="5104"/>
                    <a:pt x="1502" y="687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713;p52">
              <a:extLst>
                <a:ext uri="{FF2B5EF4-FFF2-40B4-BE49-F238E27FC236}">
                  <a16:creationId xmlns:a16="http://schemas.microsoft.com/office/drawing/2014/main" id="{D58A2201-8877-4CAA-BA46-735E9B010C27}"/>
                </a:ext>
              </a:extLst>
            </p:cNvPr>
            <p:cNvSpPr/>
            <p:nvPr/>
          </p:nvSpPr>
          <p:spPr>
            <a:xfrm>
              <a:off x="8241400" y="3131025"/>
              <a:ext cx="53400" cy="45075"/>
            </a:xfrm>
            <a:custGeom>
              <a:avLst/>
              <a:gdLst/>
              <a:ahLst/>
              <a:cxnLst/>
              <a:rect l="l" t="t" r="r" b="b"/>
              <a:pathLst>
                <a:path w="2136" h="1803" extrusionOk="0">
                  <a:moveTo>
                    <a:pt x="2135" y="1"/>
                  </a:moveTo>
                  <a:cubicBezTo>
                    <a:pt x="1735" y="835"/>
                    <a:pt x="934" y="1802"/>
                    <a:pt x="467" y="1335"/>
                  </a:cubicBezTo>
                  <a:cubicBezTo>
                    <a:pt x="0" y="868"/>
                    <a:pt x="1201" y="201"/>
                    <a:pt x="2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714;p52">
              <a:extLst>
                <a:ext uri="{FF2B5EF4-FFF2-40B4-BE49-F238E27FC236}">
                  <a16:creationId xmlns:a16="http://schemas.microsoft.com/office/drawing/2014/main" id="{D494A1C7-694D-4AAD-A416-336786DF1C85}"/>
                </a:ext>
              </a:extLst>
            </p:cNvPr>
            <p:cNvSpPr/>
            <p:nvPr/>
          </p:nvSpPr>
          <p:spPr>
            <a:xfrm>
              <a:off x="8245575" y="3150200"/>
              <a:ext cx="52550" cy="42575"/>
            </a:xfrm>
            <a:custGeom>
              <a:avLst/>
              <a:gdLst/>
              <a:ahLst/>
              <a:cxnLst/>
              <a:rect l="l" t="t" r="r" b="b"/>
              <a:pathLst>
                <a:path w="2102" h="1703" extrusionOk="0">
                  <a:moveTo>
                    <a:pt x="2102" y="1702"/>
                  </a:moveTo>
                  <a:cubicBezTo>
                    <a:pt x="1168" y="1602"/>
                    <a:pt x="0" y="1135"/>
                    <a:pt x="300" y="568"/>
                  </a:cubicBezTo>
                  <a:cubicBezTo>
                    <a:pt x="600" y="1"/>
                    <a:pt x="1635" y="902"/>
                    <a:pt x="2102" y="17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715;p52">
              <a:extLst>
                <a:ext uri="{FF2B5EF4-FFF2-40B4-BE49-F238E27FC236}">
                  <a16:creationId xmlns:a16="http://schemas.microsoft.com/office/drawing/2014/main" id="{2ED0D6F3-4D1F-4FE3-8700-ED88CA9171AD}"/>
                </a:ext>
              </a:extLst>
            </p:cNvPr>
            <p:cNvSpPr/>
            <p:nvPr/>
          </p:nvSpPr>
          <p:spPr>
            <a:xfrm>
              <a:off x="8236400" y="3162725"/>
              <a:ext cx="32550" cy="53400"/>
            </a:xfrm>
            <a:custGeom>
              <a:avLst/>
              <a:gdLst/>
              <a:ahLst/>
              <a:cxnLst/>
              <a:rect l="l" t="t" r="r" b="b"/>
              <a:pathLst>
                <a:path w="1302" h="2136" extrusionOk="0">
                  <a:moveTo>
                    <a:pt x="267" y="2135"/>
                  </a:moveTo>
                  <a:cubicBezTo>
                    <a:pt x="0" y="1235"/>
                    <a:pt x="33" y="0"/>
                    <a:pt x="667" y="67"/>
                  </a:cubicBezTo>
                  <a:cubicBezTo>
                    <a:pt x="1301" y="134"/>
                    <a:pt x="834" y="1435"/>
                    <a:pt x="267" y="21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716;p52">
              <a:extLst>
                <a:ext uri="{FF2B5EF4-FFF2-40B4-BE49-F238E27FC236}">
                  <a16:creationId xmlns:a16="http://schemas.microsoft.com/office/drawing/2014/main" id="{F448C0C2-5479-48F6-A99E-DFC2E7C72A15}"/>
                </a:ext>
              </a:extLst>
            </p:cNvPr>
            <p:cNvSpPr/>
            <p:nvPr/>
          </p:nvSpPr>
          <p:spPr>
            <a:xfrm>
              <a:off x="8202200" y="3149375"/>
              <a:ext cx="55900" cy="33375"/>
            </a:xfrm>
            <a:custGeom>
              <a:avLst/>
              <a:gdLst/>
              <a:ahLst/>
              <a:cxnLst/>
              <a:rect l="l" t="t" r="r" b="b"/>
              <a:pathLst>
                <a:path w="2236" h="1335" extrusionOk="0">
                  <a:moveTo>
                    <a:pt x="0" y="1135"/>
                  </a:moveTo>
                  <a:cubicBezTo>
                    <a:pt x="701" y="534"/>
                    <a:pt x="1835" y="1"/>
                    <a:pt x="2035" y="601"/>
                  </a:cubicBezTo>
                  <a:cubicBezTo>
                    <a:pt x="2235" y="1235"/>
                    <a:pt x="901" y="1335"/>
                    <a:pt x="0" y="11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717;p52">
              <a:extLst>
                <a:ext uri="{FF2B5EF4-FFF2-40B4-BE49-F238E27FC236}">
                  <a16:creationId xmlns:a16="http://schemas.microsoft.com/office/drawing/2014/main" id="{5210CFE6-9A1B-4026-962D-0D5AA00CC89D}"/>
                </a:ext>
              </a:extLst>
            </p:cNvPr>
            <p:cNvSpPr/>
            <p:nvPr/>
          </p:nvSpPr>
          <p:spPr>
            <a:xfrm>
              <a:off x="8224725" y="3119350"/>
              <a:ext cx="41700" cy="55075"/>
            </a:xfrm>
            <a:custGeom>
              <a:avLst/>
              <a:gdLst/>
              <a:ahLst/>
              <a:cxnLst/>
              <a:rect l="l" t="t" r="r" b="b"/>
              <a:pathLst>
                <a:path w="1668" h="2203" extrusionOk="0">
                  <a:moveTo>
                    <a:pt x="0" y="1"/>
                  </a:moveTo>
                  <a:cubicBezTo>
                    <a:pt x="801" y="501"/>
                    <a:pt x="1668" y="1435"/>
                    <a:pt x="1134" y="1802"/>
                  </a:cubicBezTo>
                  <a:cubicBezTo>
                    <a:pt x="634" y="2202"/>
                    <a:pt x="67" y="935"/>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718;p52">
              <a:extLst>
                <a:ext uri="{FF2B5EF4-FFF2-40B4-BE49-F238E27FC236}">
                  <a16:creationId xmlns:a16="http://schemas.microsoft.com/office/drawing/2014/main" id="{45860D6D-D614-438F-9141-A547301C56E9}"/>
                </a:ext>
              </a:extLst>
            </p:cNvPr>
            <p:cNvSpPr/>
            <p:nvPr/>
          </p:nvSpPr>
          <p:spPr>
            <a:xfrm>
              <a:off x="8240550" y="3151875"/>
              <a:ext cx="25050" cy="25050"/>
            </a:xfrm>
            <a:custGeom>
              <a:avLst/>
              <a:gdLst/>
              <a:ahLst/>
              <a:cxnLst/>
              <a:rect l="l" t="t" r="r" b="b"/>
              <a:pathLst>
                <a:path w="1002" h="1002" extrusionOk="0">
                  <a:moveTo>
                    <a:pt x="868" y="301"/>
                  </a:moveTo>
                  <a:cubicBezTo>
                    <a:pt x="1002" y="501"/>
                    <a:pt x="935" y="768"/>
                    <a:pt x="735" y="868"/>
                  </a:cubicBezTo>
                  <a:cubicBezTo>
                    <a:pt x="501" y="1001"/>
                    <a:pt x="234" y="935"/>
                    <a:pt x="134" y="735"/>
                  </a:cubicBezTo>
                  <a:cubicBezTo>
                    <a:pt x="1" y="501"/>
                    <a:pt x="68" y="234"/>
                    <a:pt x="301" y="134"/>
                  </a:cubicBezTo>
                  <a:cubicBezTo>
                    <a:pt x="501" y="1"/>
                    <a:pt x="768" y="67"/>
                    <a:pt x="868" y="3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719;p52">
              <a:extLst>
                <a:ext uri="{FF2B5EF4-FFF2-40B4-BE49-F238E27FC236}">
                  <a16:creationId xmlns:a16="http://schemas.microsoft.com/office/drawing/2014/main" id="{583B6D4D-AC81-45C6-BA58-847101B2477F}"/>
                </a:ext>
              </a:extLst>
            </p:cNvPr>
            <p:cNvSpPr/>
            <p:nvPr/>
          </p:nvSpPr>
          <p:spPr>
            <a:xfrm>
              <a:off x="6800375" y="4124250"/>
              <a:ext cx="821425" cy="433650"/>
            </a:xfrm>
            <a:custGeom>
              <a:avLst/>
              <a:gdLst/>
              <a:ahLst/>
              <a:cxnLst/>
              <a:rect l="l" t="t" r="r" b="b"/>
              <a:pathLst>
                <a:path w="32857" h="17346" extrusionOk="0">
                  <a:moveTo>
                    <a:pt x="32857" y="0"/>
                  </a:moveTo>
                  <a:cubicBezTo>
                    <a:pt x="23650" y="6004"/>
                    <a:pt x="12776" y="6605"/>
                    <a:pt x="5404" y="8139"/>
                  </a:cubicBezTo>
                  <a:cubicBezTo>
                    <a:pt x="1568" y="8940"/>
                    <a:pt x="0" y="11475"/>
                    <a:pt x="500" y="13577"/>
                  </a:cubicBezTo>
                  <a:cubicBezTo>
                    <a:pt x="1001" y="15678"/>
                    <a:pt x="3636" y="17346"/>
                    <a:pt x="8239" y="16212"/>
                  </a:cubicBezTo>
                  <a:cubicBezTo>
                    <a:pt x="17479" y="14010"/>
                    <a:pt x="28587" y="7873"/>
                    <a:pt x="328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720;p52">
              <a:extLst>
                <a:ext uri="{FF2B5EF4-FFF2-40B4-BE49-F238E27FC236}">
                  <a16:creationId xmlns:a16="http://schemas.microsoft.com/office/drawing/2014/main" id="{32B21F20-2427-4010-A894-5E0170389E23}"/>
                </a:ext>
              </a:extLst>
            </p:cNvPr>
            <p:cNvSpPr/>
            <p:nvPr/>
          </p:nvSpPr>
          <p:spPr>
            <a:xfrm>
              <a:off x="6812875" y="4124250"/>
              <a:ext cx="808925" cy="561250"/>
            </a:xfrm>
            <a:custGeom>
              <a:avLst/>
              <a:gdLst/>
              <a:ahLst/>
              <a:cxnLst/>
              <a:rect l="l" t="t" r="r" b="b"/>
              <a:pathLst>
                <a:path w="32357" h="22450" extrusionOk="0">
                  <a:moveTo>
                    <a:pt x="32357" y="0"/>
                  </a:moveTo>
                  <a:cubicBezTo>
                    <a:pt x="24385" y="7906"/>
                    <a:pt x="9307" y="15411"/>
                    <a:pt x="0" y="13577"/>
                  </a:cubicBezTo>
                  <a:cubicBezTo>
                    <a:pt x="3503" y="22450"/>
                    <a:pt x="22850" y="15611"/>
                    <a:pt x="32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721;p52">
              <a:extLst>
                <a:ext uri="{FF2B5EF4-FFF2-40B4-BE49-F238E27FC236}">
                  <a16:creationId xmlns:a16="http://schemas.microsoft.com/office/drawing/2014/main" id="{152B5685-F779-4060-9190-0BD5D22FE9F1}"/>
                </a:ext>
              </a:extLst>
            </p:cNvPr>
            <p:cNvSpPr/>
            <p:nvPr/>
          </p:nvSpPr>
          <p:spPr>
            <a:xfrm>
              <a:off x="6937125" y="4005825"/>
              <a:ext cx="833950" cy="473700"/>
            </a:xfrm>
            <a:custGeom>
              <a:avLst/>
              <a:gdLst/>
              <a:ahLst/>
              <a:cxnLst/>
              <a:rect l="l" t="t" r="r" b="b"/>
              <a:pathLst>
                <a:path w="33358" h="18948" extrusionOk="0">
                  <a:moveTo>
                    <a:pt x="30122" y="1635"/>
                  </a:moveTo>
                  <a:cubicBezTo>
                    <a:pt x="26786" y="5071"/>
                    <a:pt x="16813" y="14678"/>
                    <a:pt x="701" y="18414"/>
                  </a:cubicBezTo>
                  <a:cubicBezTo>
                    <a:pt x="134" y="18547"/>
                    <a:pt x="1" y="18947"/>
                    <a:pt x="901" y="18781"/>
                  </a:cubicBezTo>
                  <a:cubicBezTo>
                    <a:pt x="14177" y="16245"/>
                    <a:pt x="26319" y="7039"/>
                    <a:pt x="31323" y="2769"/>
                  </a:cubicBezTo>
                  <a:cubicBezTo>
                    <a:pt x="33358" y="1068"/>
                    <a:pt x="31757" y="0"/>
                    <a:pt x="30122" y="16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722;p52">
              <a:extLst>
                <a:ext uri="{FF2B5EF4-FFF2-40B4-BE49-F238E27FC236}">
                  <a16:creationId xmlns:a16="http://schemas.microsoft.com/office/drawing/2014/main" id="{440BB4D0-92F2-482B-A46D-13FC5BE4CF05}"/>
                </a:ext>
              </a:extLst>
            </p:cNvPr>
            <p:cNvSpPr/>
            <p:nvPr/>
          </p:nvSpPr>
          <p:spPr>
            <a:xfrm>
              <a:off x="7625125" y="4012500"/>
              <a:ext cx="126775" cy="360275"/>
            </a:xfrm>
            <a:custGeom>
              <a:avLst/>
              <a:gdLst/>
              <a:ahLst/>
              <a:cxnLst/>
              <a:rect l="l" t="t" r="r" b="b"/>
              <a:pathLst>
                <a:path w="5071" h="14411" extrusionOk="0">
                  <a:moveTo>
                    <a:pt x="4037" y="601"/>
                  </a:moveTo>
                  <a:cubicBezTo>
                    <a:pt x="4203" y="0"/>
                    <a:pt x="5071" y="167"/>
                    <a:pt x="5004" y="768"/>
                  </a:cubicBezTo>
                  <a:cubicBezTo>
                    <a:pt x="4604" y="2969"/>
                    <a:pt x="1168" y="12376"/>
                    <a:pt x="667" y="13844"/>
                  </a:cubicBezTo>
                  <a:cubicBezTo>
                    <a:pt x="434" y="14411"/>
                    <a:pt x="0" y="14211"/>
                    <a:pt x="234" y="13610"/>
                  </a:cubicBezTo>
                  <a:cubicBezTo>
                    <a:pt x="734" y="12176"/>
                    <a:pt x="3636" y="2769"/>
                    <a:pt x="4037" y="6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723;p52">
              <a:extLst>
                <a:ext uri="{FF2B5EF4-FFF2-40B4-BE49-F238E27FC236}">
                  <a16:creationId xmlns:a16="http://schemas.microsoft.com/office/drawing/2014/main" id="{E9FCC3B8-9A36-48F9-B6C3-6C1C976F519F}"/>
                </a:ext>
              </a:extLst>
            </p:cNvPr>
            <p:cNvSpPr/>
            <p:nvPr/>
          </p:nvSpPr>
          <p:spPr>
            <a:xfrm>
              <a:off x="7493350" y="4278525"/>
              <a:ext cx="277725" cy="196000"/>
            </a:xfrm>
            <a:custGeom>
              <a:avLst/>
              <a:gdLst/>
              <a:ahLst/>
              <a:cxnLst/>
              <a:rect l="l" t="t" r="r" b="b"/>
              <a:pathLst>
                <a:path w="11109" h="7840" extrusionOk="0">
                  <a:moveTo>
                    <a:pt x="4871" y="2636"/>
                  </a:moveTo>
                  <a:cubicBezTo>
                    <a:pt x="3170" y="3336"/>
                    <a:pt x="535" y="3803"/>
                    <a:pt x="334" y="2302"/>
                  </a:cubicBezTo>
                  <a:cubicBezTo>
                    <a:pt x="1" y="0"/>
                    <a:pt x="5938" y="1034"/>
                    <a:pt x="6506" y="1401"/>
                  </a:cubicBezTo>
                  <a:cubicBezTo>
                    <a:pt x="7073" y="1768"/>
                    <a:pt x="11109" y="6038"/>
                    <a:pt x="9074" y="7105"/>
                  </a:cubicBezTo>
                  <a:cubicBezTo>
                    <a:pt x="7706" y="7839"/>
                    <a:pt x="6706" y="5304"/>
                    <a:pt x="6339" y="3436"/>
                  </a:cubicBezTo>
                  <a:cubicBezTo>
                    <a:pt x="5938" y="5271"/>
                    <a:pt x="4804" y="7672"/>
                    <a:pt x="3470" y="6972"/>
                  </a:cubicBezTo>
                  <a:cubicBezTo>
                    <a:pt x="2102" y="6305"/>
                    <a:pt x="3570" y="4003"/>
                    <a:pt x="4871" y="26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724;p52">
              <a:extLst>
                <a:ext uri="{FF2B5EF4-FFF2-40B4-BE49-F238E27FC236}">
                  <a16:creationId xmlns:a16="http://schemas.microsoft.com/office/drawing/2014/main" id="{1ACD712F-84CD-403A-9FA0-59E8BA65EE72}"/>
                </a:ext>
              </a:extLst>
            </p:cNvPr>
            <p:cNvSpPr/>
            <p:nvPr/>
          </p:nvSpPr>
          <p:spPr>
            <a:xfrm>
              <a:off x="7587600" y="4286850"/>
              <a:ext cx="116775" cy="102600"/>
            </a:xfrm>
            <a:custGeom>
              <a:avLst/>
              <a:gdLst/>
              <a:ahLst/>
              <a:cxnLst/>
              <a:rect l="l" t="t" r="r" b="b"/>
              <a:pathLst>
                <a:path w="4671" h="4104" extrusionOk="0">
                  <a:moveTo>
                    <a:pt x="1802" y="1302"/>
                  </a:moveTo>
                  <a:cubicBezTo>
                    <a:pt x="1068" y="1635"/>
                    <a:pt x="0" y="1402"/>
                    <a:pt x="0" y="768"/>
                  </a:cubicBezTo>
                  <a:cubicBezTo>
                    <a:pt x="0" y="1"/>
                    <a:pt x="2402" y="535"/>
                    <a:pt x="2635" y="701"/>
                  </a:cubicBezTo>
                  <a:cubicBezTo>
                    <a:pt x="2902" y="835"/>
                    <a:pt x="4670" y="2336"/>
                    <a:pt x="4137" y="2870"/>
                  </a:cubicBezTo>
                  <a:cubicBezTo>
                    <a:pt x="3670" y="3303"/>
                    <a:pt x="2836" y="2603"/>
                    <a:pt x="2669" y="1802"/>
                  </a:cubicBezTo>
                  <a:cubicBezTo>
                    <a:pt x="2235" y="4104"/>
                    <a:pt x="134" y="3170"/>
                    <a:pt x="1802" y="130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725;p52">
              <a:extLst>
                <a:ext uri="{FF2B5EF4-FFF2-40B4-BE49-F238E27FC236}">
                  <a16:creationId xmlns:a16="http://schemas.microsoft.com/office/drawing/2014/main" id="{6EA3360B-63A1-456B-AC26-CF18EEA79F15}"/>
                </a:ext>
              </a:extLst>
            </p:cNvPr>
            <p:cNvSpPr/>
            <p:nvPr/>
          </p:nvSpPr>
          <p:spPr>
            <a:xfrm>
              <a:off x="7605950" y="3777325"/>
              <a:ext cx="295225" cy="260225"/>
            </a:xfrm>
            <a:custGeom>
              <a:avLst/>
              <a:gdLst/>
              <a:ahLst/>
              <a:cxnLst/>
              <a:rect l="l" t="t" r="r" b="b"/>
              <a:pathLst>
                <a:path w="11809" h="10409" extrusionOk="0">
                  <a:moveTo>
                    <a:pt x="5137" y="10408"/>
                  </a:moveTo>
                  <a:cubicBezTo>
                    <a:pt x="0" y="6939"/>
                    <a:pt x="801" y="1"/>
                    <a:pt x="6238" y="701"/>
                  </a:cubicBezTo>
                  <a:cubicBezTo>
                    <a:pt x="11809" y="1435"/>
                    <a:pt x="10941" y="7739"/>
                    <a:pt x="5137" y="104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726;p52">
              <a:extLst>
                <a:ext uri="{FF2B5EF4-FFF2-40B4-BE49-F238E27FC236}">
                  <a16:creationId xmlns:a16="http://schemas.microsoft.com/office/drawing/2014/main" id="{4CBFB9E2-DD33-4E65-831D-C7216726D446}"/>
                </a:ext>
              </a:extLst>
            </p:cNvPr>
            <p:cNvSpPr/>
            <p:nvPr/>
          </p:nvSpPr>
          <p:spPr>
            <a:xfrm>
              <a:off x="7471675" y="3963300"/>
              <a:ext cx="262725" cy="263550"/>
            </a:xfrm>
            <a:custGeom>
              <a:avLst/>
              <a:gdLst/>
              <a:ahLst/>
              <a:cxnLst/>
              <a:rect l="l" t="t" r="r" b="b"/>
              <a:pathLst>
                <a:path w="10509" h="10542" extrusionOk="0">
                  <a:moveTo>
                    <a:pt x="10508" y="2969"/>
                  </a:moveTo>
                  <a:cubicBezTo>
                    <a:pt x="9140" y="9274"/>
                    <a:pt x="2402" y="10541"/>
                    <a:pt x="1201" y="6371"/>
                  </a:cubicBezTo>
                  <a:cubicBezTo>
                    <a:pt x="1" y="2068"/>
                    <a:pt x="5905" y="0"/>
                    <a:pt x="10508" y="29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727;p52">
              <a:extLst>
                <a:ext uri="{FF2B5EF4-FFF2-40B4-BE49-F238E27FC236}">
                  <a16:creationId xmlns:a16="http://schemas.microsoft.com/office/drawing/2014/main" id="{B3DBFC4A-AABE-43D7-A70F-5F61E2930CA5}"/>
                </a:ext>
              </a:extLst>
            </p:cNvPr>
            <p:cNvSpPr/>
            <p:nvPr/>
          </p:nvSpPr>
          <p:spPr>
            <a:xfrm>
              <a:off x="7734375" y="3964950"/>
              <a:ext cx="238525" cy="233525"/>
            </a:xfrm>
            <a:custGeom>
              <a:avLst/>
              <a:gdLst/>
              <a:ahLst/>
              <a:cxnLst/>
              <a:rect l="l" t="t" r="r" b="b"/>
              <a:pathLst>
                <a:path w="9541" h="9341" extrusionOk="0">
                  <a:moveTo>
                    <a:pt x="0" y="2903"/>
                  </a:moveTo>
                  <a:cubicBezTo>
                    <a:pt x="6171" y="1"/>
                    <a:pt x="9540" y="3003"/>
                    <a:pt x="7772" y="6472"/>
                  </a:cubicBezTo>
                  <a:cubicBezTo>
                    <a:pt x="6305" y="9341"/>
                    <a:pt x="767" y="9107"/>
                    <a:pt x="0" y="29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728;p52">
              <a:extLst>
                <a:ext uri="{FF2B5EF4-FFF2-40B4-BE49-F238E27FC236}">
                  <a16:creationId xmlns:a16="http://schemas.microsoft.com/office/drawing/2014/main" id="{A350F96F-EEB1-44DF-AD41-DB006FAA2234}"/>
                </a:ext>
              </a:extLst>
            </p:cNvPr>
            <p:cNvSpPr/>
            <p:nvPr/>
          </p:nvSpPr>
          <p:spPr>
            <a:xfrm>
              <a:off x="7700175" y="3991650"/>
              <a:ext cx="72575" cy="87575"/>
            </a:xfrm>
            <a:custGeom>
              <a:avLst/>
              <a:gdLst/>
              <a:ahLst/>
              <a:cxnLst/>
              <a:rect l="l" t="t" r="r" b="b"/>
              <a:pathLst>
                <a:path w="2903" h="3503" extrusionOk="0">
                  <a:moveTo>
                    <a:pt x="2469" y="2602"/>
                  </a:moveTo>
                  <a:cubicBezTo>
                    <a:pt x="1702" y="3503"/>
                    <a:pt x="234" y="3069"/>
                    <a:pt x="134" y="1902"/>
                  </a:cubicBezTo>
                  <a:cubicBezTo>
                    <a:pt x="0" y="734"/>
                    <a:pt x="1335" y="0"/>
                    <a:pt x="2269" y="734"/>
                  </a:cubicBezTo>
                  <a:cubicBezTo>
                    <a:pt x="2836" y="1201"/>
                    <a:pt x="2903" y="2035"/>
                    <a:pt x="2469" y="26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729;p52">
              <a:extLst>
                <a:ext uri="{FF2B5EF4-FFF2-40B4-BE49-F238E27FC236}">
                  <a16:creationId xmlns:a16="http://schemas.microsoft.com/office/drawing/2014/main" id="{27E8B012-5380-4CE8-BE37-CBC591B79203}"/>
                </a:ext>
              </a:extLst>
            </p:cNvPr>
            <p:cNvSpPr/>
            <p:nvPr/>
          </p:nvSpPr>
          <p:spPr>
            <a:xfrm>
              <a:off x="5406025" y="4112575"/>
              <a:ext cx="899000" cy="348600"/>
            </a:xfrm>
            <a:custGeom>
              <a:avLst/>
              <a:gdLst/>
              <a:ahLst/>
              <a:cxnLst/>
              <a:rect l="l" t="t" r="r" b="b"/>
              <a:pathLst>
                <a:path w="35960" h="13944" extrusionOk="0">
                  <a:moveTo>
                    <a:pt x="1102" y="2502"/>
                  </a:moveTo>
                  <a:cubicBezTo>
                    <a:pt x="1" y="1701"/>
                    <a:pt x="1202" y="0"/>
                    <a:pt x="2336" y="834"/>
                  </a:cubicBezTo>
                  <a:cubicBezTo>
                    <a:pt x="10909" y="7039"/>
                    <a:pt x="23951" y="12609"/>
                    <a:pt x="34592" y="12809"/>
                  </a:cubicBezTo>
                  <a:cubicBezTo>
                    <a:pt x="35960" y="12843"/>
                    <a:pt x="35593" y="13944"/>
                    <a:pt x="34192" y="13910"/>
                  </a:cubicBezTo>
                  <a:cubicBezTo>
                    <a:pt x="23117" y="13710"/>
                    <a:pt x="10008" y="8973"/>
                    <a:pt x="1102" y="250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730;p52">
              <a:extLst>
                <a:ext uri="{FF2B5EF4-FFF2-40B4-BE49-F238E27FC236}">
                  <a16:creationId xmlns:a16="http://schemas.microsoft.com/office/drawing/2014/main" id="{22AA469E-5370-4B6B-B652-D37A9A8BEEEA}"/>
                </a:ext>
              </a:extLst>
            </p:cNvPr>
            <p:cNvSpPr/>
            <p:nvPr/>
          </p:nvSpPr>
          <p:spPr>
            <a:xfrm>
              <a:off x="5707075" y="4313550"/>
              <a:ext cx="278575" cy="350275"/>
            </a:xfrm>
            <a:custGeom>
              <a:avLst/>
              <a:gdLst/>
              <a:ahLst/>
              <a:cxnLst/>
              <a:rect l="l" t="t" r="r" b="b"/>
              <a:pathLst>
                <a:path w="11143" h="14011" extrusionOk="0">
                  <a:moveTo>
                    <a:pt x="768" y="0"/>
                  </a:moveTo>
                  <a:cubicBezTo>
                    <a:pt x="3603" y="467"/>
                    <a:pt x="11142" y="11142"/>
                    <a:pt x="8707" y="12576"/>
                  </a:cubicBezTo>
                  <a:cubicBezTo>
                    <a:pt x="6239" y="14010"/>
                    <a:pt x="1" y="2502"/>
                    <a:pt x="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731;p52">
              <a:extLst>
                <a:ext uri="{FF2B5EF4-FFF2-40B4-BE49-F238E27FC236}">
                  <a16:creationId xmlns:a16="http://schemas.microsoft.com/office/drawing/2014/main" id="{38E00086-343B-4C7F-8FB8-3B837997C82F}"/>
                </a:ext>
              </a:extLst>
            </p:cNvPr>
            <p:cNvSpPr/>
            <p:nvPr/>
          </p:nvSpPr>
          <p:spPr>
            <a:xfrm>
              <a:off x="5813825" y="4176775"/>
              <a:ext cx="378625" cy="213525"/>
            </a:xfrm>
            <a:custGeom>
              <a:avLst/>
              <a:gdLst/>
              <a:ahLst/>
              <a:cxnLst/>
              <a:rect l="l" t="t" r="r" b="b"/>
              <a:pathLst>
                <a:path w="15145" h="8541" extrusionOk="0">
                  <a:moveTo>
                    <a:pt x="1" y="7006"/>
                  </a:moveTo>
                  <a:cubicBezTo>
                    <a:pt x="2469" y="8540"/>
                    <a:pt x="15145" y="5405"/>
                    <a:pt x="14244" y="2703"/>
                  </a:cubicBezTo>
                  <a:cubicBezTo>
                    <a:pt x="13343" y="1"/>
                    <a:pt x="1068" y="4637"/>
                    <a:pt x="1" y="70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732;p52">
              <a:extLst>
                <a:ext uri="{FF2B5EF4-FFF2-40B4-BE49-F238E27FC236}">
                  <a16:creationId xmlns:a16="http://schemas.microsoft.com/office/drawing/2014/main" id="{4DD733B7-E459-4013-9E3B-EFCD52DC6508}"/>
                </a:ext>
              </a:extLst>
            </p:cNvPr>
            <p:cNvSpPr/>
            <p:nvPr/>
          </p:nvSpPr>
          <p:spPr>
            <a:xfrm>
              <a:off x="5879700" y="4371075"/>
              <a:ext cx="262725" cy="281900"/>
            </a:xfrm>
            <a:custGeom>
              <a:avLst/>
              <a:gdLst/>
              <a:ahLst/>
              <a:cxnLst/>
              <a:rect l="l" t="t" r="r" b="b"/>
              <a:pathLst>
                <a:path w="10509" h="11276" extrusionOk="0">
                  <a:moveTo>
                    <a:pt x="334" y="1"/>
                  </a:moveTo>
                  <a:cubicBezTo>
                    <a:pt x="2803" y="68"/>
                    <a:pt x="10508" y="8240"/>
                    <a:pt x="8607" y="9775"/>
                  </a:cubicBezTo>
                  <a:cubicBezTo>
                    <a:pt x="6672" y="11276"/>
                    <a:pt x="1" y="2203"/>
                    <a:pt x="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733;p52">
              <a:extLst>
                <a:ext uri="{FF2B5EF4-FFF2-40B4-BE49-F238E27FC236}">
                  <a16:creationId xmlns:a16="http://schemas.microsoft.com/office/drawing/2014/main" id="{B7C574E3-3DDD-4D13-9139-C670CFB68BB0}"/>
                </a:ext>
              </a:extLst>
            </p:cNvPr>
            <p:cNvSpPr/>
            <p:nvPr/>
          </p:nvSpPr>
          <p:spPr>
            <a:xfrm>
              <a:off x="6024800" y="4281025"/>
              <a:ext cx="324425" cy="160975"/>
            </a:xfrm>
            <a:custGeom>
              <a:avLst/>
              <a:gdLst/>
              <a:ahLst/>
              <a:cxnLst/>
              <a:rect l="l" t="t" r="r" b="b"/>
              <a:pathLst>
                <a:path w="12977" h="6439" extrusionOk="0">
                  <a:moveTo>
                    <a:pt x="1" y="5004"/>
                  </a:moveTo>
                  <a:cubicBezTo>
                    <a:pt x="1969" y="6438"/>
                    <a:pt x="12977" y="4704"/>
                    <a:pt x="12410" y="2335"/>
                  </a:cubicBezTo>
                  <a:cubicBezTo>
                    <a:pt x="11809" y="0"/>
                    <a:pt x="1068" y="3069"/>
                    <a:pt x="1" y="50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734;p52">
              <a:extLst>
                <a:ext uri="{FF2B5EF4-FFF2-40B4-BE49-F238E27FC236}">
                  <a16:creationId xmlns:a16="http://schemas.microsoft.com/office/drawing/2014/main" id="{29B6DE49-911C-4CD2-8170-0BF01F4653F4}"/>
                </a:ext>
              </a:extLst>
            </p:cNvPr>
            <p:cNvSpPr/>
            <p:nvPr/>
          </p:nvSpPr>
          <p:spPr>
            <a:xfrm>
              <a:off x="6079850" y="4429450"/>
              <a:ext cx="260200" cy="239375"/>
            </a:xfrm>
            <a:custGeom>
              <a:avLst/>
              <a:gdLst/>
              <a:ahLst/>
              <a:cxnLst/>
              <a:rect l="l" t="t" r="r" b="b"/>
              <a:pathLst>
                <a:path w="10408" h="9575" extrusionOk="0">
                  <a:moveTo>
                    <a:pt x="1" y="301"/>
                  </a:moveTo>
                  <a:cubicBezTo>
                    <a:pt x="2235" y="1"/>
                    <a:pt x="10408" y="6272"/>
                    <a:pt x="8907" y="7940"/>
                  </a:cubicBezTo>
                  <a:cubicBezTo>
                    <a:pt x="7406" y="9574"/>
                    <a:pt x="1" y="2336"/>
                    <a:pt x="1" y="3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735;p52">
              <a:extLst>
                <a:ext uri="{FF2B5EF4-FFF2-40B4-BE49-F238E27FC236}">
                  <a16:creationId xmlns:a16="http://schemas.microsoft.com/office/drawing/2014/main" id="{76D17365-6EA5-4A4A-969C-1000C3C99FA9}"/>
                </a:ext>
              </a:extLst>
            </p:cNvPr>
            <p:cNvSpPr/>
            <p:nvPr/>
          </p:nvSpPr>
          <p:spPr>
            <a:xfrm>
              <a:off x="6224950" y="4401950"/>
              <a:ext cx="288575" cy="110100"/>
            </a:xfrm>
            <a:custGeom>
              <a:avLst/>
              <a:gdLst/>
              <a:ahLst/>
              <a:cxnLst/>
              <a:rect l="l" t="t" r="r" b="b"/>
              <a:pathLst>
                <a:path w="11543" h="4404" extrusionOk="0">
                  <a:moveTo>
                    <a:pt x="1" y="1835"/>
                  </a:moveTo>
                  <a:cubicBezTo>
                    <a:pt x="1435" y="3569"/>
                    <a:pt x="11542" y="4403"/>
                    <a:pt x="11542" y="2202"/>
                  </a:cubicBezTo>
                  <a:cubicBezTo>
                    <a:pt x="11542" y="0"/>
                    <a:pt x="1368" y="334"/>
                    <a:pt x="1" y="18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736;p52">
              <a:extLst>
                <a:ext uri="{FF2B5EF4-FFF2-40B4-BE49-F238E27FC236}">
                  <a16:creationId xmlns:a16="http://schemas.microsoft.com/office/drawing/2014/main" id="{393E73DF-41DF-4604-8E59-D2570FABF606}"/>
                </a:ext>
              </a:extLst>
            </p:cNvPr>
            <p:cNvSpPr/>
            <p:nvPr/>
          </p:nvSpPr>
          <p:spPr>
            <a:xfrm>
              <a:off x="5005750" y="3647225"/>
              <a:ext cx="607950" cy="619650"/>
            </a:xfrm>
            <a:custGeom>
              <a:avLst/>
              <a:gdLst/>
              <a:ahLst/>
              <a:cxnLst/>
              <a:rect l="l" t="t" r="r" b="b"/>
              <a:pathLst>
                <a:path w="24318" h="24786" extrusionOk="0">
                  <a:moveTo>
                    <a:pt x="24318" y="24485"/>
                  </a:moveTo>
                  <a:cubicBezTo>
                    <a:pt x="20015" y="24785"/>
                    <a:pt x="1" y="16813"/>
                    <a:pt x="634" y="1"/>
                  </a:cubicBezTo>
                  <a:cubicBezTo>
                    <a:pt x="13944" y="968"/>
                    <a:pt x="19181" y="17647"/>
                    <a:pt x="24318" y="244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737;p52">
              <a:extLst>
                <a:ext uri="{FF2B5EF4-FFF2-40B4-BE49-F238E27FC236}">
                  <a16:creationId xmlns:a16="http://schemas.microsoft.com/office/drawing/2014/main" id="{ED9A3743-8248-4EBB-BBF5-91FF46396C59}"/>
                </a:ext>
              </a:extLst>
            </p:cNvPr>
            <p:cNvSpPr/>
            <p:nvPr/>
          </p:nvSpPr>
          <p:spPr>
            <a:xfrm>
              <a:off x="5021600" y="3647225"/>
              <a:ext cx="592100" cy="612150"/>
            </a:xfrm>
            <a:custGeom>
              <a:avLst/>
              <a:gdLst/>
              <a:ahLst/>
              <a:cxnLst/>
              <a:rect l="l" t="t" r="r" b="b"/>
              <a:pathLst>
                <a:path w="23684" h="24486" extrusionOk="0">
                  <a:moveTo>
                    <a:pt x="23684" y="24485"/>
                  </a:moveTo>
                  <a:cubicBezTo>
                    <a:pt x="22183" y="23451"/>
                    <a:pt x="4270" y="14478"/>
                    <a:pt x="0" y="1"/>
                  </a:cubicBezTo>
                  <a:cubicBezTo>
                    <a:pt x="13310" y="968"/>
                    <a:pt x="18547" y="17647"/>
                    <a:pt x="23684" y="244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738;p52">
              <a:extLst>
                <a:ext uri="{FF2B5EF4-FFF2-40B4-BE49-F238E27FC236}">
                  <a16:creationId xmlns:a16="http://schemas.microsoft.com/office/drawing/2014/main" id="{4AA2F3C4-FA42-4697-B0D8-5AC2D2740783}"/>
                </a:ext>
              </a:extLst>
            </p:cNvPr>
            <p:cNvSpPr/>
            <p:nvPr/>
          </p:nvSpPr>
          <p:spPr>
            <a:xfrm>
              <a:off x="5054125" y="3720625"/>
              <a:ext cx="581275" cy="569600"/>
            </a:xfrm>
            <a:custGeom>
              <a:avLst/>
              <a:gdLst/>
              <a:ahLst/>
              <a:cxnLst/>
              <a:rect l="l" t="t" r="r" b="b"/>
              <a:pathLst>
                <a:path w="23251" h="22784" extrusionOk="0">
                  <a:moveTo>
                    <a:pt x="21749" y="20348"/>
                  </a:moveTo>
                  <a:cubicBezTo>
                    <a:pt x="13877" y="16179"/>
                    <a:pt x="2736" y="6572"/>
                    <a:pt x="634" y="667"/>
                  </a:cubicBezTo>
                  <a:cubicBezTo>
                    <a:pt x="401" y="0"/>
                    <a:pt x="0" y="34"/>
                    <a:pt x="167" y="734"/>
                  </a:cubicBezTo>
                  <a:cubicBezTo>
                    <a:pt x="1568" y="6605"/>
                    <a:pt x="12176" y="16779"/>
                    <a:pt x="20949" y="21582"/>
                  </a:cubicBezTo>
                  <a:cubicBezTo>
                    <a:pt x="23250" y="22783"/>
                    <a:pt x="23083" y="20982"/>
                    <a:pt x="21749" y="203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739;p52">
              <a:extLst>
                <a:ext uri="{FF2B5EF4-FFF2-40B4-BE49-F238E27FC236}">
                  <a16:creationId xmlns:a16="http://schemas.microsoft.com/office/drawing/2014/main" id="{8C5F42B8-E7A6-4B5B-8BEF-075BF361A4D7}"/>
                </a:ext>
              </a:extLst>
            </p:cNvPr>
            <p:cNvSpPr/>
            <p:nvPr/>
          </p:nvSpPr>
          <p:spPr>
            <a:xfrm>
              <a:off x="5278450" y="4148425"/>
              <a:ext cx="328600" cy="148475"/>
            </a:xfrm>
            <a:custGeom>
              <a:avLst/>
              <a:gdLst/>
              <a:ahLst/>
              <a:cxnLst/>
              <a:rect l="l" t="t" r="r" b="b"/>
              <a:pathLst>
                <a:path w="13144" h="5939" extrusionOk="0">
                  <a:moveTo>
                    <a:pt x="13043" y="2302"/>
                  </a:moveTo>
                  <a:cubicBezTo>
                    <a:pt x="13143" y="4070"/>
                    <a:pt x="0" y="5938"/>
                    <a:pt x="34" y="2969"/>
                  </a:cubicBezTo>
                  <a:cubicBezTo>
                    <a:pt x="34" y="1"/>
                    <a:pt x="12910" y="534"/>
                    <a:pt x="13043" y="23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740;p52">
              <a:extLst>
                <a:ext uri="{FF2B5EF4-FFF2-40B4-BE49-F238E27FC236}">
                  <a16:creationId xmlns:a16="http://schemas.microsoft.com/office/drawing/2014/main" id="{B7F3766E-4AFD-4F36-95E1-A86330DE280F}"/>
                </a:ext>
              </a:extLst>
            </p:cNvPr>
            <p:cNvSpPr/>
            <p:nvPr/>
          </p:nvSpPr>
          <p:spPr>
            <a:xfrm>
              <a:off x="5290950" y="4173450"/>
              <a:ext cx="343600" cy="321925"/>
            </a:xfrm>
            <a:custGeom>
              <a:avLst/>
              <a:gdLst/>
              <a:ahLst/>
              <a:cxnLst/>
              <a:rect l="l" t="t" r="r" b="b"/>
              <a:pathLst>
                <a:path w="13744" h="12877" extrusionOk="0">
                  <a:moveTo>
                    <a:pt x="12543" y="1301"/>
                  </a:moveTo>
                  <a:cubicBezTo>
                    <a:pt x="13744" y="2635"/>
                    <a:pt x="4404" y="12876"/>
                    <a:pt x="2202" y="10208"/>
                  </a:cubicBezTo>
                  <a:cubicBezTo>
                    <a:pt x="1" y="7572"/>
                    <a:pt x="11342" y="0"/>
                    <a:pt x="12543" y="130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741;p52">
              <a:extLst>
                <a:ext uri="{FF2B5EF4-FFF2-40B4-BE49-F238E27FC236}">
                  <a16:creationId xmlns:a16="http://schemas.microsoft.com/office/drawing/2014/main" id="{DE0A3A3F-FD41-4EB5-AB99-8B299C7037A5}"/>
                </a:ext>
              </a:extLst>
            </p:cNvPr>
            <p:cNvSpPr/>
            <p:nvPr/>
          </p:nvSpPr>
          <p:spPr>
            <a:xfrm>
              <a:off x="5193375" y="4165100"/>
              <a:ext cx="428675" cy="286900"/>
            </a:xfrm>
            <a:custGeom>
              <a:avLst/>
              <a:gdLst/>
              <a:ahLst/>
              <a:cxnLst/>
              <a:rect l="l" t="t" r="r" b="b"/>
              <a:pathLst>
                <a:path w="17147" h="11476" extrusionOk="0">
                  <a:moveTo>
                    <a:pt x="16446" y="1635"/>
                  </a:moveTo>
                  <a:cubicBezTo>
                    <a:pt x="17146" y="3270"/>
                    <a:pt x="2703" y="11476"/>
                    <a:pt x="1369" y="7840"/>
                  </a:cubicBezTo>
                  <a:cubicBezTo>
                    <a:pt x="1" y="4204"/>
                    <a:pt x="15745" y="1"/>
                    <a:pt x="16446" y="163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742;p52">
              <a:extLst>
                <a:ext uri="{FF2B5EF4-FFF2-40B4-BE49-F238E27FC236}">
                  <a16:creationId xmlns:a16="http://schemas.microsoft.com/office/drawing/2014/main" id="{E43DC2AF-0CA9-483E-A7F0-B7B9157B8B37}"/>
                </a:ext>
              </a:extLst>
            </p:cNvPr>
            <p:cNvSpPr/>
            <p:nvPr/>
          </p:nvSpPr>
          <p:spPr>
            <a:xfrm>
              <a:off x="5495275" y="4198450"/>
              <a:ext cx="153450" cy="280250"/>
            </a:xfrm>
            <a:custGeom>
              <a:avLst/>
              <a:gdLst/>
              <a:ahLst/>
              <a:cxnLst/>
              <a:rect l="l" t="t" r="r" b="b"/>
              <a:pathLst>
                <a:path w="6138" h="11210" extrusionOk="0">
                  <a:moveTo>
                    <a:pt x="4370" y="301"/>
                  </a:moveTo>
                  <a:cubicBezTo>
                    <a:pt x="6138" y="601"/>
                    <a:pt x="5037" y="11209"/>
                    <a:pt x="2535" y="10942"/>
                  </a:cubicBezTo>
                  <a:cubicBezTo>
                    <a:pt x="0" y="10642"/>
                    <a:pt x="2602" y="1"/>
                    <a:pt x="4370" y="30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743;p52">
              <a:extLst>
                <a:ext uri="{FF2B5EF4-FFF2-40B4-BE49-F238E27FC236}">
                  <a16:creationId xmlns:a16="http://schemas.microsoft.com/office/drawing/2014/main" id="{0EB86753-CF3A-473B-9323-05D269CB84D2}"/>
                </a:ext>
              </a:extLst>
            </p:cNvPr>
            <p:cNvSpPr/>
            <p:nvPr/>
          </p:nvSpPr>
          <p:spPr>
            <a:xfrm>
              <a:off x="5328475" y="4184275"/>
              <a:ext cx="315250" cy="419500"/>
            </a:xfrm>
            <a:custGeom>
              <a:avLst/>
              <a:gdLst/>
              <a:ahLst/>
              <a:cxnLst/>
              <a:rect l="l" t="t" r="r" b="b"/>
              <a:pathLst>
                <a:path w="12610" h="16780" extrusionOk="0">
                  <a:moveTo>
                    <a:pt x="11042" y="868"/>
                  </a:moveTo>
                  <a:cubicBezTo>
                    <a:pt x="12610" y="1702"/>
                    <a:pt x="6505" y="16780"/>
                    <a:pt x="3236" y="14945"/>
                  </a:cubicBezTo>
                  <a:cubicBezTo>
                    <a:pt x="1" y="13144"/>
                    <a:pt x="9474" y="1"/>
                    <a:pt x="11042" y="86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744;p52">
              <a:extLst>
                <a:ext uri="{FF2B5EF4-FFF2-40B4-BE49-F238E27FC236}">
                  <a16:creationId xmlns:a16="http://schemas.microsoft.com/office/drawing/2014/main" id="{FA9765A4-B9DD-4B8D-BDF5-72B9590D354D}"/>
                </a:ext>
              </a:extLst>
            </p:cNvPr>
            <p:cNvSpPr/>
            <p:nvPr/>
          </p:nvSpPr>
          <p:spPr>
            <a:xfrm>
              <a:off x="5552800" y="4198450"/>
              <a:ext cx="232700" cy="402000"/>
            </a:xfrm>
            <a:custGeom>
              <a:avLst/>
              <a:gdLst/>
              <a:ahLst/>
              <a:cxnLst/>
              <a:rect l="l" t="t" r="r" b="b"/>
              <a:pathLst>
                <a:path w="9308" h="16080" extrusionOk="0">
                  <a:moveTo>
                    <a:pt x="2069" y="301"/>
                  </a:moveTo>
                  <a:cubicBezTo>
                    <a:pt x="3837" y="1"/>
                    <a:pt x="9307" y="14611"/>
                    <a:pt x="4637" y="15345"/>
                  </a:cubicBezTo>
                  <a:cubicBezTo>
                    <a:pt x="1" y="16079"/>
                    <a:pt x="301" y="601"/>
                    <a:pt x="2069" y="3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745;p52">
              <a:extLst>
                <a:ext uri="{FF2B5EF4-FFF2-40B4-BE49-F238E27FC236}">
                  <a16:creationId xmlns:a16="http://schemas.microsoft.com/office/drawing/2014/main" id="{BEACCB41-A6C5-41C3-83B0-157255362BE9}"/>
                </a:ext>
              </a:extLst>
            </p:cNvPr>
            <p:cNvSpPr/>
            <p:nvPr/>
          </p:nvSpPr>
          <p:spPr>
            <a:xfrm>
              <a:off x="5565325" y="4184275"/>
              <a:ext cx="278550" cy="366125"/>
            </a:xfrm>
            <a:custGeom>
              <a:avLst/>
              <a:gdLst/>
              <a:ahLst/>
              <a:cxnLst/>
              <a:rect l="l" t="t" r="r" b="b"/>
              <a:pathLst>
                <a:path w="11142" h="14645" extrusionOk="0">
                  <a:moveTo>
                    <a:pt x="1568" y="868"/>
                  </a:moveTo>
                  <a:cubicBezTo>
                    <a:pt x="3136" y="1"/>
                    <a:pt x="11141" y="11409"/>
                    <a:pt x="8473" y="13044"/>
                  </a:cubicBezTo>
                  <a:cubicBezTo>
                    <a:pt x="5804" y="14645"/>
                    <a:pt x="0" y="1735"/>
                    <a:pt x="1568" y="8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746;p52">
              <a:extLst>
                <a:ext uri="{FF2B5EF4-FFF2-40B4-BE49-F238E27FC236}">
                  <a16:creationId xmlns:a16="http://schemas.microsoft.com/office/drawing/2014/main" id="{344537A9-8C3F-461E-8375-6F4704E65AD3}"/>
                </a:ext>
              </a:extLst>
            </p:cNvPr>
            <p:cNvSpPr/>
            <p:nvPr/>
          </p:nvSpPr>
          <p:spPr>
            <a:xfrm>
              <a:off x="5463575" y="4170100"/>
              <a:ext cx="242700" cy="176825"/>
            </a:xfrm>
            <a:custGeom>
              <a:avLst/>
              <a:gdLst/>
              <a:ahLst/>
              <a:cxnLst/>
              <a:rect l="l" t="t" r="r" b="b"/>
              <a:pathLst>
                <a:path w="9708" h="7073" extrusionOk="0">
                  <a:moveTo>
                    <a:pt x="4804" y="2736"/>
                  </a:moveTo>
                  <a:cubicBezTo>
                    <a:pt x="3270" y="3870"/>
                    <a:pt x="1" y="2336"/>
                    <a:pt x="3436" y="1368"/>
                  </a:cubicBezTo>
                  <a:cubicBezTo>
                    <a:pt x="1935" y="1135"/>
                    <a:pt x="368" y="434"/>
                    <a:pt x="334" y="234"/>
                  </a:cubicBezTo>
                  <a:cubicBezTo>
                    <a:pt x="267" y="1"/>
                    <a:pt x="1502" y="1"/>
                    <a:pt x="3069" y="234"/>
                  </a:cubicBezTo>
                  <a:cubicBezTo>
                    <a:pt x="5905" y="635"/>
                    <a:pt x="6439" y="935"/>
                    <a:pt x="8173" y="3203"/>
                  </a:cubicBezTo>
                  <a:cubicBezTo>
                    <a:pt x="9107" y="4471"/>
                    <a:pt x="9708" y="5505"/>
                    <a:pt x="9474" y="5572"/>
                  </a:cubicBezTo>
                  <a:cubicBezTo>
                    <a:pt x="8840" y="5738"/>
                    <a:pt x="7272" y="4771"/>
                    <a:pt x="7039" y="3570"/>
                  </a:cubicBezTo>
                  <a:cubicBezTo>
                    <a:pt x="7106" y="7073"/>
                    <a:pt x="3603" y="4204"/>
                    <a:pt x="4804" y="27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747;p52">
              <a:extLst>
                <a:ext uri="{FF2B5EF4-FFF2-40B4-BE49-F238E27FC236}">
                  <a16:creationId xmlns:a16="http://schemas.microsoft.com/office/drawing/2014/main" id="{9D8F9E6A-C907-4925-82CD-8E507A318963}"/>
                </a:ext>
              </a:extLst>
            </p:cNvPr>
            <p:cNvSpPr/>
            <p:nvPr/>
          </p:nvSpPr>
          <p:spPr>
            <a:xfrm>
              <a:off x="6528500" y="4461150"/>
              <a:ext cx="125125" cy="112600"/>
            </a:xfrm>
            <a:custGeom>
              <a:avLst/>
              <a:gdLst/>
              <a:ahLst/>
              <a:cxnLst/>
              <a:rect l="l" t="t" r="r" b="b"/>
              <a:pathLst>
                <a:path w="5005" h="4504" extrusionOk="0">
                  <a:moveTo>
                    <a:pt x="5004" y="935"/>
                  </a:moveTo>
                  <a:cubicBezTo>
                    <a:pt x="4704" y="2336"/>
                    <a:pt x="1302" y="4504"/>
                    <a:pt x="634" y="2235"/>
                  </a:cubicBezTo>
                  <a:cubicBezTo>
                    <a:pt x="1" y="1"/>
                    <a:pt x="3770" y="34"/>
                    <a:pt x="5004" y="9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748;p52">
              <a:extLst>
                <a:ext uri="{FF2B5EF4-FFF2-40B4-BE49-F238E27FC236}">
                  <a16:creationId xmlns:a16="http://schemas.microsoft.com/office/drawing/2014/main" id="{89E776BA-D579-4E9F-8EC4-6BDAD84A0196}"/>
                </a:ext>
              </a:extLst>
            </p:cNvPr>
            <p:cNvSpPr/>
            <p:nvPr/>
          </p:nvSpPr>
          <p:spPr>
            <a:xfrm>
              <a:off x="6570200" y="4484500"/>
              <a:ext cx="133450" cy="139300"/>
            </a:xfrm>
            <a:custGeom>
              <a:avLst/>
              <a:gdLst/>
              <a:ahLst/>
              <a:cxnLst/>
              <a:rect l="l" t="t" r="r" b="b"/>
              <a:pathLst>
                <a:path w="5338" h="5572" extrusionOk="0">
                  <a:moveTo>
                    <a:pt x="3336" y="1"/>
                  </a:moveTo>
                  <a:cubicBezTo>
                    <a:pt x="4537" y="1101"/>
                    <a:pt x="5338" y="5571"/>
                    <a:pt x="2669" y="5204"/>
                  </a:cubicBezTo>
                  <a:cubicBezTo>
                    <a:pt x="1" y="4837"/>
                    <a:pt x="1802" y="768"/>
                    <a:pt x="33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749;p52">
              <a:extLst>
                <a:ext uri="{FF2B5EF4-FFF2-40B4-BE49-F238E27FC236}">
                  <a16:creationId xmlns:a16="http://schemas.microsoft.com/office/drawing/2014/main" id="{D0B44DF9-2B90-4C88-804C-2CF684D1D4F5}"/>
                </a:ext>
              </a:extLst>
            </p:cNvPr>
            <p:cNvSpPr/>
            <p:nvPr/>
          </p:nvSpPr>
          <p:spPr>
            <a:xfrm>
              <a:off x="6653600" y="4465325"/>
              <a:ext cx="129275" cy="119275"/>
            </a:xfrm>
            <a:custGeom>
              <a:avLst/>
              <a:gdLst/>
              <a:ahLst/>
              <a:cxnLst/>
              <a:rect l="l" t="t" r="r" b="b"/>
              <a:pathLst>
                <a:path w="5171" h="4771" extrusionOk="0">
                  <a:moveTo>
                    <a:pt x="0" y="768"/>
                  </a:moveTo>
                  <a:cubicBezTo>
                    <a:pt x="1401" y="0"/>
                    <a:pt x="5171" y="467"/>
                    <a:pt x="4203" y="2602"/>
                  </a:cubicBezTo>
                  <a:cubicBezTo>
                    <a:pt x="3236" y="4770"/>
                    <a:pt x="267" y="2102"/>
                    <a:pt x="0" y="7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750;p52">
              <a:extLst>
                <a:ext uri="{FF2B5EF4-FFF2-40B4-BE49-F238E27FC236}">
                  <a16:creationId xmlns:a16="http://schemas.microsoft.com/office/drawing/2014/main" id="{09EEDC17-BF1F-4F61-A859-F6F8F2DFBAF5}"/>
                </a:ext>
              </a:extLst>
            </p:cNvPr>
            <p:cNvSpPr/>
            <p:nvPr/>
          </p:nvSpPr>
          <p:spPr>
            <a:xfrm>
              <a:off x="6637750" y="4338575"/>
              <a:ext cx="145125" cy="146775"/>
            </a:xfrm>
            <a:custGeom>
              <a:avLst/>
              <a:gdLst/>
              <a:ahLst/>
              <a:cxnLst/>
              <a:rect l="l" t="t" r="r" b="b"/>
              <a:pathLst>
                <a:path w="5805" h="5871" extrusionOk="0">
                  <a:moveTo>
                    <a:pt x="634" y="5838"/>
                  </a:moveTo>
                  <a:cubicBezTo>
                    <a:pt x="0" y="4036"/>
                    <a:pt x="1368" y="0"/>
                    <a:pt x="3603" y="1534"/>
                  </a:cubicBezTo>
                  <a:cubicBezTo>
                    <a:pt x="5805" y="3069"/>
                    <a:pt x="2569" y="5871"/>
                    <a:pt x="634" y="58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751;p52">
              <a:extLst>
                <a:ext uri="{FF2B5EF4-FFF2-40B4-BE49-F238E27FC236}">
                  <a16:creationId xmlns:a16="http://schemas.microsoft.com/office/drawing/2014/main" id="{88AD2AF0-80FC-4296-BC55-D793F99D313B}"/>
                </a:ext>
              </a:extLst>
            </p:cNvPr>
            <p:cNvSpPr/>
            <p:nvPr/>
          </p:nvSpPr>
          <p:spPr>
            <a:xfrm>
              <a:off x="6523500" y="4339400"/>
              <a:ext cx="145975" cy="148450"/>
            </a:xfrm>
            <a:custGeom>
              <a:avLst/>
              <a:gdLst/>
              <a:ahLst/>
              <a:cxnLst/>
              <a:rect l="l" t="t" r="r" b="b"/>
              <a:pathLst>
                <a:path w="5839" h="5938" extrusionOk="0">
                  <a:moveTo>
                    <a:pt x="5204" y="5805"/>
                  </a:moveTo>
                  <a:cubicBezTo>
                    <a:pt x="3069" y="5938"/>
                    <a:pt x="1" y="3036"/>
                    <a:pt x="2235" y="1501"/>
                  </a:cubicBezTo>
                  <a:cubicBezTo>
                    <a:pt x="4470" y="0"/>
                    <a:pt x="5838" y="4470"/>
                    <a:pt x="5204" y="58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752;p52">
              <a:extLst>
                <a:ext uri="{FF2B5EF4-FFF2-40B4-BE49-F238E27FC236}">
                  <a16:creationId xmlns:a16="http://schemas.microsoft.com/office/drawing/2014/main" id="{4E82FEB5-45E6-400C-A0A7-0EF0770D3F29}"/>
                </a:ext>
              </a:extLst>
            </p:cNvPr>
            <p:cNvSpPr/>
            <p:nvPr/>
          </p:nvSpPr>
          <p:spPr>
            <a:xfrm>
              <a:off x="6626900" y="4459475"/>
              <a:ext cx="47575" cy="51725"/>
            </a:xfrm>
            <a:custGeom>
              <a:avLst/>
              <a:gdLst/>
              <a:ahLst/>
              <a:cxnLst/>
              <a:rect l="l" t="t" r="r" b="b"/>
              <a:pathLst>
                <a:path w="1903" h="2069" extrusionOk="0">
                  <a:moveTo>
                    <a:pt x="201" y="1402"/>
                  </a:moveTo>
                  <a:cubicBezTo>
                    <a:pt x="501" y="2069"/>
                    <a:pt x="1469" y="2002"/>
                    <a:pt x="1669" y="1302"/>
                  </a:cubicBezTo>
                  <a:cubicBezTo>
                    <a:pt x="1902" y="635"/>
                    <a:pt x="1202" y="1"/>
                    <a:pt x="535" y="334"/>
                  </a:cubicBezTo>
                  <a:cubicBezTo>
                    <a:pt x="134" y="535"/>
                    <a:pt x="1" y="1002"/>
                    <a:pt x="201" y="1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753;p52">
              <a:extLst>
                <a:ext uri="{FF2B5EF4-FFF2-40B4-BE49-F238E27FC236}">
                  <a16:creationId xmlns:a16="http://schemas.microsoft.com/office/drawing/2014/main" id="{35B99843-B785-45EF-AF9C-321F4776751B}"/>
                </a:ext>
              </a:extLst>
            </p:cNvPr>
            <p:cNvSpPr/>
            <p:nvPr/>
          </p:nvSpPr>
          <p:spPr>
            <a:xfrm>
              <a:off x="4981575" y="3537150"/>
              <a:ext cx="162625" cy="125125"/>
            </a:xfrm>
            <a:custGeom>
              <a:avLst/>
              <a:gdLst/>
              <a:ahLst/>
              <a:cxnLst/>
              <a:rect l="l" t="t" r="r" b="b"/>
              <a:pathLst>
                <a:path w="6505" h="5005" extrusionOk="0">
                  <a:moveTo>
                    <a:pt x="0" y="601"/>
                  </a:moveTo>
                  <a:cubicBezTo>
                    <a:pt x="3336" y="1"/>
                    <a:pt x="6505" y="935"/>
                    <a:pt x="5838" y="2970"/>
                  </a:cubicBezTo>
                  <a:cubicBezTo>
                    <a:pt x="5137" y="5004"/>
                    <a:pt x="1435" y="3637"/>
                    <a:pt x="0" y="6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754;p52">
              <a:extLst>
                <a:ext uri="{FF2B5EF4-FFF2-40B4-BE49-F238E27FC236}">
                  <a16:creationId xmlns:a16="http://schemas.microsoft.com/office/drawing/2014/main" id="{30A32B3F-D7F9-4B7A-AA27-699B9A858ADD}"/>
                </a:ext>
              </a:extLst>
            </p:cNvPr>
            <p:cNvSpPr/>
            <p:nvPr/>
          </p:nvSpPr>
          <p:spPr>
            <a:xfrm>
              <a:off x="4919850" y="3552175"/>
              <a:ext cx="106775" cy="175975"/>
            </a:xfrm>
            <a:custGeom>
              <a:avLst/>
              <a:gdLst/>
              <a:ahLst/>
              <a:cxnLst/>
              <a:rect l="l" t="t" r="r" b="b"/>
              <a:pathLst>
                <a:path w="4271" h="7039" extrusionOk="0">
                  <a:moveTo>
                    <a:pt x="2469" y="0"/>
                  </a:moveTo>
                  <a:cubicBezTo>
                    <a:pt x="4170" y="2836"/>
                    <a:pt x="4270" y="6938"/>
                    <a:pt x="2136" y="7005"/>
                  </a:cubicBezTo>
                  <a:cubicBezTo>
                    <a:pt x="1" y="7039"/>
                    <a:pt x="434" y="2402"/>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55;p52">
              <a:extLst>
                <a:ext uri="{FF2B5EF4-FFF2-40B4-BE49-F238E27FC236}">
                  <a16:creationId xmlns:a16="http://schemas.microsoft.com/office/drawing/2014/main" id="{EEB263A9-981C-4F9D-82B8-9AC2438FADEA}"/>
                </a:ext>
              </a:extLst>
            </p:cNvPr>
            <p:cNvSpPr/>
            <p:nvPr/>
          </p:nvSpPr>
          <p:spPr>
            <a:xfrm>
              <a:off x="4812275" y="3515475"/>
              <a:ext cx="169325" cy="115950"/>
            </a:xfrm>
            <a:custGeom>
              <a:avLst/>
              <a:gdLst/>
              <a:ahLst/>
              <a:cxnLst/>
              <a:rect l="l" t="t" r="r" b="b"/>
              <a:pathLst>
                <a:path w="6773" h="4638" extrusionOk="0">
                  <a:moveTo>
                    <a:pt x="6772" y="1468"/>
                  </a:moveTo>
                  <a:cubicBezTo>
                    <a:pt x="4704" y="3770"/>
                    <a:pt x="1068" y="4637"/>
                    <a:pt x="534" y="2769"/>
                  </a:cubicBezTo>
                  <a:cubicBezTo>
                    <a:pt x="1" y="901"/>
                    <a:pt x="4204" y="0"/>
                    <a:pt x="6772" y="146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56;p52">
              <a:extLst>
                <a:ext uri="{FF2B5EF4-FFF2-40B4-BE49-F238E27FC236}">
                  <a16:creationId xmlns:a16="http://schemas.microsoft.com/office/drawing/2014/main" id="{FD17A3D0-5252-4559-BE88-677CD27BDC6D}"/>
                </a:ext>
              </a:extLst>
            </p:cNvPr>
            <p:cNvSpPr/>
            <p:nvPr/>
          </p:nvSpPr>
          <p:spPr>
            <a:xfrm>
              <a:off x="4844800" y="3392050"/>
              <a:ext cx="141800" cy="160150"/>
            </a:xfrm>
            <a:custGeom>
              <a:avLst/>
              <a:gdLst/>
              <a:ahLst/>
              <a:cxnLst/>
              <a:rect l="l" t="t" r="r" b="b"/>
              <a:pathLst>
                <a:path w="5672" h="6406" extrusionOk="0">
                  <a:moveTo>
                    <a:pt x="5471" y="6405"/>
                  </a:moveTo>
                  <a:cubicBezTo>
                    <a:pt x="2436" y="5371"/>
                    <a:pt x="1" y="2803"/>
                    <a:pt x="1602" y="1402"/>
                  </a:cubicBezTo>
                  <a:cubicBezTo>
                    <a:pt x="3203" y="1"/>
                    <a:pt x="5671" y="3370"/>
                    <a:pt x="5471" y="640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57;p52">
              <a:extLst>
                <a:ext uri="{FF2B5EF4-FFF2-40B4-BE49-F238E27FC236}">
                  <a16:creationId xmlns:a16="http://schemas.microsoft.com/office/drawing/2014/main" id="{1889A7BB-9535-4558-86BE-FA71A9A435E0}"/>
                </a:ext>
              </a:extLst>
            </p:cNvPr>
            <p:cNvSpPr/>
            <p:nvPr/>
          </p:nvSpPr>
          <p:spPr>
            <a:xfrm>
              <a:off x="4981575" y="3399550"/>
              <a:ext cx="155125" cy="152650"/>
            </a:xfrm>
            <a:custGeom>
              <a:avLst/>
              <a:gdLst/>
              <a:ahLst/>
              <a:cxnLst/>
              <a:rect l="l" t="t" r="r" b="b"/>
              <a:pathLst>
                <a:path w="6205" h="6106" extrusionOk="0">
                  <a:moveTo>
                    <a:pt x="0" y="6105"/>
                  </a:moveTo>
                  <a:cubicBezTo>
                    <a:pt x="334" y="2803"/>
                    <a:pt x="3169" y="1"/>
                    <a:pt x="4670" y="1268"/>
                  </a:cubicBezTo>
                  <a:cubicBezTo>
                    <a:pt x="6205" y="2503"/>
                    <a:pt x="3069" y="5938"/>
                    <a:pt x="0" y="61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58;p52">
              <a:extLst>
                <a:ext uri="{FF2B5EF4-FFF2-40B4-BE49-F238E27FC236}">
                  <a16:creationId xmlns:a16="http://schemas.microsoft.com/office/drawing/2014/main" id="{20A28459-4E6A-430A-ACD3-06E033335083}"/>
                </a:ext>
              </a:extLst>
            </p:cNvPr>
            <p:cNvSpPr/>
            <p:nvPr/>
          </p:nvSpPr>
          <p:spPr>
            <a:xfrm>
              <a:off x="4984900" y="3533825"/>
              <a:ext cx="55075" cy="31700"/>
            </a:xfrm>
            <a:custGeom>
              <a:avLst/>
              <a:gdLst/>
              <a:ahLst/>
              <a:cxnLst/>
              <a:rect l="l" t="t" r="r" b="b"/>
              <a:pathLst>
                <a:path w="2203" h="1268" extrusionOk="0">
                  <a:moveTo>
                    <a:pt x="2202" y="401"/>
                  </a:moveTo>
                  <a:cubicBezTo>
                    <a:pt x="1402" y="901"/>
                    <a:pt x="201" y="1268"/>
                    <a:pt x="101" y="634"/>
                  </a:cubicBezTo>
                  <a:cubicBezTo>
                    <a:pt x="1" y="0"/>
                    <a:pt x="1335" y="67"/>
                    <a:pt x="2202" y="4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59;p52">
              <a:extLst>
                <a:ext uri="{FF2B5EF4-FFF2-40B4-BE49-F238E27FC236}">
                  <a16:creationId xmlns:a16="http://schemas.microsoft.com/office/drawing/2014/main" id="{BECE0081-5375-4CDD-B1A0-B80BFC345070}"/>
                </a:ext>
              </a:extLst>
            </p:cNvPr>
            <p:cNvSpPr/>
            <p:nvPr/>
          </p:nvSpPr>
          <p:spPr>
            <a:xfrm>
              <a:off x="4973225" y="3541325"/>
              <a:ext cx="37550" cy="55900"/>
            </a:xfrm>
            <a:custGeom>
              <a:avLst/>
              <a:gdLst/>
              <a:ahLst/>
              <a:cxnLst/>
              <a:rect l="l" t="t" r="r" b="b"/>
              <a:pathLst>
                <a:path w="1502" h="2236" extrusionOk="0">
                  <a:moveTo>
                    <a:pt x="1435" y="2235"/>
                  </a:moveTo>
                  <a:cubicBezTo>
                    <a:pt x="734" y="1668"/>
                    <a:pt x="1" y="634"/>
                    <a:pt x="568" y="334"/>
                  </a:cubicBezTo>
                  <a:cubicBezTo>
                    <a:pt x="1135" y="1"/>
                    <a:pt x="1502" y="1335"/>
                    <a:pt x="1435" y="22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60;p52">
              <a:extLst>
                <a:ext uri="{FF2B5EF4-FFF2-40B4-BE49-F238E27FC236}">
                  <a16:creationId xmlns:a16="http://schemas.microsoft.com/office/drawing/2014/main" id="{2DEBE7ED-EDCE-40F3-A5EC-89541918E817}"/>
                </a:ext>
              </a:extLst>
            </p:cNvPr>
            <p:cNvSpPr/>
            <p:nvPr/>
          </p:nvSpPr>
          <p:spPr>
            <a:xfrm>
              <a:off x="4950700" y="3538825"/>
              <a:ext cx="49250" cy="48400"/>
            </a:xfrm>
            <a:custGeom>
              <a:avLst/>
              <a:gdLst/>
              <a:ahLst/>
              <a:cxnLst/>
              <a:rect l="l" t="t" r="r" b="b"/>
              <a:pathLst>
                <a:path w="1970" h="1936" extrusionOk="0">
                  <a:moveTo>
                    <a:pt x="1" y="1935"/>
                  </a:moveTo>
                  <a:cubicBezTo>
                    <a:pt x="268" y="1068"/>
                    <a:pt x="935" y="0"/>
                    <a:pt x="1469" y="434"/>
                  </a:cubicBezTo>
                  <a:cubicBezTo>
                    <a:pt x="1969" y="834"/>
                    <a:pt x="868" y="1668"/>
                    <a:pt x="1" y="19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761;p52">
              <a:extLst>
                <a:ext uri="{FF2B5EF4-FFF2-40B4-BE49-F238E27FC236}">
                  <a16:creationId xmlns:a16="http://schemas.microsoft.com/office/drawing/2014/main" id="{FD35D873-1E3F-496D-B5BA-35B949054C0C}"/>
                </a:ext>
              </a:extLst>
            </p:cNvPr>
            <p:cNvSpPr/>
            <p:nvPr/>
          </p:nvSpPr>
          <p:spPr>
            <a:xfrm>
              <a:off x="4936525" y="3529650"/>
              <a:ext cx="54250" cy="35050"/>
            </a:xfrm>
            <a:custGeom>
              <a:avLst/>
              <a:gdLst/>
              <a:ahLst/>
              <a:cxnLst/>
              <a:rect l="l" t="t" r="r" b="b"/>
              <a:pathLst>
                <a:path w="2170" h="1402" extrusionOk="0">
                  <a:moveTo>
                    <a:pt x="1" y="134"/>
                  </a:moveTo>
                  <a:cubicBezTo>
                    <a:pt x="935" y="1"/>
                    <a:pt x="2169" y="167"/>
                    <a:pt x="2036" y="801"/>
                  </a:cubicBezTo>
                  <a:cubicBezTo>
                    <a:pt x="1869" y="1402"/>
                    <a:pt x="635" y="801"/>
                    <a:pt x="1" y="1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62;p52">
              <a:extLst>
                <a:ext uri="{FF2B5EF4-FFF2-40B4-BE49-F238E27FC236}">
                  <a16:creationId xmlns:a16="http://schemas.microsoft.com/office/drawing/2014/main" id="{0415DC53-ECCE-4D9D-8C3A-D9CEF9412D61}"/>
                </a:ext>
              </a:extLst>
            </p:cNvPr>
            <p:cNvSpPr/>
            <p:nvPr/>
          </p:nvSpPr>
          <p:spPr>
            <a:xfrm>
              <a:off x="4971550" y="3496300"/>
              <a:ext cx="31725" cy="54225"/>
            </a:xfrm>
            <a:custGeom>
              <a:avLst/>
              <a:gdLst/>
              <a:ahLst/>
              <a:cxnLst/>
              <a:rect l="l" t="t" r="r" b="b"/>
              <a:pathLst>
                <a:path w="1269" h="2169" extrusionOk="0">
                  <a:moveTo>
                    <a:pt x="635" y="0"/>
                  </a:moveTo>
                  <a:cubicBezTo>
                    <a:pt x="1068" y="834"/>
                    <a:pt x="1268" y="2102"/>
                    <a:pt x="635" y="2135"/>
                  </a:cubicBezTo>
                  <a:cubicBezTo>
                    <a:pt x="1" y="2168"/>
                    <a:pt x="201" y="834"/>
                    <a:pt x="6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63;p52">
              <a:extLst>
                <a:ext uri="{FF2B5EF4-FFF2-40B4-BE49-F238E27FC236}">
                  <a16:creationId xmlns:a16="http://schemas.microsoft.com/office/drawing/2014/main" id="{A91CD2F5-5677-49E9-9B86-7BA602C9E1EE}"/>
                </a:ext>
              </a:extLst>
            </p:cNvPr>
            <p:cNvSpPr/>
            <p:nvPr/>
          </p:nvSpPr>
          <p:spPr>
            <a:xfrm>
              <a:off x="4975725" y="3534650"/>
              <a:ext cx="22550" cy="29225"/>
            </a:xfrm>
            <a:custGeom>
              <a:avLst/>
              <a:gdLst/>
              <a:ahLst/>
              <a:cxnLst/>
              <a:rect l="l" t="t" r="r" b="b"/>
              <a:pathLst>
                <a:path w="902" h="1169" extrusionOk="0">
                  <a:moveTo>
                    <a:pt x="868" y="601"/>
                  </a:moveTo>
                  <a:cubicBezTo>
                    <a:pt x="835" y="1168"/>
                    <a:pt x="1" y="1135"/>
                    <a:pt x="34" y="568"/>
                  </a:cubicBezTo>
                  <a:cubicBezTo>
                    <a:pt x="67" y="1"/>
                    <a:pt x="901" y="67"/>
                    <a:pt x="868" y="6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764;p52">
              <a:extLst>
                <a:ext uri="{FF2B5EF4-FFF2-40B4-BE49-F238E27FC236}">
                  <a16:creationId xmlns:a16="http://schemas.microsoft.com/office/drawing/2014/main" id="{FEAB3446-406A-4ED1-941E-551FE461D6AC}"/>
                </a:ext>
              </a:extLst>
            </p:cNvPr>
            <p:cNvSpPr/>
            <p:nvPr/>
          </p:nvSpPr>
          <p:spPr>
            <a:xfrm rot="-341432">
              <a:off x="6834722" y="1531072"/>
              <a:ext cx="635896" cy="724389"/>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Subtitle 2">
            <a:extLst>
              <a:ext uri="{FF2B5EF4-FFF2-40B4-BE49-F238E27FC236}">
                <a16:creationId xmlns:a16="http://schemas.microsoft.com/office/drawing/2014/main" id="{F52F4B1C-87DD-4ACE-A034-9442331D2206}"/>
              </a:ext>
            </a:extLst>
          </p:cNvPr>
          <p:cNvSpPr txBox="1">
            <a:spLocks/>
          </p:cNvSpPr>
          <p:nvPr/>
        </p:nvSpPr>
        <p:spPr>
          <a:xfrm flipH="1">
            <a:off x="4514419" y="3846780"/>
            <a:ext cx="3856254" cy="501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Cabin"/>
              <a:buNone/>
              <a:defRPr sz="1600" b="0" i="0" u="none" strike="noStrike" cap="none">
                <a:solidFill>
                  <a:schemeClr val="dk1"/>
                </a:solidFill>
                <a:latin typeface="Cabin"/>
                <a:ea typeface="Cabin"/>
                <a:cs typeface="Cabin"/>
                <a:sym typeface="Cabin"/>
              </a:defRPr>
            </a:lvl1pPr>
            <a:lvl2pPr marL="914400" marR="0" lvl="1" indent="-317500" algn="ctr"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ctr"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ctr"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ctr"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ctr"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ctr"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ctr"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ctr"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r>
              <a:rPr lang="en-US" sz="2400"/>
              <a:t>https://www.youtube.com/watch?v=1qmea-XOu2Y</a:t>
            </a:r>
          </a:p>
        </p:txBody>
      </p:sp>
      <p:pic>
        <p:nvPicPr>
          <p:cNvPr id="170" name="Picture 169">
            <a:extLst>
              <a:ext uri="{FF2B5EF4-FFF2-40B4-BE49-F238E27FC236}">
                <a16:creationId xmlns:a16="http://schemas.microsoft.com/office/drawing/2014/main" id="{F9D66954-5C3C-4A2B-BD7E-4F9F53589192}"/>
              </a:ext>
            </a:extLst>
          </p:cNvPr>
          <p:cNvPicPr>
            <a:picLocks noChangeAspect="1"/>
          </p:cNvPicPr>
          <p:nvPr/>
        </p:nvPicPr>
        <p:blipFill>
          <a:blip r:embed="rId3"/>
          <a:stretch>
            <a:fillRect/>
          </a:stretch>
        </p:blipFill>
        <p:spPr>
          <a:xfrm>
            <a:off x="3330889" y="423386"/>
            <a:ext cx="5864860" cy="2017951"/>
          </a:xfrm>
          <a:prstGeom prst="rect">
            <a:avLst/>
          </a:prstGeom>
        </p:spPr>
      </p:pic>
    </p:spTree>
    <p:extLst>
      <p:ext uri="{BB962C8B-B14F-4D97-AF65-F5344CB8AC3E}">
        <p14:creationId xmlns:p14="http://schemas.microsoft.com/office/powerpoint/2010/main" val="386126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anim calcmode="lin" valueType="num">
                                      <p:cBhvr>
                                        <p:cTn id="8" dur="1000" fill="hold"/>
                                        <p:tgtEl>
                                          <p:spTgt spid="170"/>
                                        </p:tgtEl>
                                        <p:attrNameLst>
                                          <p:attrName>ppt_x</p:attrName>
                                        </p:attrNameLst>
                                      </p:cBhvr>
                                      <p:tavLst>
                                        <p:tav tm="0">
                                          <p:val>
                                            <p:strVal val="#ppt_x"/>
                                          </p:val>
                                        </p:tav>
                                        <p:tav tm="100000">
                                          <p:val>
                                            <p:strVal val="#ppt_x"/>
                                          </p:val>
                                        </p:tav>
                                      </p:tavLst>
                                    </p:anim>
                                    <p:anim calcmode="lin" valueType="num">
                                      <p:cBhvr>
                                        <p:cTn id="9" dur="1000" fill="hold"/>
                                        <p:tgtEl>
                                          <p:spTgt spid="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34"/>
        <p:cNvGrpSpPr/>
        <p:nvPr/>
      </p:nvGrpSpPr>
      <p:grpSpPr>
        <a:xfrm>
          <a:off x="0" y="0"/>
          <a:ext cx="0" cy="0"/>
          <a:chOff x="0" y="0"/>
          <a:chExt cx="0" cy="0"/>
        </a:xfrm>
      </p:grpSpPr>
      <p:grpSp>
        <p:nvGrpSpPr>
          <p:cNvPr id="3237" name="Google Shape;3237;p63"/>
          <p:cNvGrpSpPr/>
          <p:nvPr/>
        </p:nvGrpSpPr>
        <p:grpSpPr>
          <a:xfrm>
            <a:off x="4603601" y="614225"/>
            <a:ext cx="3565836" cy="3732605"/>
            <a:chOff x="4603601" y="614225"/>
            <a:chExt cx="3565836" cy="3732605"/>
          </a:xfrm>
        </p:grpSpPr>
        <p:sp>
          <p:nvSpPr>
            <p:cNvPr id="3238" name="Google Shape;3238;p63"/>
            <p:cNvSpPr/>
            <p:nvPr/>
          </p:nvSpPr>
          <p:spPr>
            <a:xfrm>
              <a:off x="6333613" y="614225"/>
              <a:ext cx="163143" cy="361617"/>
            </a:xfrm>
            <a:custGeom>
              <a:avLst/>
              <a:gdLst/>
              <a:ahLst/>
              <a:cxnLst/>
              <a:rect l="l" t="t" r="r" b="b"/>
              <a:pathLst>
                <a:path w="6691" h="14831" extrusionOk="0">
                  <a:moveTo>
                    <a:pt x="287" y="1"/>
                  </a:moveTo>
                  <a:cubicBezTo>
                    <a:pt x="145" y="1"/>
                    <a:pt x="0" y="126"/>
                    <a:pt x="44" y="280"/>
                  </a:cubicBezTo>
                  <a:cubicBezTo>
                    <a:pt x="711" y="2748"/>
                    <a:pt x="1879" y="5050"/>
                    <a:pt x="2513" y="7518"/>
                  </a:cubicBezTo>
                  <a:cubicBezTo>
                    <a:pt x="3080" y="9787"/>
                    <a:pt x="3347" y="12222"/>
                    <a:pt x="4547" y="14290"/>
                  </a:cubicBezTo>
                  <a:cubicBezTo>
                    <a:pt x="4766" y="14669"/>
                    <a:pt x="5098" y="14830"/>
                    <a:pt x="5430" y="14830"/>
                  </a:cubicBezTo>
                  <a:cubicBezTo>
                    <a:pt x="6062" y="14830"/>
                    <a:pt x="6691" y="14244"/>
                    <a:pt x="6516" y="13456"/>
                  </a:cubicBezTo>
                  <a:cubicBezTo>
                    <a:pt x="6015" y="11154"/>
                    <a:pt x="4581" y="9153"/>
                    <a:pt x="3480" y="7085"/>
                  </a:cubicBezTo>
                  <a:cubicBezTo>
                    <a:pt x="2313" y="4850"/>
                    <a:pt x="1612" y="2381"/>
                    <a:pt x="478" y="113"/>
                  </a:cubicBezTo>
                  <a:cubicBezTo>
                    <a:pt x="433" y="34"/>
                    <a:pt x="360" y="1"/>
                    <a:pt x="2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39" name="Google Shape;3239;p63"/>
            <p:cNvGrpSpPr/>
            <p:nvPr/>
          </p:nvGrpSpPr>
          <p:grpSpPr>
            <a:xfrm>
              <a:off x="4603601" y="649237"/>
              <a:ext cx="3565836" cy="3697592"/>
              <a:chOff x="4603601" y="649237"/>
              <a:chExt cx="3565836" cy="3697592"/>
            </a:xfrm>
          </p:grpSpPr>
          <p:sp>
            <p:nvSpPr>
              <p:cNvPr id="3240" name="Google Shape;3240;p63"/>
              <p:cNvSpPr/>
              <p:nvPr/>
            </p:nvSpPr>
            <p:spPr>
              <a:xfrm>
                <a:off x="5072414" y="1638209"/>
                <a:ext cx="2930460" cy="2708311"/>
              </a:xfrm>
              <a:custGeom>
                <a:avLst/>
                <a:gdLst/>
                <a:ahLst/>
                <a:cxnLst/>
                <a:rect l="l" t="t" r="r" b="b"/>
                <a:pathLst>
                  <a:path w="120187" h="111076" extrusionOk="0">
                    <a:moveTo>
                      <a:pt x="64616" y="1"/>
                    </a:moveTo>
                    <a:cubicBezTo>
                      <a:pt x="59630" y="1"/>
                      <a:pt x="54636" y="670"/>
                      <a:pt x="49770" y="2013"/>
                    </a:cubicBezTo>
                    <a:cubicBezTo>
                      <a:pt x="49236" y="2180"/>
                      <a:pt x="48736" y="2313"/>
                      <a:pt x="48202" y="2480"/>
                    </a:cubicBezTo>
                    <a:cubicBezTo>
                      <a:pt x="45433" y="3347"/>
                      <a:pt x="42731" y="4415"/>
                      <a:pt x="40130" y="5682"/>
                    </a:cubicBezTo>
                    <a:cubicBezTo>
                      <a:pt x="39863" y="5816"/>
                      <a:pt x="39596" y="5983"/>
                      <a:pt x="39296" y="6116"/>
                    </a:cubicBezTo>
                    <a:cubicBezTo>
                      <a:pt x="39029" y="6250"/>
                      <a:pt x="38762" y="6383"/>
                      <a:pt x="38528" y="6516"/>
                    </a:cubicBezTo>
                    <a:cubicBezTo>
                      <a:pt x="38162" y="6717"/>
                      <a:pt x="37828" y="6917"/>
                      <a:pt x="37494" y="7084"/>
                    </a:cubicBezTo>
                    <a:lnTo>
                      <a:pt x="36827" y="7484"/>
                    </a:lnTo>
                    <a:cubicBezTo>
                      <a:pt x="36294" y="7784"/>
                      <a:pt x="35726" y="8118"/>
                      <a:pt x="35226" y="8451"/>
                    </a:cubicBezTo>
                    <a:lnTo>
                      <a:pt x="34426" y="8952"/>
                    </a:lnTo>
                    <a:lnTo>
                      <a:pt x="33625" y="9485"/>
                    </a:lnTo>
                    <a:lnTo>
                      <a:pt x="32858" y="9986"/>
                    </a:lnTo>
                    <a:cubicBezTo>
                      <a:pt x="32357" y="10353"/>
                      <a:pt x="31857" y="10719"/>
                      <a:pt x="31357" y="11086"/>
                    </a:cubicBezTo>
                    <a:cubicBezTo>
                      <a:pt x="30356" y="11854"/>
                      <a:pt x="29355" y="12621"/>
                      <a:pt x="28421" y="13455"/>
                    </a:cubicBezTo>
                    <a:lnTo>
                      <a:pt x="27787" y="14022"/>
                    </a:lnTo>
                    <a:lnTo>
                      <a:pt x="27654" y="14122"/>
                    </a:lnTo>
                    <a:cubicBezTo>
                      <a:pt x="27454" y="14322"/>
                      <a:pt x="27254" y="14489"/>
                      <a:pt x="27020" y="14689"/>
                    </a:cubicBezTo>
                    <a:cubicBezTo>
                      <a:pt x="26787" y="14922"/>
                      <a:pt x="26553" y="15123"/>
                      <a:pt x="26353" y="15323"/>
                    </a:cubicBezTo>
                    <a:lnTo>
                      <a:pt x="25686" y="15990"/>
                    </a:lnTo>
                    <a:cubicBezTo>
                      <a:pt x="25486" y="16157"/>
                      <a:pt x="25319" y="16323"/>
                      <a:pt x="25152" y="16524"/>
                    </a:cubicBezTo>
                    <a:cubicBezTo>
                      <a:pt x="25086" y="16557"/>
                      <a:pt x="25019" y="16624"/>
                      <a:pt x="24952" y="16724"/>
                    </a:cubicBezTo>
                    <a:lnTo>
                      <a:pt x="24518" y="17157"/>
                    </a:lnTo>
                    <a:cubicBezTo>
                      <a:pt x="23584" y="18158"/>
                      <a:pt x="22650" y="19192"/>
                      <a:pt x="21783" y="20226"/>
                    </a:cubicBezTo>
                    <a:cubicBezTo>
                      <a:pt x="21650" y="20426"/>
                      <a:pt x="21483" y="20593"/>
                      <a:pt x="21350" y="20793"/>
                    </a:cubicBezTo>
                    <a:cubicBezTo>
                      <a:pt x="20616" y="21694"/>
                      <a:pt x="19915" y="22595"/>
                      <a:pt x="19248" y="23562"/>
                    </a:cubicBezTo>
                    <a:cubicBezTo>
                      <a:pt x="19081" y="23795"/>
                      <a:pt x="18881" y="24062"/>
                      <a:pt x="18714" y="24329"/>
                    </a:cubicBezTo>
                    <a:cubicBezTo>
                      <a:pt x="18481" y="24696"/>
                      <a:pt x="18247" y="25030"/>
                      <a:pt x="18014" y="25397"/>
                    </a:cubicBezTo>
                    <a:cubicBezTo>
                      <a:pt x="17880" y="25597"/>
                      <a:pt x="17747" y="25830"/>
                      <a:pt x="17614" y="26030"/>
                    </a:cubicBezTo>
                    <a:cubicBezTo>
                      <a:pt x="1" y="54117"/>
                      <a:pt x="10775" y="91310"/>
                      <a:pt x="40697" y="105621"/>
                    </a:cubicBezTo>
                    <a:cubicBezTo>
                      <a:pt x="48457" y="109332"/>
                      <a:pt x="56607" y="111076"/>
                      <a:pt x="64613" y="111076"/>
                    </a:cubicBezTo>
                    <a:cubicBezTo>
                      <a:pt x="87475" y="111076"/>
                      <a:pt x="109155" y="96855"/>
                      <a:pt x="117185" y="73631"/>
                    </a:cubicBezTo>
                    <a:cubicBezTo>
                      <a:pt x="117251" y="73398"/>
                      <a:pt x="117318" y="73164"/>
                      <a:pt x="117385" y="72931"/>
                    </a:cubicBezTo>
                    <a:cubicBezTo>
                      <a:pt x="119253" y="67327"/>
                      <a:pt x="120187" y="61456"/>
                      <a:pt x="120187" y="55552"/>
                    </a:cubicBezTo>
                    <a:cubicBezTo>
                      <a:pt x="120187" y="32035"/>
                      <a:pt x="105376" y="11053"/>
                      <a:pt x="83227" y="3214"/>
                    </a:cubicBezTo>
                    <a:lnTo>
                      <a:pt x="82793" y="3047"/>
                    </a:lnTo>
                    <a:cubicBezTo>
                      <a:pt x="76915" y="1020"/>
                      <a:pt x="70771" y="1"/>
                      <a:pt x="646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63"/>
              <p:cNvSpPr/>
              <p:nvPr/>
            </p:nvSpPr>
            <p:spPr>
              <a:xfrm>
                <a:off x="5501851" y="1638794"/>
                <a:ext cx="1398141" cy="2539145"/>
              </a:xfrm>
              <a:custGeom>
                <a:avLst/>
                <a:gdLst/>
                <a:ahLst/>
                <a:cxnLst/>
                <a:rect l="l" t="t" r="r" b="b"/>
                <a:pathLst>
                  <a:path w="57342" h="104138" extrusionOk="0">
                    <a:moveTo>
                      <a:pt x="47058" y="0"/>
                    </a:moveTo>
                    <a:cubicBezTo>
                      <a:pt x="42042" y="0"/>
                      <a:pt x="37040" y="677"/>
                      <a:pt x="32190" y="2023"/>
                    </a:cubicBezTo>
                    <a:cubicBezTo>
                      <a:pt x="31656" y="2156"/>
                      <a:pt x="31123" y="2323"/>
                      <a:pt x="30622" y="2456"/>
                    </a:cubicBezTo>
                    <a:cubicBezTo>
                      <a:pt x="27854" y="3323"/>
                      <a:pt x="25152" y="4391"/>
                      <a:pt x="22550" y="5692"/>
                    </a:cubicBezTo>
                    <a:cubicBezTo>
                      <a:pt x="22283" y="5792"/>
                      <a:pt x="21983" y="5959"/>
                      <a:pt x="21716" y="6092"/>
                    </a:cubicBezTo>
                    <a:cubicBezTo>
                      <a:pt x="21449" y="6226"/>
                      <a:pt x="21182" y="6359"/>
                      <a:pt x="20915" y="6526"/>
                    </a:cubicBezTo>
                    <a:cubicBezTo>
                      <a:pt x="20582" y="6693"/>
                      <a:pt x="20215" y="6893"/>
                      <a:pt x="19881" y="7093"/>
                    </a:cubicBezTo>
                    <a:lnTo>
                      <a:pt x="19214" y="7460"/>
                    </a:lnTo>
                    <a:cubicBezTo>
                      <a:pt x="18681" y="7760"/>
                      <a:pt x="18147" y="8094"/>
                      <a:pt x="17613" y="8427"/>
                    </a:cubicBezTo>
                    <a:lnTo>
                      <a:pt x="16813" y="8928"/>
                    </a:lnTo>
                    <a:lnTo>
                      <a:pt x="16045" y="9461"/>
                    </a:lnTo>
                    <a:lnTo>
                      <a:pt x="15245" y="9995"/>
                    </a:lnTo>
                    <a:cubicBezTo>
                      <a:pt x="14744" y="10329"/>
                      <a:pt x="14244" y="10695"/>
                      <a:pt x="13744" y="11096"/>
                    </a:cubicBezTo>
                    <a:cubicBezTo>
                      <a:pt x="12743" y="11830"/>
                      <a:pt x="11776" y="12630"/>
                      <a:pt x="10808" y="13431"/>
                    </a:cubicBezTo>
                    <a:lnTo>
                      <a:pt x="10174" y="13998"/>
                    </a:lnTo>
                    <a:lnTo>
                      <a:pt x="10041" y="14098"/>
                    </a:lnTo>
                    <a:cubicBezTo>
                      <a:pt x="9841" y="14298"/>
                      <a:pt x="9641" y="14465"/>
                      <a:pt x="9441" y="14665"/>
                    </a:cubicBezTo>
                    <a:cubicBezTo>
                      <a:pt x="9207" y="14898"/>
                      <a:pt x="8974" y="15099"/>
                      <a:pt x="8740" y="15332"/>
                    </a:cubicBezTo>
                    <a:lnTo>
                      <a:pt x="8073" y="15966"/>
                    </a:lnTo>
                    <a:cubicBezTo>
                      <a:pt x="7906" y="16133"/>
                      <a:pt x="7706" y="16299"/>
                      <a:pt x="7539" y="16500"/>
                    </a:cubicBezTo>
                    <a:cubicBezTo>
                      <a:pt x="7473" y="16566"/>
                      <a:pt x="7406" y="16633"/>
                      <a:pt x="7339" y="16700"/>
                    </a:cubicBezTo>
                    <a:lnTo>
                      <a:pt x="6939" y="17133"/>
                    </a:lnTo>
                    <a:cubicBezTo>
                      <a:pt x="5971" y="18134"/>
                      <a:pt x="5071" y="19168"/>
                      <a:pt x="4170" y="20236"/>
                    </a:cubicBezTo>
                    <a:cubicBezTo>
                      <a:pt x="4037" y="20402"/>
                      <a:pt x="3870" y="20603"/>
                      <a:pt x="3737" y="20769"/>
                    </a:cubicBezTo>
                    <a:cubicBezTo>
                      <a:pt x="3003" y="21670"/>
                      <a:pt x="2336" y="22604"/>
                      <a:pt x="1668" y="23538"/>
                    </a:cubicBezTo>
                    <a:cubicBezTo>
                      <a:pt x="1468" y="23805"/>
                      <a:pt x="1301" y="24038"/>
                      <a:pt x="1101" y="24305"/>
                    </a:cubicBezTo>
                    <a:cubicBezTo>
                      <a:pt x="868" y="24672"/>
                      <a:pt x="634" y="25039"/>
                      <a:pt x="401" y="25406"/>
                    </a:cubicBezTo>
                    <a:cubicBezTo>
                      <a:pt x="267" y="25573"/>
                      <a:pt x="134" y="25806"/>
                      <a:pt x="1" y="26006"/>
                    </a:cubicBezTo>
                    <a:cubicBezTo>
                      <a:pt x="868" y="27007"/>
                      <a:pt x="1802" y="27908"/>
                      <a:pt x="2869" y="28675"/>
                    </a:cubicBezTo>
                    <a:cubicBezTo>
                      <a:pt x="3203" y="28975"/>
                      <a:pt x="3603" y="29175"/>
                      <a:pt x="4037" y="29309"/>
                    </a:cubicBezTo>
                    <a:cubicBezTo>
                      <a:pt x="4202" y="29335"/>
                      <a:pt x="4370" y="29347"/>
                      <a:pt x="4538" y="29347"/>
                    </a:cubicBezTo>
                    <a:cubicBezTo>
                      <a:pt x="5012" y="29347"/>
                      <a:pt x="5486" y="29248"/>
                      <a:pt x="5905" y="29075"/>
                    </a:cubicBezTo>
                    <a:cubicBezTo>
                      <a:pt x="8974" y="28208"/>
                      <a:pt x="12143" y="27674"/>
                      <a:pt x="15311" y="27407"/>
                    </a:cubicBezTo>
                    <a:lnTo>
                      <a:pt x="15311" y="27407"/>
                    </a:lnTo>
                    <a:cubicBezTo>
                      <a:pt x="18714" y="31143"/>
                      <a:pt x="17513" y="37548"/>
                      <a:pt x="13710" y="40817"/>
                    </a:cubicBezTo>
                    <a:cubicBezTo>
                      <a:pt x="11075" y="43085"/>
                      <a:pt x="7573" y="44086"/>
                      <a:pt x="4904" y="46288"/>
                    </a:cubicBezTo>
                    <a:cubicBezTo>
                      <a:pt x="4337" y="46688"/>
                      <a:pt x="3903" y="47222"/>
                      <a:pt x="3570" y="47822"/>
                    </a:cubicBezTo>
                    <a:cubicBezTo>
                      <a:pt x="3336" y="48623"/>
                      <a:pt x="3236" y="49490"/>
                      <a:pt x="3370" y="50324"/>
                    </a:cubicBezTo>
                    <a:lnTo>
                      <a:pt x="4404" y="62466"/>
                    </a:lnTo>
                    <a:cubicBezTo>
                      <a:pt x="4370" y="62966"/>
                      <a:pt x="4537" y="63467"/>
                      <a:pt x="4804" y="63900"/>
                    </a:cubicBezTo>
                    <a:cubicBezTo>
                      <a:pt x="5104" y="64167"/>
                      <a:pt x="5471" y="64367"/>
                      <a:pt x="5871" y="64501"/>
                    </a:cubicBezTo>
                    <a:cubicBezTo>
                      <a:pt x="9908" y="65968"/>
                      <a:pt x="14077" y="68537"/>
                      <a:pt x="15211" y="72706"/>
                    </a:cubicBezTo>
                    <a:cubicBezTo>
                      <a:pt x="15578" y="74108"/>
                      <a:pt x="15578" y="75575"/>
                      <a:pt x="15712" y="77010"/>
                    </a:cubicBezTo>
                    <a:cubicBezTo>
                      <a:pt x="16279" y="82347"/>
                      <a:pt x="18914" y="87250"/>
                      <a:pt x="23084" y="90686"/>
                    </a:cubicBezTo>
                    <a:cubicBezTo>
                      <a:pt x="24285" y="91620"/>
                      <a:pt x="25652" y="92521"/>
                      <a:pt x="26653" y="93722"/>
                    </a:cubicBezTo>
                    <a:cubicBezTo>
                      <a:pt x="28654" y="96157"/>
                      <a:pt x="28955" y="99526"/>
                      <a:pt x="29622" y="102595"/>
                    </a:cubicBezTo>
                    <a:cubicBezTo>
                      <a:pt x="29722" y="103128"/>
                      <a:pt x="29889" y="103695"/>
                      <a:pt x="30356" y="103962"/>
                    </a:cubicBezTo>
                    <a:cubicBezTo>
                      <a:pt x="30604" y="104073"/>
                      <a:pt x="30899" y="104137"/>
                      <a:pt x="31182" y="104137"/>
                    </a:cubicBezTo>
                    <a:cubicBezTo>
                      <a:pt x="31241" y="104137"/>
                      <a:pt x="31299" y="104135"/>
                      <a:pt x="31356" y="104129"/>
                    </a:cubicBezTo>
                    <a:lnTo>
                      <a:pt x="42064" y="103862"/>
                    </a:lnTo>
                    <a:cubicBezTo>
                      <a:pt x="40996" y="100660"/>
                      <a:pt x="37661" y="98892"/>
                      <a:pt x="35259" y="96490"/>
                    </a:cubicBezTo>
                    <a:cubicBezTo>
                      <a:pt x="34992" y="96257"/>
                      <a:pt x="34759" y="95923"/>
                      <a:pt x="34625" y="95590"/>
                    </a:cubicBezTo>
                    <a:cubicBezTo>
                      <a:pt x="34559" y="95123"/>
                      <a:pt x="34659" y="94622"/>
                      <a:pt x="34859" y="94222"/>
                    </a:cubicBezTo>
                    <a:cubicBezTo>
                      <a:pt x="36293" y="90619"/>
                      <a:pt x="38261" y="86783"/>
                      <a:pt x="37127" y="83114"/>
                    </a:cubicBezTo>
                    <a:cubicBezTo>
                      <a:pt x="36693" y="81680"/>
                      <a:pt x="35793" y="80345"/>
                      <a:pt x="35793" y="78844"/>
                    </a:cubicBezTo>
                    <a:cubicBezTo>
                      <a:pt x="35793" y="77743"/>
                      <a:pt x="36260" y="76709"/>
                      <a:pt x="36727" y="75709"/>
                    </a:cubicBezTo>
                    <a:cubicBezTo>
                      <a:pt x="38428" y="72206"/>
                      <a:pt x="40363" y="68804"/>
                      <a:pt x="42498" y="65535"/>
                    </a:cubicBezTo>
                    <a:cubicBezTo>
                      <a:pt x="43432" y="64100"/>
                      <a:pt x="44399" y="62699"/>
                      <a:pt x="45033" y="61098"/>
                    </a:cubicBezTo>
                    <a:cubicBezTo>
                      <a:pt x="45600" y="59530"/>
                      <a:pt x="45967" y="57863"/>
                      <a:pt x="46067" y="56195"/>
                    </a:cubicBezTo>
                    <a:cubicBezTo>
                      <a:pt x="46534" y="51325"/>
                      <a:pt x="45933" y="46454"/>
                      <a:pt x="44299" y="41851"/>
                    </a:cubicBezTo>
                    <a:cubicBezTo>
                      <a:pt x="44199" y="41651"/>
                      <a:pt x="44132" y="41417"/>
                      <a:pt x="44032" y="41217"/>
                    </a:cubicBezTo>
                    <a:cubicBezTo>
                      <a:pt x="43865" y="40750"/>
                      <a:pt x="43598" y="40317"/>
                      <a:pt x="43231" y="39983"/>
                    </a:cubicBezTo>
                    <a:cubicBezTo>
                      <a:pt x="42764" y="39716"/>
                      <a:pt x="42264" y="39583"/>
                      <a:pt x="41730" y="39583"/>
                    </a:cubicBezTo>
                    <a:lnTo>
                      <a:pt x="33324" y="38849"/>
                    </a:lnTo>
                    <a:cubicBezTo>
                      <a:pt x="32490" y="38782"/>
                      <a:pt x="31656" y="38715"/>
                      <a:pt x="30989" y="38215"/>
                    </a:cubicBezTo>
                    <a:cubicBezTo>
                      <a:pt x="30522" y="37815"/>
                      <a:pt x="30122" y="37281"/>
                      <a:pt x="29855" y="36681"/>
                    </a:cubicBezTo>
                    <a:lnTo>
                      <a:pt x="26620" y="30643"/>
                    </a:lnTo>
                    <a:cubicBezTo>
                      <a:pt x="26453" y="30343"/>
                      <a:pt x="26353" y="30043"/>
                      <a:pt x="26353" y="29709"/>
                    </a:cubicBezTo>
                    <a:cubicBezTo>
                      <a:pt x="26453" y="29409"/>
                      <a:pt x="26620" y="29109"/>
                      <a:pt x="26853" y="28908"/>
                    </a:cubicBezTo>
                    <a:cubicBezTo>
                      <a:pt x="28854" y="26740"/>
                      <a:pt x="30923" y="24639"/>
                      <a:pt x="32757" y="22337"/>
                    </a:cubicBezTo>
                    <a:cubicBezTo>
                      <a:pt x="33191" y="21803"/>
                      <a:pt x="33558" y="21270"/>
                      <a:pt x="33925" y="20703"/>
                    </a:cubicBezTo>
                    <a:cubicBezTo>
                      <a:pt x="34025" y="20536"/>
                      <a:pt x="34158" y="20369"/>
                      <a:pt x="34258" y="20236"/>
                    </a:cubicBezTo>
                    <a:cubicBezTo>
                      <a:pt x="34659" y="19602"/>
                      <a:pt x="35026" y="18968"/>
                      <a:pt x="35359" y="18334"/>
                    </a:cubicBezTo>
                    <a:cubicBezTo>
                      <a:pt x="35859" y="17467"/>
                      <a:pt x="36393" y="16600"/>
                      <a:pt x="36960" y="15766"/>
                    </a:cubicBezTo>
                    <a:cubicBezTo>
                      <a:pt x="38061" y="14198"/>
                      <a:pt x="39762" y="13164"/>
                      <a:pt x="41397" y="12197"/>
                    </a:cubicBezTo>
                    <a:lnTo>
                      <a:pt x="51504" y="6192"/>
                    </a:lnTo>
                    <a:cubicBezTo>
                      <a:pt x="53572" y="4925"/>
                      <a:pt x="55707" y="3657"/>
                      <a:pt x="57008" y="1589"/>
                    </a:cubicBezTo>
                    <a:cubicBezTo>
                      <a:pt x="57141" y="1389"/>
                      <a:pt x="57241" y="1155"/>
                      <a:pt x="57341" y="955"/>
                    </a:cubicBezTo>
                    <a:cubicBezTo>
                      <a:pt x="53937" y="318"/>
                      <a:pt x="50494" y="0"/>
                      <a:pt x="470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63"/>
              <p:cNvSpPr/>
              <p:nvPr/>
            </p:nvSpPr>
            <p:spPr>
              <a:xfrm>
                <a:off x="6916883" y="1720506"/>
                <a:ext cx="1252553" cy="2085972"/>
              </a:xfrm>
              <a:custGeom>
                <a:avLst/>
                <a:gdLst/>
                <a:ahLst/>
                <a:cxnLst/>
                <a:rect l="l" t="t" r="r" b="b"/>
                <a:pathLst>
                  <a:path w="51371" h="85552" extrusionOk="0">
                    <a:moveTo>
                      <a:pt x="7773" y="1"/>
                    </a:moveTo>
                    <a:lnTo>
                      <a:pt x="7773" y="34"/>
                    </a:lnTo>
                    <a:lnTo>
                      <a:pt x="7706" y="134"/>
                    </a:lnTo>
                    <a:cubicBezTo>
                      <a:pt x="5038" y="3870"/>
                      <a:pt x="2603" y="7773"/>
                      <a:pt x="468" y="11809"/>
                    </a:cubicBezTo>
                    <a:cubicBezTo>
                      <a:pt x="168" y="12276"/>
                      <a:pt x="1" y="12843"/>
                      <a:pt x="1" y="13377"/>
                    </a:cubicBezTo>
                    <a:cubicBezTo>
                      <a:pt x="101" y="14544"/>
                      <a:pt x="1368" y="15145"/>
                      <a:pt x="2369" y="15745"/>
                    </a:cubicBezTo>
                    <a:cubicBezTo>
                      <a:pt x="4571" y="17046"/>
                      <a:pt x="5972" y="19348"/>
                      <a:pt x="7606" y="21316"/>
                    </a:cubicBezTo>
                    <a:cubicBezTo>
                      <a:pt x="9134" y="23155"/>
                      <a:pt x="11215" y="24878"/>
                      <a:pt x="13577" y="24878"/>
                    </a:cubicBezTo>
                    <a:cubicBezTo>
                      <a:pt x="13742" y="24878"/>
                      <a:pt x="13909" y="24869"/>
                      <a:pt x="14078" y="24852"/>
                    </a:cubicBezTo>
                    <a:cubicBezTo>
                      <a:pt x="15039" y="24769"/>
                      <a:pt x="16000" y="24393"/>
                      <a:pt x="16962" y="24393"/>
                    </a:cubicBezTo>
                    <a:cubicBezTo>
                      <a:pt x="17168" y="24393"/>
                      <a:pt x="17374" y="24410"/>
                      <a:pt x="17580" y="24452"/>
                    </a:cubicBezTo>
                    <a:cubicBezTo>
                      <a:pt x="19515" y="24852"/>
                      <a:pt x="20282" y="27420"/>
                      <a:pt x="19581" y="29255"/>
                    </a:cubicBezTo>
                    <a:cubicBezTo>
                      <a:pt x="18881" y="31090"/>
                      <a:pt x="17246" y="32391"/>
                      <a:pt x="15679" y="33591"/>
                    </a:cubicBezTo>
                    <a:cubicBezTo>
                      <a:pt x="13244" y="35459"/>
                      <a:pt x="10742" y="37494"/>
                      <a:pt x="9508" y="40296"/>
                    </a:cubicBezTo>
                    <a:cubicBezTo>
                      <a:pt x="5638" y="49236"/>
                      <a:pt x="17213" y="52305"/>
                      <a:pt x="21650" y="56941"/>
                    </a:cubicBezTo>
                    <a:cubicBezTo>
                      <a:pt x="25052" y="60544"/>
                      <a:pt x="26586" y="68016"/>
                      <a:pt x="22750" y="71819"/>
                    </a:cubicBezTo>
                    <a:cubicBezTo>
                      <a:pt x="21916" y="72653"/>
                      <a:pt x="20849" y="73287"/>
                      <a:pt x="20382" y="74354"/>
                    </a:cubicBezTo>
                    <a:cubicBezTo>
                      <a:pt x="19782" y="75655"/>
                      <a:pt x="20215" y="77123"/>
                      <a:pt x="20282" y="78557"/>
                    </a:cubicBezTo>
                    <a:cubicBezTo>
                      <a:pt x="20382" y="80558"/>
                      <a:pt x="19782" y="82526"/>
                      <a:pt x="18581" y="84128"/>
                    </a:cubicBezTo>
                    <a:lnTo>
                      <a:pt x="23851" y="85395"/>
                    </a:lnTo>
                    <a:cubicBezTo>
                      <a:pt x="24185" y="85499"/>
                      <a:pt x="24531" y="85552"/>
                      <a:pt x="24875" y="85552"/>
                    </a:cubicBezTo>
                    <a:cubicBezTo>
                      <a:pt x="25081" y="85552"/>
                      <a:pt x="25286" y="85533"/>
                      <a:pt x="25486" y="85495"/>
                    </a:cubicBezTo>
                    <a:cubicBezTo>
                      <a:pt x="26420" y="85262"/>
                      <a:pt x="26920" y="84328"/>
                      <a:pt x="27387" y="83494"/>
                    </a:cubicBezTo>
                    <a:cubicBezTo>
                      <a:pt x="30756" y="77690"/>
                      <a:pt x="37027" y="74321"/>
                      <a:pt x="41931" y="69751"/>
                    </a:cubicBezTo>
                    <a:cubicBezTo>
                      <a:pt x="51371" y="41097"/>
                      <a:pt x="36193" y="10141"/>
                      <a:pt x="77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63"/>
              <p:cNvSpPr/>
              <p:nvPr/>
            </p:nvSpPr>
            <p:spPr>
              <a:xfrm>
                <a:off x="5966813" y="2087882"/>
                <a:ext cx="306098" cy="175676"/>
              </a:xfrm>
              <a:custGeom>
                <a:avLst/>
                <a:gdLst/>
                <a:ahLst/>
                <a:cxnLst/>
                <a:rect l="l" t="t" r="r" b="b"/>
                <a:pathLst>
                  <a:path w="12554" h="7205" extrusionOk="0">
                    <a:moveTo>
                      <a:pt x="6982" y="0"/>
                    </a:moveTo>
                    <a:cubicBezTo>
                      <a:pt x="3675" y="0"/>
                      <a:pt x="1660" y="2782"/>
                      <a:pt x="78" y="5419"/>
                    </a:cubicBezTo>
                    <a:cubicBezTo>
                      <a:pt x="1" y="5522"/>
                      <a:pt x="120" y="5663"/>
                      <a:pt x="241" y="5663"/>
                    </a:cubicBezTo>
                    <a:cubicBezTo>
                      <a:pt x="277" y="5663"/>
                      <a:pt x="313" y="5650"/>
                      <a:pt x="344" y="5619"/>
                    </a:cubicBezTo>
                    <a:cubicBezTo>
                      <a:pt x="1884" y="3838"/>
                      <a:pt x="4053" y="2056"/>
                      <a:pt x="6529" y="2056"/>
                    </a:cubicBezTo>
                    <a:cubicBezTo>
                      <a:pt x="6788" y="2056"/>
                      <a:pt x="7050" y="2076"/>
                      <a:pt x="7316" y="2117"/>
                    </a:cubicBezTo>
                    <a:cubicBezTo>
                      <a:pt x="10085" y="2550"/>
                      <a:pt x="10018" y="5419"/>
                      <a:pt x="11552" y="7120"/>
                    </a:cubicBezTo>
                    <a:cubicBezTo>
                      <a:pt x="11611" y="7179"/>
                      <a:pt x="11682" y="7205"/>
                      <a:pt x="11752" y="7205"/>
                    </a:cubicBezTo>
                    <a:cubicBezTo>
                      <a:pt x="11882" y="7205"/>
                      <a:pt x="12009" y="7117"/>
                      <a:pt x="12053" y="6987"/>
                    </a:cubicBezTo>
                    <a:cubicBezTo>
                      <a:pt x="12553" y="5719"/>
                      <a:pt x="12186" y="3751"/>
                      <a:pt x="11552" y="2584"/>
                    </a:cubicBezTo>
                    <a:cubicBezTo>
                      <a:pt x="10752" y="1183"/>
                      <a:pt x="9317" y="215"/>
                      <a:pt x="7750" y="49"/>
                    </a:cubicBezTo>
                    <a:cubicBezTo>
                      <a:pt x="7486" y="16"/>
                      <a:pt x="7231" y="0"/>
                      <a:pt x="6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63"/>
              <p:cNvSpPr/>
              <p:nvPr/>
            </p:nvSpPr>
            <p:spPr>
              <a:xfrm>
                <a:off x="6623221" y="2175705"/>
                <a:ext cx="306025" cy="175944"/>
              </a:xfrm>
              <a:custGeom>
                <a:avLst/>
                <a:gdLst/>
                <a:ahLst/>
                <a:cxnLst/>
                <a:rect l="l" t="t" r="r" b="b"/>
                <a:pathLst>
                  <a:path w="12551" h="7216" extrusionOk="0">
                    <a:moveTo>
                      <a:pt x="6953" y="1"/>
                    </a:moveTo>
                    <a:cubicBezTo>
                      <a:pt x="3672" y="1"/>
                      <a:pt x="1657" y="2782"/>
                      <a:pt x="75" y="5420"/>
                    </a:cubicBezTo>
                    <a:cubicBezTo>
                      <a:pt x="0" y="5544"/>
                      <a:pt x="111" y="5668"/>
                      <a:pt x="227" y="5668"/>
                    </a:cubicBezTo>
                    <a:cubicBezTo>
                      <a:pt x="267" y="5668"/>
                      <a:pt x="308" y="5654"/>
                      <a:pt x="342" y="5620"/>
                    </a:cubicBezTo>
                    <a:cubicBezTo>
                      <a:pt x="1890" y="3828"/>
                      <a:pt x="4075" y="2064"/>
                      <a:pt x="6568" y="2064"/>
                    </a:cubicBezTo>
                    <a:cubicBezTo>
                      <a:pt x="6813" y="2064"/>
                      <a:pt x="7062" y="2081"/>
                      <a:pt x="7313" y="2117"/>
                    </a:cubicBezTo>
                    <a:cubicBezTo>
                      <a:pt x="10082" y="2551"/>
                      <a:pt x="9982" y="5420"/>
                      <a:pt x="11550" y="7121"/>
                    </a:cubicBezTo>
                    <a:cubicBezTo>
                      <a:pt x="11615" y="7186"/>
                      <a:pt x="11695" y="7216"/>
                      <a:pt x="11770" y="7216"/>
                    </a:cubicBezTo>
                    <a:cubicBezTo>
                      <a:pt x="11889" y="7216"/>
                      <a:pt x="11996" y="7143"/>
                      <a:pt x="12017" y="7021"/>
                    </a:cubicBezTo>
                    <a:cubicBezTo>
                      <a:pt x="12550" y="5753"/>
                      <a:pt x="12183" y="3752"/>
                      <a:pt x="11550" y="2584"/>
                    </a:cubicBezTo>
                    <a:cubicBezTo>
                      <a:pt x="10749" y="1183"/>
                      <a:pt x="9315" y="249"/>
                      <a:pt x="7714" y="49"/>
                    </a:cubicBezTo>
                    <a:cubicBezTo>
                      <a:pt x="7453" y="17"/>
                      <a:pt x="7199" y="1"/>
                      <a:pt x="69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63"/>
              <p:cNvSpPr/>
              <p:nvPr/>
            </p:nvSpPr>
            <p:spPr>
              <a:xfrm>
                <a:off x="6153309" y="2388289"/>
                <a:ext cx="380586" cy="321483"/>
              </a:xfrm>
              <a:custGeom>
                <a:avLst/>
                <a:gdLst/>
                <a:ahLst/>
                <a:cxnLst/>
                <a:rect l="l" t="t" r="r" b="b"/>
                <a:pathLst>
                  <a:path w="15609" h="13185" extrusionOk="0">
                    <a:moveTo>
                      <a:pt x="325" y="0"/>
                    </a:moveTo>
                    <a:cubicBezTo>
                      <a:pt x="188" y="0"/>
                      <a:pt x="49" y="87"/>
                      <a:pt x="67" y="237"/>
                    </a:cubicBezTo>
                    <a:lnTo>
                      <a:pt x="67" y="303"/>
                    </a:lnTo>
                    <a:cubicBezTo>
                      <a:pt x="34" y="337"/>
                      <a:pt x="1" y="403"/>
                      <a:pt x="1" y="470"/>
                    </a:cubicBezTo>
                    <a:cubicBezTo>
                      <a:pt x="67" y="2672"/>
                      <a:pt x="34" y="6208"/>
                      <a:pt x="1001" y="8976"/>
                    </a:cubicBezTo>
                    <a:cubicBezTo>
                      <a:pt x="1769" y="11245"/>
                      <a:pt x="3170" y="13012"/>
                      <a:pt x="5771" y="13179"/>
                    </a:cubicBezTo>
                    <a:cubicBezTo>
                      <a:pt x="5854" y="13183"/>
                      <a:pt x="5936" y="13185"/>
                      <a:pt x="6017" y="13185"/>
                    </a:cubicBezTo>
                    <a:cubicBezTo>
                      <a:pt x="8245" y="13185"/>
                      <a:pt x="10124" y="11883"/>
                      <a:pt x="11475" y="10177"/>
                    </a:cubicBezTo>
                    <a:lnTo>
                      <a:pt x="11642" y="9944"/>
                    </a:lnTo>
                    <a:cubicBezTo>
                      <a:pt x="12376" y="8843"/>
                      <a:pt x="13043" y="7709"/>
                      <a:pt x="13577" y="6541"/>
                    </a:cubicBezTo>
                    <a:cubicBezTo>
                      <a:pt x="14277" y="4940"/>
                      <a:pt x="14911" y="3305"/>
                      <a:pt x="15412" y="1671"/>
                    </a:cubicBezTo>
                    <a:cubicBezTo>
                      <a:pt x="15571" y="1096"/>
                      <a:pt x="15609" y="735"/>
                      <a:pt x="15436" y="735"/>
                    </a:cubicBezTo>
                    <a:cubicBezTo>
                      <a:pt x="15428" y="735"/>
                      <a:pt x="15420" y="736"/>
                      <a:pt x="15412" y="737"/>
                    </a:cubicBezTo>
                    <a:cubicBezTo>
                      <a:pt x="13911" y="1037"/>
                      <a:pt x="13077" y="2605"/>
                      <a:pt x="11776" y="3305"/>
                    </a:cubicBezTo>
                    <a:cubicBezTo>
                      <a:pt x="10341" y="4106"/>
                      <a:pt x="8573" y="4340"/>
                      <a:pt x="6972" y="4340"/>
                    </a:cubicBezTo>
                    <a:cubicBezTo>
                      <a:pt x="6901" y="4341"/>
                      <a:pt x="6829" y="4342"/>
                      <a:pt x="6758" y="4342"/>
                    </a:cubicBezTo>
                    <a:cubicBezTo>
                      <a:pt x="3972" y="4342"/>
                      <a:pt x="1413" y="3065"/>
                      <a:pt x="568" y="170"/>
                    </a:cubicBezTo>
                    <a:cubicBezTo>
                      <a:pt x="538" y="53"/>
                      <a:pt x="432" y="0"/>
                      <a:pt x="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63"/>
              <p:cNvSpPr/>
              <p:nvPr/>
            </p:nvSpPr>
            <p:spPr>
              <a:xfrm>
                <a:off x="6177716" y="2565496"/>
                <a:ext cx="259479" cy="144369"/>
              </a:xfrm>
              <a:custGeom>
                <a:avLst/>
                <a:gdLst/>
                <a:ahLst/>
                <a:cxnLst/>
                <a:rect l="l" t="t" r="r" b="b"/>
                <a:pathLst>
                  <a:path w="10642" h="5921" extrusionOk="0">
                    <a:moveTo>
                      <a:pt x="2469" y="4210"/>
                    </a:moveTo>
                    <a:cubicBezTo>
                      <a:pt x="2469" y="4377"/>
                      <a:pt x="2502" y="4544"/>
                      <a:pt x="2535" y="4710"/>
                    </a:cubicBezTo>
                    <a:cubicBezTo>
                      <a:pt x="2169" y="4477"/>
                      <a:pt x="1935" y="4243"/>
                      <a:pt x="2469" y="4210"/>
                    </a:cubicBezTo>
                    <a:close/>
                    <a:moveTo>
                      <a:pt x="5103" y="1"/>
                    </a:moveTo>
                    <a:cubicBezTo>
                      <a:pt x="3678" y="1"/>
                      <a:pt x="2251" y="348"/>
                      <a:pt x="1134" y="1041"/>
                    </a:cubicBezTo>
                    <a:cubicBezTo>
                      <a:pt x="701" y="1208"/>
                      <a:pt x="334" y="1408"/>
                      <a:pt x="0" y="1708"/>
                    </a:cubicBezTo>
                    <a:cubicBezTo>
                      <a:pt x="768" y="3977"/>
                      <a:pt x="2169" y="5778"/>
                      <a:pt x="4770" y="5911"/>
                    </a:cubicBezTo>
                    <a:cubicBezTo>
                      <a:pt x="4876" y="5917"/>
                      <a:pt x="4981" y="5920"/>
                      <a:pt x="5085" y="5920"/>
                    </a:cubicBezTo>
                    <a:cubicBezTo>
                      <a:pt x="7282" y="5920"/>
                      <a:pt x="9137" y="4597"/>
                      <a:pt x="10474" y="2909"/>
                    </a:cubicBezTo>
                    <a:lnTo>
                      <a:pt x="10641" y="2676"/>
                    </a:lnTo>
                    <a:cubicBezTo>
                      <a:pt x="9656" y="890"/>
                      <a:pt x="7382" y="1"/>
                      <a:pt x="5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63"/>
              <p:cNvSpPr/>
              <p:nvPr/>
            </p:nvSpPr>
            <p:spPr>
              <a:xfrm>
                <a:off x="6594938" y="1201776"/>
                <a:ext cx="113891" cy="569673"/>
              </a:xfrm>
              <a:custGeom>
                <a:avLst/>
                <a:gdLst/>
                <a:ahLst/>
                <a:cxnLst/>
                <a:rect l="l" t="t" r="r" b="b"/>
                <a:pathLst>
                  <a:path w="4671" h="23364" extrusionOk="0">
                    <a:moveTo>
                      <a:pt x="648" y="1"/>
                    </a:moveTo>
                    <a:cubicBezTo>
                      <a:pt x="539" y="1"/>
                      <a:pt x="412" y="77"/>
                      <a:pt x="267" y="266"/>
                    </a:cubicBezTo>
                    <a:cubicBezTo>
                      <a:pt x="1" y="599"/>
                      <a:pt x="534" y="1934"/>
                      <a:pt x="601" y="2334"/>
                    </a:cubicBezTo>
                    <a:cubicBezTo>
                      <a:pt x="2035" y="9005"/>
                      <a:pt x="3336" y="16044"/>
                      <a:pt x="901" y="22682"/>
                    </a:cubicBezTo>
                    <a:cubicBezTo>
                      <a:pt x="834" y="22915"/>
                      <a:pt x="968" y="23149"/>
                      <a:pt x="1201" y="23216"/>
                    </a:cubicBezTo>
                    <a:cubicBezTo>
                      <a:pt x="1735" y="23305"/>
                      <a:pt x="2298" y="23364"/>
                      <a:pt x="2862" y="23364"/>
                    </a:cubicBezTo>
                    <a:cubicBezTo>
                      <a:pt x="3144" y="23364"/>
                      <a:pt x="3425" y="23349"/>
                      <a:pt x="3703" y="23316"/>
                    </a:cubicBezTo>
                    <a:cubicBezTo>
                      <a:pt x="3937" y="23316"/>
                      <a:pt x="4103" y="23149"/>
                      <a:pt x="4103" y="22915"/>
                    </a:cubicBezTo>
                    <a:cubicBezTo>
                      <a:pt x="4170" y="20380"/>
                      <a:pt x="4671" y="17545"/>
                      <a:pt x="4304" y="15076"/>
                    </a:cubicBezTo>
                    <a:cubicBezTo>
                      <a:pt x="3903" y="12208"/>
                      <a:pt x="3270" y="9306"/>
                      <a:pt x="2602" y="6470"/>
                    </a:cubicBezTo>
                    <a:cubicBezTo>
                      <a:pt x="2536" y="5937"/>
                      <a:pt x="2402" y="5470"/>
                      <a:pt x="2269" y="4936"/>
                    </a:cubicBezTo>
                    <a:cubicBezTo>
                      <a:pt x="1969" y="3735"/>
                      <a:pt x="1668" y="2501"/>
                      <a:pt x="1335" y="1333"/>
                    </a:cubicBezTo>
                    <a:cubicBezTo>
                      <a:pt x="1230" y="994"/>
                      <a:pt x="1044" y="1"/>
                      <a:pt x="6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63"/>
              <p:cNvSpPr/>
              <p:nvPr/>
            </p:nvSpPr>
            <p:spPr>
              <a:xfrm>
                <a:off x="6656746" y="1671832"/>
                <a:ext cx="24" cy="829"/>
              </a:xfrm>
              <a:custGeom>
                <a:avLst/>
                <a:gdLst/>
                <a:ahLst/>
                <a:cxnLst/>
                <a:rect l="l" t="t" r="r" b="b"/>
                <a:pathLst>
                  <a:path w="1" h="34" extrusionOk="0">
                    <a:moveTo>
                      <a:pt x="1" y="0"/>
                    </a:moveTo>
                    <a:lnTo>
                      <a:pt x="1" y="34"/>
                    </a:lnTo>
                    <a:close/>
                  </a:path>
                </a:pathLst>
              </a:custGeom>
              <a:solidFill>
                <a:srgbClr val="AD8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63"/>
              <p:cNvSpPr/>
              <p:nvPr/>
            </p:nvSpPr>
            <p:spPr>
              <a:xfrm>
                <a:off x="6660013" y="1410752"/>
                <a:ext cx="24" cy="3292"/>
              </a:xfrm>
              <a:custGeom>
                <a:avLst/>
                <a:gdLst/>
                <a:ahLst/>
                <a:cxnLst/>
                <a:rect l="l" t="t" r="r" b="b"/>
                <a:pathLst>
                  <a:path w="1" h="135" extrusionOk="0">
                    <a:moveTo>
                      <a:pt x="0" y="1"/>
                    </a:moveTo>
                    <a:lnTo>
                      <a:pt x="0" y="134"/>
                    </a:lnTo>
                    <a:lnTo>
                      <a:pt x="0" y="134"/>
                    </a:lnTo>
                    <a:close/>
                  </a:path>
                </a:pathLst>
              </a:custGeom>
              <a:solidFill>
                <a:srgbClr val="AD8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63"/>
              <p:cNvSpPr/>
              <p:nvPr/>
            </p:nvSpPr>
            <p:spPr>
              <a:xfrm>
                <a:off x="6665279" y="1438620"/>
                <a:ext cx="1244" cy="3072"/>
              </a:xfrm>
              <a:custGeom>
                <a:avLst/>
                <a:gdLst/>
                <a:ahLst/>
                <a:cxnLst/>
                <a:rect l="l" t="t" r="r" b="b"/>
                <a:pathLst>
                  <a:path w="51" h="126" extrusionOk="0">
                    <a:moveTo>
                      <a:pt x="22" y="0"/>
                    </a:moveTo>
                    <a:cubicBezTo>
                      <a:pt x="9" y="0"/>
                      <a:pt x="1" y="9"/>
                      <a:pt x="18" y="25"/>
                    </a:cubicBezTo>
                    <a:lnTo>
                      <a:pt x="18" y="125"/>
                    </a:lnTo>
                    <a:lnTo>
                      <a:pt x="51" y="125"/>
                    </a:lnTo>
                    <a:lnTo>
                      <a:pt x="51" y="25"/>
                    </a:lnTo>
                    <a:cubicBezTo>
                      <a:pt x="51" y="9"/>
                      <a:pt x="34" y="0"/>
                      <a:pt x="22" y="0"/>
                    </a:cubicBezTo>
                    <a:close/>
                  </a:path>
                </a:pathLst>
              </a:custGeom>
              <a:solidFill>
                <a:srgbClr val="AD8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63"/>
              <p:cNvSpPr/>
              <p:nvPr/>
            </p:nvSpPr>
            <p:spPr>
              <a:xfrm>
                <a:off x="6672204" y="1652302"/>
                <a:ext cx="829" cy="24"/>
              </a:xfrm>
              <a:custGeom>
                <a:avLst/>
                <a:gdLst/>
                <a:ahLst/>
                <a:cxnLst/>
                <a:rect l="l" t="t" r="r" b="b"/>
                <a:pathLst>
                  <a:path w="34" h="1" extrusionOk="0">
                    <a:moveTo>
                      <a:pt x="0" y="1"/>
                    </a:moveTo>
                    <a:cubicBezTo>
                      <a:pt x="0" y="1"/>
                      <a:pt x="34" y="1"/>
                      <a:pt x="0" y="1"/>
                    </a:cubicBezTo>
                    <a:close/>
                  </a:path>
                </a:pathLst>
              </a:custGeom>
              <a:solidFill>
                <a:srgbClr val="AD8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63"/>
              <p:cNvSpPr/>
              <p:nvPr/>
            </p:nvSpPr>
            <p:spPr>
              <a:xfrm>
                <a:off x="6690100" y="1754778"/>
                <a:ext cx="24" cy="853"/>
              </a:xfrm>
              <a:custGeom>
                <a:avLst/>
                <a:gdLst/>
                <a:ahLst/>
                <a:cxnLst/>
                <a:rect l="l" t="t" r="r" b="b"/>
                <a:pathLst>
                  <a:path w="1" h="35" extrusionOk="0">
                    <a:moveTo>
                      <a:pt x="0" y="1"/>
                    </a:moveTo>
                    <a:lnTo>
                      <a:pt x="0" y="34"/>
                    </a:lnTo>
                    <a:close/>
                  </a:path>
                </a:pathLst>
              </a:custGeom>
              <a:solidFill>
                <a:srgbClr val="AD8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63"/>
              <p:cNvSpPr/>
              <p:nvPr/>
            </p:nvSpPr>
            <p:spPr>
              <a:xfrm>
                <a:off x="6711410" y="1189536"/>
                <a:ext cx="290396" cy="328408"/>
              </a:xfrm>
              <a:custGeom>
                <a:avLst/>
                <a:gdLst/>
                <a:ahLst/>
                <a:cxnLst/>
                <a:rect l="l" t="t" r="r" b="b"/>
                <a:pathLst>
                  <a:path w="11910" h="13469" extrusionOk="0">
                    <a:moveTo>
                      <a:pt x="11376" y="1"/>
                    </a:moveTo>
                    <a:cubicBezTo>
                      <a:pt x="10141" y="1769"/>
                      <a:pt x="8407" y="3069"/>
                      <a:pt x="6372" y="3770"/>
                    </a:cubicBezTo>
                    <a:cubicBezTo>
                      <a:pt x="5071" y="4170"/>
                      <a:pt x="3603" y="4270"/>
                      <a:pt x="2469" y="5071"/>
                    </a:cubicBezTo>
                    <a:cubicBezTo>
                      <a:pt x="434" y="6505"/>
                      <a:pt x="1" y="9107"/>
                      <a:pt x="101" y="11375"/>
                    </a:cubicBezTo>
                    <a:cubicBezTo>
                      <a:pt x="119" y="11506"/>
                      <a:pt x="211" y="11574"/>
                      <a:pt x="299" y="11574"/>
                    </a:cubicBezTo>
                    <a:cubicBezTo>
                      <a:pt x="370" y="11574"/>
                      <a:pt x="438" y="11531"/>
                      <a:pt x="468" y="11442"/>
                    </a:cubicBezTo>
                    <a:lnTo>
                      <a:pt x="468" y="11409"/>
                    </a:lnTo>
                    <a:cubicBezTo>
                      <a:pt x="868" y="12476"/>
                      <a:pt x="1769" y="13277"/>
                      <a:pt x="3437" y="13444"/>
                    </a:cubicBezTo>
                    <a:cubicBezTo>
                      <a:pt x="3595" y="13460"/>
                      <a:pt x="3756" y="13469"/>
                      <a:pt x="3920" y="13469"/>
                    </a:cubicBezTo>
                    <a:cubicBezTo>
                      <a:pt x="6666" y="13469"/>
                      <a:pt x="10170" y="11160"/>
                      <a:pt x="11209" y="8673"/>
                    </a:cubicBezTo>
                    <a:cubicBezTo>
                      <a:pt x="11642" y="7639"/>
                      <a:pt x="11676" y="6138"/>
                      <a:pt x="11776" y="5038"/>
                    </a:cubicBezTo>
                    <a:cubicBezTo>
                      <a:pt x="11909" y="4070"/>
                      <a:pt x="11909" y="3136"/>
                      <a:pt x="11776" y="2169"/>
                    </a:cubicBezTo>
                    <a:cubicBezTo>
                      <a:pt x="11809" y="1969"/>
                      <a:pt x="11609" y="1368"/>
                      <a:pt x="11476" y="835"/>
                    </a:cubicBezTo>
                    <a:cubicBezTo>
                      <a:pt x="11376" y="568"/>
                      <a:pt x="11342" y="267"/>
                      <a:pt x="11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63"/>
              <p:cNvSpPr/>
              <p:nvPr/>
            </p:nvSpPr>
            <p:spPr>
              <a:xfrm>
                <a:off x="6679518" y="1286234"/>
                <a:ext cx="280326" cy="261332"/>
              </a:xfrm>
              <a:custGeom>
                <a:avLst/>
                <a:gdLst/>
                <a:ahLst/>
                <a:cxnLst/>
                <a:rect l="l" t="t" r="r" b="b"/>
                <a:pathLst>
                  <a:path w="11497" h="10718" extrusionOk="0">
                    <a:moveTo>
                      <a:pt x="11221" y="0"/>
                    </a:moveTo>
                    <a:cubicBezTo>
                      <a:pt x="11156" y="0"/>
                      <a:pt x="11091" y="31"/>
                      <a:pt x="11049" y="104"/>
                    </a:cubicBezTo>
                    <a:cubicBezTo>
                      <a:pt x="9048" y="2906"/>
                      <a:pt x="6546" y="3807"/>
                      <a:pt x="3711" y="5475"/>
                    </a:cubicBezTo>
                    <a:cubicBezTo>
                      <a:pt x="1776" y="6609"/>
                      <a:pt x="442" y="8143"/>
                      <a:pt x="41" y="10345"/>
                    </a:cubicBezTo>
                    <a:cubicBezTo>
                      <a:pt x="1" y="10568"/>
                      <a:pt x="195" y="10717"/>
                      <a:pt x="368" y="10717"/>
                    </a:cubicBezTo>
                    <a:cubicBezTo>
                      <a:pt x="479" y="10717"/>
                      <a:pt x="582" y="10655"/>
                      <a:pt x="608" y="10512"/>
                    </a:cubicBezTo>
                    <a:cubicBezTo>
                      <a:pt x="1342" y="6942"/>
                      <a:pt x="3911" y="5875"/>
                      <a:pt x="6846" y="4507"/>
                    </a:cubicBezTo>
                    <a:cubicBezTo>
                      <a:pt x="8814" y="3607"/>
                      <a:pt x="10482" y="2306"/>
                      <a:pt x="11383" y="304"/>
                    </a:cubicBezTo>
                    <a:cubicBezTo>
                      <a:pt x="11497" y="144"/>
                      <a:pt x="11361" y="0"/>
                      <a:pt x="112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63"/>
              <p:cNvSpPr/>
              <p:nvPr/>
            </p:nvSpPr>
            <p:spPr>
              <a:xfrm>
                <a:off x="6713043" y="1283065"/>
                <a:ext cx="287933" cy="234877"/>
              </a:xfrm>
              <a:custGeom>
                <a:avLst/>
                <a:gdLst/>
                <a:ahLst/>
                <a:cxnLst/>
                <a:rect l="l" t="t" r="r" b="b"/>
                <a:pathLst>
                  <a:path w="11809" h="9633" extrusionOk="0">
                    <a:moveTo>
                      <a:pt x="11809" y="1"/>
                    </a:moveTo>
                    <a:cubicBezTo>
                      <a:pt x="10608" y="2302"/>
                      <a:pt x="8807" y="4270"/>
                      <a:pt x="6605" y="5638"/>
                    </a:cubicBezTo>
                    <a:cubicBezTo>
                      <a:pt x="5535" y="6332"/>
                      <a:pt x="4314" y="6951"/>
                      <a:pt x="3030" y="6951"/>
                    </a:cubicBezTo>
                    <a:cubicBezTo>
                      <a:pt x="2833" y="6951"/>
                      <a:pt x="2635" y="6937"/>
                      <a:pt x="2436" y="6906"/>
                    </a:cubicBezTo>
                    <a:cubicBezTo>
                      <a:pt x="1502" y="6705"/>
                      <a:pt x="668" y="6172"/>
                      <a:pt x="134" y="5371"/>
                    </a:cubicBezTo>
                    <a:cubicBezTo>
                      <a:pt x="34" y="6105"/>
                      <a:pt x="1" y="6806"/>
                      <a:pt x="67" y="7539"/>
                    </a:cubicBezTo>
                    <a:cubicBezTo>
                      <a:pt x="67" y="7648"/>
                      <a:pt x="145" y="7707"/>
                      <a:pt x="228" y="7707"/>
                    </a:cubicBezTo>
                    <a:cubicBezTo>
                      <a:pt x="298" y="7707"/>
                      <a:pt x="370" y="7665"/>
                      <a:pt x="401" y="7573"/>
                    </a:cubicBezTo>
                    <a:lnTo>
                      <a:pt x="401" y="7539"/>
                    </a:lnTo>
                    <a:cubicBezTo>
                      <a:pt x="801" y="8607"/>
                      <a:pt x="1702" y="9407"/>
                      <a:pt x="3370" y="9608"/>
                    </a:cubicBezTo>
                    <a:cubicBezTo>
                      <a:pt x="3528" y="9624"/>
                      <a:pt x="3689" y="9633"/>
                      <a:pt x="3853" y="9633"/>
                    </a:cubicBezTo>
                    <a:cubicBezTo>
                      <a:pt x="6599" y="9633"/>
                      <a:pt x="10103" y="7324"/>
                      <a:pt x="11142" y="4837"/>
                    </a:cubicBezTo>
                    <a:cubicBezTo>
                      <a:pt x="11575" y="3770"/>
                      <a:pt x="11609" y="2302"/>
                      <a:pt x="11742" y="1168"/>
                    </a:cubicBezTo>
                    <a:cubicBezTo>
                      <a:pt x="11776" y="801"/>
                      <a:pt x="11809" y="401"/>
                      <a:pt x="118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63"/>
              <p:cNvSpPr/>
              <p:nvPr/>
            </p:nvSpPr>
            <p:spPr>
              <a:xfrm>
                <a:off x="6286702" y="1119585"/>
                <a:ext cx="291200" cy="270475"/>
              </a:xfrm>
              <a:custGeom>
                <a:avLst/>
                <a:gdLst/>
                <a:ahLst/>
                <a:cxnLst/>
                <a:rect l="l" t="t" r="r" b="b"/>
                <a:pathLst>
                  <a:path w="11943" h="11093" extrusionOk="0">
                    <a:moveTo>
                      <a:pt x="1168" y="1"/>
                    </a:moveTo>
                    <a:cubicBezTo>
                      <a:pt x="0" y="468"/>
                      <a:pt x="100" y="3203"/>
                      <a:pt x="67" y="4304"/>
                    </a:cubicBezTo>
                    <a:cubicBezTo>
                      <a:pt x="34" y="6105"/>
                      <a:pt x="400" y="7806"/>
                      <a:pt x="1668" y="9141"/>
                    </a:cubicBezTo>
                    <a:cubicBezTo>
                      <a:pt x="2884" y="10404"/>
                      <a:pt x="4937" y="11093"/>
                      <a:pt x="6872" y="11093"/>
                    </a:cubicBezTo>
                    <a:cubicBezTo>
                      <a:pt x="7696" y="11093"/>
                      <a:pt x="8499" y="10968"/>
                      <a:pt x="9207" y="10709"/>
                    </a:cubicBezTo>
                    <a:cubicBezTo>
                      <a:pt x="10641" y="10208"/>
                      <a:pt x="11642" y="8941"/>
                      <a:pt x="11809" y="7406"/>
                    </a:cubicBezTo>
                    <a:cubicBezTo>
                      <a:pt x="11942" y="5838"/>
                      <a:pt x="11175" y="4304"/>
                      <a:pt x="9841" y="3470"/>
                    </a:cubicBezTo>
                    <a:cubicBezTo>
                      <a:pt x="8173" y="2436"/>
                      <a:pt x="5671" y="2236"/>
                      <a:pt x="3803" y="1836"/>
                    </a:cubicBezTo>
                    <a:cubicBezTo>
                      <a:pt x="3202" y="1769"/>
                      <a:pt x="2635" y="1602"/>
                      <a:pt x="2135" y="1335"/>
                    </a:cubicBezTo>
                    <a:cubicBezTo>
                      <a:pt x="1635" y="1035"/>
                      <a:pt x="1268" y="568"/>
                      <a:pt x="1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63"/>
              <p:cNvSpPr/>
              <p:nvPr/>
            </p:nvSpPr>
            <p:spPr>
              <a:xfrm>
                <a:off x="6376403" y="1230351"/>
                <a:ext cx="268549" cy="191671"/>
              </a:xfrm>
              <a:custGeom>
                <a:avLst/>
                <a:gdLst/>
                <a:ahLst/>
                <a:cxnLst/>
                <a:rect l="l" t="t" r="r" b="b"/>
                <a:pathLst>
                  <a:path w="11014" h="7861" extrusionOk="0">
                    <a:moveTo>
                      <a:pt x="121" y="0"/>
                    </a:moveTo>
                    <a:cubicBezTo>
                      <a:pt x="60" y="0"/>
                      <a:pt x="0" y="47"/>
                      <a:pt x="24" y="95"/>
                    </a:cubicBezTo>
                    <a:cubicBezTo>
                      <a:pt x="558" y="1662"/>
                      <a:pt x="1792" y="2563"/>
                      <a:pt x="3360" y="3130"/>
                    </a:cubicBezTo>
                    <a:cubicBezTo>
                      <a:pt x="6328" y="4264"/>
                      <a:pt x="9197" y="4698"/>
                      <a:pt x="10865" y="7833"/>
                    </a:cubicBezTo>
                    <a:cubicBezTo>
                      <a:pt x="10874" y="7852"/>
                      <a:pt x="10891" y="7860"/>
                      <a:pt x="10910" y="7860"/>
                    </a:cubicBezTo>
                    <a:cubicBezTo>
                      <a:pt x="10957" y="7860"/>
                      <a:pt x="11013" y="7805"/>
                      <a:pt x="10965" y="7733"/>
                    </a:cubicBezTo>
                    <a:cubicBezTo>
                      <a:pt x="10164" y="5932"/>
                      <a:pt x="9097" y="4531"/>
                      <a:pt x="7229" y="3697"/>
                    </a:cubicBezTo>
                    <a:cubicBezTo>
                      <a:pt x="4761" y="2596"/>
                      <a:pt x="1458" y="2863"/>
                      <a:pt x="191" y="28"/>
                    </a:cubicBezTo>
                    <a:cubicBezTo>
                      <a:pt x="171" y="8"/>
                      <a:pt x="146" y="0"/>
                      <a:pt x="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63"/>
              <p:cNvSpPr/>
              <p:nvPr/>
            </p:nvSpPr>
            <p:spPr>
              <a:xfrm>
                <a:off x="6287507" y="1124486"/>
                <a:ext cx="288762" cy="265574"/>
              </a:xfrm>
              <a:custGeom>
                <a:avLst/>
                <a:gdLst/>
                <a:ahLst/>
                <a:cxnLst/>
                <a:rect l="l" t="t" r="r" b="b"/>
                <a:pathLst>
                  <a:path w="11843" h="10892" extrusionOk="0">
                    <a:moveTo>
                      <a:pt x="834" y="0"/>
                    </a:moveTo>
                    <a:lnTo>
                      <a:pt x="834" y="0"/>
                    </a:lnTo>
                    <a:cubicBezTo>
                      <a:pt x="1" y="801"/>
                      <a:pt x="67" y="3136"/>
                      <a:pt x="34" y="4103"/>
                    </a:cubicBezTo>
                    <a:cubicBezTo>
                      <a:pt x="1" y="5904"/>
                      <a:pt x="367" y="7605"/>
                      <a:pt x="1635" y="8940"/>
                    </a:cubicBezTo>
                    <a:cubicBezTo>
                      <a:pt x="2851" y="10203"/>
                      <a:pt x="4904" y="10892"/>
                      <a:pt x="6839" y="10892"/>
                    </a:cubicBezTo>
                    <a:cubicBezTo>
                      <a:pt x="7663" y="10892"/>
                      <a:pt x="8466" y="10767"/>
                      <a:pt x="9174" y="10508"/>
                    </a:cubicBezTo>
                    <a:cubicBezTo>
                      <a:pt x="10608" y="10007"/>
                      <a:pt x="11609" y="8740"/>
                      <a:pt x="11776" y="7205"/>
                    </a:cubicBezTo>
                    <a:cubicBezTo>
                      <a:pt x="11842" y="6405"/>
                      <a:pt x="11676" y="5604"/>
                      <a:pt x="11309" y="4870"/>
                    </a:cubicBezTo>
                    <a:cubicBezTo>
                      <a:pt x="11275" y="5037"/>
                      <a:pt x="11275" y="5170"/>
                      <a:pt x="11242" y="5304"/>
                    </a:cubicBezTo>
                    <a:cubicBezTo>
                      <a:pt x="10808" y="7472"/>
                      <a:pt x="8707" y="9073"/>
                      <a:pt x="6505" y="9173"/>
                    </a:cubicBezTo>
                    <a:cubicBezTo>
                      <a:pt x="4270" y="9173"/>
                      <a:pt x="2202" y="7939"/>
                      <a:pt x="1168" y="5938"/>
                    </a:cubicBezTo>
                    <a:cubicBezTo>
                      <a:pt x="234" y="4103"/>
                      <a:pt x="101" y="1968"/>
                      <a:pt x="8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63"/>
              <p:cNvSpPr/>
              <p:nvPr/>
            </p:nvSpPr>
            <p:spPr>
              <a:xfrm>
                <a:off x="5726334" y="3439142"/>
                <a:ext cx="2199253" cy="907687"/>
              </a:xfrm>
              <a:custGeom>
                <a:avLst/>
                <a:gdLst/>
                <a:ahLst/>
                <a:cxnLst/>
                <a:rect l="l" t="t" r="r" b="b"/>
                <a:pathLst>
                  <a:path w="90198" h="37227" extrusionOk="0">
                    <a:moveTo>
                      <a:pt x="90198" y="1"/>
                    </a:moveTo>
                    <a:lnTo>
                      <a:pt x="90198" y="1"/>
                    </a:lnTo>
                    <a:cubicBezTo>
                      <a:pt x="71885" y="16249"/>
                      <a:pt x="48256" y="25219"/>
                      <a:pt x="23787" y="25219"/>
                    </a:cubicBezTo>
                    <a:cubicBezTo>
                      <a:pt x="23741" y="25219"/>
                      <a:pt x="23696" y="25219"/>
                      <a:pt x="23650" y="25219"/>
                    </a:cubicBezTo>
                    <a:cubicBezTo>
                      <a:pt x="15678" y="25219"/>
                      <a:pt x="7739" y="24285"/>
                      <a:pt x="0" y="22417"/>
                    </a:cubicBezTo>
                    <a:lnTo>
                      <a:pt x="0" y="22417"/>
                    </a:lnTo>
                    <a:cubicBezTo>
                      <a:pt x="10395" y="32054"/>
                      <a:pt x="23938" y="37227"/>
                      <a:pt x="37786" y="37227"/>
                    </a:cubicBezTo>
                    <a:cubicBezTo>
                      <a:pt x="42247" y="37227"/>
                      <a:pt x="46740" y="36690"/>
                      <a:pt x="51170" y="35593"/>
                    </a:cubicBezTo>
                    <a:cubicBezTo>
                      <a:pt x="69350" y="31056"/>
                      <a:pt x="84027" y="17680"/>
                      <a:pt x="90198" y="1"/>
                    </a:cubicBezTo>
                    <a:close/>
                  </a:path>
                </a:pathLst>
              </a:custGeom>
              <a:solidFill>
                <a:srgbClr val="2078A6">
                  <a:alpha val="4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63"/>
              <p:cNvSpPr/>
              <p:nvPr/>
            </p:nvSpPr>
            <p:spPr>
              <a:xfrm>
                <a:off x="5909979" y="1012403"/>
                <a:ext cx="286031" cy="196401"/>
              </a:xfrm>
              <a:custGeom>
                <a:avLst/>
                <a:gdLst/>
                <a:ahLst/>
                <a:cxnLst/>
                <a:rect l="l" t="t" r="r" b="b"/>
                <a:pathLst>
                  <a:path w="11731" h="8055" extrusionOk="0">
                    <a:moveTo>
                      <a:pt x="496" y="1"/>
                    </a:moveTo>
                    <a:cubicBezTo>
                      <a:pt x="202" y="1"/>
                      <a:pt x="1" y="339"/>
                      <a:pt x="174" y="628"/>
                    </a:cubicBezTo>
                    <a:cubicBezTo>
                      <a:pt x="2876" y="3296"/>
                      <a:pt x="6211" y="5264"/>
                      <a:pt x="9080" y="7733"/>
                    </a:cubicBezTo>
                    <a:cubicBezTo>
                      <a:pt x="9352" y="7960"/>
                      <a:pt x="9630" y="8054"/>
                      <a:pt x="9889" y="8054"/>
                    </a:cubicBezTo>
                    <a:cubicBezTo>
                      <a:pt x="10964" y="8054"/>
                      <a:pt x="11730" y="6429"/>
                      <a:pt x="10548" y="5865"/>
                    </a:cubicBezTo>
                    <a:cubicBezTo>
                      <a:pt x="7079" y="4197"/>
                      <a:pt x="4043" y="1795"/>
                      <a:pt x="641" y="27"/>
                    </a:cubicBezTo>
                    <a:cubicBezTo>
                      <a:pt x="591" y="9"/>
                      <a:pt x="543" y="1"/>
                      <a:pt x="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63"/>
              <p:cNvSpPr/>
              <p:nvPr/>
            </p:nvSpPr>
            <p:spPr>
              <a:xfrm>
                <a:off x="5808965" y="1447544"/>
                <a:ext cx="406237" cy="130154"/>
              </a:xfrm>
              <a:custGeom>
                <a:avLst/>
                <a:gdLst/>
                <a:ahLst/>
                <a:cxnLst/>
                <a:rect l="l" t="t" r="r" b="b"/>
                <a:pathLst>
                  <a:path w="16661" h="5338" extrusionOk="0">
                    <a:moveTo>
                      <a:pt x="14992" y="1"/>
                    </a:moveTo>
                    <a:cubicBezTo>
                      <a:pt x="14876" y="1"/>
                      <a:pt x="14753" y="19"/>
                      <a:pt x="14624" y="60"/>
                    </a:cubicBezTo>
                    <a:cubicBezTo>
                      <a:pt x="12156" y="793"/>
                      <a:pt x="9954" y="1961"/>
                      <a:pt x="7519" y="2728"/>
                    </a:cubicBezTo>
                    <a:cubicBezTo>
                      <a:pt x="5084" y="3495"/>
                      <a:pt x="2682" y="4196"/>
                      <a:pt x="247" y="4930"/>
                    </a:cubicBezTo>
                    <a:cubicBezTo>
                      <a:pt x="1" y="4991"/>
                      <a:pt x="96" y="5337"/>
                      <a:pt x="295" y="5337"/>
                    </a:cubicBezTo>
                    <a:cubicBezTo>
                      <a:pt x="312" y="5337"/>
                      <a:pt x="329" y="5335"/>
                      <a:pt x="347" y="5330"/>
                    </a:cubicBezTo>
                    <a:cubicBezTo>
                      <a:pt x="2816" y="4763"/>
                      <a:pt x="5284" y="4129"/>
                      <a:pt x="7752" y="3595"/>
                    </a:cubicBezTo>
                    <a:cubicBezTo>
                      <a:pt x="10221" y="3095"/>
                      <a:pt x="12756" y="2995"/>
                      <a:pt x="15258" y="2395"/>
                    </a:cubicBezTo>
                    <a:cubicBezTo>
                      <a:pt x="16660" y="2090"/>
                      <a:pt x="16223" y="1"/>
                      <a:pt x="149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63"/>
              <p:cNvSpPr/>
              <p:nvPr/>
            </p:nvSpPr>
            <p:spPr>
              <a:xfrm>
                <a:off x="7098008" y="1012403"/>
                <a:ext cx="286031" cy="196401"/>
              </a:xfrm>
              <a:custGeom>
                <a:avLst/>
                <a:gdLst/>
                <a:ahLst/>
                <a:cxnLst/>
                <a:rect l="l" t="t" r="r" b="b"/>
                <a:pathLst>
                  <a:path w="11731" h="8055" extrusionOk="0">
                    <a:moveTo>
                      <a:pt x="11203" y="1"/>
                    </a:moveTo>
                    <a:cubicBezTo>
                      <a:pt x="11156" y="1"/>
                      <a:pt x="11106" y="9"/>
                      <a:pt x="11057" y="27"/>
                    </a:cubicBezTo>
                    <a:cubicBezTo>
                      <a:pt x="7688" y="1795"/>
                      <a:pt x="4652" y="4197"/>
                      <a:pt x="1183" y="5865"/>
                    </a:cubicBezTo>
                    <a:cubicBezTo>
                      <a:pt x="1" y="6429"/>
                      <a:pt x="767" y="8054"/>
                      <a:pt x="1824" y="8054"/>
                    </a:cubicBezTo>
                    <a:cubicBezTo>
                      <a:pt x="2080" y="8054"/>
                      <a:pt x="2352" y="7960"/>
                      <a:pt x="2617" y="7733"/>
                    </a:cubicBezTo>
                    <a:cubicBezTo>
                      <a:pt x="5520" y="5264"/>
                      <a:pt x="8855" y="3296"/>
                      <a:pt x="11557" y="628"/>
                    </a:cubicBezTo>
                    <a:cubicBezTo>
                      <a:pt x="11730" y="339"/>
                      <a:pt x="11504" y="1"/>
                      <a:pt x="11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63"/>
              <p:cNvSpPr/>
              <p:nvPr/>
            </p:nvSpPr>
            <p:spPr>
              <a:xfrm>
                <a:off x="7190171" y="1447544"/>
                <a:ext cx="405554" cy="130154"/>
              </a:xfrm>
              <a:custGeom>
                <a:avLst/>
                <a:gdLst/>
                <a:ahLst/>
                <a:cxnLst/>
                <a:rect l="l" t="t" r="r" b="b"/>
                <a:pathLst>
                  <a:path w="16633" h="5338" extrusionOk="0">
                    <a:moveTo>
                      <a:pt x="1672" y="1"/>
                    </a:moveTo>
                    <a:cubicBezTo>
                      <a:pt x="440" y="1"/>
                      <a:pt x="1" y="2090"/>
                      <a:pt x="1373" y="2395"/>
                    </a:cubicBezTo>
                    <a:cubicBezTo>
                      <a:pt x="3908" y="2995"/>
                      <a:pt x="6443" y="3095"/>
                      <a:pt x="8911" y="3595"/>
                    </a:cubicBezTo>
                    <a:cubicBezTo>
                      <a:pt x="11380" y="4129"/>
                      <a:pt x="13848" y="4763"/>
                      <a:pt x="16283" y="5330"/>
                    </a:cubicBezTo>
                    <a:cubicBezTo>
                      <a:pt x="16304" y="5335"/>
                      <a:pt x="16323" y="5337"/>
                      <a:pt x="16341" y="5337"/>
                    </a:cubicBezTo>
                    <a:cubicBezTo>
                      <a:pt x="16563" y="5337"/>
                      <a:pt x="16632" y="4991"/>
                      <a:pt x="16417" y="4930"/>
                    </a:cubicBezTo>
                    <a:cubicBezTo>
                      <a:pt x="13982" y="4196"/>
                      <a:pt x="11580" y="3495"/>
                      <a:pt x="9145" y="2728"/>
                    </a:cubicBezTo>
                    <a:cubicBezTo>
                      <a:pt x="6710" y="1961"/>
                      <a:pt x="4508" y="793"/>
                      <a:pt x="2040" y="60"/>
                    </a:cubicBezTo>
                    <a:cubicBezTo>
                      <a:pt x="1911" y="19"/>
                      <a:pt x="1788" y="1"/>
                      <a:pt x="16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63"/>
              <p:cNvSpPr/>
              <p:nvPr/>
            </p:nvSpPr>
            <p:spPr>
              <a:xfrm>
                <a:off x="6833538" y="649237"/>
                <a:ext cx="162656" cy="362202"/>
              </a:xfrm>
              <a:custGeom>
                <a:avLst/>
                <a:gdLst/>
                <a:ahLst/>
                <a:cxnLst/>
                <a:rect l="l" t="t" r="r" b="b"/>
                <a:pathLst>
                  <a:path w="6671" h="14855" extrusionOk="0">
                    <a:moveTo>
                      <a:pt x="6389" y="0"/>
                    </a:moveTo>
                    <a:cubicBezTo>
                      <a:pt x="6322" y="0"/>
                      <a:pt x="6259" y="34"/>
                      <a:pt x="6226" y="111"/>
                    </a:cubicBezTo>
                    <a:cubicBezTo>
                      <a:pt x="5058" y="2380"/>
                      <a:pt x="4358" y="4848"/>
                      <a:pt x="3190" y="7116"/>
                    </a:cubicBezTo>
                    <a:cubicBezTo>
                      <a:pt x="2123" y="9185"/>
                      <a:pt x="655" y="11186"/>
                      <a:pt x="155" y="13488"/>
                    </a:cubicBezTo>
                    <a:cubicBezTo>
                      <a:pt x="1" y="14258"/>
                      <a:pt x="631" y="14854"/>
                      <a:pt x="1260" y="14854"/>
                    </a:cubicBezTo>
                    <a:cubicBezTo>
                      <a:pt x="1584" y="14854"/>
                      <a:pt x="1908" y="14696"/>
                      <a:pt x="2123" y="14322"/>
                    </a:cubicBezTo>
                    <a:cubicBezTo>
                      <a:pt x="3324" y="12253"/>
                      <a:pt x="3591" y="9818"/>
                      <a:pt x="4158" y="7517"/>
                    </a:cubicBezTo>
                    <a:cubicBezTo>
                      <a:pt x="4825" y="5048"/>
                      <a:pt x="5959" y="2780"/>
                      <a:pt x="6626" y="312"/>
                    </a:cubicBezTo>
                    <a:cubicBezTo>
                      <a:pt x="6671" y="134"/>
                      <a:pt x="6522" y="0"/>
                      <a:pt x="63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63"/>
              <p:cNvSpPr/>
              <p:nvPr/>
            </p:nvSpPr>
            <p:spPr>
              <a:xfrm>
                <a:off x="4603601" y="3487063"/>
                <a:ext cx="1147631" cy="398224"/>
              </a:xfrm>
              <a:custGeom>
                <a:avLst/>
                <a:gdLst/>
                <a:ahLst/>
                <a:cxnLst/>
                <a:rect l="l" t="t" r="r" b="b"/>
                <a:pathLst>
                  <a:path w="43832" h="15211" extrusionOk="0">
                    <a:moveTo>
                      <a:pt x="21219" y="0"/>
                    </a:moveTo>
                    <a:cubicBezTo>
                      <a:pt x="20609" y="0"/>
                      <a:pt x="19992" y="49"/>
                      <a:pt x="19374" y="149"/>
                    </a:cubicBezTo>
                    <a:cubicBezTo>
                      <a:pt x="14404" y="927"/>
                      <a:pt x="10511" y="4880"/>
                      <a:pt x="9822" y="9880"/>
                    </a:cubicBezTo>
                    <a:cubicBezTo>
                      <a:pt x="9036" y="9627"/>
                      <a:pt x="8239" y="9507"/>
                      <a:pt x="7457" y="9507"/>
                    </a:cubicBezTo>
                    <a:cubicBezTo>
                      <a:pt x="4072" y="9507"/>
                      <a:pt x="949" y="11756"/>
                      <a:pt x="1" y="15210"/>
                    </a:cubicBezTo>
                    <a:lnTo>
                      <a:pt x="43718" y="15210"/>
                    </a:lnTo>
                    <a:cubicBezTo>
                      <a:pt x="43778" y="14761"/>
                      <a:pt x="43808" y="14342"/>
                      <a:pt x="43808" y="13923"/>
                    </a:cubicBezTo>
                    <a:cubicBezTo>
                      <a:pt x="43831" y="9014"/>
                      <a:pt x="39826" y="5466"/>
                      <a:pt x="35406" y="5466"/>
                    </a:cubicBezTo>
                    <a:cubicBezTo>
                      <a:pt x="34110" y="5466"/>
                      <a:pt x="32778" y="5771"/>
                      <a:pt x="31501" y="6437"/>
                    </a:cubicBezTo>
                    <a:cubicBezTo>
                      <a:pt x="29559" y="2448"/>
                      <a:pt x="25548" y="0"/>
                      <a:pt x="21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66" name="Google Shape;3266;p63"/>
          <p:cNvGrpSpPr/>
          <p:nvPr/>
        </p:nvGrpSpPr>
        <p:grpSpPr>
          <a:xfrm>
            <a:off x="716898" y="1679921"/>
            <a:ext cx="244617" cy="268996"/>
            <a:chOff x="6523500" y="4338575"/>
            <a:chExt cx="259375" cy="285225"/>
          </a:xfrm>
        </p:grpSpPr>
        <p:sp>
          <p:nvSpPr>
            <p:cNvPr id="3267" name="Google Shape;3267;p63"/>
            <p:cNvSpPr/>
            <p:nvPr/>
          </p:nvSpPr>
          <p:spPr>
            <a:xfrm>
              <a:off x="6528500" y="4461150"/>
              <a:ext cx="125125" cy="112600"/>
            </a:xfrm>
            <a:custGeom>
              <a:avLst/>
              <a:gdLst/>
              <a:ahLst/>
              <a:cxnLst/>
              <a:rect l="l" t="t" r="r" b="b"/>
              <a:pathLst>
                <a:path w="5005" h="4504" extrusionOk="0">
                  <a:moveTo>
                    <a:pt x="5004" y="935"/>
                  </a:moveTo>
                  <a:cubicBezTo>
                    <a:pt x="4704" y="2336"/>
                    <a:pt x="1302" y="4504"/>
                    <a:pt x="634" y="2235"/>
                  </a:cubicBezTo>
                  <a:cubicBezTo>
                    <a:pt x="1" y="1"/>
                    <a:pt x="3770" y="34"/>
                    <a:pt x="5004" y="9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63"/>
            <p:cNvSpPr/>
            <p:nvPr/>
          </p:nvSpPr>
          <p:spPr>
            <a:xfrm>
              <a:off x="6570200" y="4484500"/>
              <a:ext cx="133450" cy="139300"/>
            </a:xfrm>
            <a:custGeom>
              <a:avLst/>
              <a:gdLst/>
              <a:ahLst/>
              <a:cxnLst/>
              <a:rect l="l" t="t" r="r" b="b"/>
              <a:pathLst>
                <a:path w="5338" h="5572" extrusionOk="0">
                  <a:moveTo>
                    <a:pt x="3336" y="1"/>
                  </a:moveTo>
                  <a:cubicBezTo>
                    <a:pt x="4537" y="1101"/>
                    <a:pt x="5338" y="5571"/>
                    <a:pt x="2669" y="5204"/>
                  </a:cubicBezTo>
                  <a:cubicBezTo>
                    <a:pt x="1" y="4837"/>
                    <a:pt x="1802" y="768"/>
                    <a:pt x="33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63"/>
            <p:cNvSpPr/>
            <p:nvPr/>
          </p:nvSpPr>
          <p:spPr>
            <a:xfrm>
              <a:off x="6653600" y="4465325"/>
              <a:ext cx="129275" cy="119275"/>
            </a:xfrm>
            <a:custGeom>
              <a:avLst/>
              <a:gdLst/>
              <a:ahLst/>
              <a:cxnLst/>
              <a:rect l="l" t="t" r="r" b="b"/>
              <a:pathLst>
                <a:path w="5171" h="4771" extrusionOk="0">
                  <a:moveTo>
                    <a:pt x="0" y="768"/>
                  </a:moveTo>
                  <a:cubicBezTo>
                    <a:pt x="1401" y="0"/>
                    <a:pt x="5171" y="467"/>
                    <a:pt x="4203" y="2602"/>
                  </a:cubicBezTo>
                  <a:cubicBezTo>
                    <a:pt x="3236" y="4770"/>
                    <a:pt x="267" y="2102"/>
                    <a:pt x="0" y="7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63"/>
            <p:cNvSpPr/>
            <p:nvPr/>
          </p:nvSpPr>
          <p:spPr>
            <a:xfrm>
              <a:off x="6637750" y="4338575"/>
              <a:ext cx="145125" cy="146775"/>
            </a:xfrm>
            <a:custGeom>
              <a:avLst/>
              <a:gdLst/>
              <a:ahLst/>
              <a:cxnLst/>
              <a:rect l="l" t="t" r="r" b="b"/>
              <a:pathLst>
                <a:path w="5805" h="5871" extrusionOk="0">
                  <a:moveTo>
                    <a:pt x="634" y="5838"/>
                  </a:moveTo>
                  <a:cubicBezTo>
                    <a:pt x="0" y="4036"/>
                    <a:pt x="1368" y="0"/>
                    <a:pt x="3603" y="1534"/>
                  </a:cubicBezTo>
                  <a:cubicBezTo>
                    <a:pt x="5805" y="3069"/>
                    <a:pt x="2569" y="5871"/>
                    <a:pt x="634" y="58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63"/>
            <p:cNvSpPr/>
            <p:nvPr/>
          </p:nvSpPr>
          <p:spPr>
            <a:xfrm>
              <a:off x="6523500" y="4339400"/>
              <a:ext cx="145975" cy="148450"/>
            </a:xfrm>
            <a:custGeom>
              <a:avLst/>
              <a:gdLst/>
              <a:ahLst/>
              <a:cxnLst/>
              <a:rect l="l" t="t" r="r" b="b"/>
              <a:pathLst>
                <a:path w="5839" h="5938" extrusionOk="0">
                  <a:moveTo>
                    <a:pt x="5204" y="5805"/>
                  </a:moveTo>
                  <a:cubicBezTo>
                    <a:pt x="3069" y="5938"/>
                    <a:pt x="1" y="3036"/>
                    <a:pt x="2235" y="1501"/>
                  </a:cubicBezTo>
                  <a:cubicBezTo>
                    <a:pt x="4470" y="0"/>
                    <a:pt x="5838" y="4470"/>
                    <a:pt x="5204" y="58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63"/>
            <p:cNvSpPr/>
            <p:nvPr/>
          </p:nvSpPr>
          <p:spPr>
            <a:xfrm>
              <a:off x="6626900" y="4459475"/>
              <a:ext cx="47575" cy="51725"/>
            </a:xfrm>
            <a:custGeom>
              <a:avLst/>
              <a:gdLst/>
              <a:ahLst/>
              <a:cxnLst/>
              <a:rect l="l" t="t" r="r" b="b"/>
              <a:pathLst>
                <a:path w="1903" h="2069" extrusionOk="0">
                  <a:moveTo>
                    <a:pt x="201" y="1402"/>
                  </a:moveTo>
                  <a:cubicBezTo>
                    <a:pt x="501" y="2069"/>
                    <a:pt x="1469" y="2002"/>
                    <a:pt x="1669" y="1302"/>
                  </a:cubicBezTo>
                  <a:cubicBezTo>
                    <a:pt x="1902" y="635"/>
                    <a:pt x="1202" y="1"/>
                    <a:pt x="535" y="334"/>
                  </a:cubicBezTo>
                  <a:cubicBezTo>
                    <a:pt x="134" y="535"/>
                    <a:pt x="1" y="1002"/>
                    <a:pt x="201" y="1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a:extLst>
              <a:ext uri="{FF2B5EF4-FFF2-40B4-BE49-F238E27FC236}">
                <a16:creationId xmlns:a16="http://schemas.microsoft.com/office/drawing/2014/main" id="{02A03A44-1B3D-4607-BA85-34284A4E242A}"/>
              </a:ext>
            </a:extLst>
          </p:cNvPr>
          <p:cNvPicPr>
            <a:picLocks noChangeAspect="1"/>
          </p:cNvPicPr>
          <p:nvPr/>
        </p:nvPicPr>
        <p:blipFill>
          <a:blip r:embed="rId3"/>
          <a:stretch>
            <a:fillRect/>
          </a:stretch>
        </p:blipFill>
        <p:spPr>
          <a:xfrm>
            <a:off x="-185900" y="2066494"/>
            <a:ext cx="5895343" cy="201795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23"/>
        <p:cNvGrpSpPr/>
        <p:nvPr/>
      </p:nvGrpSpPr>
      <p:grpSpPr>
        <a:xfrm>
          <a:off x="0" y="0"/>
          <a:ext cx="0" cy="0"/>
          <a:chOff x="0" y="0"/>
          <a:chExt cx="0" cy="0"/>
        </a:xfrm>
      </p:grpSpPr>
      <p:pic>
        <p:nvPicPr>
          <p:cNvPr id="19" name="Picture 8">
            <a:extLst>
              <a:ext uri="{FF2B5EF4-FFF2-40B4-BE49-F238E27FC236}">
                <a16:creationId xmlns:a16="http://schemas.microsoft.com/office/drawing/2014/main" id="{F5BB1874-EC1A-4A17-A7F2-334B0271E4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778263" y="2938132"/>
            <a:ext cx="3853256" cy="1870216"/>
          </a:xfrm>
          <a:prstGeom prst="rect">
            <a:avLst/>
          </a:prstGeom>
        </p:spPr>
      </p:pic>
      <p:sp>
        <p:nvSpPr>
          <p:cNvPr id="4028" name="Google Shape;4028;p82"/>
          <p:cNvSpPr txBox="1">
            <a:spLocks noGrp="1"/>
          </p:cNvSpPr>
          <p:nvPr>
            <p:ph type="subTitle" idx="1"/>
          </p:nvPr>
        </p:nvSpPr>
        <p:spPr>
          <a:xfrm flipH="1">
            <a:off x="3488841" y="3347640"/>
            <a:ext cx="4432099" cy="105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a:t>QUAN HỆ TỪ</a:t>
            </a:r>
            <a:endParaRPr sz="4800"/>
          </a:p>
        </p:txBody>
      </p:sp>
      <p:grpSp>
        <p:nvGrpSpPr>
          <p:cNvPr id="4030" name="Google Shape;4030;p82"/>
          <p:cNvGrpSpPr/>
          <p:nvPr/>
        </p:nvGrpSpPr>
        <p:grpSpPr>
          <a:xfrm>
            <a:off x="5231813" y="2077433"/>
            <a:ext cx="244617" cy="268996"/>
            <a:chOff x="6523500" y="4338575"/>
            <a:chExt cx="259375" cy="285225"/>
          </a:xfrm>
        </p:grpSpPr>
        <p:sp>
          <p:nvSpPr>
            <p:cNvPr id="4031" name="Google Shape;4031;p82"/>
            <p:cNvSpPr/>
            <p:nvPr/>
          </p:nvSpPr>
          <p:spPr>
            <a:xfrm>
              <a:off x="6528500" y="4461150"/>
              <a:ext cx="125125" cy="112600"/>
            </a:xfrm>
            <a:custGeom>
              <a:avLst/>
              <a:gdLst/>
              <a:ahLst/>
              <a:cxnLst/>
              <a:rect l="l" t="t" r="r" b="b"/>
              <a:pathLst>
                <a:path w="5005" h="4504" extrusionOk="0">
                  <a:moveTo>
                    <a:pt x="5004" y="935"/>
                  </a:moveTo>
                  <a:cubicBezTo>
                    <a:pt x="4704" y="2336"/>
                    <a:pt x="1302" y="4504"/>
                    <a:pt x="634" y="2235"/>
                  </a:cubicBezTo>
                  <a:cubicBezTo>
                    <a:pt x="1" y="1"/>
                    <a:pt x="3770" y="34"/>
                    <a:pt x="5004" y="9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82"/>
            <p:cNvSpPr/>
            <p:nvPr/>
          </p:nvSpPr>
          <p:spPr>
            <a:xfrm>
              <a:off x="6570200" y="4484500"/>
              <a:ext cx="133450" cy="139300"/>
            </a:xfrm>
            <a:custGeom>
              <a:avLst/>
              <a:gdLst/>
              <a:ahLst/>
              <a:cxnLst/>
              <a:rect l="l" t="t" r="r" b="b"/>
              <a:pathLst>
                <a:path w="5338" h="5572" extrusionOk="0">
                  <a:moveTo>
                    <a:pt x="3336" y="1"/>
                  </a:moveTo>
                  <a:cubicBezTo>
                    <a:pt x="4537" y="1101"/>
                    <a:pt x="5338" y="5571"/>
                    <a:pt x="2669" y="5204"/>
                  </a:cubicBezTo>
                  <a:cubicBezTo>
                    <a:pt x="1" y="4837"/>
                    <a:pt x="1802" y="768"/>
                    <a:pt x="33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82"/>
            <p:cNvSpPr/>
            <p:nvPr/>
          </p:nvSpPr>
          <p:spPr>
            <a:xfrm>
              <a:off x="6653600" y="4465325"/>
              <a:ext cx="129275" cy="119275"/>
            </a:xfrm>
            <a:custGeom>
              <a:avLst/>
              <a:gdLst/>
              <a:ahLst/>
              <a:cxnLst/>
              <a:rect l="l" t="t" r="r" b="b"/>
              <a:pathLst>
                <a:path w="5171" h="4771" extrusionOk="0">
                  <a:moveTo>
                    <a:pt x="0" y="768"/>
                  </a:moveTo>
                  <a:cubicBezTo>
                    <a:pt x="1401" y="0"/>
                    <a:pt x="5171" y="467"/>
                    <a:pt x="4203" y="2602"/>
                  </a:cubicBezTo>
                  <a:cubicBezTo>
                    <a:pt x="3236" y="4770"/>
                    <a:pt x="267" y="2102"/>
                    <a:pt x="0" y="7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82"/>
            <p:cNvSpPr/>
            <p:nvPr/>
          </p:nvSpPr>
          <p:spPr>
            <a:xfrm>
              <a:off x="6637750" y="4338575"/>
              <a:ext cx="145125" cy="146775"/>
            </a:xfrm>
            <a:custGeom>
              <a:avLst/>
              <a:gdLst/>
              <a:ahLst/>
              <a:cxnLst/>
              <a:rect l="l" t="t" r="r" b="b"/>
              <a:pathLst>
                <a:path w="5805" h="5871" extrusionOk="0">
                  <a:moveTo>
                    <a:pt x="634" y="5838"/>
                  </a:moveTo>
                  <a:cubicBezTo>
                    <a:pt x="0" y="4036"/>
                    <a:pt x="1368" y="0"/>
                    <a:pt x="3603" y="1534"/>
                  </a:cubicBezTo>
                  <a:cubicBezTo>
                    <a:pt x="5805" y="3069"/>
                    <a:pt x="2569" y="5871"/>
                    <a:pt x="634" y="58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82"/>
            <p:cNvSpPr/>
            <p:nvPr/>
          </p:nvSpPr>
          <p:spPr>
            <a:xfrm>
              <a:off x="6523500" y="4339400"/>
              <a:ext cx="145975" cy="148450"/>
            </a:xfrm>
            <a:custGeom>
              <a:avLst/>
              <a:gdLst/>
              <a:ahLst/>
              <a:cxnLst/>
              <a:rect l="l" t="t" r="r" b="b"/>
              <a:pathLst>
                <a:path w="5839" h="5938" extrusionOk="0">
                  <a:moveTo>
                    <a:pt x="5204" y="5805"/>
                  </a:moveTo>
                  <a:cubicBezTo>
                    <a:pt x="3069" y="5938"/>
                    <a:pt x="1" y="3036"/>
                    <a:pt x="2235" y="1501"/>
                  </a:cubicBezTo>
                  <a:cubicBezTo>
                    <a:pt x="4470" y="0"/>
                    <a:pt x="5838" y="4470"/>
                    <a:pt x="5204" y="58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82"/>
            <p:cNvSpPr/>
            <p:nvPr/>
          </p:nvSpPr>
          <p:spPr>
            <a:xfrm>
              <a:off x="6626900" y="4459475"/>
              <a:ext cx="47575" cy="51725"/>
            </a:xfrm>
            <a:custGeom>
              <a:avLst/>
              <a:gdLst/>
              <a:ahLst/>
              <a:cxnLst/>
              <a:rect l="l" t="t" r="r" b="b"/>
              <a:pathLst>
                <a:path w="1903" h="2069" extrusionOk="0">
                  <a:moveTo>
                    <a:pt x="201" y="1402"/>
                  </a:moveTo>
                  <a:cubicBezTo>
                    <a:pt x="501" y="2069"/>
                    <a:pt x="1469" y="2002"/>
                    <a:pt x="1669" y="1302"/>
                  </a:cubicBezTo>
                  <a:cubicBezTo>
                    <a:pt x="1902" y="635"/>
                    <a:pt x="1202" y="1"/>
                    <a:pt x="535" y="334"/>
                  </a:cubicBezTo>
                  <a:cubicBezTo>
                    <a:pt x="134" y="535"/>
                    <a:pt x="1" y="1002"/>
                    <a:pt x="201" y="1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 name="Picture 2">
            <a:extLst>
              <a:ext uri="{FF2B5EF4-FFF2-40B4-BE49-F238E27FC236}">
                <a16:creationId xmlns:a16="http://schemas.microsoft.com/office/drawing/2014/main" id="{2B5D84D6-DE62-4719-8075-926FFEF05E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flipH="1" flipV="1">
            <a:off x="2848987" y="122004"/>
            <a:ext cx="4308168" cy="2530672"/>
          </a:xfrm>
          <a:prstGeom prst="rect">
            <a:avLst/>
          </a:prstGeom>
        </p:spPr>
      </p:pic>
      <p:pic>
        <p:nvPicPr>
          <p:cNvPr id="20" name="图片 3">
            <a:extLst>
              <a:ext uri="{FF2B5EF4-FFF2-40B4-BE49-F238E27FC236}">
                <a16:creationId xmlns:a16="http://schemas.microsoft.com/office/drawing/2014/main" id="{E429D44C-E407-4CB1-B9B6-A344324009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91249">
            <a:off x="2406858" y="3495833"/>
            <a:ext cx="1177078" cy="781026"/>
          </a:xfrm>
          <a:prstGeom prst="rect">
            <a:avLst/>
          </a:prstGeom>
        </p:spPr>
      </p:pic>
      <p:sp>
        <p:nvSpPr>
          <p:cNvPr id="22" name="Google Shape;4028;p82">
            <a:extLst>
              <a:ext uri="{FF2B5EF4-FFF2-40B4-BE49-F238E27FC236}">
                <a16:creationId xmlns:a16="http://schemas.microsoft.com/office/drawing/2014/main" id="{2E16E2EB-9B54-48F1-86AB-A333B7559617}"/>
              </a:ext>
            </a:extLst>
          </p:cNvPr>
          <p:cNvSpPr txBox="1">
            <a:spLocks/>
          </p:cNvSpPr>
          <p:nvPr/>
        </p:nvSpPr>
        <p:spPr>
          <a:xfrm flipH="1">
            <a:off x="3059806" y="786805"/>
            <a:ext cx="4432099" cy="10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800"/>
              <a:buFont typeface="Cabin"/>
              <a:buNone/>
              <a:defRPr sz="1600" b="0" i="0" u="none" strike="noStrike" cap="none">
                <a:solidFill>
                  <a:schemeClr val="dk1"/>
                </a:solidFill>
                <a:latin typeface="Cabin"/>
                <a:ea typeface="Cabin"/>
                <a:cs typeface="Cabin"/>
                <a:sym typeface="Cabin"/>
              </a:defRPr>
            </a:lvl1pPr>
            <a:lvl2pPr marL="914400" marR="0" lvl="1" indent="-317500" algn="r"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r"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r"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r"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r"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r"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r"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r" rtl="0">
              <a:lnSpc>
                <a:spcPct val="115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0" indent="0" algn="ctr"/>
            <a:r>
              <a:rPr lang="en-US" sz="3600">
                <a:solidFill>
                  <a:schemeClr val="accent1"/>
                </a:solidFill>
              </a:rPr>
              <a:t>Tiết trước</a:t>
            </a:r>
          </a:p>
          <a:p>
            <a:pPr marL="0" indent="0" algn="ctr"/>
            <a:r>
              <a:rPr lang="en-US" sz="3600">
                <a:solidFill>
                  <a:schemeClr val="accent1"/>
                </a:solidFill>
              </a:rPr>
              <a:t>em học bài gì?</a:t>
            </a:r>
          </a:p>
        </p:txBody>
      </p:sp>
      <p:pic>
        <p:nvPicPr>
          <p:cNvPr id="24" name="Picture 6">
            <a:extLst>
              <a:ext uri="{FF2B5EF4-FFF2-40B4-BE49-F238E27FC236}">
                <a16:creationId xmlns:a16="http://schemas.microsoft.com/office/drawing/2014/main" id="{C299B17B-9B7E-465B-9A64-1D3798D12C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36519" y="825481"/>
            <a:ext cx="2458593" cy="4114800"/>
          </a:xfrm>
          <a:prstGeom prst="rect">
            <a:avLst/>
          </a:prstGeom>
        </p:spPr>
      </p:pic>
    </p:spTree>
    <p:extLst>
      <p:ext uri="{BB962C8B-B14F-4D97-AF65-F5344CB8AC3E}">
        <p14:creationId xmlns:p14="http://schemas.microsoft.com/office/powerpoint/2010/main" val="53089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28">
                                            <p:txEl>
                                              <p:pRg st="0" end="0"/>
                                            </p:txEl>
                                          </p:spTgt>
                                        </p:tgtEl>
                                        <p:attrNameLst>
                                          <p:attrName>style.visibility</p:attrName>
                                        </p:attrNameLst>
                                      </p:cBhvr>
                                      <p:to>
                                        <p:strVal val="visible"/>
                                      </p:to>
                                    </p:set>
                                    <p:animEffect transition="in" filter="fade">
                                      <p:cBhvr>
                                        <p:cTn id="22" dur="500"/>
                                        <p:tgtEl>
                                          <p:spTgt spid="40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8" grpId="0" build="p"/>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85"/>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D907C68-7C4B-4E97-80BA-99502513B222}"/>
              </a:ext>
            </a:extLst>
          </p:cNvPr>
          <p:cNvSpPr/>
          <p:nvPr/>
        </p:nvSpPr>
        <p:spPr>
          <a:xfrm>
            <a:off x="381000" y="209550"/>
            <a:ext cx="7239000" cy="95410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356A1E3-8BFF-482C-800C-0B20A8C20702}"/>
              </a:ext>
            </a:extLst>
          </p:cNvPr>
          <p:cNvSpPr txBox="1"/>
          <p:nvPr/>
        </p:nvSpPr>
        <p:spPr>
          <a:xfrm>
            <a:off x="453152" y="1533049"/>
            <a:ext cx="8237696" cy="3539430"/>
          </a:xfrm>
          <a:prstGeom prst="rect">
            <a:avLst/>
          </a:prstGeom>
          <a:noFill/>
        </p:spPr>
        <p:txBody>
          <a:bodyPr wrap="square" rtlCol="0">
            <a:spAutoFit/>
          </a:bodyPr>
          <a:lstStyle/>
          <a:p>
            <a:r>
              <a:rPr lang="en-US" sz="2800">
                <a:solidFill>
                  <a:schemeClr val="tx1"/>
                </a:solidFill>
                <a:latin typeface="Times New Roman" panose="02020603050405020304" pitchFamily="18" charset="0"/>
                <a:cs typeface="Times New Roman" panose="02020603050405020304" pitchFamily="18" charset="0"/>
              </a:rPr>
              <a:t>a) Nếu  môi trường bị ô nhiễm thì cuộc sống của con người sẽ bị đe dọa.</a:t>
            </a:r>
          </a:p>
          <a:p>
            <a:endParaRPr lang="en-US" sz="2800" b="1">
              <a:solidFill>
                <a:schemeClr val="tx1"/>
              </a:solidFill>
              <a:latin typeface="Times New Roman" panose="02020603050405020304" pitchFamily="18" charset="0"/>
              <a:cs typeface="Times New Roman" panose="02020603050405020304" pitchFamily="18" charset="0"/>
            </a:endParaRPr>
          </a:p>
          <a:p>
            <a:endParaRPr lang="en-US" sz="2800" b="1" dirty="0">
              <a:solidFill>
                <a:schemeClr val="tx1"/>
              </a:solidFill>
              <a:latin typeface="Times New Roman" panose="02020603050405020304" pitchFamily="18" charset="0"/>
              <a:cs typeface="Times New Roman" panose="02020603050405020304" pitchFamily="18" charset="0"/>
            </a:endParaRPr>
          </a:p>
          <a:p>
            <a:pPr marL="342900" indent="-342900"/>
            <a:r>
              <a:rPr lang="en-US" sz="2800">
                <a:solidFill>
                  <a:schemeClr val="tx1"/>
                </a:solidFill>
                <a:latin typeface="Times New Roman" panose="02020603050405020304" pitchFamily="18" charset="0"/>
                <a:cs typeface="Times New Roman" panose="02020603050405020304" pitchFamily="18" charset="0"/>
              </a:rPr>
              <a:t>b</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chúng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lớp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hằng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luôn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đẹp</a:t>
            </a:r>
            <a:r>
              <a:rPr lang="en-US" sz="2800" dirty="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a:p>
            <a:pPr marL="342900" indent="-342900"/>
            <a:endParaRPr lang="en-US" sz="2800" dirty="0">
              <a:solidFill>
                <a:schemeClr val="tx1"/>
              </a:solidFill>
              <a:latin typeface="Times New Roman" panose="02020603050405020304" pitchFamily="18" charset="0"/>
              <a:cs typeface="Times New Roman" panose="02020603050405020304" pitchFamily="18" charset="0"/>
            </a:endParaRPr>
          </a:p>
          <a:p>
            <a:pPr marL="342900" indent="-342900"/>
            <a:endParaRPr lang="en-US" sz="2800" dirty="0">
              <a:solidFill>
                <a:schemeClr val="tx1"/>
              </a:solidFill>
            </a:endParaRPr>
          </a:p>
        </p:txBody>
      </p:sp>
      <p:sp>
        <p:nvSpPr>
          <p:cNvPr id="22" name="TextBox 21">
            <a:extLst>
              <a:ext uri="{FF2B5EF4-FFF2-40B4-BE49-F238E27FC236}">
                <a16:creationId xmlns:a16="http://schemas.microsoft.com/office/drawing/2014/main" id="{2A1F6C06-F6D7-475A-9F46-CA7D228C04C2}"/>
              </a:ext>
            </a:extLst>
          </p:cNvPr>
          <p:cNvSpPr txBox="1"/>
          <p:nvPr/>
        </p:nvSpPr>
        <p:spPr>
          <a:xfrm>
            <a:off x="628650" y="209550"/>
            <a:ext cx="7021354" cy="954107"/>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Hãy xác định các cặp quan hệ từ trong những câu sau và cho biết chúng biểu thị quan hệ gì?</a:t>
            </a:r>
            <a:endParaRPr lang="en-US" sz="28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7E89ED91-62B9-4437-A5EB-7041715022CD}"/>
              </a:ext>
            </a:extLst>
          </p:cNvPr>
          <p:cNvSpPr txBox="1"/>
          <p:nvPr/>
        </p:nvSpPr>
        <p:spPr>
          <a:xfrm>
            <a:off x="948451" y="2568536"/>
            <a:ext cx="7742396" cy="523220"/>
          </a:xfrm>
          <a:prstGeom prst="rect">
            <a:avLst/>
          </a:prstGeom>
          <a:noFill/>
        </p:spPr>
        <p:txBody>
          <a:bodyPr wrap="square">
            <a:spAutoFit/>
          </a:bodyPr>
          <a:lstStyle/>
          <a:p>
            <a:r>
              <a:rPr lang="en-US" sz="2800" b="1">
                <a:solidFill>
                  <a:srgbClr val="FFFF00"/>
                </a:solidFill>
                <a:latin typeface="Times New Roman" panose="02020603050405020304" pitchFamily="18" charset="0"/>
                <a:cs typeface="Times New Roman" panose="02020603050405020304" pitchFamily="18" charset="0"/>
              </a:rPr>
              <a:t> Nếu…thì biểu thị quan hệ giả thiết – kết quả.</a:t>
            </a:r>
            <a:endParaRPr lang="en-US" sz="2800">
              <a:solidFill>
                <a:srgbClr val="FFFF00"/>
              </a:solidFill>
            </a:endParaRPr>
          </a:p>
        </p:txBody>
      </p:sp>
      <p:sp>
        <p:nvSpPr>
          <p:cNvPr id="27" name="TextBox 26">
            <a:extLst>
              <a:ext uri="{FF2B5EF4-FFF2-40B4-BE49-F238E27FC236}">
                <a16:creationId xmlns:a16="http://schemas.microsoft.com/office/drawing/2014/main" id="{97C5C247-5E47-4D73-8059-9256C0C0B563}"/>
              </a:ext>
            </a:extLst>
          </p:cNvPr>
          <p:cNvSpPr txBox="1"/>
          <p:nvPr/>
        </p:nvSpPr>
        <p:spPr>
          <a:xfrm>
            <a:off x="948452" y="4410730"/>
            <a:ext cx="7742396" cy="523220"/>
          </a:xfrm>
          <a:prstGeom prst="rect">
            <a:avLst/>
          </a:prstGeom>
          <a:noFill/>
        </p:spPr>
        <p:txBody>
          <a:bodyPr wrap="square">
            <a:spAutoFit/>
          </a:bodyPr>
          <a:lstStyle/>
          <a:p>
            <a:r>
              <a:rPr lang="en-US" sz="2800" b="1">
                <a:solidFill>
                  <a:srgbClr val="FFFF00"/>
                </a:solidFill>
                <a:latin typeface="Times New Roman" panose="02020603050405020304" pitchFamily="18" charset="0"/>
                <a:cs typeface="Times New Roman" panose="02020603050405020304" pitchFamily="18" charset="0"/>
              </a:rPr>
              <a:t> Vì…nên biểu thị quan hệ nguyên nhân – kết quả.</a:t>
            </a:r>
            <a:endParaRPr lang="en-US" sz="2800">
              <a:solidFill>
                <a:srgbClr val="FFFF00"/>
              </a:solidFill>
            </a:endParaRPr>
          </a:p>
        </p:txBody>
      </p:sp>
      <p:sp>
        <p:nvSpPr>
          <p:cNvPr id="10" name="Oval 9">
            <a:extLst>
              <a:ext uri="{FF2B5EF4-FFF2-40B4-BE49-F238E27FC236}">
                <a16:creationId xmlns:a16="http://schemas.microsoft.com/office/drawing/2014/main" id="{AAC35B8F-4BE8-4D77-A1A0-BCFAE308BA9D}"/>
              </a:ext>
            </a:extLst>
          </p:cNvPr>
          <p:cNvSpPr/>
          <p:nvPr/>
        </p:nvSpPr>
        <p:spPr>
          <a:xfrm>
            <a:off x="762000" y="1556056"/>
            <a:ext cx="857250" cy="52322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90E5B22-258F-4F1C-B78B-DFB3E71BB4A9}"/>
              </a:ext>
            </a:extLst>
          </p:cNvPr>
          <p:cNvSpPr/>
          <p:nvPr/>
        </p:nvSpPr>
        <p:spPr>
          <a:xfrm>
            <a:off x="4726424" y="1515314"/>
            <a:ext cx="857250" cy="52322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962380A-B0A2-406B-9361-9F4A3832D5D3}"/>
              </a:ext>
            </a:extLst>
          </p:cNvPr>
          <p:cNvSpPr/>
          <p:nvPr/>
        </p:nvSpPr>
        <p:spPr>
          <a:xfrm>
            <a:off x="704850" y="3228023"/>
            <a:ext cx="857250" cy="52322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C861E3C-FD7B-434C-90C2-5E1183159165}"/>
              </a:ext>
            </a:extLst>
          </p:cNvPr>
          <p:cNvSpPr/>
          <p:nvPr/>
        </p:nvSpPr>
        <p:spPr>
          <a:xfrm>
            <a:off x="6888004" y="3296157"/>
            <a:ext cx="857250" cy="52322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980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xEl>
                                              <p:pRg st="3" end="3"/>
                                            </p:txEl>
                                          </p:spTgt>
                                        </p:tgtEl>
                                        <p:attrNameLst>
                                          <p:attrName>style.visibility</p:attrName>
                                        </p:attrNameLst>
                                      </p:cBhvr>
                                      <p:to>
                                        <p:strVal val="visible"/>
                                      </p:to>
                                    </p:set>
                                    <p:animEffect transition="in" filter="blinds(horizontal)">
                                      <p:cBhvr>
                                        <p:cTn id="12" dur="500"/>
                                        <p:tgtEl>
                                          <p:spTgt spid="2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up)">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up)">
                                      <p:cBhvr>
                                        <p:cTn id="39" dur="500"/>
                                        <p:tgtEl>
                                          <p:spTgt spid="33"/>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10" grpId="0" animBg="1"/>
      <p:bldP spid="29" grpId="0" animBg="1"/>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Ô nhiễm môi trường là gì? Các biện pháp bảo vệ môi trường hiệu quả">
            <a:extLst>
              <a:ext uri="{FF2B5EF4-FFF2-40B4-BE49-F238E27FC236}">
                <a16:creationId xmlns:a16="http://schemas.microsoft.com/office/drawing/2014/main" id="{5807CEDC-7605-450B-B8DE-E40AEDB82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62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467094"/>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ậu quả của việc ô nhiễm nguồn nước ở Việt Nam và cách khắc phục">
            <a:extLst>
              <a:ext uri="{FF2B5EF4-FFF2-40B4-BE49-F238E27FC236}">
                <a16:creationId xmlns:a16="http://schemas.microsoft.com/office/drawing/2014/main" id="{87958E7A-947B-480B-843C-7F8FB2E123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67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ác dạng ô nhiễm môi trường và cách khắc phục hiệu quả - KhoaHoc.tv">
            <a:extLst>
              <a:ext uri="{FF2B5EF4-FFF2-40B4-BE49-F238E27FC236}">
                <a16:creationId xmlns:a16="http://schemas.microsoft.com/office/drawing/2014/main" id="{181C7EF0-DB33-49B9-8023-510C15736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4579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5F586-87B3-4C34-99F7-7B52A5A1EF0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56AA77-852F-47CB-98E1-BFA8B1DB1F64}"/>
              </a:ext>
            </a:extLst>
          </p:cNvPr>
          <p:cNvSpPr>
            <a:spLocks noGrp="1"/>
          </p:cNvSpPr>
          <p:nvPr>
            <p:ph idx="1"/>
          </p:nvPr>
        </p:nvSpPr>
        <p:spPr/>
        <p:txBody>
          <a:bodyPr/>
          <a:lstStyle/>
          <a:p>
            <a:endParaRPr lang="en-US"/>
          </a:p>
        </p:txBody>
      </p:sp>
      <p:pic>
        <p:nvPicPr>
          <p:cNvPr id="7170" name="Picture 2" descr="VGP News :. | Nâng cao nhận thức, ý thức trách nhiệm của người dân trong  tuân thủ Luật Bảo vệ môi trường | BÁO ĐIỆN TỬ CHÍNH PHỦ NƯỚC CHXHCN VIỆT NAM">
            <a:extLst>
              <a:ext uri="{FF2B5EF4-FFF2-40B4-BE49-F238E27FC236}">
                <a16:creationId xmlns:a16="http://schemas.microsoft.com/office/drawing/2014/main" id="{75931822-B286-4B2F-9206-44A9B29F0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153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C7527AB-660D-4D47-9610-670D28C21195}"/>
              </a:ext>
            </a:extLst>
          </p:cNvPr>
          <p:cNvPicPr>
            <a:picLocks noChangeAspect="1"/>
          </p:cNvPicPr>
          <p:nvPr/>
        </p:nvPicPr>
        <p:blipFill>
          <a:blip r:embed="rId3"/>
          <a:stretch>
            <a:fillRect/>
          </a:stretch>
        </p:blipFill>
        <p:spPr>
          <a:xfrm>
            <a:off x="733451" y="45075"/>
            <a:ext cx="8254699" cy="1121761"/>
          </a:xfrm>
          <a:prstGeom prst="rect">
            <a:avLst/>
          </a:prstGeom>
        </p:spPr>
      </p:pic>
    </p:spTree>
    <p:extLst>
      <p:ext uri="{BB962C8B-B14F-4D97-AF65-F5344CB8AC3E}">
        <p14:creationId xmlns:p14="http://schemas.microsoft.com/office/powerpoint/2010/main" val="391652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0"/>
        <p:cNvGrpSpPr/>
        <p:nvPr/>
      </p:nvGrpSpPr>
      <p:grpSpPr>
        <a:xfrm>
          <a:off x="0" y="0"/>
          <a:ext cx="0" cy="0"/>
          <a:chOff x="0" y="0"/>
          <a:chExt cx="0" cy="0"/>
        </a:xfrm>
      </p:grpSpPr>
      <p:sp>
        <p:nvSpPr>
          <p:cNvPr id="2431" name="Google Shape;2431;p48"/>
          <p:cNvSpPr txBox="1">
            <a:spLocks noGrp="1"/>
          </p:cNvSpPr>
          <p:nvPr>
            <p:ph type="ctrTitle"/>
          </p:nvPr>
        </p:nvSpPr>
        <p:spPr>
          <a:xfrm>
            <a:off x="811221" y="769487"/>
            <a:ext cx="8216355" cy="1093633"/>
          </a:xfrm>
          <a:prstGeom prst="rect">
            <a:avLst/>
          </a:prstGeom>
          <a:effectLst>
            <a:glow rad="139700">
              <a:schemeClr val="accent2">
                <a:satMod val="175000"/>
                <a:alpha val="40000"/>
              </a:schemeClr>
            </a:glow>
          </a:effectLst>
        </p:spPr>
        <p:txBody>
          <a:bodyPr spcFirstLastPara="1" wrap="square" lIns="91425" tIns="91425" rIns="91425" bIns="91425" anchor="t" anchorCtr="0">
            <a:noAutofit/>
          </a:bodyPr>
          <a:lstStyle/>
          <a:p>
            <a:pPr marL="0" lvl="0" indent="0" algn="l" rtl="0">
              <a:spcBef>
                <a:spcPts val="0"/>
              </a:spcBef>
              <a:spcAft>
                <a:spcPts val="1000"/>
              </a:spcAft>
              <a:buNone/>
            </a:pPr>
            <a:r>
              <a:rPr lang="en" sz="4800">
                <a:solidFill>
                  <a:schemeClr val="tx1"/>
                </a:solidFill>
                <a:effectLst>
                  <a:outerShdw blurRad="38100" dist="38100" dir="2700000" algn="tl">
                    <a:srgbClr val="000000">
                      <a:alpha val="43137"/>
                    </a:srgbClr>
                  </a:outerShdw>
                </a:effectLst>
                <a:latin typeface="UVN Binh Duong" pitchFamily="2" charset="0"/>
              </a:rPr>
              <a:t>Mở rộng vốn từ: </a:t>
            </a:r>
            <a:br>
              <a:rPr lang="en" sz="4800">
                <a:solidFill>
                  <a:schemeClr val="tx1"/>
                </a:solidFill>
                <a:effectLst>
                  <a:outerShdw blurRad="38100" dist="38100" dir="2700000" algn="tl">
                    <a:srgbClr val="000000">
                      <a:alpha val="43137"/>
                    </a:srgbClr>
                  </a:outerShdw>
                </a:effectLst>
                <a:latin typeface="UVN Binh Duong" pitchFamily="2" charset="0"/>
              </a:rPr>
            </a:br>
            <a:r>
              <a:rPr lang="en" sz="4800">
                <a:solidFill>
                  <a:schemeClr val="tx1"/>
                </a:solidFill>
                <a:effectLst>
                  <a:outerShdw blurRad="38100" dist="38100" dir="2700000" algn="tl">
                    <a:srgbClr val="000000">
                      <a:alpha val="43137"/>
                    </a:srgbClr>
                  </a:outerShdw>
                </a:effectLst>
                <a:latin typeface="UVN Binh Duong" pitchFamily="2" charset="0"/>
              </a:rPr>
              <a:t>Bảo vệ môi trường</a:t>
            </a:r>
            <a:endParaRPr sz="4800">
              <a:solidFill>
                <a:schemeClr val="tx1"/>
              </a:solidFill>
              <a:effectLst>
                <a:outerShdw blurRad="38100" dist="38100" dir="2700000" algn="tl">
                  <a:srgbClr val="000000">
                    <a:alpha val="43137"/>
                  </a:srgbClr>
                </a:outerShdw>
              </a:effectLst>
              <a:latin typeface="UVN Binh Duong" pitchFamily="2" charset="0"/>
            </a:endParaRPr>
          </a:p>
        </p:txBody>
      </p:sp>
      <p:grpSp>
        <p:nvGrpSpPr>
          <p:cNvPr id="2432" name="Google Shape;2432;p48"/>
          <p:cNvGrpSpPr/>
          <p:nvPr/>
        </p:nvGrpSpPr>
        <p:grpSpPr>
          <a:xfrm>
            <a:off x="4129650" y="2217300"/>
            <a:ext cx="4817355" cy="2926178"/>
            <a:chOff x="4333220" y="2408838"/>
            <a:chExt cx="4502201" cy="2734746"/>
          </a:xfrm>
        </p:grpSpPr>
        <p:sp>
          <p:nvSpPr>
            <p:cNvPr id="2433" name="Google Shape;2433;p48"/>
            <p:cNvSpPr/>
            <p:nvPr/>
          </p:nvSpPr>
          <p:spPr>
            <a:xfrm>
              <a:off x="4350888" y="3978308"/>
              <a:ext cx="109729" cy="74313"/>
            </a:xfrm>
            <a:custGeom>
              <a:avLst/>
              <a:gdLst/>
              <a:ahLst/>
              <a:cxnLst/>
              <a:rect l="l" t="t" r="r" b="b"/>
              <a:pathLst>
                <a:path w="5391" h="3651" extrusionOk="0">
                  <a:moveTo>
                    <a:pt x="1234" y="0"/>
                  </a:moveTo>
                  <a:cubicBezTo>
                    <a:pt x="1008" y="0"/>
                    <a:pt x="789" y="59"/>
                    <a:pt x="569" y="238"/>
                  </a:cubicBezTo>
                  <a:cubicBezTo>
                    <a:pt x="210" y="537"/>
                    <a:pt x="0" y="1016"/>
                    <a:pt x="90" y="1495"/>
                  </a:cubicBezTo>
                  <a:cubicBezTo>
                    <a:pt x="240" y="2753"/>
                    <a:pt x="1827" y="3472"/>
                    <a:pt x="2935" y="3621"/>
                  </a:cubicBezTo>
                  <a:cubicBezTo>
                    <a:pt x="3077" y="3640"/>
                    <a:pt x="3219" y="3650"/>
                    <a:pt x="3361" y="3650"/>
                  </a:cubicBezTo>
                  <a:cubicBezTo>
                    <a:pt x="3666" y="3650"/>
                    <a:pt x="3966" y="3604"/>
                    <a:pt x="4252" y="3501"/>
                  </a:cubicBezTo>
                  <a:cubicBezTo>
                    <a:pt x="5091" y="3262"/>
                    <a:pt x="5390" y="2214"/>
                    <a:pt x="4791" y="1555"/>
                  </a:cubicBezTo>
                  <a:cubicBezTo>
                    <a:pt x="4582" y="1316"/>
                    <a:pt x="4312" y="1076"/>
                    <a:pt x="3983" y="896"/>
                  </a:cubicBezTo>
                  <a:cubicBezTo>
                    <a:pt x="3384" y="567"/>
                    <a:pt x="2755" y="327"/>
                    <a:pt x="2067" y="148"/>
                  </a:cubicBezTo>
                  <a:cubicBezTo>
                    <a:pt x="1774" y="83"/>
                    <a:pt x="1500" y="0"/>
                    <a:pt x="1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8"/>
            <p:cNvSpPr/>
            <p:nvPr/>
          </p:nvSpPr>
          <p:spPr>
            <a:xfrm>
              <a:off x="4390497" y="3795120"/>
              <a:ext cx="129839" cy="83472"/>
            </a:xfrm>
            <a:custGeom>
              <a:avLst/>
              <a:gdLst/>
              <a:ahLst/>
              <a:cxnLst/>
              <a:rect l="l" t="t" r="r" b="b"/>
              <a:pathLst>
                <a:path w="6379" h="4101" extrusionOk="0">
                  <a:moveTo>
                    <a:pt x="2623" y="1"/>
                  </a:moveTo>
                  <a:cubicBezTo>
                    <a:pt x="1852" y="1"/>
                    <a:pt x="1107" y="326"/>
                    <a:pt x="600" y="913"/>
                  </a:cubicBezTo>
                  <a:cubicBezTo>
                    <a:pt x="1" y="1662"/>
                    <a:pt x="450" y="2590"/>
                    <a:pt x="1109" y="3129"/>
                  </a:cubicBezTo>
                  <a:cubicBezTo>
                    <a:pt x="1738" y="3578"/>
                    <a:pt x="2486" y="3878"/>
                    <a:pt x="3235" y="3968"/>
                  </a:cubicBezTo>
                  <a:cubicBezTo>
                    <a:pt x="3556" y="4039"/>
                    <a:pt x="3966" y="4101"/>
                    <a:pt x="4378" y="4101"/>
                  </a:cubicBezTo>
                  <a:cubicBezTo>
                    <a:pt x="5005" y="4101"/>
                    <a:pt x="5635" y="3958"/>
                    <a:pt x="5960" y="3489"/>
                  </a:cubicBezTo>
                  <a:cubicBezTo>
                    <a:pt x="6379" y="2920"/>
                    <a:pt x="5960" y="2081"/>
                    <a:pt x="5570" y="1602"/>
                  </a:cubicBezTo>
                  <a:cubicBezTo>
                    <a:pt x="4941" y="734"/>
                    <a:pt x="3983" y="165"/>
                    <a:pt x="2905" y="15"/>
                  </a:cubicBezTo>
                  <a:cubicBezTo>
                    <a:pt x="2811" y="5"/>
                    <a:pt x="2717" y="1"/>
                    <a:pt x="2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8"/>
            <p:cNvSpPr/>
            <p:nvPr/>
          </p:nvSpPr>
          <p:spPr>
            <a:xfrm>
              <a:off x="6729049" y="2470430"/>
              <a:ext cx="99369" cy="158681"/>
            </a:xfrm>
            <a:custGeom>
              <a:avLst/>
              <a:gdLst/>
              <a:ahLst/>
              <a:cxnLst/>
              <a:rect l="l" t="t" r="r" b="b"/>
              <a:pathLst>
                <a:path w="4882" h="7796" extrusionOk="0">
                  <a:moveTo>
                    <a:pt x="2067" y="0"/>
                  </a:moveTo>
                  <a:cubicBezTo>
                    <a:pt x="1715" y="0"/>
                    <a:pt x="1363" y="90"/>
                    <a:pt x="1049" y="270"/>
                  </a:cubicBezTo>
                  <a:cubicBezTo>
                    <a:pt x="270" y="749"/>
                    <a:pt x="240" y="1497"/>
                    <a:pt x="150" y="2306"/>
                  </a:cubicBezTo>
                  <a:cubicBezTo>
                    <a:pt x="1" y="3294"/>
                    <a:pt x="1" y="4342"/>
                    <a:pt x="120" y="5360"/>
                  </a:cubicBezTo>
                  <a:cubicBezTo>
                    <a:pt x="180" y="5869"/>
                    <a:pt x="330" y="6378"/>
                    <a:pt x="600" y="6827"/>
                  </a:cubicBezTo>
                  <a:cubicBezTo>
                    <a:pt x="915" y="7459"/>
                    <a:pt x="1545" y="7796"/>
                    <a:pt x="2181" y="7796"/>
                  </a:cubicBezTo>
                  <a:cubicBezTo>
                    <a:pt x="2691" y="7796"/>
                    <a:pt x="3204" y="7580"/>
                    <a:pt x="3564" y="7127"/>
                  </a:cubicBezTo>
                  <a:cubicBezTo>
                    <a:pt x="3983" y="6618"/>
                    <a:pt x="4313" y="6019"/>
                    <a:pt x="4432" y="5390"/>
                  </a:cubicBezTo>
                  <a:cubicBezTo>
                    <a:pt x="4881" y="3773"/>
                    <a:pt x="4732" y="1198"/>
                    <a:pt x="3085" y="270"/>
                  </a:cubicBezTo>
                  <a:cubicBezTo>
                    <a:pt x="2770" y="90"/>
                    <a:pt x="2419" y="0"/>
                    <a:pt x="20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8"/>
            <p:cNvSpPr/>
            <p:nvPr/>
          </p:nvSpPr>
          <p:spPr>
            <a:xfrm>
              <a:off x="6434687" y="2437090"/>
              <a:ext cx="123733" cy="182190"/>
            </a:xfrm>
            <a:custGeom>
              <a:avLst/>
              <a:gdLst/>
              <a:ahLst/>
              <a:cxnLst/>
              <a:rect l="l" t="t" r="r" b="b"/>
              <a:pathLst>
                <a:path w="6079" h="8951" extrusionOk="0">
                  <a:moveTo>
                    <a:pt x="3517" y="1"/>
                  </a:moveTo>
                  <a:cubicBezTo>
                    <a:pt x="3340" y="1"/>
                    <a:pt x="3155" y="26"/>
                    <a:pt x="2964" y="81"/>
                  </a:cubicBezTo>
                  <a:cubicBezTo>
                    <a:pt x="1737" y="500"/>
                    <a:pt x="779" y="1519"/>
                    <a:pt x="419" y="2776"/>
                  </a:cubicBezTo>
                  <a:cubicBezTo>
                    <a:pt x="0" y="4303"/>
                    <a:pt x="389" y="5980"/>
                    <a:pt x="1168" y="7357"/>
                  </a:cubicBezTo>
                  <a:cubicBezTo>
                    <a:pt x="1571" y="8057"/>
                    <a:pt x="2338" y="8950"/>
                    <a:pt x="3250" y="8950"/>
                  </a:cubicBezTo>
                  <a:cubicBezTo>
                    <a:pt x="3352" y="8950"/>
                    <a:pt x="3457" y="8939"/>
                    <a:pt x="3563" y="8915"/>
                  </a:cubicBezTo>
                  <a:cubicBezTo>
                    <a:pt x="4971" y="8555"/>
                    <a:pt x="5540" y="6579"/>
                    <a:pt x="5749" y="5381"/>
                  </a:cubicBezTo>
                  <a:cubicBezTo>
                    <a:pt x="5929" y="4273"/>
                    <a:pt x="6079" y="3106"/>
                    <a:pt x="5749" y="2028"/>
                  </a:cubicBezTo>
                  <a:cubicBezTo>
                    <a:pt x="5415" y="948"/>
                    <a:pt x="4595" y="1"/>
                    <a:pt x="35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8"/>
            <p:cNvSpPr/>
            <p:nvPr/>
          </p:nvSpPr>
          <p:spPr>
            <a:xfrm>
              <a:off x="4333220" y="3774644"/>
              <a:ext cx="647792" cy="524771"/>
            </a:xfrm>
            <a:custGeom>
              <a:avLst/>
              <a:gdLst/>
              <a:ahLst/>
              <a:cxnLst/>
              <a:rect l="l" t="t" r="r" b="b"/>
              <a:pathLst>
                <a:path w="31826" h="25782" extrusionOk="0">
                  <a:moveTo>
                    <a:pt x="5285" y="0"/>
                  </a:moveTo>
                  <a:cubicBezTo>
                    <a:pt x="4278" y="0"/>
                    <a:pt x="3340" y="338"/>
                    <a:pt x="2725" y="1261"/>
                  </a:cubicBezTo>
                  <a:cubicBezTo>
                    <a:pt x="1378" y="3297"/>
                    <a:pt x="3683" y="5393"/>
                    <a:pt x="5300" y="6291"/>
                  </a:cubicBezTo>
                  <a:cubicBezTo>
                    <a:pt x="6408" y="6890"/>
                    <a:pt x="7636" y="7309"/>
                    <a:pt x="8893" y="7459"/>
                  </a:cubicBezTo>
                  <a:cubicBezTo>
                    <a:pt x="9259" y="7511"/>
                    <a:pt x="9624" y="7543"/>
                    <a:pt x="9995" y="7543"/>
                  </a:cubicBezTo>
                  <a:cubicBezTo>
                    <a:pt x="10263" y="7543"/>
                    <a:pt x="10534" y="7527"/>
                    <a:pt x="10810" y="7489"/>
                  </a:cubicBezTo>
                  <a:cubicBezTo>
                    <a:pt x="11109" y="7429"/>
                    <a:pt x="11379" y="7369"/>
                    <a:pt x="11708" y="7339"/>
                  </a:cubicBezTo>
                  <a:cubicBezTo>
                    <a:pt x="12876" y="7399"/>
                    <a:pt x="13774" y="8866"/>
                    <a:pt x="14403" y="9735"/>
                  </a:cubicBezTo>
                  <a:cubicBezTo>
                    <a:pt x="15181" y="10753"/>
                    <a:pt x="15870" y="11831"/>
                    <a:pt x="16469" y="12969"/>
                  </a:cubicBezTo>
                  <a:cubicBezTo>
                    <a:pt x="16798" y="13627"/>
                    <a:pt x="17158" y="14286"/>
                    <a:pt x="17487" y="14945"/>
                  </a:cubicBezTo>
                  <a:cubicBezTo>
                    <a:pt x="16319" y="14286"/>
                    <a:pt x="15092" y="13687"/>
                    <a:pt x="13834" y="13208"/>
                  </a:cubicBezTo>
                  <a:cubicBezTo>
                    <a:pt x="13085" y="12909"/>
                    <a:pt x="12337" y="12699"/>
                    <a:pt x="11528" y="12579"/>
                  </a:cubicBezTo>
                  <a:cubicBezTo>
                    <a:pt x="11199" y="12579"/>
                    <a:pt x="10870" y="12489"/>
                    <a:pt x="10600" y="12340"/>
                  </a:cubicBezTo>
                  <a:cubicBezTo>
                    <a:pt x="10301" y="12100"/>
                    <a:pt x="10061" y="11801"/>
                    <a:pt x="9792" y="11591"/>
                  </a:cubicBezTo>
                  <a:cubicBezTo>
                    <a:pt x="9253" y="11142"/>
                    <a:pt x="8684" y="10753"/>
                    <a:pt x="8115" y="10363"/>
                  </a:cubicBezTo>
                  <a:cubicBezTo>
                    <a:pt x="6977" y="9585"/>
                    <a:pt x="5719" y="9046"/>
                    <a:pt x="4372" y="8746"/>
                  </a:cubicBezTo>
                  <a:cubicBezTo>
                    <a:pt x="4052" y="8679"/>
                    <a:pt x="3710" y="8643"/>
                    <a:pt x="3363" y="8643"/>
                  </a:cubicBezTo>
                  <a:cubicBezTo>
                    <a:pt x="1857" y="8643"/>
                    <a:pt x="272" y="9318"/>
                    <a:pt x="150" y="11022"/>
                  </a:cubicBezTo>
                  <a:cubicBezTo>
                    <a:pt x="0" y="12879"/>
                    <a:pt x="1887" y="14166"/>
                    <a:pt x="3533" y="14466"/>
                  </a:cubicBezTo>
                  <a:cubicBezTo>
                    <a:pt x="3938" y="14533"/>
                    <a:pt x="4346" y="14567"/>
                    <a:pt x="4756" y="14567"/>
                  </a:cubicBezTo>
                  <a:cubicBezTo>
                    <a:pt x="5438" y="14567"/>
                    <a:pt x="6124" y="14473"/>
                    <a:pt x="6797" y="14286"/>
                  </a:cubicBezTo>
                  <a:cubicBezTo>
                    <a:pt x="8264" y="13963"/>
                    <a:pt x="9854" y="13330"/>
                    <a:pt x="11414" y="13330"/>
                  </a:cubicBezTo>
                  <a:cubicBezTo>
                    <a:pt x="11734" y="13330"/>
                    <a:pt x="12051" y="13357"/>
                    <a:pt x="12367" y="13418"/>
                  </a:cubicBezTo>
                  <a:cubicBezTo>
                    <a:pt x="12996" y="13537"/>
                    <a:pt x="13594" y="13717"/>
                    <a:pt x="14193" y="13927"/>
                  </a:cubicBezTo>
                  <a:cubicBezTo>
                    <a:pt x="15481" y="14466"/>
                    <a:pt x="16709" y="15124"/>
                    <a:pt x="17876" y="15873"/>
                  </a:cubicBezTo>
                  <a:cubicBezTo>
                    <a:pt x="17936" y="15903"/>
                    <a:pt x="17966" y="15933"/>
                    <a:pt x="18026" y="15963"/>
                  </a:cubicBezTo>
                  <a:cubicBezTo>
                    <a:pt x="18595" y="17011"/>
                    <a:pt x="19254" y="17999"/>
                    <a:pt x="20002" y="18957"/>
                  </a:cubicBezTo>
                  <a:cubicBezTo>
                    <a:pt x="20871" y="19975"/>
                    <a:pt x="21829" y="20874"/>
                    <a:pt x="22907" y="21682"/>
                  </a:cubicBezTo>
                  <a:cubicBezTo>
                    <a:pt x="22188" y="21532"/>
                    <a:pt x="21470" y="21442"/>
                    <a:pt x="20781" y="21353"/>
                  </a:cubicBezTo>
                  <a:cubicBezTo>
                    <a:pt x="20152" y="21263"/>
                    <a:pt x="19493" y="21233"/>
                    <a:pt x="18864" y="21233"/>
                  </a:cubicBezTo>
                  <a:cubicBezTo>
                    <a:pt x="18540" y="21251"/>
                    <a:pt x="18139" y="21345"/>
                    <a:pt x="17767" y="21345"/>
                  </a:cubicBezTo>
                  <a:cubicBezTo>
                    <a:pt x="17521" y="21345"/>
                    <a:pt x="17288" y="21304"/>
                    <a:pt x="17098" y="21173"/>
                  </a:cubicBezTo>
                  <a:cubicBezTo>
                    <a:pt x="16589" y="20814"/>
                    <a:pt x="16140" y="20365"/>
                    <a:pt x="15571" y="20035"/>
                  </a:cubicBezTo>
                  <a:cubicBezTo>
                    <a:pt x="14445" y="19284"/>
                    <a:pt x="13152" y="18896"/>
                    <a:pt x="11826" y="18896"/>
                  </a:cubicBezTo>
                  <a:cubicBezTo>
                    <a:pt x="11777" y="18896"/>
                    <a:pt x="11727" y="18896"/>
                    <a:pt x="11678" y="18897"/>
                  </a:cubicBezTo>
                  <a:cubicBezTo>
                    <a:pt x="9941" y="18987"/>
                    <a:pt x="7845" y="20095"/>
                    <a:pt x="7576" y="21981"/>
                  </a:cubicBezTo>
                  <a:cubicBezTo>
                    <a:pt x="7336" y="23718"/>
                    <a:pt x="9941" y="24796"/>
                    <a:pt x="11409" y="24796"/>
                  </a:cubicBezTo>
                  <a:cubicBezTo>
                    <a:pt x="12397" y="24766"/>
                    <a:pt x="13385" y="24257"/>
                    <a:pt x="14253" y="23808"/>
                  </a:cubicBezTo>
                  <a:cubicBezTo>
                    <a:pt x="15301" y="23299"/>
                    <a:pt x="16259" y="22700"/>
                    <a:pt x="17277" y="22161"/>
                  </a:cubicBezTo>
                  <a:cubicBezTo>
                    <a:pt x="17697" y="21922"/>
                    <a:pt x="18196" y="21882"/>
                    <a:pt x="18686" y="21882"/>
                  </a:cubicBezTo>
                  <a:cubicBezTo>
                    <a:pt x="18931" y="21882"/>
                    <a:pt x="19174" y="21892"/>
                    <a:pt x="19403" y="21892"/>
                  </a:cubicBezTo>
                  <a:cubicBezTo>
                    <a:pt x="19554" y="21886"/>
                    <a:pt x="19704" y="21883"/>
                    <a:pt x="19854" y="21883"/>
                  </a:cubicBezTo>
                  <a:cubicBezTo>
                    <a:pt x="21350" y="21883"/>
                    <a:pt x="22839" y="22153"/>
                    <a:pt x="24254" y="22670"/>
                  </a:cubicBezTo>
                  <a:lnTo>
                    <a:pt x="24434" y="22760"/>
                  </a:lnTo>
                  <a:cubicBezTo>
                    <a:pt x="26530" y="24077"/>
                    <a:pt x="28806" y="25066"/>
                    <a:pt x="31171" y="25754"/>
                  </a:cubicBezTo>
                  <a:cubicBezTo>
                    <a:pt x="31242" y="25773"/>
                    <a:pt x="31304" y="25781"/>
                    <a:pt x="31357" y="25781"/>
                  </a:cubicBezTo>
                  <a:cubicBezTo>
                    <a:pt x="31825" y="25781"/>
                    <a:pt x="31655" y="25140"/>
                    <a:pt x="31171" y="25006"/>
                  </a:cubicBezTo>
                  <a:cubicBezTo>
                    <a:pt x="28955" y="24347"/>
                    <a:pt x="26859" y="23419"/>
                    <a:pt x="24913" y="22221"/>
                  </a:cubicBezTo>
                  <a:cubicBezTo>
                    <a:pt x="24494" y="21023"/>
                    <a:pt x="24194" y="19826"/>
                    <a:pt x="24015" y="18568"/>
                  </a:cubicBezTo>
                  <a:cubicBezTo>
                    <a:pt x="23925" y="17999"/>
                    <a:pt x="23985" y="17400"/>
                    <a:pt x="23895" y="16831"/>
                  </a:cubicBezTo>
                  <a:cubicBezTo>
                    <a:pt x="23775" y="16412"/>
                    <a:pt x="23805" y="15963"/>
                    <a:pt x="23985" y="15574"/>
                  </a:cubicBezTo>
                  <a:cubicBezTo>
                    <a:pt x="24434" y="14795"/>
                    <a:pt x="25242" y="14286"/>
                    <a:pt x="25931" y="13777"/>
                  </a:cubicBezTo>
                  <a:cubicBezTo>
                    <a:pt x="27069" y="12969"/>
                    <a:pt x="28267" y="12190"/>
                    <a:pt x="29015" y="10962"/>
                  </a:cubicBezTo>
                  <a:cubicBezTo>
                    <a:pt x="29854" y="9555"/>
                    <a:pt x="29315" y="7878"/>
                    <a:pt x="27638" y="7519"/>
                  </a:cubicBezTo>
                  <a:cubicBezTo>
                    <a:pt x="27400" y="7462"/>
                    <a:pt x="27162" y="7436"/>
                    <a:pt x="26928" y="7436"/>
                  </a:cubicBezTo>
                  <a:cubicBezTo>
                    <a:pt x="25426" y="7436"/>
                    <a:pt x="24047" y="8529"/>
                    <a:pt x="23296" y="9824"/>
                  </a:cubicBezTo>
                  <a:cubicBezTo>
                    <a:pt x="22548" y="11202"/>
                    <a:pt x="22248" y="12789"/>
                    <a:pt x="22518" y="14346"/>
                  </a:cubicBezTo>
                  <a:cubicBezTo>
                    <a:pt x="22607" y="15094"/>
                    <a:pt x="22847" y="15813"/>
                    <a:pt x="22937" y="16562"/>
                  </a:cubicBezTo>
                  <a:cubicBezTo>
                    <a:pt x="23057" y="17310"/>
                    <a:pt x="23116" y="18059"/>
                    <a:pt x="23236" y="18807"/>
                  </a:cubicBezTo>
                  <a:cubicBezTo>
                    <a:pt x="23386" y="19736"/>
                    <a:pt x="23596" y="20634"/>
                    <a:pt x="23895" y="21532"/>
                  </a:cubicBezTo>
                  <a:cubicBezTo>
                    <a:pt x="22158" y="20275"/>
                    <a:pt x="20661" y="18718"/>
                    <a:pt x="19493" y="16921"/>
                  </a:cubicBezTo>
                  <a:cubicBezTo>
                    <a:pt x="19074" y="16262"/>
                    <a:pt x="18715" y="15633"/>
                    <a:pt x="18326" y="14975"/>
                  </a:cubicBezTo>
                  <a:cubicBezTo>
                    <a:pt x="18026" y="13927"/>
                    <a:pt x="17906" y="12819"/>
                    <a:pt x="17966" y="11741"/>
                  </a:cubicBezTo>
                  <a:cubicBezTo>
                    <a:pt x="17936" y="11411"/>
                    <a:pt x="17966" y="11082"/>
                    <a:pt x="17996" y="10783"/>
                  </a:cubicBezTo>
                  <a:cubicBezTo>
                    <a:pt x="18116" y="10513"/>
                    <a:pt x="18296" y="10274"/>
                    <a:pt x="18505" y="10094"/>
                  </a:cubicBezTo>
                  <a:cubicBezTo>
                    <a:pt x="18924" y="9645"/>
                    <a:pt x="19344" y="9166"/>
                    <a:pt x="19733" y="8687"/>
                  </a:cubicBezTo>
                  <a:cubicBezTo>
                    <a:pt x="20541" y="7698"/>
                    <a:pt x="21020" y="6531"/>
                    <a:pt x="21110" y="5273"/>
                  </a:cubicBezTo>
                  <a:cubicBezTo>
                    <a:pt x="21170" y="3866"/>
                    <a:pt x="20541" y="2279"/>
                    <a:pt x="19074" y="1830"/>
                  </a:cubicBezTo>
                  <a:cubicBezTo>
                    <a:pt x="18860" y="1768"/>
                    <a:pt x="18652" y="1740"/>
                    <a:pt x="18452" y="1740"/>
                  </a:cubicBezTo>
                  <a:cubicBezTo>
                    <a:pt x="17285" y="1740"/>
                    <a:pt x="16400" y="2719"/>
                    <a:pt x="16170" y="3896"/>
                  </a:cubicBezTo>
                  <a:cubicBezTo>
                    <a:pt x="16020" y="4974"/>
                    <a:pt x="16110" y="6052"/>
                    <a:pt x="16439" y="7100"/>
                  </a:cubicBezTo>
                  <a:cubicBezTo>
                    <a:pt x="16589" y="7609"/>
                    <a:pt x="16768" y="8088"/>
                    <a:pt x="17008" y="8567"/>
                  </a:cubicBezTo>
                  <a:cubicBezTo>
                    <a:pt x="17277" y="9016"/>
                    <a:pt x="17337" y="9525"/>
                    <a:pt x="17218" y="10004"/>
                  </a:cubicBezTo>
                  <a:cubicBezTo>
                    <a:pt x="17128" y="10663"/>
                    <a:pt x="17098" y="11322"/>
                    <a:pt x="17128" y="11980"/>
                  </a:cubicBezTo>
                  <a:cubicBezTo>
                    <a:pt x="17128" y="12280"/>
                    <a:pt x="17128" y="12579"/>
                    <a:pt x="17128" y="12879"/>
                  </a:cubicBezTo>
                  <a:cubicBezTo>
                    <a:pt x="16349" y="11441"/>
                    <a:pt x="15451" y="10094"/>
                    <a:pt x="14433" y="8836"/>
                  </a:cubicBezTo>
                  <a:cubicBezTo>
                    <a:pt x="14163" y="8507"/>
                    <a:pt x="13894" y="8208"/>
                    <a:pt x="13624" y="7908"/>
                  </a:cubicBezTo>
                  <a:cubicBezTo>
                    <a:pt x="13355" y="7698"/>
                    <a:pt x="13085" y="7459"/>
                    <a:pt x="12876" y="7219"/>
                  </a:cubicBezTo>
                  <a:cubicBezTo>
                    <a:pt x="12546" y="6740"/>
                    <a:pt x="12696" y="6082"/>
                    <a:pt x="12606" y="5543"/>
                  </a:cubicBezTo>
                  <a:cubicBezTo>
                    <a:pt x="12457" y="4914"/>
                    <a:pt x="12217" y="4285"/>
                    <a:pt x="11828" y="3746"/>
                  </a:cubicBezTo>
                  <a:cubicBezTo>
                    <a:pt x="11049" y="2638"/>
                    <a:pt x="10031" y="1740"/>
                    <a:pt x="8863" y="1081"/>
                  </a:cubicBezTo>
                  <a:cubicBezTo>
                    <a:pt x="7886" y="518"/>
                    <a:pt x="6533" y="0"/>
                    <a:pt x="5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8"/>
            <p:cNvSpPr/>
            <p:nvPr/>
          </p:nvSpPr>
          <p:spPr>
            <a:xfrm>
              <a:off x="4495952" y="4193105"/>
              <a:ext cx="128007" cy="64645"/>
            </a:xfrm>
            <a:custGeom>
              <a:avLst/>
              <a:gdLst/>
              <a:ahLst/>
              <a:cxnLst/>
              <a:rect l="l" t="t" r="r" b="b"/>
              <a:pathLst>
                <a:path w="6289" h="3176" extrusionOk="0">
                  <a:moveTo>
                    <a:pt x="3500" y="0"/>
                  </a:moveTo>
                  <a:cubicBezTo>
                    <a:pt x="3371" y="0"/>
                    <a:pt x="3242" y="5"/>
                    <a:pt x="3114" y="15"/>
                  </a:cubicBezTo>
                  <a:cubicBezTo>
                    <a:pt x="2066" y="105"/>
                    <a:pt x="0" y="913"/>
                    <a:pt x="958" y="2291"/>
                  </a:cubicBezTo>
                  <a:cubicBezTo>
                    <a:pt x="1288" y="2740"/>
                    <a:pt x="1827" y="3039"/>
                    <a:pt x="2366" y="3099"/>
                  </a:cubicBezTo>
                  <a:cubicBezTo>
                    <a:pt x="2628" y="3151"/>
                    <a:pt x="2893" y="3176"/>
                    <a:pt x="3155" y="3176"/>
                  </a:cubicBezTo>
                  <a:cubicBezTo>
                    <a:pt x="4117" y="3176"/>
                    <a:pt x="5050" y="2836"/>
                    <a:pt x="5779" y="2201"/>
                  </a:cubicBezTo>
                  <a:cubicBezTo>
                    <a:pt x="6079" y="2021"/>
                    <a:pt x="6258" y="1722"/>
                    <a:pt x="6288" y="1363"/>
                  </a:cubicBezTo>
                  <a:cubicBezTo>
                    <a:pt x="6288" y="913"/>
                    <a:pt x="5839" y="584"/>
                    <a:pt x="5420" y="404"/>
                  </a:cubicBezTo>
                  <a:cubicBezTo>
                    <a:pt x="4819" y="129"/>
                    <a:pt x="4156" y="0"/>
                    <a:pt x="3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8"/>
            <p:cNvSpPr/>
            <p:nvPr/>
          </p:nvSpPr>
          <p:spPr>
            <a:xfrm>
              <a:off x="4674519" y="3832063"/>
              <a:ext cx="53654" cy="86770"/>
            </a:xfrm>
            <a:custGeom>
              <a:avLst/>
              <a:gdLst/>
              <a:ahLst/>
              <a:cxnLst/>
              <a:rect l="l" t="t" r="r" b="b"/>
              <a:pathLst>
                <a:path w="2636" h="4263" extrusionOk="0">
                  <a:moveTo>
                    <a:pt x="1283" y="0"/>
                  </a:moveTo>
                  <a:cubicBezTo>
                    <a:pt x="763" y="0"/>
                    <a:pt x="267" y="376"/>
                    <a:pt x="150" y="1075"/>
                  </a:cubicBezTo>
                  <a:cubicBezTo>
                    <a:pt x="0" y="1943"/>
                    <a:pt x="150" y="2841"/>
                    <a:pt x="629" y="3590"/>
                  </a:cubicBezTo>
                  <a:cubicBezTo>
                    <a:pt x="817" y="3938"/>
                    <a:pt x="1196" y="4263"/>
                    <a:pt x="1531" y="4263"/>
                  </a:cubicBezTo>
                  <a:cubicBezTo>
                    <a:pt x="1571" y="4263"/>
                    <a:pt x="1610" y="4258"/>
                    <a:pt x="1647" y="4249"/>
                  </a:cubicBezTo>
                  <a:cubicBezTo>
                    <a:pt x="2037" y="4159"/>
                    <a:pt x="2246" y="3800"/>
                    <a:pt x="2366" y="3410"/>
                  </a:cubicBezTo>
                  <a:cubicBezTo>
                    <a:pt x="2546" y="2961"/>
                    <a:pt x="2606" y="2452"/>
                    <a:pt x="2635" y="1973"/>
                  </a:cubicBezTo>
                  <a:cubicBezTo>
                    <a:pt x="2635" y="1554"/>
                    <a:pt x="2576" y="1135"/>
                    <a:pt x="2396" y="745"/>
                  </a:cubicBezTo>
                  <a:cubicBezTo>
                    <a:pt x="2130" y="240"/>
                    <a:pt x="1699"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8"/>
            <p:cNvSpPr/>
            <p:nvPr/>
          </p:nvSpPr>
          <p:spPr>
            <a:xfrm>
              <a:off x="4820784" y="3939696"/>
              <a:ext cx="98250" cy="74374"/>
            </a:xfrm>
            <a:custGeom>
              <a:avLst/>
              <a:gdLst/>
              <a:ahLst/>
              <a:cxnLst/>
              <a:rect l="l" t="t" r="r" b="b"/>
              <a:pathLst>
                <a:path w="4827" h="3654" extrusionOk="0">
                  <a:moveTo>
                    <a:pt x="2559" y="0"/>
                  </a:moveTo>
                  <a:cubicBezTo>
                    <a:pt x="2511" y="0"/>
                    <a:pt x="2467" y="3"/>
                    <a:pt x="2426" y="9"/>
                  </a:cubicBezTo>
                  <a:cubicBezTo>
                    <a:pt x="1827" y="128"/>
                    <a:pt x="1318" y="458"/>
                    <a:pt x="929" y="937"/>
                  </a:cubicBezTo>
                  <a:cubicBezTo>
                    <a:pt x="420" y="1536"/>
                    <a:pt x="1" y="2314"/>
                    <a:pt x="121" y="3123"/>
                  </a:cubicBezTo>
                  <a:cubicBezTo>
                    <a:pt x="121" y="3332"/>
                    <a:pt x="270" y="3542"/>
                    <a:pt x="450" y="3632"/>
                  </a:cubicBezTo>
                  <a:cubicBezTo>
                    <a:pt x="490" y="3647"/>
                    <a:pt x="530" y="3653"/>
                    <a:pt x="570" y="3653"/>
                  </a:cubicBezTo>
                  <a:cubicBezTo>
                    <a:pt x="768" y="3653"/>
                    <a:pt x="959" y="3487"/>
                    <a:pt x="1109" y="3362"/>
                  </a:cubicBezTo>
                  <a:cubicBezTo>
                    <a:pt x="1797" y="2734"/>
                    <a:pt x="2576" y="2195"/>
                    <a:pt x="3414" y="1805"/>
                  </a:cubicBezTo>
                  <a:cubicBezTo>
                    <a:pt x="3624" y="1715"/>
                    <a:pt x="3804" y="1596"/>
                    <a:pt x="3983" y="1446"/>
                  </a:cubicBezTo>
                  <a:cubicBezTo>
                    <a:pt x="4827" y="631"/>
                    <a:pt x="3295" y="0"/>
                    <a:pt x="2559" y="0"/>
                  </a:cubicBezTo>
                  <a:close/>
                </a:path>
              </a:pathLst>
            </a:custGeom>
            <a:solidFill>
              <a:srgbClr val="03E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8"/>
            <p:cNvSpPr/>
            <p:nvPr/>
          </p:nvSpPr>
          <p:spPr>
            <a:xfrm>
              <a:off x="8188728" y="4020258"/>
              <a:ext cx="646693" cy="524771"/>
            </a:xfrm>
            <a:custGeom>
              <a:avLst/>
              <a:gdLst/>
              <a:ahLst/>
              <a:cxnLst/>
              <a:rect l="l" t="t" r="r" b="b"/>
              <a:pathLst>
                <a:path w="31772" h="25782" extrusionOk="0">
                  <a:moveTo>
                    <a:pt x="26476" y="0"/>
                  </a:moveTo>
                  <a:cubicBezTo>
                    <a:pt x="25224" y="0"/>
                    <a:pt x="23869" y="518"/>
                    <a:pt x="22908" y="1081"/>
                  </a:cubicBezTo>
                  <a:cubicBezTo>
                    <a:pt x="21710" y="1740"/>
                    <a:pt x="20722" y="2638"/>
                    <a:pt x="19943" y="3746"/>
                  </a:cubicBezTo>
                  <a:cubicBezTo>
                    <a:pt x="19554" y="4285"/>
                    <a:pt x="19285" y="4914"/>
                    <a:pt x="19165" y="5573"/>
                  </a:cubicBezTo>
                  <a:cubicBezTo>
                    <a:pt x="19075" y="6082"/>
                    <a:pt x="19225" y="6740"/>
                    <a:pt x="18895" y="7220"/>
                  </a:cubicBezTo>
                  <a:cubicBezTo>
                    <a:pt x="18656" y="7459"/>
                    <a:pt x="18416" y="7699"/>
                    <a:pt x="18147" y="7908"/>
                  </a:cubicBezTo>
                  <a:cubicBezTo>
                    <a:pt x="17847" y="8208"/>
                    <a:pt x="17578" y="8507"/>
                    <a:pt x="17308" y="8836"/>
                  </a:cubicBezTo>
                  <a:cubicBezTo>
                    <a:pt x="16320" y="10094"/>
                    <a:pt x="15422" y="11472"/>
                    <a:pt x="14673" y="12879"/>
                  </a:cubicBezTo>
                  <a:cubicBezTo>
                    <a:pt x="14673" y="12579"/>
                    <a:pt x="14673" y="12280"/>
                    <a:pt x="14673" y="11981"/>
                  </a:cubicBezTo>
                  <a:cubicBezTo>
                    <a:pt x="14703" y="11322"/>
                    <a:pt x="14673" y="10663"/>
                    <a:pt x="14584" y="10004"/>
                  </a:cubicBezTo>
                  <a:cubicBezTo>
                    <a:pt x="14464" y="9525"/>
                    <a:pt x="14524" y="9016"/>
                    <a:pt x="14793" y="8567"/>
                  </a:cubicBezTo>
                  <a:cubicBezTo>
                    <a:pt x="15033" y="8088"/>
                    <a:pt x="15212" y="7579"/>
                    <a:pt x="15362" y="7070"/>
                  </a:cubicBezTo>
                  <a:cubicBezTo>
                    <a:pt x="15692" y="6052"/>
                    <a:pt x="15781" y="4944"/>
                    <a:pt x="15632" y="3866"/>
                  </a:cubicBezTo>
                  <a:cubicBezTo>
                    <a:pt x="15404" y="2701"/>
                    <a:pt x="14533" y="1728"/>
                    <a:pt x="13382" y="1728"/>
                  </a:cubicBezTo>
                  <a:cubicBezTo>
                    <a:pt x="13172" y="1728"/>
                    <a:pt x="12953" y="1761"/>
                    <a:pt x="12727" y="1830"/>
                  </a:cubicBezTo>
                  <a:cubicBezTo>
                    <a:pt x="11260" y="2249"/>
                    <a:pt x="10631" y="3836"/>
                    <a:pt x="10691" y="5243"/>
                  </a:cubicBezTo>
                  <a:cubicBezTo>
                    <a:pt x="10781" y="6501"/>
                    <a:pt x="11260" y="7699"/>
                    <a:pt x="12068" y="8657"/>
                  </a:cubicBezTo>
                  <a:cubicBezTo>
                    <a:pt x="12458" y="9136"/>
                    <a:pt x="12877" y="9615"/>
                    <a:pt x="13296" y="10094"/>
                  </a:cubicBezTo>
                  <a:cubicBezTo>
                    <a:pt x="13506" y="10274"/>
                    <a:pt x="13685" y="10513"/>
                    <a:pt x="13805" y="10753"/>
                  </a:cubicBezTo>
                  <a:cubicBezTo>
                    <a:pt x="13835" y="11082"/>
                    <a:pt x="13865" y="11382"/>
                    <a:pt x="13835" y="11711"/>
                  </a:cubicBezTo>
                  <a:cubicBezTo>
                    <a:pt x="13895" y="12789"/>
                    <a:pt x="13775" y="13897"/>
                    <a:pt x="13476" y="14945"/>
                  </a:cubicBezTo>
                  <a:cubicBezTo>
                    <a:pt x="13086" y="15604"/>
                    <a:pt x="12727" y="16262"/>
                    <a:pt x="12308" y="16891"/>
                  </a:cubicBezTo>
                  <a:cubicBezTo>
                    <a:pt x="11140" y="18718"/>
                    <a:pt x="9643" y="20275"/>
                    <a:pt x="7906" y="21532"/>
                  </a:cubicBezTo>
                  <a:cubicBezTo>
                    <a:pt x="8176" y="20634"/>
                    <a:pt x="8415" y="19736"/>
                    <a:pt x="8565" y="18808"/>
                  </a:cubicBezTo>
                  <a:cubicBezTo>
                    <a:pt x="8685" y="18059"/>
                    <a:pt x="8745" y="17310"/>
                    <a:pt x="8834" y="16592"/>
                  </a:cubicBezTo>
                  <a:cubicBezTo>
                    <a:pt x="8954" y="15873"/>
                    <a:pt x="9164" y="15125"/>
                    <a:pt x="9284" y="14376"/>
                  </a:cubicBezTo>
                  <a:cubicBezTo>
                    <a:pt x="9523" y="12819"/>
                    <a:pt x="9254" y="11202"/>
                    <a:pt x="8475" y="9825"/>
                  </a:cubicBezTo>
                  <a:cubicBezTo>
                    <a:pt x="7717" y="8544"/>
                    <a:pt x="6344" y="7446"/>
                    <a:pt x="4812" y="7446"/>
                  </a:cubicBezTo>
                  <a:cubicBezTo>
                    <a:pt x="4589" y="7446"/>
                    <a:pt x="4362" y="7469"/>
                    <a:pt x="4133" y="7519"/>
                  </a:cubicBezTo>
                  <a:cubicBezTo>
                    <a:pt x="2457" y="7908"/>
                    <a:pt x="1947" y="9555"/>
                    <a:pt x="2786" y="10962"/>
                  </a:cubicBezTo>
                  <a:cubicBezTo>
                    <a:pt x="3505" y="12190"/>
                    <a:pt x="4732" y="12969"/>
                    <a:pt x="5840" y="13777"/>
                  </a:cubicBezTo>
                  <a:cubicBezTo>
                    <a:pt x="6559" y="14286"/>
                    <a:pt x="7337" y="14795"/>
                    <a:pt x="7786" y="15574"/>
                  </a:cubicBezTo>
                  <a:cubicBezTo>
                    <a:pt x="7966" y="15963"/>
                    <a:pt x="8026" y="16412"/>
                    <a:pt x="7876" y="16831"/>
                  </a:cubicBezTo>
                  <a:cubicBezTo>
                    <a:pt x="7786" y="17400"/>
                    <a:pt x="7846" y="17999"/>
                    <a:pt x="7757" y="18598"/>
                  </a:cubicBezTo>
                  <a:cubicBezTo>
                    <a:pt x="7577" y="19826"/>
                    <a:pt x="7277" y="21053"/>
                    <a:pt x="6888" y="22221"/>
                  </a:cubicBezTo>
                  <a:cubicBezTo>
                    <a:pt x="4942" y="23449"/>
                    <a:pt x="2846" y="24377"/>
                    <a:pt x="630" y="25006"/>
                  </a:cubicBezTo>
                  <a:cubicBezTo>
                    <a:pt x="146" y="25140"/>
                    <a:pt x="0" y="25781"/>
                    <a:pt x="452" y="25781"/>
                  </a:cubicBezTo>
                  <a:cubicBezTo>
                    <a:pt x="503" y="25781"/>
                    <a:pt x="563" y="25773"/>
                    <a:pt x="630" y="25754"/>
                  </a:cubicBezTo>
                  <a:cubicBezTo>
                    <a:pt x="2996" y="25066"/>
                    <a:pt x="5271" y="24078"/>
                    <a:pt x="7367" y="22790"/>
                  </a:cubicBezTo>
                  <a:lnTo>
                    <a:pt x="7547" y="22670"/>
                  </a:lnTo>
                  <a:cubicBezTo>
                    <a:pt x="8962" y="22153"/>
                    <a:pt x="10451" y="21884"/>
                    <a:pt x="11947" y="21884"/>
                  </a:cubicBezTo>
                  <a:cubicBezTo>
                    <a:pt x="12097" y="21884"/>
                    <a:pt x="12247" y="21886"/>
                    <a:pt x="12398" y="21892"/>
                  </a:cubicBezTo>
                  <a:cubicBezTo>
                    <a:pt x="12581" y="21892"/>
                    <a:pt x="12774" y="21888"/>
                    <a:pt x="12969" y="21888"/>
                  </a:cubicBezTo>
                  <a:cubicBezTo>
                    <a:pt x="13505" y="21888"/>
                    <a:pt x="14063" y="21920"/>
                    <a:pt x="14524" y="22161"/>
                  </a:cubicBezTo>
                  <a:cubicBezTo>
                    <a:pt x="15542" y="22700"/>
                    <a:pt x="16500" y="23299"/>
                    <a:pt x="17548" y="23838"/>
                  </a:cubicBezTo>
                  <a:cubicBezTo>
                    <a:pt x="18416" y="24257"/>
                    <a:pt x="19405" y="24766"/>
                    <a:pt x="20393" y="24796"/>
                  </a:cubicBezTo>
                  <a:cubicBezTo>
                    <a:pt x="20430" y="24798"/>
                    <a:pt x="20468" y="24799"/>
                    <a:pt x="20506" y="24799"/>
                  </a:cubicBezTo>
                  <a:cubicBezTo>
                    <a:pt x="21962" y="24799"/>
                    <a:pt x="24429" y="23703"/>
                    <a:pt x="24195" y="22012"/>
                  </a:cubicBezTo>
                  <a:cubicBezTo>
                    <a:pt x="23956" y="20095"/>
                    <a:pt x="21830" y="19017"/>
                    <a:pt x="20093" y="18927"/>
                  </a:cubicBezTo>
                  <a:cubicBezTo>
                    <a:pt x="20043" y="18926"/>
                    <a:pt x="19993" y="18926"/>
                    <a:pt x="19942" y="18926"/>
                  </a:cubicBezTo>
                  <a:cubicBezTo>
                    <a:pt x="18590" y="18926"/>
                    <a:pt x="17298" y="19315"/>
                    <a:pt x="16201" y="20065"/>
                  </a:cubicBezTo>
                  <a:cubicBezTo>
                    <a:pt x="15632" y="20395"/>
                    <a:pt x="15182" y="20844"/>
                    <a:pt x="14644" y="21203"/>
                  </a:cubicBezTo>
                  <a:cubicBezTo>
                    <a:pt x="14465" y="21334"/>
                    <a:pt x="14239" y="21375"/>
                    <a:pt x="13998" y="21375"/>
                  </a:cubicBezTo>
                  <a:cubicBezTo>
                    <a:pt x="13632" y="21375"/>
                    <a:pt x="13231" y="21281"/>
                    <a:pt x="12907" y="21263"/>
                  </a:cubicBezTo>
                  <a:cubicBezTo>
                    <a:pt x="12248" y="21263"/>
                    <a:pt x="11619" y="21293"/>
                    <a:pt x="10960" y="21383"/>
                  </a:cubicBezTo>
                  <a:cubicBezTo>
                    <a:pt x="10302" y="21473"/>
                    <a:pt x="9583" y="21562"/>
                    <a:pt x="8864" y="21712"/>
                  </a:cubicBezTo>
                  <a:cubicBezTo>
                    <a:pt x="9942" y="20904"/>
                    <a:pt x="10901" y="19975"/>
                    <a:pt x="11739" y="18957"/>
                  </a:cubicBezTo>
                  <a:cubicBezTo>
                    <a:pt x="12488" y="17999"/>
                    <a:pt x="13146" y="17011"/>
                    <a:pt x="13715" y="15963"/>
                  </a:cubicBezTo>
                  <a:cubicBezTo>
                    <a:pt x="13775" y="15933"/>
                    <a:pt x="13835" y="15903"/>
                    <a:pt x="13895" y="15873"/>
                  </a:cubicBezTo>
                  <a:cubicBezTo>
                    <a:pt x="15063" y="15125"/>
                    <a:pt x="16290" y="14496"/>
                    <a:pt x="17548" y="13927"/>
                  </a:cubicBezTo>
                  <a:cubicBezTo>
                    <a:pt x="18147" y="13717"/>
                    <a:pt x="18746" y="13538"/>
                    <a:pt x="19375" y="13448"/>
                  </a:cubicBezTo>
                  <a:cubicBezTo>
                    <a:pt x="19710" y="13377"/>
                    <a:pt x="20049" y="13347"/>
                    <a:pt x="20389" y="13347"/>
                  </a:cubicBezTo>
                  <a:cubicBezTo>
                    <a:pt x="21930" y="13347"/>
                    <a:pt x="23502" y="13967"/>
                    <a:pt x="24974" y="14286"/>
                  </a:cubicBezTo>
                  <a:cubicBezTo>
                    <a:pt x="25629" y="14473"/>
                    <a:pt x="26307" y="14567"/>
                    <a:pt x="26995" y="14567"/>
                  </a:cubicBezTo>
                  <a:cubicBezTo>
                    <a:pt x="27407" y="14567"/>
                    <a:pt x="27822" y="14533"/>
                    <a:pt x="28238" y="14466"/>
                  </a:cubicBezTo>
                  <a:cubicBezTo>
                    <a:pt x="29855" y="14166"/>
                    <a:pt x="31771" y="12909"/>
                    <a:pt x="31621" y="11022"/>
                  </a:cubicBezTo>
                  <a:cubicBezTo>
                    <a:pt x="31499" y="9307"/>
                    <a:pt x="29873" y="8655"/>
                    <a:pt x="28350" y="8655"/>
                  </a:cubicBezTo>
                  <a:cubicBezTo>
                    <a:pt x="28012" y="8655"/>
                    <a:pt x="27680" y="8687"/>
                    <a:pt x="27369" y="8747"/>
                  </a:cubicBezTo>
                  <a:cubicBezTo>
                    <a:pt x="26052" y="9046"/>
                    <a:pt x="24764" y="9615"/>
                    <a:pt x="23627" y="10364"/>
                  </a:cubicBezTo>
                  <a:cubicBezTo>
                    <a:pt x="23058" y="10753"/>
                    <a:pt x="22519" y="11142"/>
                    <a:pt x="21980" y="11591"/>
                  </a:cubicBezTo>
                  <a:cubicBezTo>
                    <a:pt x="21680" y="11831"/>
                    <a:pt x="21471" y="12100"/>
                    <a:pt x="21171" y="12340"/>
                  </a:cubicBezTo>
                  <a:cubicBezTo>
                    <a:pt x="20872" y="12520"/>
                    <a:pt x="20542" y="12579"/>
                    <a:pt x="20213" y="12579"/>
                  </a:cubicBezTo>
                  <a:cubicBezTo>
                    <a:pt x="19434" y="12699"/>
                    <a:pt x="18656" y="12909"/>
                    <a:pt x="17937" y="13208"/>
                  </a:cubicBezTo>
                  <a:cubicBezTo>
                    <a:pt x="16650" y="13687"/>
                    <a:pt x="15422" y="14286"/>
                    <a:pt x="14254" y="14975"/>
                  </a:cubicBezTo>
                  <a:cubicBezTo>
                    <a:pt x="14614" y="14286"/>
                    <a:pt x="14943" y="13627"/>
                    <a:pt x="15302" y="12969"/>
                  </a:cubicBezTo>
                  <a:cubicBezTo>
                    <a:pt x="15901" y="11831"/>
                    <a:pt x="16590" y="10753"/>
                    <a:pt x="17368" y="9735"/>
                  </a:cubicBezTo>
                  <a:cubicBezTo>
                    <a:pt x="17997" y="8896"/>
                    <a:pt x="18895" y="7399"/>
                    <a:pt x="20063" y="7339"/>
                  </a:cubicBezTo>
                  <a:cubicBezTo>
                    <a:pt x="20363" y="7369"/>
                    <a:pt x="20662" y="7429"/>
                    <a:pt x="20962" y="7489"/>
                  </a:cubicBezTo>
                  <a:cubicBezTo>
                    <a:pt x="21245" y="7530"/>
                    <a:pt x="21535" y="7546"/>
                    <a:pt x="21826" y="7546"/>
                  </a:cubicBezTo>
                  <a:cubicBezTo>
                    <a:pt x="22179" y="7546"/>
                    <a:pt x="22533" y="7522"/>
                    <a:pt x="22878" y="7489"/>
                  </a:cubicBezTo>
                  <a:cubicBezTo>
                    <a:pt x="24136" y="7309"/>
                    <a:pt x="25333" y="6890"/>
                    <a:pt x="26471" y="6291"/>
                  </a:cubicBezTo>
                  <a:cubicBezTo>
                    <a:pt x="28088" y="5423"/>
                    <a:pt x="30394" y="3297"/>
                    <a:pt x="29046" y="1261"/>
                  </a:cubicBezTo>
                  <a:cubicBezTo>
                    <a:pt x="28431" y="338"/>
                    <a:pt x="27487" y="0"/>
                    <a:pt x="264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8"/>
            <p:cNvSpPr/>
            <p:nvPr/>
          </p:nvSpPr>
          <p:spPr>
            <a:xfrm>
              <a:off x="8544682" y="4439330"/>
              <a:ext cx="128007" cy="64360"/>
            </a:xfrm>
            <a:custGeom>
              <a:avLst/>
              <a:gdLst/>
              <a:ahLst/>
              <a:cxnLst/>
              <a:rect l="l" t="t" r="r" b="b"/>
              <a:pathLst>
                <a:path w="6289" h="3162" extrusionOk="0">
                  <a:moveTo>
                    <a:pt x="2788" y="0"/>
                  </a:moveTo>
                  <a:cubicBezTo>
                    <a:pt x="2132" y="0"/>
                    <a:pt x="1469" y="129"/>
                    <a:pt x="868" y="404"/>
                  </a:cubicBezTo>
                  <a:cubicBezTo>
                    <a:pt x="449" y="584"/>
                    <a:pt x="0" y="914"/>
                    <a:pt x="0" y="1363"/>
                  </a:cubicBezTo>
                  <a:cubicBezTo>
                    <a:pt x="60" y="1692"/>
                    <a:pt x="240" y="2021"/>
                    <a:pt x="509" y="2201"/>
                  </a:cubicBezTo>
                  <a:cubicBezTo>
                    <a:pt x="1278" y="2826"/>
                    <a:pt x="2220" y="3161"/>
                    <a:pt x="3197" y="3161"/>
                  </a:cubicBezTo>
                  <a:cubicBezTo>
                    <a:pt x="3437" y="3161"/>
                    <a:pt x="3680" y="3141"/>
                    <a:pt x="3923" y="3099"/>
                  </a:cubicBezTo>
                  <a:cubicBezTo>
                    <a:pt x="4492" y="3039"/>
                    <a:pt x="5001" y="2740"/>
                    <a:pt x="5360" y="2291"/>
                  </a:cubicBezTo>
                  <a:cubicBezTo>
                    <a:pt x="6288" y="914"/>
                    <a:pt x="4222" y="105"/>
                    <a:pt x="3174" y="15"/>
                  </a:cubicBezTo>
                  <a:cubicBezTo>
                    <a:pt x="3046" y="5"/>
                    <a:pt x="2917" y="0"/>
                    <a:pt x="2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8"/>
            <p:cNvSpPr/>
            <p:nvPr/>
          </p:nvSpPr>
          <p:spPr>
            <a:xfrm>
              <a:off x="8708004" y="4224593"/>
              <a:ext cx="109729" cy="74252"/>
            </a:xfrm>
            <a:custGeom>
              <a:avLst/>
              <a:gdLst/>
              <a:ahLst/>
              <a:cxnLst/>
              <a:rect l="l" t="t" r="r" b="b"/>
              <a:pathLst>
                <a:path w="5391" h="3648" extrusionOk="0">
                  <a:moveTo>
                    <a:pt x="4173" y="0"/>
                  </a:moveTo>
                  <a:cubicBezTo>
                    <a:pt x="3902" y="0"/>
                    <a:pt x="3622" y="92"/>
                    <a:pt x="3325" y="175"/>
                  </a:cubicBezTo>
                  <a:cubicBezTo>
                    <a:pt x="2636" y="325"/>
                    <a:pt x="2007" y="564"/>
                    <a:pt x="1408" y="923"/>
                  </a:cubicBezTo>
                  <a:cubicBezTo>
                    <a:pt x="1079" y="1073"/>
                    <a:pt x="809" y="1313"/>
                    <a:pt x="600" y="1582"/>
                  </a:cubicBezTo>
                  <a:cubicBezTo>
                    <a:pt x="1" y="2211"/>
                    <a:pt x="300" y="3259"/>
                    <a:pt x="1139" y="3499"/>
                  </a:cubicBezTo>
                  <a:cubicBezTo>
                    <a:pt x="1425" y="3601"/>
                    <a:pt x="1726" y="3647"/>
                    <a:pt x="2031" y="3647"/>
                  </a:cubicBezTo>
                  <a:cubicBezTo>
                    <a:pt x="2172" y="3647"/>
                    <a:pt x="2314" y="3637"/>
                    <a:pt x="2456" y="3618"/>
                  </a:cubicBezTo>
                  <a:cubicBezTo>
                    <a:pt x="3594" y="3469"/>
                    <a:pt x="5151" y="2750"/>
                    <a:pt x="5301" y="1492"/>
                  </a:cubicBezTo>
                  <a:cubicBezTo>
                    <a:pt x="5391" y="1013"/>
                    <a:pt x="5181" y="534"/>
                    <a:pt x="4822" y="235"/>
                  </a:cubicBezTo>
                  <a:cubicBezTo>
                    <a:pt x="4607" y="61"/>
                    <a:pt x="4393" y="0"/>
                    <a:pt x="4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8"/>
            <p:cNvSpPr/>
            <p:nvPr/>
          </p:nvSpPr>
          <p:spPr>
            <a:xfrm>
              <a:off x="8648284" y="4040754"/>
              <a:ext cx="129839" cy="84042"/>
            </a:xfrm>
            <a:custGeom>
              <a:avLst/>
              <a:gdLst/>
              <a:ahLst/>
              <a:cxnLst/>
              <a:rect l="l" t="t" r="r" b="b"/>
              <a:pathLst>
                <a:path w="6379" h="4129" extrusionOk="0">
                  <a:moveTo>
                    <a:pt x="3739" y="1"/>
                  </a:moveTo>
                  <a:cubicBezTo>
                    <a:pt x="3651" y="1"/>
                    <a:pt x="3562" y="5"/>
                    <a:pt x="3474" y="14"/>
                  </a:cubicBezTo>
                  <a:cubicBezTo>
                    <a:pt x="2396" y="194"/>
                    <a:pt x="1438" y="763"/>
                    <a:pt x="809" y="1631"/>
                  </a:cubicBezTo>
                  <a:cubicBezTo>
                    <a:pt x="420" y="2110"/>
                    <a:pt x="1" y="2919"/>
                    <a:pt x="420" y="3488"/>
                  </a:cubicBezTo>
                  <a:cubicBezTo>
                    <a:pt x="766" y="3980"/>
                    <a:pt x="1401" y="4128"/>
                    <a:pt x="2028" y="4128"/>
                  </a:cubicBezTo>
                  <a:cubicBezTo>
                    <a:pt x="2430" y="4128"/>
                    <a:pt x="2828" y="4067"/>
                    <a:pt x="3145" y="3997"/>
                  </a:cubicBezTo>
                  <a:cubicBezTo>
                    <a:pt x="3923" y="3877"/>
                    <a:pt x="4642" y="3607"/>
                    <a:pt x="5271" y="3158"/>
                  </a:cubicBezTo>
                  <a:cubicBezTo>
                    <a:pt x="5929" y="2619"/>
                    <a:pt x="6378" y="1691"/>
                    <a:pt x="5780" y="943"/>
                  </a:cubicBezTo>
                  <a:cubicBezTo>
                    <a:pt x="5269" y="351"/>
                    <a:pt x="4516" y="1"/>
                    <a:pt x="3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8"/>
            <p:cNvSpPr/>
            <p:nvPr/>
          </p:nvSpPr>
          <p:spPr>
            <a:xfrm>
              <a:off x="8440448" y="4078287"/>
              <a:ext cx="53654" cy="86770"/>
            </a:xfrm>
            <a:custGeom>
              <a:avLst/>
              <a:gdLst/>
              <a:ahLst/>
              <a:cxnLst/>
              <a:rect l="l" t="t" r="r" b="b"/>
              <a:pathLst>
                <a:path w="2636" h="4263" extrusionOk="0">
                  <a:moveTo>
                    <a:pt x="1353" y="0"/>
                  </a:moveTo>
                  <a:cubicBezTo>
                    <a:pt x="938" y="0"/>
                    <a:pt x="506" y="240"/>
                    <a:pt x="240" y="745"/>
                  </a:cubicBezTo>
                  <a:cubicBezTo>
                    <a:pt x="61" y="1135"/>
                    <a:pt x="1" y="1554"/>
                    <a:pt x="1" y="1973"/>
                  </a:cubicBezTo>
                  <a:cubicBezTo>
                    <a:pt x="31" y="2452"/>
                    <a:pt x="91" y="2931"/>
                    <a:pt x="270" y="3410"/>
                  </a:cubicBezTo>
                  <a:cubicBezTo>
                    <a:pt x="390" y="3770"/>
                    <a:pt x="600" y="4159"/>
                    <a:pt x="989" y="4249"/>
                  </a:cubicBezTo>
                  <a:cubicBezTo>
                    <a:pt x="1030" y="4258"/>
                    <a:pt x="1071" y="4263"/>
                    <a:pt x="1112" y="4263"/>
                  </a:cubicBezTo>
                  <a:cubicBezTo>
                    <a:pt x="1464" y="4263"/>
                    <a:pt x="1819" y="3938"/>
                    <a:pt x="2007" y="3590"/>
                  </a:cubicBezTo>
                  <a:cubicBezTo>
                    <a:pt x="2486" y="2841"/>
                    <a:pt x="2636" y="1943"/>
                    <a:pt x="2486" y="1075"/>
                  </a:cubicBezTo>
                  <a:cubicBezTo>
                    <a:pt x="2370" y="376"/>
                    <a:pt x="1874" y="0"/>
                    <a:pt x="13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8"/>
            <p:cNvSpPr/>
            <p:nvPr/>
          </p:nvSpPr>
          <p:spPr>
            <a:xfrm>
              <a:off x="8249587" y="4185920"/>
              <a:ext cx="98250" cy="74374"/>
            </a:xfrm>
            <a:custGeom>
              <a:avLst/>
              <a:gdLst/>
              <a:ahLst/>
              <a:cxnLst/>
              <a:rect l="l" t="t" r="r" b="b"/>
              <a:pathLst>
                <a:path w="4827" h="3654" extrusionOk="0">
                  <a:moveTo>
                    <a:pt x="2268" y="1"/>
                  </a:moveTo>
                  <a:cubicBezTo>
                    <a:pt x="1532" y="1"/>
                    <a:pt x="1" y="631"/>
                    <a:pt x="844" y="1446"/>
                  </a:cubicBezTo>
                  <a:cubicBezTo>
                    <a:pt x="1024" y="1596"/>
                    <a:pt x="1203" y="1716"/>
                    <a:pt x="1413" y="1805"/>
                  </a:cubicBezTo>
                  <a:cubicBezTo>
                    <a:pt x="2251" y="2195"/>
                    <a:pt x="3030" y="2734"/>
                    <a:pt x="3718" y="3362"/>
                  </a:cubicBezTo>
                  <a:cubicBezTo>
                    <a:pt x="3868" y="3487"/>
                    <a:pt x="4060" y="3654"/>
                    <a:pt x="4258" y="3654"/>
                  </a:cubicBezTo>
                  <a:cubicBezTo>
                    <a:pt x="4297" y="3654"/>
                    <a:pt x="4337" y="3647"/>
                    <a:pt x="4377" y="3632"/>
                  </a:cubicBezTo>
                  <a:cubicBezTo>
                    <a:pt x="4587" y="3542"/>
                    <a:pt x="4707" y="3333"/>
                    <a:pt x="4707" y="3123"/>
                  </a:cubicBezTo>
                  <a:cubicBezTo>
                    <a:pt x="4826" y="2314"/>
                    <a:pt x="4407" y="1536"/>
                    <a:pt x="3898" y="937"/>
                  </a:cubicBezTo>
                  <a:cubicBezTo>
                    <a:pt x="3509" y="458"/>
                    <a:pt x="3000" y="129"/>
                    <a:pt x="2401" y="9"/>
                  </a:cubicBezTo>
                  <a:cubicBezTo>
                    <a:pt x="2361" y="3"/>
                    <a:pt x="2316" y="1"/>
                    <a:pt x="2268" y="1"/>
                  </a:cubicBezTo>
                  <a:close/>
                </a:path>
              </a:pathLst>
            </a:custGeom>
            <a:solidFill>
              <a:srgbClr val="03E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8"/>
            <p:cNvSpPr/>
            <p:nvPr/>
          </p:nvSpPr>
          <p:spPr>
            <a:xfrm>
              <a:off x="7613621" y="2598417"/>
              <a:ext cx="867678" cy="930186"/>
            </a:xfrm>
            <a:custGeom>
              <a:avLst/>
              <a:gdLst/>
              <a:ahLst/>
              <a:cxnLst/>
              <a:rect l="l" t="t" r="r" b="b"/>
              <a:pathLst>
                <a:path w="42629" h="45700" extrusionOk="0">
                  <a:moveTo>
                    <a:pt x="7116" y="10840"/>
                  </a:moveTo>
                  <a:lnTo>
                    <a:pt x="7124" y="10865"/>
                  </a:lnTo>
                  <a:lnTo>
                    <a:pt x="7124" y="10865"/>
                  </a:lnTo>
                  <a:cubicBezTo>
                    <a:pt x="7121" y="10857"/>
                    <a:pt x="7119" y="10848"/>
                    <a:pt x="7116" y="10840"/>
                  </a:cubicBezTo>
                  <a:close/>
                  <a:moveTo>
                    <a:pt x="37030" y="0"/>
                  </a:moveTo>
                  <a:cubicBezTo>
                    <a:pt x="37030" y="120"/>
                    <a:pt x="36341" y="629"/>
                    <a:pt x="36221" y="749"/>
                  </a:cubicBezTo>
                  <a:cubicBezTo>
                    <a:pt x="34215" y="2665"/>
                    <a:pt x="32598" y="5091"/>
                    <a:pt x="30891" y="7307"/>
                  </a:cubicBezTo>
                  <a:cubicBezTo>
                    <a:pt x="27148" y="12157"/>
                    <a:pt x="22657" y="17847"/>
                    <a:pt x="22777" y="24314"/>
                  </a:cubicBezTo>
                  <a:cubicBezTo>
                    <a:pt x="22028" y="25482"/>
                    <a:pt x="21249" y="26650"/>
                    <a:pt x="20381" y="27758"/>
                  </a:cubicBezTo>
                  <a:cubicBezTo>
                    <a:pt x="19752" y="28566"/>
                    <a:pt x="19123" y="29375"/>
                    <a:pt x="18465" y="30183"/>
                  </a:cubicBezTo>
                  <a:cubicBezTo>
                    <a:pt x="18135" y="30573"/>
                    <a:pt x="17776" y="30992"/>
                    <a:pt x="17447" y="31381"/>
                  </a:cubicBezTo>
                  <a:cubicBezTo>
                    <a:pt x="16938" y="31980"/>
                    <a:pt x="16369" y="32549"/>
                    <a:pt x="15770" y="33058"/>
                  </a:cubicBezTo>
                  <a:cubicBezTo>
                    <a:pt x="15860" y="32938"/>
                    <a:pt x="15949" y="32788"/>
                    <a:pt x="15979" y="32639"/>
                  </a:cubicBezTo>
                  <a:lnTo>
                    <a:pt x="16249" y="32130"/>
                  </a:lnTo>
                  <a:cubicBezTo>
                    <a:pt x="16399" y="31860"/>
                    <a:pt x="16548" y="31561"/>
                    <a:pt x="16698" y="31291"/>
                  </a:cubicBezTo>
                  <a:cubicBezTo>
                    <a:pt x="16997" y="30662"/>
                    <a:pt x="17267" y="30034"/>
                    <a:pt x="17477" y="29375"/>
                  </a:cubicBezTo>
                  <a:cubicBezTo>
                    <a:pt x="17926" y="28117"/>
                    <a:pt x="18255" y="26800"/>
                    <a:pt x="18465" y="25482"/>
                  </a:cubicBezTo>
                  <a:cubicBezTo>
                    <a:pt x="18884" y="23236"/>
                    <a:pt x="19093" y="20931"/>
                    <a:pt x="19123" y="18655"/>
                  </a:cubicBezTo>
                  <a:cubicBezTo>
                    <a:pt x="19153" y="16290"/>
                    <a:pt x="18854" y="13924"/>
                    <a:pt x="18285" y="11618"/>
                  </a:cubicBezTo>
                  <a:cubicBezTo>
                    <a:pt x="17986" y="10451"/>
                    <a:pt x="17596" y="9343"/>
                    <a:pt x="17117" y="8265"/>
                  </a:cubicBezTo>
                  <a:cubicBezTo>
                    <a:pt x="16908" y="7756"/>
                    <a:pt x="16608" y="7366"/>
                    <a:pt x="16369" y="6887"/>
                  </a:cubicBezTo>
                  <a:cubicBezTo>
                    <a:pt x="16099" y="6289"/>
                    <a:pt x="15800" y="5690"/>
                    <a:pt x="15530" y="5061"/>
                  </a:cubicBezTo>
                  <a:cubicBezTo>
                    <a:pt x="15201" y="5630"/>
                    <a:pt x="15111" y="6468"/>
                    <a:pt x="14901" y="7067"/>
                  </a:cubicBezTo>
                  <a:cubicBezTo>
                    <a:pt x="14602" y="7876"/>
                    <a:pt x="14273" y="8654"/>
                    <a:pt x="14033" y="9433"/>
                  </a:cubicBezTo>
                  <a:cubicBezTo>
                    <a:pt x="13584" y="10930"/>
                    <a:pt x="13284" y="12457"/>
                    <a:pt x="12925" y="13984"/>
                  </a:cubicBezTo>
                  <a:cubicBezTo>
                    <a:pt x="12416" y="16230"/>
                    <a:pt x="11877" y="18565"/>
                    <a:pt x="11787" y="20901"/>
                  </a:cubicBezTo>
                  <a:cubicBezTo>
                    <a:pt x="11757" y="21619"/>
                    <a:pt x="11757" y="22338"/>
                    <a:pt x="11817" y="23087"/>
                  </a:cubicBezTo>
                  <a:cubicBezTo>
                    <a:pt x="11907" y="24404"/>
                    <a:pt x="12087" y="25692"/>
                    <a:pt x="12296" y="27009"/>
                  </a:cubicBezTo>
                  <a:cubicBezTo>
                    <a:pt x="12536" y="28327"/>
                    <a:pt x="12925" y="29614"/>
                    <a:pt x="13464" y="30842"/>
                  </a:cubicBezTo>
                  <a:cubicBezTo>
                    <a:pt x="13883" y="31890"/>
                    <a:pt x="14512" y="32878"/>
                    <a:pt x="15261" y="33717"/>
                  </a:cubicBezTo>
                  <a:cubicBezTo>
                    <a:pt x="14782" y="34106"/>
                    <a:pt x="14422" y="34555"/>
                    <a:pt x="13973" y="34974"/>
                  </a:cubicBezTo>
                  <a:cubicBezTo>
                    <a:pt x="13464" y="35483"/>
                    <a:pt x="12925" y="35962"/>
                    <a:pt x="12386" y="36441"/>
                  </a:cubicBezTo>
                  <a:cubicBezTo>
                    <a:pt x="11847" y="36891"/>
                    <a:pt x="11308" y="37370"/>
                    <a:pt x="10769" y="37819"/>
                  </a:cubicBezTo>
                  <a:cubicBezTo>
                    <a:pt x="10470" y="38028"/>
                    <a:pt x="10200" y="38268"/>
                    <a:pt x="9931" y="38478"/>
                  </a:cubicBezTo>
                  <a:cubicBezTo>
                    <a:pt x="9362" y="38927"/>
                    <a:pt x="8853" y="39406"/>
                    <a:pt x="8344" y="39945"/>
                  </a:cubicBezTo>
                  <a:cubicBezTo>
                    <a:pt x="8853" y="39316"/>
                    <a:pt x="9272" y="38657"/>
                    <a:pt x="9571" y="37939"/>
                  </a:cubicBezTo>
                  <a:cubicBezTo>
                    <a:pt x="9901" y="37250"/>
                    <a:pt x="10140" y="36531"/>
                    <a:pt x="10290" y="35783"/>
                  </a:cubicBezTo>
                  <a:cubicBezTo>
                    <a:pt x="10590" y="34256"/>
                    <a:pt x="10739" y="32728"/>
                    <a:pt x="10739" y="31201"/>
                  </a:cubicBezTo>
                  <a:cubicBezTo>
                    <a:pt x="10739" y="30153"/>
                    <a:pt x="10679" y="29135"/>
                    <a:pt x="10590" y="28087"/>
                  </a:cubicBezTo>
                  <a:cubicBezTo>
                    <a:pt x="10350" y="25512"/>
                    <a:pt x="9931" y="22967"/>
                    <a:pt x="9362" y="20452"/>
                  </a:cubicBezTo>
                  <a:cubicBezTo>
                    <a:pt x="9033" y="18835"/>
                    <a:pt x="8733" y="17218"/>
                    <a:pt x="8404" y="15601"/>
                  </a:cubicBezTo>
                  <a:cubicBezTo>
                    <a:pt x="8104" y="14253"/>
                    <a:pt x="7715" y="12936"/>
                    <a:pt x="7356" y="11648"/>
                  </a:cubicBezTo>
                  <a:lnTo>
                    <a:pt x="7124" y="10865"/>
                  </a:lnTo>
                  <a:lnTo>
                    <a:pt x="7124" y="10865"/>
                  </a:lnTo>
                  <a:cubicBezTo>
                    <a:pt x="7244" y="11325"/>
                    <a:pt x="6664" y="12284"/>
                    <a:pt x="6487" y="12666"/>
                  </a:cubicBezTo>
                  <a:cubicBezTo>
                    <a:pt x="6188" y="13205"/>
                    <a:pt x="5948" y="13804"/>
                    <a:pt x="5709" y="14343"/>
                  </a:cubicBezTo>
                  <a:cubicBezTo>
                    <a:pt x="5170" y="15541"/>
                    <a:pt x="4721" y="16799"/>
                    <a:pt x="4361" y="18086"/>
                  </a:cubicBezTo>
                  <a:cubicBezTo>
                    <a:pt x="3643" y="20661"/>
                    <a:pt x="3223" y="23296"/>
                    <a:pt x="3074" y="25961"/>
                  </a:cubicBezTo>
                  <a:cubicBezTo>
                    <a:pt x="3044" y="26321"/>
                    <a:pt x="3014" y="26710"/>
                    <a:pt x="3014" y="27099"/>
                  </a:cubicBezTo>
                  <a:cubicBezTo>
                    <a:pt x="2834" y="31651"/>
                    <a:pt x="2954" y="37639"/>
                    <a:pt x="6847" y="40693"/>
                  </a:cubicBezTo>
                  <a:cubicBezTo>
                    <a:pt x="6877" y="40693"/>
                    <a:pt x="6877" y="40723"/>
                    <a:pt x="6907" y="40723"/>
                  </a:cubicBezTo>
                  <a:cubicBezTo>
                    <a:pt x="4870" y="42131"/>
                    <a:pt x="2744" y="43448"/>
                    <a:pt x="529" y="44706"/>
                  </a:cubicBezTo>
                  <a:cubicBezTo>
                    <a:pt x="8" y="45028"/>
                    <a:pt x="0" y="45700"/>
                    <a:pt x="473" y="45700"/>
                  </a:cubicBezTo>
                  <a:cubicBezTo>
                    <a:pt x="571" y="45700"/>
                    <a:pt x="689" y="45671"/>
                    <a:pt x="828" y="45604"/>
                  </a:cubicBezTo>
                  <a:cubicBezTo>
                    <a:pt x="3044" y="44436"/>
                    <a:pt x="5170" y="43119"/>
                    <a:pt x="7206" y="41652"/>
                  </a:cubicBezTo>
                  <a:cubicBezTo>
                    <a:pt x="7236" y="41682"/>
                    <a:pt x="7236" y="41682"/>
                    <a:pt x="7236" y="41711"/>
                  </a:cubicBezTo>
                  <a:cubicBezTo>
                    <a:pt x="9645" y="44572"/>
                    <a:pt x="13651" y="45456"/>
                    <a:pt x="17335" y="45456"/>
                  </a:cubicBezTo>
                  <a:cubicBezTo>
                    <a:pt x="18048" y="45456"/>
                    <a:pt x="18748" y="45423"/>
                    <a:pt x="19423" y="45365"/>
                  </a:cubicBezTo>
                  <a:cubicBezTo>
                    <a:pt x="19782" y="45335"/>
                    <a:pt x="20142" y="45305"/>
                    <a:pt x="20471" y="45245"/>
                  </a:cubicBezTo>
                  <a:cubicBezTo>
                    <a:pt x="23226" y="44885"/>
                    <a:pt x="25951" y="44346"/>
                    <a:pt x="28645" y="43628"/>
                  </a:cubicBezTo>
                  <a:cubicBezTo>
                    <a:pt x="29963" y="43298"/>
                    <a:pt x="31310" y="42939"/>
                    <a:pt x="32658" y="42550"/>
                  </a:cubicBezTo>
                  <a:cubicBezTo>
                    <a:pt x="33766" y="42250"/>
                    <a:pt x="35233" y="42041"/>
                    <a:pt x="36131" y="41292"/>
                  </a:cubicBezTo>
                  <a:cubicBezTo>
                    <a:pt x="35113" y="40753"/>
                    <a:pt x="33706" y="40514"/>
                    <a:pt x="32598" y="40244"/>
                  </a:cubicBezTo>
                  <a:cubicBezTo>
                    <a:pt x="31310" y="39915"/>
                    <a:pt x="30023" y="39615"/>
                    <a:pt x="28735" y="39346"/>
                  </a:cubicBezTo>
                  <a:cubicBezTo>
                    <a:pt x="26100" y="38777"/>
                    <a:pt x="23495" y="38298"/>
                    <a:pt x="20860" y="37969"/>
                  </a:cubicBezTo>
                  <a:cubicBezTo>
                    <a:pt x="20219" y="37892"/>
                    <a:pt x="19577" y="37853"/>
                    <a:pt x="18938" y="37853"/>
                  </a:cubicBezTo>
                  <a:cubicBezTo>
                    <a:pt x="18085" y="37853"/>
                    <a:pt x="17237" y="37922"/>
                    <a:pt x="16399" y="38058"/>
                  </a:cubicBezTo>
                  <a:cubicBezTo>
                    <a:pt x="15650" y="38178"/>
                    <a:pt x="14931" y="38298"/>
                    <a:pt x="14183" y="38478"/>
                  </a:cubicBezTo>
                  <a:cubicBezTo>
                    <a:pt x="13225" y="38657"/>
                    <a:pt x="12266" y="38927"/>
                    <a:pt x="11338" y="39286"/>
                  </a:cubicBezTo>
                  <a:cubicBezTo>
                    <a:pt x="10620" y="39556"/>
                    <a:pt x="9901" y="39885"/>
                    <a:pt x="9182" y="40184"/>
                  </a:cubicBezTo>
                  <a:cubicBezTo>
                    <a:pt x="9482" y="40005"/>
                    <a:pt x="9751" y="39795"/>
                    <a:pt x="10021" y="39526"/>
                  </a:cubicBezTo>
                  <a:cubicBezTo>
                    <a:pt x="10320" y="39286"/>
                    <a:pt x="10620" y="39017"/>
                    <a:pt x="10949" y="38777"/>
                  </a:cubicBezTo>
                  <a:cubicBezTo>
                    <a:pt x="11727" y="38088"/>
                    <a:pt x="12506" y="37400"/>
                    <a:pt x="13255" y="36711"/>
                  </a:cubicBezTo>
                  <a:cubicBezTo>
                    <a:pt x="13794" y="36232"/>
                    <a:pt x="14303" y="35753"/>
                    <a:pt x="14842" y="35244"/>
                  </a:cubicBezTo>
                  <a:cubicBezTo>
                    <a:pt x="15051" y="35034"/>
                    <a:pt x="15261" y="34825"/>
                    <a:pt x="15470" y="34585"/>
                  </a:cubicBezTo>
                  <a:cubicBezTo>
                    <a:pt x="15585" y="34441"/>
                    <a:pt x="15783" y="34104"/>
                    <a:pt x="16011" y="34104"/>
                  </a:cubicBezTo>
                  <a:cubicBezTo>
                    <a:pt x="16020" y="34104"/>
                    <a:pt x="16030" y="34105"/>
                    <a:pt x="16039" y="34106"/>
                  </a:cubicBezTo>
                  <a:cubicBezTo>
                    <a:pt x="16099" y="34106"/>
                    <a:pt x="16189" y="34136"/>
                    <a:pt x="16249" y="34196"/>
                  </a:cubicBezTo>
                  <a:cubicBezTo>
                    <a:pt x="17473" y="34935"/>
                    <a:pt x="19035" y="35139"/>
                    <a:pt x="20510" y="35139"/>
                  </a:cubicBezTo>
                  <a:cubicBezTo>
                    <a:pt x="20948" y="35139"/>
                    <a:pt x="21377" y="35121"/>
                    <a:pt x="21788" y="35094"/>
                  </a:cubicBezTo>
                  <a:cubicBezTo>
                    <a:pt x="23795" y="34944"/>
                    <a:pt x="25531" y="34016"/>
                    <a:pt x="27118" y="32878"/>
                  </a:cubicBezTo>
                  <a:cubicBezTo>
                    <a:pt x="29514" y="31201"/>
                    <a:pt x="31879" y="29525"/>
                    <a:pt x="34335" y="27967"/>
                  </a:cubicBezTo>
                  <a:cubicBezTo>
                    <a:pt x="35562" y="27189"/>
                    <a:pt x="36820" y="26410"/>
                    <a:pt x="38078" y="25692"/>
                  </a:cubicBezTo>
                  <a:cubicBezTo>
                    <a:pt x="38736" y="25303"/>
                    <a:pt x="39365" y="24943"/>
                    <a:pt x="40024" y="24614"/>
                  </a:cubicBezTo>
                  <a:cubicBezTo>
                    <a:pt x="40802" y="24105"/>
                    <a:pt x="41701" y="23775"/>
                    <a:pt x="42629" y="23656"/>
                  </a:cubicBezTo>
                  <a:cubicBezTo>
                    <a:pt x="42389" y="23476"/>
                    <a:pt x="42180" y="23296"/>
                    <a:pt x="41970" y="23117"/>
                  </a:cubicBezTo>
                  <a:cubicBezTo>
                    <a:pt x="41701" y="22967"/>
                    <a:pt x="41431" y="22847"/>
                    <a:pt x="41132" y="22787"/>
                  </a:cubicBezTo>
                  <a:cubicBezTo>
                    <a:pt x="40593" y="22668"/>
                    <a:pt x="40084" y="22548"/>
                    <a:pt x="39545" y="22488"/>
                  </a:cubicBezTo>
                  <a:cubicBezTo>
                    <a:pt x="39269" y="22465"/>
                    <a:pt x="38996" y="22454"/>
                    <a:pt x="38724" y="22454"/>
                  </a:cubicBezTo>
                  <a:cubicBezTo>
                    <a:pt x="37931" y="22454"/>
                    <a:pt x="37151" y="22549"/>
                    <a:pt x="36371" y="22727"/>
                  </a:cubicBezTo>
                  <a:cubicBezTo>
                    <a:pt x="34215" y="23206"/>
                    <a:pt x="32239" y="24195"/>
                    <a:pt x="30382" y="25273"/>
                  </a:cubicBezTo>
                  <a:cubicBezTo>
                    <a:pt x="30143" y="25422"/>
                    <a:pt x="29903" y="25542"/>
                    <a:pt x="29664" y="25692"/>
                  </a:cubicBezTo>
                  <a:cubicBezTo>
                    <a:pt x="27508" y="27009"/>
                    <a:pt x="25471" y="28506"/>
                    <a:pt x="23405" y="29974"/>
                  </a:cubicBezTo>
                  <a:cubicBezTo>
                    <a:pt x="21295" y="31489"/>
                    <a:pt x="19067" y="32799"/>
                    <a:pt x="16516" y="33374"/>
                  </a:cubicBezTo>
                  <a:lnTo>
                    <a:pt x="16516" y="33374"/>
                  </a:lnTo>
                  <a:cubicBezTo>
                    <a:pt x="16615" y="33332"/>
                    <a:pt x="16708" y="33193"/>
                    <a:pt x="16758" y="33118"/>
                  </a:cubicBezTo>
                  <a:cubicBezTo>
                    <a:pt x="16848" y="33058"/>
                    <a:pt x="17027" y="32878"/>
                    <a:pt x="17177" y="32758"/>
                  </a:cubicBezTo>
                  <a:cubicBezTo>
                    <a:pt x="17447" y="32519"/>
                    <a:pt x="17686" y="32309"/>
                    <a:pt x="17926" y="32070"/>
                  </a:cubicBezTo>
                  <a:cubicBezTo>
                    <a:pt x="18345" y="31621"/>
                    <a:pt x="18734" y="31171"/>
                    <a:pt x="19123" y="30722"/>
                  </a:cubicBezTo>
                  <a:cubicBezTo>
                    <a:pt x="19902" y="29794"/>
                    <a:pt x="20680" y="28866"/>
                    <a:pt x="21399" y="27908"/>
                  </a:cubicBezTo>
                  <a:cubicBezTo>
                    <a:pt x="22028" y="27069"/>
                    <a:pt x="22687" y="26231"/>
                    <a:pt x="23316" y="25332"/>
                  </a:cubicBezTo>
                  <a:cubicBezTo>
                    <a:pt x="23375" y="25303"/>
                    <a:pt x="23465" y="25273"/>
                    <a:pt x="23525" y="25243"/>
                  </a:cubicBezTo>
                  <a:cubicBezTo>
                    <a:pt x="25591" y="23716"/>
                    <a:pt x="27478" y="21979"/>
                    <a:pt x="29125" y="20033"/>
                  </a:cubicBezTo>
                  <a:cubicBezTo>
                    <a:pt x="30712" y="18236"/>
                    <a:pt x="32418" y="16379"/>
                    <a:pt x="33496" y="14194"/>
                  </a:cubicBezTo>
                  <a:cubicBezTo>
                    <a:pt x="35622" y="9942"/>
                    <a:pt x="37239" y="5390"/>
                    <a:pt x="37060" y="539"/>
                  </a:cubicBezTo>
                  <a:cubicBezTo>
                    <a:pt x="37060" y="360"/>
                    <a:pt x="37060" y="180"/>
                    <a:pt x="37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8"/>
            <p:cNvSpPr/>
            <p:nvPr/>
          </p:nvSpPr>
          <p:spPr>
            <a:xfrm>
              <a:off x="8088789" y="2598417"/>
              <a:ext cx="282821" cy="515632"/>
            </a:xfrm>
            <a:custGeom>
              <a:avLst/>
              <a:gdLst/>
              <a:ahLst/>
              <a:cxnLst/>
              <a:rect l="l" t="t" r="r" b="b"/>
              <a:pathLst>
                <a:path w="13895" h="25333" extrusionOk="0">
                  <a:moveTo>
                    <a:pt x="13685" y="0"/>
                  </a:moveTo>
                  <a:cubicBezTo>
                    <a:pt x="13685" y="30"/>
                    <a:pt x="13625" y="90"/>
                    <a:pt x="13535" y="180"/>
                  </a:cubicBezTo>
                  <a:cubicBezTo>
                    <a:pt x="12517" y="4642"/>
                    <a:pt x="9912" y="8474"/>
                    <a:pt x="7337" y="12217"/>
                  </a:cubicBezTo>
                  <a:cubicBezTo>
                    <a:pt x="4552" y="16260"/>
                    <a:pt x="1587" y="20661"/>
                    <a:pt x="0" y="25332"/>
                  </a:cubicBezTo>
                  <a:cubicBezTo>
                    <a:pt x="60" y="25303"/>
                    <a:pt x="120" y="25273"/>
                    <a:pt x="180" y="25213"/>
                  </a:cubicBezTo>
                  <a:cubicBezTo>
                    <a:pt x="2246" y="23716"/>
                    <a:pt x="4133" y="21979"/>
                    <a:pt x="5780" y="20033"/>
                  </a:cubicBezTo>
                  <a:cubicBezTo>
                    <a:pt x="7367" y="18236"/>
                    <a:pt x="9073" y="16379"/>
                    <a:pt x="10151" y="14194"/>
                  </a:cubicBezTo>
                  <a:cubicBezTo>
                    <a:pt x="12277" y="9942"/>
                    <a:pt x="13894" y="5390"/>
                    <a:pt x="13715" y="539"/>
                  </a:cubicBezTo>
                  <a:cubicBezTo>
                    <a:pt x="13715" y="360"/>
                    <a:pt x="13715" y="180"/>
                    <a:pt x="13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8"/>
            <p:cNvSpPr/>
            <p:nvPr/>
          </p:nvSpPr>
          <p:spPr>
            <a:xfrm>
              <a:off x="7853535" y="2714212"/>
              <a:ext cx="627173" cy="599369"/>
            </a:xfrm>
            <a:custGeom>
              <a:avLst/>
              <a:gdLst/>
              <a:ahLst/>
              <a:cxnLst/>
              <a:rect l="l" t="t" r="r" b="b"/>
              <a:pathLst>
                <a:path w="30813" h="29447" extrusionOk="0">
                  <a:moveTo>
                    <a:pt x="3534" y="1"/>
                  </a:moveTo>
                  <a:cubicBezTo>
                    <a:pt x="3384" y="450"/>
                    <a:pt x="3294" y="989"/>
                    <a:pt x="3144" y="1408"/>
                  </a:cubicBezTo>
                  <a:cubicBezTo>
                    <a:pt x="2845" y="2187"/>
                    <a:pt x="2545" y="2965"/>
                    <a:pt x="2276" y="3744"/>
                  </a:cubicBezTo>
                  <a:cubicBezTo>
                    <a:pt x="1827" y="5241"/>
                    <a:pt x="1527" y="6768"/>
                    <a:pt x="1198" y="8295"/>
                  </a:cubicBezTo>
                  <a:cubicBezTo>
                    <a:pt x="659" y="10541"/>
                    <a:pt x="120" y="12876"/>
                    <a:pt x="30" y="15212"/>
                  </a:cubicBezTo>
                  <a:cubicBezTo>
                    <a:pt x="0" y="15960"/>
                    <a:pt x="0" y="16679"/>
                    <a:pt x="60" y="17398"/>
                  </a:cubicBezTo>
                  <a:cubicBezTo>
                    <a:pt x="150" y="18715"/>
                    <a:pt x="330" y="20033"/>
                    <a:pt x="539" y="21320"/>
                  </a:cubicBezTo>
                  <a:cubicBezTo>
                    <a:pt x="779" y="22638"/>
                    <a:pt x="1168" y="23925"/>
                    <a:pt x="1707" y="25153"/>
                  </a:cubicBezTo>
                  <a:cubicBezTo>
                    <a:pt x="2126" y="26231"/>
                    <a:pt x="2755" y="27189"/>
                    <a:pt x="3504" y="28028"/>
                  </a:cubicBezTo>
                  <a:lnTo>
                    <a:pt x="3444" y="28087"/>
                  </a:lnTo>
                  <a:cubicBezTo>
                    <a:pt x="3653" y="28177"/>
                    <a:pt x="3863" y="28297"/>
                    <a:pt x="4043" y="28477"/>
                  </a:cubicBezTo>
                  <a:cubicBezTo>
                    <a:pt x="4103" y="28417"/>
                    <a:pt x="4162" y="28387"/>
                    <a:pt x="4252" y="28387"/>
                  </a:cubicBezTo>
                  <a:cubicBezTo>
                    <a:pt x="4342" y="28417"/>
                    <a:pt x="4402" y="28447"/>
                    <a:pt x="4492" y="28477"/>
                  </a:cubicBezTo>
                  <a:cubicBezTo>
                    <a:pt x="5739" y="29230"/>
                    <a:pt x="7320" y="29447"/>
                    <a:pt x="8812" y="29447"/>
                  </a:cubicBezTo>
                  <a:cubicBezTo>
                    <a:pt x="9218" y="29447"/>
                    <a:pt x="9617" y="29431"/>
                    <a:pt x="10001" y="29405"/>
                  </a:cubicBezTo>
                  <a:cubicBezTo>
                    <a:pt x="12008" y="29255"/>
                    <a:pt x="13744" y="28327"/>
                    <a:pt x="15331" y="27189"/>
                  </a:cubicBezTo>
                  <a:cubicBezTo>
                    <a:pt x="17727" y="25512"/>
                    <a:pt x="20122" y="23836"/>
                    <a:pt x="22578" y="22278"/>
                  </a:cubicBezTo>
                  <a:cubicBezTo>
                    <a:pt x="23775" y="21470"/>
                    <a:pt x="25033" y="20721"/>
                    <a:pt x="26321" y="19973"/>
                  </a:cubicBezTo>
                  <a:cubicBezTo>
                    <a:pt x="26949" y="19614"/>
                    <a:pt x="27608" y="19254"/>
                    <a:pt x="28267" y="18925"/>
                  </a:cubicBezTo>
                  <a:cubicBezTo>
                    <a:pt x="29045" y="18446"/>
                    <a:pt x="29914" y="18116"/>
                    <a:pt x="30812" y="17967"/>
                  </a:cubicBezTo>
                  <a:cubicBezTo>
                    <a:pt x="29884" y="17817"/>
                    <a:pt x="28956" y="17517"/>
                    <a:pt x="28027" y="17517"/>
                  </a:cubicBezTo>
                  <a:cubicBezTo>
                    <a:pt x="26351" y="17547"/>
                    <a:pt x="24913" y="18566"/>
                    <a:pt x="23536" y="19404"/>
                  </a:cubicBezTo>
                  <a:cubicBezTo>
                    <a:pt x="21949" y="20332"/>
                    <a:pt x="20452" y="21320"/>
                    <a:pt x="18954" y="22368"/>
                  </a:cubicBezTo>
                  <a:cubicBezTo>
                    <a:pt x="16709" y="23985"/>
                    <a:pt x="14523" y="25842"/>
                    <a:pt x="11918" y="26920"/>
                  </a:cubicBezTo>
                  <a:cubicBezTo>
                    <a:pt x="9856" y="27788"/>
                    <a:pt x="8187" y="28066"/>
                    <a:pt x="6065" y="28066"/>
                  </a:cubicBezTo>
                  <a:cubicBezTo>
                    <a:pt x="5845" y="28066"/>
                    <a:pt x="5621" y="28063"/>
                    <a:pt x="5390" y="28058"/>
                  </a:cubicBezTo>
                  <a:cubicBezTo>
                    <a:pt x="4851" y="28028"/>
                    <a:pt x="4372" y="27758"/>
                    <a:pt x="4073" y="27309"/>
                  </a:cubicBezTo>
                  <a:lnTo>
                    <a:pt x="4013" y="27369"/>
                  </a:lnTo>
                  <a:cubicBezTo>
                    <a:pt x="4043" y="27339"/>
                    <a:pt x="4043" y="27309"/>
                    <a:pt x="4073" y="27279"/>
                  </a:cubicBezTo>
                  <a:cubicBezTo>
                    <a:pt x="3923" y="27099"/>
                    <a:pt x="3833" y="26860"/>
                    <a:pt x="3773" y="26650"/>
                  </a:cubicBezTo>
                  <a:cubicBezTo>
                    <a:pt x="2755" y="22338"/>
                    <a:pt x="3713" y="17428"/>
                    <a:pt x="4103" y="13116"/>
                  </a:cubicBezTo>
                  <a:cubicBezTo>
                    <a:pt x="4492" y="8684"/>
                    <a:pt x="4162" y="4342"/>
                    <a:pt x="3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8"/>
            <p:cNvSpPr/>
            <p:nvPr/>
          </p:nvSpPr>
          <p:spPr>
            <a:xfrm>
              <a:off x="7613824" y="2845863"/>
              <a:ext cx="735233" cy="682313"/>
            </a:xfrm>
            <a:custGeom>
              <a:avLst/>
              <a:gdLst/>
              <a:ahLst/>
              <a:cxnLst/>
              <a:rect l="l" t="t" r="r" b="b"/>
              <a:pathLst>
                <a:path w="36122" h="33522" extrusionOk="0">
                  <a:moveTo>
                    <a:pt x="6717" y="0"/>
                  </a:moveTo>
                  <a:lnTo>
                    <a:pt x="6477" y="479"/>
                  </a:lnTo>
                  <a:cubicBezTo>
                    <a:pt x="6208" y="1048"/>
                    <a:pt x="5938" y="1587"/>
                    <a:pt x="5699" y="2156"/>
                  </a:cubicBezTo>
                  <a:cubicBezTo>
                    <a:pt x="5160" y="3384"/>
                    <a:pt x="4711" y="4612"/>
                    <a:pt x="4351" y="5899"/>
                  </a:cubicBezTo>
                  <a:cubicBezTo>
                    <a:pt x="3663" y="8474"/>
                    <a:pt x="3213" y="11109"/>
                    <a:pt x="3064" y="13774"/>
                  </a:cubicBezTo>
                  <a:cubicBezTo>
                    <a:pt x="3034" y="14164"/>
                    <a:pt x="3004" y="14553"/>
                    <a:pt x="3004" y="14912"/>
                  </a:cubicBezTo>
                  <a:cubicBezTo>
                    <a:pt x="2824" y="19464"/>
                    <a:pt x="2944" y="25452"/>
                    <a:pt x="6837" y="28506"/>
                  </a:cubicBezTo>
                  <a:cubicBezTo>
                    <a:pt x="6867" y="28506"/>
                    <a:pt x="6867" y="28536"/>
                    <a:pt x="6897" y="28536"/>
                  </a:cubicBezTo>
                  <a:cubicBezTo>
                    <a:pt x="4830" y="29944"/>
                    <a:pt x="2734" y="31261"/>
                    <a:pt x="549" y="32519"/>
                  </a:cubicBezTo>
                  <a:cubicBezTo>
                    <a:pt x="29" y="32816"/>
                    <a:pt x="0" y="33521"/>
                    <a:pt x="461" y="33521"/>
                  </a:cubicBezTo>
                  <a:cubicBezTo>
                    <a:pt x="559" y="33521"/>
                    <a:pt x="677" y="33490"/>
                    <a:pt x="818" y="33417"/>
                  </a:cubicBezTo>
                  <a:cubicBezTo>
                    <a:pt x="3034" y="32249"/>
                    <a:pt x="5190" y="30932"/>
                    <a:pt x="7196" y="29465"/>
                  </a:cubicBezTo>
                  <a:cubicBezTo>
                    <a:pt x="7226" y="29495"/>
                    <a:pt x="7226" y="29525"/>
                    <a:pt x="7256" y="29525"/>
                  </a:cubicBezTo>
                  <a:cubicBezTo>
                    <a:pt x="9639" y="32385"/>
                    <a:pt x="13663" y="33269"/>
                    <a:pt x="17336" y="33269"/>
                  </a:cubicBezTo>
                  <a:cubicBezTo>
                    <a:pt x="18046" y="33269"/>
                    <a:pt x="18743" y="33236"/>
                    <a:pt x="19413" y="33178"/>
                  </a:cubicBezTo>
                  <a:cubicBezTo>
                    <a:pt x="19772" y="33148"/>
                    <a:pt x="20132" y="33118"/>
                    <a:pt x="20491" y="33058"/>
                  </a:cubicBezTo>
                  <a:cubicBezTo>
                    <a:pt x="23216" y="32699"/>
                    <a:pt x="25941" y="32160"/>
                    <a:pt x="28635" y="31441"/>
                  </a:cubicBezTo>
                  <a:cubicBezTo>
                    <a:pt x="29983" y="31112"/>
                    <a:pt x="31300" y="30752"/>
                    <a:pt x="32648" y="30393"/>
                  </a:cubicBezTo>
                  <a:cubicBezTo>
                    <a:pt x="33756" y="30064"/>
                    <a:pt x="35223" y="29854"/>
                    <a:pt x="36121" y="29105"/>
                  </a:cubicBezTo>
                  <a:cubicBezTo>
                    <a:pt x="36061" y="29075"/>
                    <a:pt x="35972" y="29045"/>
                    <a:pt x="35882" y="29015"/>
                  </a:cubicBezTo>
                  <a:cubicBezTo>
                    <a:pt x="33726" y="28701"/>
                    <a:pt x="31547" y="28544"/>
                    <a:pt x="29369" y="28544"/>
                  </a:cubicBezTo>
                  <a:cubicBezTo>
                    <a:pt x="27191" y="28544"/>
                    <a:pt x="25012" y="28701"/>
                    <a:pt x="22856" y="29015"/>
                  </a:cubicBezTo>
                  <a:cubicBezTo>
                    <a:pt x="21060" y="29255"/>
                    <a:pt x="19203" y="29644"/>
                    <a:pt x="17437" y="29644"/>
                  </a:cubicBezTo>
                  <a:cubicBezTo>
                    <a:pt x="15670" y="29644"/>
                    <a:pt x="13993" y="29045"/>
                    <a:pt x="12256" y="28866"/>
                  </a:cubicBezTo>
                  <a:cubicBezTo>
                    <a:pt x="11690" y="28812"/>
                    <a:pt x="11119" y="28786"/>
                    <a:pt x="10549" y="28786"/>
                  </a:cubicBezTo>
                  <a:cubicBezTo>
                    <a:pt x="9522" y="28786"/>
                    <a:pt x="8496" y="28872"/>
                    <a:pt x="7495" y="29045"/>
                  </a:cubicBezTo>
                  <a:cubicBezTo>
                    <a:pt x="7615" y="29015"/>
                    <a:pt x="6268" y="21619"/>
                    <a:pt x="6148" y="20931"/>
                  </a:cubicBezTo>
                  <a:cubicBezTo>
                    <a:pt x="5759" y="18445"/>
                    <a:pt x="5729" y="15930"/>
                    <a:pt x="6028" y="13415"/>
                  </a:cubicBezTo>
                  <a:cubicBezTo>
                    <a:pt x="6447" y="8924"/>
                    <a:pt x="7016" y="4522"/>
                    <a:pt x="67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8"/>
            <p:cNvSpPr/>
            <p:nvPr/>
          </p:nvSpPr>
          <p:spPr>
            <a:xfrm>
              <a:off x="6913112" y="2885268"/>
              <a:ext cx="1204336" cy="1065887"/>
            </a:xfrm>
            <a:custGeom>
              <a:avLst/>
              <a:gdLst/>
              <a:ahLst/>
              <a:cxnLst/>
              <a:rect l="l" t="t" r="r" b="b"/>
              <a:pathLst>
                <a:path w="59169" h="52367" extrusionOk="0">
                  <a:moveTo>
                    <a:pt x="28809" y="1"/>
                  </a:moveTo>
                  <a:cubicBezTo>
                    <a:pt x="27176" y="1"/>
                    <a:pt x="25546" y="810"/>
                    <a:pt x="24375" y="1957"/>
                  </a:cubicBezTo>
                  <a:cubicBezTo>
                    <a:pt x="22907" y="3394"/>
                    <a:pt x="22039" y="5281"/>
                    <a:pt x="21320" y="7167"/>
                  </a:cubicBezTo>
                  <a:cubicBezTo>
                    <a:pt x="19853" y="10940"/>
                    <a:pt x="18925" y="14893"/>
                    <a:pt x="18566" y="18935"/>
                  </a:cubicBezTo>
                  <a:cubicBezTo>
                    <a:pt x="17004" y="15547"/>
                    <a:pt x="13336" y="11340"/>
                    <a:pt x="9239" y="11340"/>
                  </a:cubicBezTo>
                  <a:cubicBezTo>
                    <a:pt x="8701" y="11340"/>
                    <a:pt x="8155" y="11412"/>
                    <a:pt x="7606" y="11569"/>
                  </a:cubicBezTo>
                  <a:cubicBezTo>
                    <a:pt x="3025" y="12856"/>
                    <a:pt x="1" y="17677"/>
                    <a:pt x="1378" y="22229"/>
                  </a:cubicBezTo>
                  <a:cubicBezTo>
                    <a:pt x="2456" y="25882"/>
                    <a:pt x="5810" y="30164"/>
                    <a:pt x="9163" y="31960"/>
                  </a:cubicBezTo>
                  <a:cubicBezTo>
                    <a:pt x="17757" y="36452"/>
                    <a:pt x="26950" y="40913"/>
                    <a:pt x="33837" y="47920"/>
                  </a:cubicBezTo>
                  <a:cubicBezTo>
                    <a:pt x="36697" y="50840"/>
                    <a:pt x="40574" y="52367"/>
                    <a:pt x="44455" y="52367"/>
                  </a:cubicBezTo>
                  <a:cubicBezTo>
                    <a:pt x="48374" y="52367"/>
                    <a:pt x="52298" y="50810"/>
                    <a:pt x="55186" y="47561"/>
                  </a:cubicBezTo>
                  <a:cubicBezTo>
                    <a:pt x="57761" y="44686"/>
                    <a:pt x="59169" y="40584"/>
                    <a:pt x="58061" y="36871"/>
                  </a:cubicBezTo>
                  <a:cubicBezTo>
                    <a:pt x="57108" y="33762"/>
                    <a:pt x="54013" y="31345"/>
                    <a:pt x="50887" y="31345"/>
                  </a:cubicBezTo>
                  <a:cubicBezTo>
                    <a:pt x="50280" y="31345"/>
                    <a:pt x="49672" y="31436"/>
                    <a:pt x="49078" y="31631"/>
                  </a:cubicBezTo>
                  <a:cubicBezTo>
                    <a:pt x="51294" y="29265"/>
                    <a:pt x="53629" y="26600"/>
                    <a:pt x="53749" y="23367"/>
                  </a:cubicBezTo>
                  <a:cubicBezTo>
                    <a:pt x="53839" y="20462"/>
                    <a:pt x="51952" y="17647"/>
                    <a:pt x="49347" y="16360"/>
                  </a:cubicBezTo>
                  <a:cubicBezTo>
                    <a:pt x="48004" y="15696"/>
                    <a:pt x="46508" y="15382"/>
                    <a:pt x="45006" y="15382"/>
                  </a:cubicBezTo>
                  <a:cubicBezTo>
                    <a:pt x="43595" y="15382"/>
                    <a:pt x="42178" y="15658"/>
                    <a:pt x="40873" y="16180"/>
                  </a:cubicBezTo>
                  <a:cubicBezTo>
                    <a:pt x="38149" y="17258"/>
                    <a:pt x="35873" y="19234"/>
                    <a:pt x="34106" y="21570"/>
                  </a:cubicBezTo>
                  <a:cubicBezTo>
                    <a:pt x="35603" y="16869"/>
                    <a:pt x="35903" y="11868"/>
                    <a:pt x="34915" y="7047"/>
                  </a:cubicBezTo>
                  <a:cubicBezTo>
                    <a:pt x="34316" y="4113"/>
                    <a:pt x="32819" y="849"/>
                    <a:pt x="29914" y="130"/>
                  </a:cubicBezTo>
                  <a:cubicBezTo>
                    <a:pt x="29549" y="42"/>
                    <a:pt x="29179" y="1"/>
                    <a:pt x="288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8"/>
            <p:cNvSpPr/>
            <p:nvPr/>
          </p:nvSpPr>
          <p:spPr>
            <a:xfrm>
              <a:off x="7010018" y="2885818"/>
              <a:ext cx="1105598" cy="954733"/>
            </a:xfrm>
            <a:custGeom>
              <a:avLst/>
              <a:gdLst/>
              <a:ahLst/>
              <a:cxnLst/>
              <a:rect l="l" t="t" r="r" b="b"/>
              <a:pathLst>
                <a:path w="54318" h="46906" extrusionOk="0">
                  <a:moveTo>
                    <a:pt x="24028" y="1"/>
                  </a:moveTo>
                  <a:cubicBezTo>
                    <a:pt x="22402" y="1"/>
                    <a:pt x="20781" y="793"/>
                    <a:pt x="19614" y="1960"/>
                  </a:cubicBezTo>
                  <a:cubicBezTo>
                    <a:pt x="18176" y="3367"/>
                    <a:pt x="17278" y="5254"/>
                    <a:pt x="16559" y="7140"/>
                  </a:cubicBezTo>
                  <a:cubicBezTo>
                    <a:pt x="15122" y="10943"/>
                    <a:pt x="14194" y="14896"/>
                    <a:pt x="13805" y="18908"/>
                  </a:cubicBezTo>
                  <a:cubicBezTo>
                    <a:pt x="12239" y="15512"/>
                    <a:pt x="8557" y="11292"/>
                    <a:pt x="4447" y="11292"/>
                  </a:cubicBezTo>
                  <a:cubicBezTo>
                    <a:pt x="3919" y="11292"/>
                    <a:pt x="3384" y="11362"/>
                    <a:pt x="2845" y="11512"/>
                  </a:cubicBezTo>
                  <a:cubicBezTo>
                    <a:pt x="1827" y="11811"/>
                    <a:pt x="869" y="12260"/>
                    <a:pt x="1" y="12889"/>
                  </a:cubicBezTo>
                  <a:cubicBezTo>
                    <a:pt x="1" y="13159"/>
                    <a:pt x="1" y="13428"/>
                    <a:pt x="31" y="13698"/>
                  </a:cubicBezTo>
                  <a:cubicBezTo>
                    <a:pt x="150" y="15584"/>
                    <a:pt x="929" y="16872"/>
                    <a:pt x="2875" y="17081"/>
                  </a:cubicBezTo>
                  <a:cubicBezTo>
                    <a:pt x="3097" y="17104"/>
                    <a:pt x="3319" y="17116"/>
                    <a:pt x="3540" y="17116"/>
                  </a:cubicBezTo>
                  <a:cubicBezTo>
                    <a:pt x="4185" y="17116"/>
                    <a:pt x="4826" y="17020"/>
                    <a:pt x="5450" y="16842"/>
                  </a:cubicBezTo>
                  <a:cubicBezTo>
                    <a:pt x="5969" y="16661"/>
                    <a:pt x="6437" y="16328"/>
                    <a:pt x="6969" y="16328"/>
                  </a:cubicBezTo>
                  <a:cubicBezTo>
                    <a:pt x="7143" y="16328"/>
                    <a:pt x="7324" y="16364"/>
                    <a:pt x="7516" y="16453"/>
                  </a:cubicBezTo>
                  <a:cubicBezTo>
                    <a:pt x="8534" y="16962"/>
                    <a:pt x="8624" y="18818"/>
                    <a:pt x="8924" y="19776"/>
                  </a:cubicBezTo>
                  <a:cubicBezTo>
                    <a:pt x="9313" y="21303"/>
                    <a:pt x="10092" y="22711"/>
                    <a:pt x="11170" y="23878"/>
                  </a:cubicBezTo>
                  <a:cubicBezTo>
                    <a:pt x="12346" y="25092"/>
                    <a:pt x="14075" y="25775"/>
                    <a:pt x="15790" y="25775"/>
                  </a:cubicBezTo>
                  <a:cubicBezTo>
                    <a:pt x="16868" y="25775"/>
                    <a:pt x="17940" y="25505"/>
                    <a:pt x="18865" y="24927"/>
                  </a:cubicBezTo>
                  <a:cubicBezTo>
                    <a:pt x="19973" y="24178"/>
                    <a:pt x="20901" y="23160"/>
                    <a:pt x="21560" y="21962"/>
                  </a:cubicBezTo>
                  <a:cubicBezTo>
                    <a:pt x="22129" y="21004"/>
                    <a:pt x="22518" y="19088"/>
                    <a:pt x="23506" y="18489"/>
                  </a:cubicBezTo>
                  <a:cubicBezTo>
                    <a:pt x="23724" y="18362"/>
                    <a:pt x="23911" y="18306"/>
                    <a:pt x="24071" y="18306"/>
                  </a:cubicBezTo>
                  <a:cubicBezTo>
                    <a:pt x="25118" y="18306"/>
                    <a:pt x="25015" y="20710"/>
                    <a:pt x="25093" y="21333"/>
                  </a:cubicBezTo>
                  <a:cubicBezTo>
                    <a:pt x="25482" y="23849"/>
                    <a:pt x="26560" y="26543"/>
                    <a:pt x="29285" y="27232"/>
                  </a:cubicBezTo>
                  <a:cubicBezTo>
                    <a:pt x="29676" y="27332"/>
                    <a:pt x="30070" y="27377"/>
                    <a:pt x="30463" y="27377"/>
                  </a:cubicBezTo>
                  <a:cubicBezTo>
                    <a:pt x="31727" y="27377"/>
                    <a:pt x="32980" y="26906"/>
                    <a:pt x="34076" y="26244"/>
                  </a:cubicBezTo>
                  <a:cubicBezTo>
                    <a:pt x="34705" y="25825"/>
                    <a:pt x="35304" y="25346"/>
                    <a:pt x="35813" y="24777"/>
                  </a:cubicBezTo>
                  <a:cubicBezTo>
                    <a:pt x="36138" y="24501"/>
                    <a:pt x="36883" y="23891"/>
                    <a:pt x="37450" y="23891"/>
                  </a:cubicBezTo>
                  <a:cubicBezTo>
                    <a:pt x="37562" y="23891"/>
                    <a:pt x="37666" y="23914"/>
                    <a:pt x="37759" y="23968"/>
                  </a:cubicBezTo>
                  <a:cubicBezTo>
                    <a:pt x="38777" y="24507"/>
                    <a:pt x="37550" y="26034"/>
                    <a:pt x="37340" y="26663"/>
                  </a:cubicBezTo>
                  <a:cubicBezTo>
                    <a:pt x="36741" y="28520"/>
                    <a:pt x="36352" y="30586"/>
                    <a:pt x="36681" y="32562"/>
                  </a:cubicBezTo>
                  <a:cubicBezTo>
                    <a:pt x="36951" y="34209"/>
                    <a:pt x="38059" y="35556"/>
                    <a:pt x="39586" y="36185"/>
                  </a:cubicBezTo>
                  <a:cubicBezTo>
                    <a:pt x="40334" y="36485"/>
                    <a:pt x="41143" y="36634"/>
                    <a:pt x="41981" y="36694"/>
                  </a:cubicBezTo>
                  <a:cubicBezTo>
                    <a:pt x="42910" y="36754"/>
                    <a:pt x="43838" y="36545"/>
                    <a:pt x="44017" y="37772"/>
                  </a:cubicBezTo>
                  <a:cubicBezTo>
                    <a:pt x="44137" y="38461"/>
                    <a:pt x="43748" y="38700"/>
                    <a:pt x="43419" y="39180"/>
                  </a:cubicBezTo>
                  <a:cubicBezTo>
                    <a:pt x="43029" y="39748"/>
                    <a:pt x="42820" y="40437"/>
                    <a:pt x="42820" y="41156"/>
                  </a:cubicBezTo>
                  <a:cubicBezTo>
                    <a:pt x="42850" y="42503"/>
                    <a:pt x="43838" y="43911"/>
                    <a:pt x="44796" y="44839"/>
                  </a:cubicBezTo>
                  <a:cubicBezTo>
                    <a:pt x="46287" y="46301"/>
                    <a:pt x="48292" y="46906"/>
                    <a:pt x="50364" y="46906"/>
                  </a:cubicBezTo>
                  <a:cubicBezTo>
                    <a:pt x="50414" y="46906"/>
                    <a:pt x="50465" y="46906"/>
                    <a:pt x="50515" y="46905"/>
                  </a:cubicBezTo>
                  <a:lnTo>
                    <a:pt x="50964" y="46905"/>
                  </a:lnTo>
                  <a:cubicBezTo>
                    <a:pt x="53180" y="44090"/>
                    <a:pt x="54318" y="40287"/>
                    <a:pt x="53300" y="36874"/>
                  </a:cubicBezTo>
                  <a:cubicBezTo>
                    <a:pt x="52349" y="33771"/>
                    <a:pt x="49266" y="31338"/>
                    <a:pt x="46146" y="31338"/>
                  </a:cubicBezTo>
                  <a:cubicBezTo>
                    <a:pt x="45533" y="31338"/>
                    <a:pt x="44917" y="31432"/>
                    <a:pt x="44317" y="31634"/>
                  </a:cubicBezTo>
                  <a:cubicBezTo>
                    <a:pt x="46533" y="29268"/>
                    <a:pt x="48868" y="26603"/>
                    <a:pt x="48988" y="23369"/>
                  </a:cubicBezTo>
                  <a:cubicBezTo>
                    <a:pt x="49108" y="20435"/>
                    <a:pt x="47191" y="17650"/>
                    <a:pt x="44586" y="16333"/>
                  </a:cubicBezTo>
                  <a:cubicBezTo>
                    <a:pt x="43259" y="15677"/>
                    <a:pt x="41792" y="15371"/>
                    <a:pt x="40311" y="15371"/>
                  </a:cubicBezTo>
                  <a:cubicBezTo>
                    <a:pt x="38886" y="15371"/>
                    <a:pt x="37449" y="15654"/>
                    <a:pt x="36112" y="16183"/>
                  </a:cubicBezTo>
                  <a:cubicBezTo>
                    <a:pt x="33417" y="17231"/>
                    <a:pt x="31112" y="19237"/>
                    <a:pt x="29345" y="21543"/>
                  </a:cubicBezTo>
                  <a:cubicBezTo>
                    <a:pt x="30872" y="16872"/>
                    <a:pt x="31142" y="11871"/>
                    <a:pt x="30154" y="7050"/>
                  </a:cubicBezTo>
                  <a:cubicBezTo>
                    <a:pt x="29555" y="4086"/>
                    <a:pt x="28058" y="852"/>
                    <a:pt x="25153" y="133"/>
                  </a:cubicBezTo>
                  <a:cubicBezTo>
                    <a:pt x="24782" y="43"/>
                    <a:pt x="24405" y="1"/>
                    <a:pt x="24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8"/>
            <p:cNvSpPr/>
            <p:nvPr/>
          </p:nvSpPr>
          <p:spPr>
            <a:xfrm>
              <a:off x="7455041" y="2932714"/>
              <a:ext cx="143741" cy="243008"/>
            </a:xfrm>
            <a:custGeom>
              <a:avLst/>
              <a:gdLst/>
              <a:ahLst/>
              <a:cxnLst/>
              <a:rect l="l" t="t" r="r" b="b"/>
              <a:pathLst>
                <a:path w="7062" h="11939" extrusionOk="0">
                  <a:moveTo>
                    <a:pt x="2352" y="0"/>
                  </a:moveTo>
                  <a:cubicBezTo>
                    <a:pt x="1898" y="0"/>
                    <a:pt x="1385" y="108"/>
                    <a:pt x="804" y="345"/>
                  </a:cubicBezTo>
                  <a:cubicBezTo>
                    <a:pt x="1" y="649"/>
                    <a:pt x="196" y="2540"/>
                    <a:pt x="1035" y="2540"/>
                  </a:cubicBezTo>
                  <a:cubicBezTo>
                    <a:pt x="1103" y="2540"/>
                    <a:pt x="1176" y="2528"/>
                    <a:pt x="1253" y="2501"/>
                  </a:cubicBezTo>
                  <a:cubicBezTo>
                    <a:pt x="1495" y="2408"/>
                    <a:pt x="1714" y="2365"/>
                    <a:pt x="1913" y="2365"/>
                  </a:cubicBezTo>
                  <a:cubicBezTo>
                    <a:pt x="4549" y="2365"/>
                    <a:pt x="3628" y="9957"/>
                    <a:pt x="4157" y="11543"/>
                  </a:cubicBezTo>
                  <a:cubicBezTo>
                    <a:pt x="4199" y="11791"/>
                    <a:pt x="4410" y="11939"/>
                    <a:pt x="4635" y="11939"/>
                  </a:cubicBezTo>
                  <a:cubicBezTo>
                    <a:pt x="4738" y="11939"/>
                    <a:pt x="4843" y="11908"/>
                    <a:pt x="4936" y="11843"/>
                  </a:cubicBezTo>
                  <a:cubicBezTo>
                    <a:pt x="7062" y="10196"/>
                    <a:pt x="6134" y="5585"/>
                    <a:pt x="5475" y="3429"/>
                  </a:cubicBezTo>
                  <a:cubicBezTo>
                    <a:pt x="4910" y="1474"/>
                    <a:pt x="4029" y="0"/>
                    <a:pt x="23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8"/>
            <p:cNvSpPr/>
            <p:nvPr/>
          </p:nvSpPr>
          <p:spPr>
            <a:xfrm>
              <a:off x="7432245" y="3019504"/>
              <a:ext cx="93405" cy="124852"/>
            </a:xfrm>
            <a:custGeom>
              <a:avLst/>
              <a:gdLst/>
              <a:ahLst/>
              <a:cxnLst/>
              <a:rect l="l" t="t" r="r" b="b"/>
              <a:pathLst>
                <a:path w="4589" h="6134" extrusionOk="0">
                  <a:moveTo>
                    <a:pt x="1095" y="0"/>
                  </a:moveTo>
                  <a:cubicBezTo>
                    <a:pt x="107" y="0"/>
                    <a:pt x="0" y="1984"/>
                    <a:pt x="726" y="2459"/>
                  </a:cubicBezTo>
                  <a:cubicBezTo>
                    <a:pt x="1654" y="3087"/>
                    <a:pt x="1924" y="3836"/>
                    <a:pt x="1954" y="4824"/>
                  </a:cubicBezTo>
                  <a:cubicBezTo>
                    <a:pt x="1954" y="5363"/>
                    <a:pt x="2403" y="6134"/>
                    <a:pt x="2890" y="6134"/>
                  </a:cubicBezTo>
                  <a:cubicBezTo>
                    <a:pt x="3079" y="6134"/>
                    <a:pt x="3274" y="6016"/>
                    <a:pt x="3451" y="5722"/>
                  </a:cubicBezTo>
                  <a:cubicBezTo>
                    <a:pt x="4589" y="3806"/>
                    <a:pt x="3541" y="662"/>
                    <a:pt x="1325" y="33"/>
                  </a:cubicBezTo>
                  <a:cubicBezTo>
                    <a:pt x="1244" y="11"/>
                    <a:pt x="1167" y="0"/>
                    <a:pt x="1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8"/>
            <p:cNvSpPr/>
            <p:nvPr/>
          </p:nvSpPr>
          <p:spPr>
            <a:xfrm>
              <a:off x="7840203" y="3264182"/>
              <a:ext cx="92571" cy="159536"/>
            </a:xfrm>
            <a:custGeom>
              <a:avLst/>
              <a:gdLst/>
              <a:ahLst/>
              <a:cxnLst/>
              <a:rect l="l" t="t" r="r" b="b"/>
              <a:pathLst>
                <a:path w="4548" h="7838" extrusionOk="0">
                  <a:moveTo>
                    <a:pt x="1850" y="1"/>
                  </a:moveTo>
                  <a:cubicBezTo>
                    <a:pt x="1434" y="1"/>
                    <a:pt x="997" y="143"/>
                    <a:pt x="565" y="469"/>
                  </a:cubicBezTo>
                  <a:cubicBezTo>
                    <a:pt x="0" y="872"/>
                    <a:pt x="185" y="2605"/>
                    <a:pt x="923" y="2605"/>
                  </a:cubicBezTo>
                  <a:cubicBezTo>
                    <a:pt x="1007" y="2605"/>
                    <a:pt x="1097" y="2583"/>
                    <a:pt x="1194" y="2535"/>
                  </a:cubicBezTo>
                  <a:cubicBezTo>
                    <a:pt x="1393" y="2427"/>
                    <a:pt x="1574" y="2379"/>
                    <a:pt x="1736" y="2379"/>
                  </a:cubicBezTo>
                  <a:cubicBezTo>
                    <a:pt x="2425" y="2379"/>
                    <a:pt x="2770" y="3244"/>
                    <a:pt x="2721" y="3972"/>
                  </a:cubicBezTo>
                  <a:cubicBezTo>
                    <a:pt x="2662" y="4990"/>
                    <a:pt x="2152" y="5948"/>
                    <a:pt x="2212" y="6966"/>
                  </a:cubicBezTo>
                  <a:cubicBezTo>
                    <a:pt x="2239" y="7333"/>
                    <a:pt x="2425" y="7837"/>
                    <a:pt x="2792" y="7837"/>
                  </a:cubicBezTo>
                  <a:cubicBezTo>
                    <a:pt x="2845" y="7837"/>
                    <a:pt x="2901" y="7827"/>
                    <a:pt x="2961" y="7805"/>
                  </a:cubicBezTo>
                  <a:cubicBezTo>
                    <a:pt x="3829" y="7535"/>
                    <a:pt x="4189" y="6218"/>
                    <a:pt x="4338" y="5439"/>
                  </a:cubicBezTo>
                  <a:cubicBezTo>
                    <a:pt x="4548" y="4391"/>
                    <a:pt x="4518" y="3283"/>
                    <a:pt x="4278" y="2235"/>
                  </a:cubicBezTo>
                  <a:cubicBezTo>
                    <a:pt x="3930" y="1015"/>
                    <a:pt x="2963" y="1"/>
                    <a:pt x="1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8"/>
            <p:cNvSpPr/>
            <p:nvPr/>
          </p:nvSpPr>
          <p:spPr>
            <a:xfrm>
              <a:off x="7814516" y="3396341"/>
              <a:ext cx="57928" cy="113922"/>
            </a:xfrm>
            <a:custGeom>
              <a:avLst/>
              <a:gdLst/>
              <a:ahLst/>
              <a:cxnLst/>
              <a:rect l="l" t="t" r="r" b="b"/>
              <a:pathLst>
                <a:path w="2846" h="5597" extrusionOk="0">
                  <a:moveTo>
                    <a:pt x="830" y="1"/>
                  </a:moveTo>
                  <a:cubicBezTo>
                    <a:pt x="495" y="1"/>
                    <a:pt x="227" y="490"/>
                    <a:pt x="151" y="743"/>
                  </a:cubicBezTo>
                  <a:cubicBezTo>
                    <a:pt x="1" y="1222"/>
                    <a:pt x="151" y="1761"/>
                    <a:pt x="480" y="2150"/>
                  </a:cubicBezTo>
                  <a:cubicBezTo>
                    <a:pt x="690" y="2330"/>
                    <a:pt x="839" y="2599"/>
                    <a:pt x="869" y="2899"/>
                  </a:cubicBezTo>
                  <a:cubicBezTo>
                    <a:pt x="869" y="2929"/>
                    <a:pt x="869" y="3108"/>
                    <a:pt x="869" y="3168"/>
                  </a:cubicBezTo>
                  <a:cubicBezTo>
                    <a:pt x="809" y="3408"/>
                    <a:pt x="720" y="3617"/>
                    <a:pt x="660" y="3827"/>
                  </a:cubicBezTo>
                  <a:cubicBezTo>
                    <a:pt x="510" y="4276"/>
                    <a:pt x="540" y="4725"/>
                    <a:pt x="750" y="5144"/>
                  </a:cubicBezTo>
                  <a:cubicBezTo>
                    <a:pt x="868" y="5333"/>
                    <a:pt x="1097" y="5597"/>
                    <a:pt x="1351" y="5597"/>
                  </a:cubicBezTo>
                  <a:cubicBezTo>
                    <a:pt x="1419" y="5597"/>
                    <a:pt x="1488" y="5578"/>
                    <a:pt x="1558" y="5534"/>
                  </a:cubicBezTo>
                  <a:cubicBezTo>
                    <a:pt x="2606" y="4935"/>
                    <a:pt x="2846" y="3498"/>
                    <a:pt x="2666" y="2390"/>
                  </a:cubicBezTo>
                  <a:cubicBezTo>
                    <a:pt x="2486" y="1402"/>
                    <a:pt x="1887" y="533"/>
                    <a:pt x="1019" y="54"/>
                  </a:cubicBezTo>
                  <a:cubicBezTo>
                    <a:pt x="954" y="17"/>
                    <a:pt x="891"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8"/>
            <p:cNvSpPr/>
            <p:nvPr/>
          </p:nvSpPr>
          <p:spPr>
            <a:xfrm>
              <a:off x="7957566" y="3581971"/>
              <a:ext cx="106859" cy="168594"/>
            </a:xfrm>
            <a:custGeom>
              <a:avLst/>
              <a:gdLst/>
              <a:ahLst/>
              <a:cxnLst/>
              <a:rect l="l" t="t" r="r" b="b"/>
              <a:pathLst>
                <a:path w="5250" h="8283" extrusionOk="0">
                  <a:moveTo>
                    <a:pt x="1961" y="1"/>
                  </a:moveTo>
                  <a:cubicBezTo>
                    <a:pt x="1649" y="1"/>
                    <a:pt x="1317" y="68"/>
                    <a:pt x="968" y="217"/>
                  </a:cubicBezTo>
                  <a:cubicBezTo>
                    <a:pt x="1" y="631"/>
                    <a:pt x="181" y="2932"/>
                    <a:pt x="1250" y="2932"/>
                  </a:cubicBezTo>
                  <a:cubicBezTo>
                    <a:pt x="1339" y="2932"/>
                    <a:pt x="1435" y="2916"/>
                    <a:pt x="1537" y="2882"/>
                  </a:cubicBezTo>
                  <a:cubicBezTo>
                    <a:pt x="1664" y="2831"/>
                    <a:pt x="1785" y="2809"/>
                    <a:pt x="1898" y="2809"/>
                  </a:cubicBezTo>
                  <a:cubicBezTo>
                    <a:pt x="2664" y="2809"/>
                    <a:pt x="3085" y="3850"/>
                    <a:pt x="2824" y="4528"/>
                  </a:cubicBezTo>
                  <a:cubicBezTo>
                    <a:pt x="2405" y="5636"/>
                    <a:pt x="1896" y="6265"/>
                    <a:pt x="2016" y="7523"/>
                  </a:cubicBezTo>
                  <a:cubicBezTo>
                    <a:pt x="2046" y="7882"/>
                    <a:pt x="2345" y="8211"/>
                    <a:pt x="2705" y="8271"/>
                  </a:cubicBezTo>
                  <a:cubicBezTo>
                    <a:pt x="2751" y="8279"/>
                    <a:pt x="2797" y="8282"/>
                    <a:pt x="2842" y="8282"/>
                  </a:cubicBezTo>
                  <a:cubicBezTo>
                    <a:pt x="3706" y="8282"/>
                    <a:pt x="4396" y="6979"/>
                    <a:pt x="4681" y="6325"/>
                  </a:cubicBezTo>
                  <a:cubicBezTo>
                    <a:pt x="5190" y="5277"/>
                    <a:pt x="5250" y="4079"/>
                    <a:pt x="4920" y="3001"/>
                  </a:cubicBezTo>
                  <a:cubicBezTo>
                    <a:pt x="4523" y="1563"/>
                    <a:pt x="3469" y="1"/>
                    <a:pt x="1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8"/>
            <p:cNvSpPr/>
            <p:nvPr/>
          </p:nvSpPr>
          <p:spPr>
            <a:xfrm>
              <a:off x="8191781" y="4044072"/>
              <a:ext cx="220049" cy="461409"/>
            </a:xfrm>
            <a:custGeom>
              <a:avLst/>
              <a:gdLst/>
              <a:ahLst/>
              <a:cxnLst/>
              <a:rect l="l" t="t" r="r" b="b"/>
              <a:pathLst>
                <a:path w="10811" h="22669" extrusionOk="0">
                  <a:moveTo>
                    <a:pt x="9253" y="1"/>
                  </a:moveTo>
                  <a:cubicBezTo>
                    <a:pt x="9254" y="2"/>
                    <a:pt x="9254" y="3"/>
                    <a:pt x="9254" y="3"/>
                  </a:cubicBezTo>
                  <a:lnTo>
                    <a:pt x="9254" y="3"/>
                  </a:lnTo>
                  <a:cubicBezTo>
                    <a:pt x="9254" y="3"/>
                    <a:pt x="9254" y="2"/>
                    <a:pt x="9253" y="1"/>
                  </a:cubicBezTo>
                  <a:close/>
                  <a:moveTo>
                    <a:pt x="9254" y="3"/>
                  </a:moveTo>
                  <a:cubicBezTo>
                    <a:pt x="9293" y="169"/>
                    <a:pt x="7366" y="1859"/>
                    <a:pt x="7157" y="2067"/>
                  </a:cubicBezTo>
                  <a:cubicBezTo>
                    <a:pt x="6409" y="2876"/>
                    <a:pt x="5720" y="3714"/>
                    <a:pt x="5031" y="4552"/>
                  </a:cubicBezTo>
                  <a:cubicBezTo>
                    <a:pt x="3953" y="5930"/>
                    <a:pt x="2516" y="7577"/>
                    <a:pt x="1797" y="9164"/>
                  </a:cubicBezTo>
                  <a:cubicBezTo>
                    <a:pt x="929" y="11320"/>
                    <a:pt x="360" y="13595"/>
                    <a:pt x="181" y="15931"/>
                  </a:cubicBezTo>
                  <a:cubicBezTo>
                    <a:pt x="61" y="17159"/>
                    <a:pt x="1" y="18356"/>
                    <a:pt x="31" y="19584"/>
                  </a:cubicBezTo>
                  <a:cubicBezTo>
                    <a:pt x="31" y="19883"/>
                    <a:pt x="151" y="22578"/>
                    <a:pt x="61" y="22668"/>
                  </a:cubicBezTo>
                  <a:lnTo>
                    <a:pt x="3774" y="20243"/>
                  </a:lnTo>
                  <a:cubicBezTo>
                    <a:pt x="4642" y="19704"/>
                    <a:pt x="5391" y="18985"/>
                    <a:pt x="6020" y="18177"/>
                  </a:cubicBezTo>
                  <a:cubicBezTo>
                    <a:pt x="7666" y="16260"/>
                    <a:pt x="9014" y="14344"/>
                    <a:pt x="9703" y="11859"/>
                  </a:cubicBezTo>
                  <a:cubicBezTo>
                    <a:pt x="10810" y="7997"/>
                    <a:pt x="10451" y="3836"/>
                    <a:pt x="9254" y="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8"/>
            <p:cNvSpPr/>
            <p:nvPr/>
          </p:nvSpPr>
          <p:spPr>
            <a:xfrm>
              <a:off x="8200940" y="4383824"/>
              <a:ext cx="393731" cy="143558"/>
            </a:xfrm>
            <a:custGeom>
              <a:avLst/>
              <a:gdLst/>
              <a:ahLst/>
              <a:cxnLst/>
              <a:rect l="l" t="t" r="r" b="b"/>
              <a:pathLst>
                <a:path w="19344" h="7053" extrusionOk="0">
                  <a:moveTo>
                    <a:pt x="19343" y="1155"/>
                  </a:moveTo>
                  <a:lnTo>
                    <a:pt x="19343" y="1155"/>
                  </a:lnTo>
                  <a:cubicBezTo>
                    <a:pt x="19343" y="1156"/>
                    <a:pt x="19343" y="1156"/>
                    <a:pt x="19342" y="1157"/>
                  </a:cubicBezTo>
                  <a:lnTo>
                    <a:pt x="19342" y="1157"/>
                  </a:lnTo>
                  <a:cubicBezTo>
                    <a:pt x="19343" y="1156"/>
                    <a:pt x="19343" y="1156"/>
                    <a:pt x="19343" y="1155"/>
                  </a:cubicBezTo>
                  <a:close/>
                  <a:moveTo>
                    <a:pt x="11048" y="0"/>
                  </a:moveTo>
                  <a:cubicBezTo>
                    <a:pt x="10654" y="0"/>
                    <a:pt x="10271" y="22"/>
                    <a:pt x="9911" y="77"/>
                  </a:cubicBezTo>
                  <a:cubicBezTo>
                    <a:pt x="8055" y="407"/>
                    <a:pt x="6258" y="1006"/>
                    <a:pt x="4611" y="1904"/>
                  </a:cubicBezTo>
                  <a:cubicBezTo>
                    <a:pt x="3743" y="2353"/>
                    <a:pt x="2875" y="2832"/>
                    <a:pt x="2066" y="3371"/>
                  </a:cubicBezTo>
                  <a:cubicBezTo>
                    <a:pt x="1859" y="3489"/>
                    <a:pt x="131" y="4719"/>
                    <a:pt x="4" y="4719"/>
                  </a:cubicBezTo>
                  <a:cubicBezTo>
                    <a:pt x="2" y="4719"/>
                    <a:pt x="1" y="4719"/>
                    <a:pt x="0" y="4718"/>
                  </a:cubicBezTo>
                  <a:lnTo>
                    <a:pt x="0" y="4718"/>
                  </a:lnTo>
                  <a:lnTo>
                    <a:pt x="3234" y="6216"/>
                  </a:lnTo>
                  <a:cubicBezTo>
                    <a:pt x="3983" y="6545"/>
                    <a:pt x="4791" y="6755"/>
                    <a:pt x="5599" y="6844"/>
                  </a:cubicBezTo>
                  <a:cubicBezTo>
                    <a:pt x="6514" y="6967"/>
                    <a:pt x="7403" y="7053"/>
                    <a:pt x="8288" y="7053"/>
                  </a:cubicBezTo>
                  <a:cubicBezTo>
                    <a:pt x="9344" y="7053"/>
                    <a:pt x="10393" y="6931"/>
                    <a:pt x="11468" y="6605"/>
                  </a:cubicBezTo>
                  <a:cubicBezTo>
                    <a:pt x="14582" y="5707"/>
                    <a:pt x="17246" y="3641"/>
                    <a:pt x="19342" y="1157"/>
                  </a:cubicBezTo>
                  <a:lnTo>
                    <a:pt x="19342" y="1157"/>
                  </a:lnTo>
                  <a:cubicBezTo>
                    <a:pt x="19333" y="1167"/>
                    <a:pt x="19307" y="1172"/>
                    <a:pt x="19269" y="1172"/>
                  </a:cubicBezTo>
                  <a:cubicBezTo>
                    <a:pt x="18889" y="1172"/>
                    <a:pt x="17225" y="700"/>
                    <a:pt x="17008" y="646"/>
                  </a:cubicBezTo>
                  <a:cubicBezTo>
                    <a:pt x="16140" y="496"/>
                    <a:pt x="15271" y="347"/>
                    <a:pt x="14403" y="287"/>
                  </a:cubicBezTo>
                  <a:cubicBezTo>
                    <a:pt x="13363" y="176"/>
                    <a:pt x="12161" y="0"/>
                    <a:pt x="1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8"/>
            <p:cNvSpPr/>
            <p:nvPr/>
          </p:nvSpPr>
          <p:spPr>
            <a:xfrm>
              <a:off x="4758622" y="3738739"/>
              <a:ext cx="325484" cy="617403"/>
            </a:xfrm>
            <a:custGeom>
              <a:avLst/>
              <a:gdLst/>
              <a:ahLst/>
              <a:cxnLst/>
              <a:rect l="l" t="t" r="r" b="b"/>
              <a:pathLst>
                <a:path w="15991" h="30333" extrusionOk="0">
                  <a:moveTo>
                    <a:pt x="1468" y="0"/>
                  </a:moveTo>
                  <a:cubicBezTo>
                    <a:pt x="1468" y="0"/>
                    <a:pt x="1468" y="1"/>
                    <a:pt x="1468" y="1"/>
                  </a:cubicBezTo>
                  <a:lnTo>
                    <a:pt x="1468" y="1"/>
                  </a:lnTo>
                  <a:cubicBezTo>
                    <a:pt x="1468" y="1"/>
                    <a:pt x="1468" y="0"/>
                    <a:pt x="1468" y="0"/>
                  </a:cubicBezTo>
                  <a:close/>
                  <a:moveTo>
                    <a:pt x="1468" y="1"/>
                  </a:moveTo>
                  <a:cubicBezTo>
                    <a:pt x="150" y="5360"/>
                    <a:pt x="1" y="11139"/>
                    <a:pt x="1857" y="16320"/>
                  </a:cubicBezTo>
                  <a:cubicBezTo>
                    <a:pt x="3025" y="19673"/>
                    <a:pt x="5001" y="22218"/>
                    <a:pt x="7427" y="24704"/>
                  </a:cubicBezTo>
                  <a:cubicBezTo>
                    <a:pt x="8355" y="25752"/>
                    <a:pt x="9463" y="26650"/>
                    <a:pt x="10690" y="27339"/>
                  </a:cubicBezTo>
                  <a:lnTo>
                    <a:pt x="15987" y="30331"/>
                  </a:lnTo>
                  <a:lnTo>
                    <a:pt x="15987" y="30331"/>
                  </a:lnTo>
                  <a:cubicBezTo>
                    <a:pt x="15840" y="30224"/>
                    <a:pt x="15811" y="26557"/>
                    <a:pt x="15781" y="26141"/>
                  </a:cubicBezTo>
                  <a:cubicBezTo>
                    <a:pt x="15691" y="24464"/>
                    <a:pt x="15511" y="22787"/>
                    <a:pt x="15242" y="21140"/>
                  </a:cubicBezTo>
                  <a:cubicBezTo>
                    <a:pt x="14823" y="17966"/>
                    <a:pt x="13864" y="14852"/>
                    <a:pt x="12457" y="11978"/>
                  </a:cubicBezTo>
                  <a:cubicBezTo>
                    <a:pt x="11379" y="9852"/>
                    <a:pt x="9253" y="7726"/>
                    <a:pt x="7636" y="5929"/>
                  </a:cubicBezTo>
                  <a:cubicBezTo>
                    <a:pt x="6648" y="4821"/>
                    <a:pt x="5600" y="3743"/>
                    <a:pt x="4522" y="2695"/>
                  </a:cubicBezTo>
                  <a:cubicBezTo>
                    <a:pt x="4223" y="2396"/>
                    <a:pt x="1410" y="241"/>
                    <a:pt x="1468" y="1"/>
                  </a:cubicBezTo>
                  <a:close/>
                  <a:moveTo>
                    <a:pt x="15987" y="30331"/>
                  </a:moveTo>
                  <a:cubicBezTo>
                    <a:pt x="15988" y="30332"/>
                    <a:pt x="15989" y="30333"/>
                    <a:pt x="15990" y="30333"/>
                  </a:cubicBezTo>
                  <a:lnTo>
                    <a:pt x="15987" y="3033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8"/>
            <p:cNvSpPr/>
            <p:nvPr/>
          </p:nvSpPr>
          <p:spPr>
            <a:xfrm>
              <a:off x="4525201" y="4209124"/>
              <a:ext cx="546102" cy="193019"/>
            </a:xfrm>
            <a:custGeom>
              <a:avLst/>
              <a:gdLst/>
              <a:ahLst/>
              <a:cxnLst/>
              <a:rect l="l" t="t" r="r" b="b"/>
              <a:pathLst>
                <a:path w="26830" h="9483" extrusionOk="0">
                  <a:moveTo>
                    <a:pt x="12033" y="1"/>
                  </a:moveTo>
                  <a:cubicBezTo>
                    <a:pt x="10295" y="1"/>
                    <a:pt x="8330" y="437"/>
                    <a:pt x="6678" y="695"/>
                  </a:cubicBezTo>
                  <a:cubicBezTo>
                    <a:pt x="5510" y="875"/>
                    <a:pt x="4312" y="1115"/>
                    <a:pt x="3144" y="1414"/>
                  </a:cubicBezTo>
                  <a:cubicBezTo>
                    <a:pt x="2838" y="1470"/>
                    <a:pt x="513" y="2328"/>
                    <a:pt x="67" y="2328"/>
                  </a:cubicBezTo>
                  <a:cubicBezTo>
                    <a:pt x="34" y="2328"/>
                    <a:pt x="11" y="2323"/>
                    <a:pt x="0" y="2312"/>
                  </a:cubicBezTo>
                  <a:lnTo>
                    <a:pt x="0" y="2312"/>
                  </a:lnTo>
                  <a:cubicBezTo>
                    <a:pt x="3055" y="5516"/>
                    <a:pt x="6917" y="8121"/>
                    <a:pt x="11229" y="9109"/>
                  </a:cubicBezTo>
                  <a:cubicBezTo>
                    <a:pt x="12374" y="9371"/>
                    <a:pt x="13488" y="9482"/>
                    <a:pt x="14597" y="9482"/>
                  </a:cubicBezTo>
                  <a:cubicBezTo>
                    <a:pt x="16156" y="9482"/>
                    <a:pt x="17704" y="9262"/>
                    <a:pt x="19314" y="8930"/>
                  </a:cubicBezTo>
                  <a:cubicBezTo>
                    <a:pt x="20422" y="8750"/>
                    <a:pt x="21500" y="8391"/>
                    <a:pt x="22518" y="7882"/>
                  </a:cubicBezTo>
                  <a:lnTo>
                    <a:pt x="26830" y="5576"/>
                  </a:lnTo>
                  <a:lnTo>
                    <a:pt x="26830" y="5576"/>
                  </a:lnTo>
                  <a:cubicBezTo>
                    <a:pt x="26827" y="5577"/>
                    <a:pt x="26823" y="5578"/>
                    <a:pt x="26819" y="5578"/>
                  </a:cubicBezTo>
                  <a:cubicBezTo>
                    <a:pt x="26587" y="5578"/>
                    <a:pt x="24188" y="4076"/>
                    <a:pt x="23865" y="3899"/>
                  </a:cubicBezTo>
                  <a:cubicBezTo>
                    <a:pt x="22697" y="3241"/>
                    <a:pt x="21500" y="2642"/>
                    <a:pt x="20272" y="2103"/>
                  </a:cubicBezTo>
                  <a:cubicBezTo>
                    <a:pt x="17906" y="1025"/>
                    <a:pt x="15421" y="336"/>
                    <a:pt x="12846" y="37"/>
                  </a:cubicBezTo>
                  <a:cubicBezTo>
                    <a:pt x="12582" y="12"/>
                    <a:pt x="12311" y="1"/>
                    <a:pt x="12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8"/>
            <p:cNvSpPr/>
            <p:nvPr/>
          </p:nvSpPr>
          <p:spPr>
            <a:xfrm>
              <a:off x="6313396" y="2408838"/>
              <a:ext cx="752107" cy="1086343"/>
            </a:xfrm>
            <a:custGeom>
              <a:avLst/>
              <a:gdLst/>
              <a:ahLst/>
              <a:cxnLst/>
              <a:rect l="l" t="t" r="r" b="b"/>
              <a:pathLst>
                <a:path w="36951" h="53372" extrusionOk="0">
                  <a:moveTo>
                    <a:pt x="9158" y="0"/>
                  </a:moveTo>
                  <a:cubicBezTo>
                    <a:pt x="8902" y="0"/>
                    <a:pt x="8634" y="30"/>
                    <a:pt x="8355" y="92"/>
                  </a:cubicBezTo>
                  <a:cubicBezTo>
                    <a:pt x="4731" y="870"/>
                    <a:pt x="4252" y="5482"/>
                    <a:pt x="4701" y="8476"/>
                  </a:cubicBezTo>
                  <a:cubicBezTo>
                    <a:pt x="4971" y="10452"/>
                    <a:pt x="5690" y="12339"/>
                    <a:pt x="6768" y="14016"/>
                  </a:cubicBezTo>
                  <a:cubicBezTo>
                    <a:pt x="7306" y="14854"/>
                    <a:pt x="8025" y="15573"/>
                    <a:pt x="8864" y="16112"/>
                  </a:cubicBezTo>
                  <a:cubicBezTo>
                    <a:pt x="9522" y="16531"/>
                    <a:pt x="10510" y="16651"/>
                    <a:pt x="10990" y="17369"/>
                  </a:cubicBezTo>
                  <a:cubicBezTo>
                    <a:pt x="11259" y="17758"/>
                    <a:pt x="11319" y="18327"/>
                    <a:pt x="11529" y="18777"/>
                  </a:cubicBezTo>
                  <a:cubicBezTo>
                    <a:pt x="11798" y="19345"/>
                    <a:pt x="12067" y="19914"/>
                    <a:pt x="12367" y="20423"/>
                  </a:cubicBezTo>
                  <a:cubicBezTo>
                    <a:pt x="13565" y="22519"/>
                    <a:pt x="14942" y="24526"/>
                    <a:pt x="16499" y="26382"/>
                  </a:cubicBezTo>
                  <a:cubicBezTo>
                    <a:pt x="16080" y="26173"/>
                    <a:pt x="15661" y="26023"/>
                    <a:pt x="15241" y="25873"/>
                  </a:cubicBezTo>
                  <a:cubicBezTo>
                    <a:pt x="14343" y="25544"/>
                    <a:pt x="13445" y="25065"/>
                    <a:pt x="12487" y="24915"/>
                  </a:cubicBezTo>
                  <a:cubicBezTo>
                    <a:pt x="11738" y="24795"/>
                    <a:pt x="11079" y="24436"/>
                    <a:pt x="10630" y="23837"/>
                  </a:cubicBezTo>
                  <a:cubicBezTo>
                    <a:pt x="10091" y="23238"/>
                    <a:pt x="9522" y="22699"/>
                    <a:pt x="8893" y="22220"/>
                  </a:cubicBezTo>
                  <a:cubicBezTo>
                    <a:pt x="7636" y="21202"/>
                    <a:pt x="6199" y="20483"/>
                    <a:pt x="4612" y="20124"/>
                  </a:cubicBezTo>
                  <a:cubicBezTo>
                    <a:pt x="4312" y="20062"/>
                    <a:pt x="4009" y="20032"/>
                    <a:pt x="3710" y="20032"/>
                  </a:cubicBezTo>
                  <a:cubicBezTo>
                    <a:pt x="1975" y="20032"/>
                    <a:pt x="359" y="21058"/>
                    <a:pt x="180" y="22999"/>
                  </a:cubicBezTo>
                  <a:cubicBezTo>
                    <a:pt x="0" y="25244"/>
                    <a:pt x="1857" y="27011"/>
                    <a:pt x="3803" y="27700"/>
                  </a:cubicBezTo>
                  <a:cubicBezTo>
                    <a:pt x="4613" y="27997"/>
                    <a:pt x="5442" y="28123"/>
                    <a:pt x="6272" y="28123"/>
                  </a:cubicBezTo>
                  <a:cubicBezTo>
                    <a:pt x="7283" y="28123"/>
                    <a:pt x="8296" y="27936"/>
                    <a:pt x="9283" y="27640"/>
                  </a:cubicBezTo>
                  <a:cubicBezTo>
                    <a:pt x="10181" y="27370"/>
                    <a:pt x="11049" y="27041"/>
                    <a:pt x="11918" y="26741"/>
                  </a:cubicBezTo>
                  <a:cubicBezTo>
                    <a:pt x="12307" y="26532"/>
                    <a:pt x="12726" y="26412"/>
                    <a:pt x="13145" y="26412"/>
                  </a:cubicBezTo>
                  <a:cubicBezTo>
                    <a:pt x="13595" y="26532"/>
                    <a:pt x="14044" y="26682"/>
                    <a:pt x="14463" y="26861"/>
                  </a:cubicBezTo>
                  <a:cubicBezTo>
                    <a:pt x="16020" y="27400"/>
                    <a:pt x="17457" y="28179"/>
                    <a:pt x="18745" y="29167"/>
                  </a:cubicBezTo>
                  <a:cubicBezTo>
                    <a:pt x="19434" y="30035"/>
                    <a:pt x="20122" y="30933"/>
                    <a:pt x="20811" y="31862"/>
                  </a:cubicBezTo>
                  <a:cubicBezTo>
                    <a:pt x="22667" y="34467"/>
                    <a:pt x="24015" y="37371"/>
                    <a:pt x="24793" y="40485"/>
                  </a:cubicBezTo>
                  <a:cubicBezTo>
                    <a:pt x="23715" y="39617"/>
                    <a:pt x="22578" y="38809"/>
                    <a:pt x="21380" y="38090"/>
                  </a:cubicBezTo>
                  <a:cubicBezTo>
                    <a:pt x="20422" y="37521"/>
                    <a:pt x="19434" y="37012"/>
                    <a:pt x="18475" y="36473"/>
                  </a:cubicBezTo>
                  <a:cubicBezTo>
                    <a:pt x="17487" y="35934"/>
                    <a:pt x="16589" y="35215"/>
                    <a:pt x="15631" y="34646"/>
                  </a:cubicBezTo>
                  <a:cubicBezTo>
                    <a:pt x="14013" y="33681"/>
                    <a:pt x="12162" y="33182"/>
                    <a:pt x="10282" y="33182"/>
                  </a:cubicBezTo>
                  <a:cubicBezTo>
                    <a:pt x="9830" y="33182"/>
                    <a:pt x="9376" y="33211"/>
                    <a:pt x="8923" y="33269"/>
                  </a:cubicBezTo>
                  <a:cubicBezTo>
                    <a:pt x="6408" y="33658"/>
                    <a:pt x="3773" y="35335"/>
                    <a:pt x="3354" y="38000"/>
                  </a:cubicBezTo>
                  <a:cubicBezTo>
                    <a:pt x="2976" y="40268"/>
                    <a:pt x="4570" y="41830"/>
                    <a:pt x="6665" y="41830"/>
                  </a:cubicBezTo>
                  <a:cubicBezTo>
                    <a:pt x="6893" y="41830"/>
                    <a:pt x="7128" y="41811"/>
                    <a:pt x="7366" y="41773"/>
                  </a:cubicBezTo>
                  <a:cubicBezTo>
                    <a:pt x="9462" y="41444"/>
                    <a:pt x="11199" y="40186"/>
                    <a:pt x="12966" y="39078"/>
                  </a:cubicBezTo>
                  <a:cubicBezTo>
                    <a:pt x="14044" y="38389"/>
                    <a:pt x="15212" y="37521"/>
                    <a:pt x="16499" y="37371"/>
                  </a:cubicBezTo>
                  <a:cubicBezTo>
                    <a:pt x="16576" y="37365"/>
                    <a:pt x="16650" y="37362"/>
                    <a:pt x="16721" y="37362"/>
                  </a:cubicBezTo>
                  <a:cubicBezTo>
                    <a:pt x="17336" y="37362"/>
                    <a:pt x="17732" y="37588"/>
                    <a:pt x="18296" y="37910"/>
                  </a:cubicBezTo>
                  <a:cubicBezTo>
                    <a:pt x="19044" y="38359"/>
                    <a:pt x="19883" y="38629"/>
                    <a:pt x="20661" y="39048"/>
                  </a:cubicBezTo>
                  <a:cubicBezTo>
                    <a:pt x="22248" y="39976"/>
                    <a:pt x="23775" y="41054"/>
                    <a:pt x="25183" y="42252"/>
                  </a:cubicBezTo>
                  <a:cubicBezTo>
                    <a:pt x="25782" y="45606"/>
                    <a:pt x="25931" y="49019"/>
                    <a:pt x="25632" y="52403"/>
                  </a:cubicBezTo>
                  <a:cubicBezTo>
                    <a:pt x="25576" y="52928"/>
                    <a:pt x="25942" y="53371"/>
                    <a:pt x="26254" y="53371"/>
                  </a:cubicBezTo>
                  <a:cubicBezTo>
                    <a:pt x="26439" y="53371"/>
                    <a:pt x="26605" y="53214"/>
                    <a:pt x="26650" y="52822"/>
                  </a:cubicBezTo>
                  <a:cubicBezTo>
                    <a:pt x="26979" y="49169"/>
                    <a:pt x="26830" y="45486"/>
                    <a:pt x="26201" y="41893"/>
                  </a:cubicBezTo>
                  <a:lnTo>
                    <a:pt x="26201" y="41863"/>
                  </a:lnTo>
                  <a:cubicBezTo>
                    <a:pt x="26171" y="41743"/>
                    <a:pt x="26171" y="41653"/>
                    <a:pt x="26141" y="41533"/>
                  </a:cubicBezTo>
                  <a:cubicBezTo>
                    <a:pt x="26231" y="39078"/>
                    <a:pt x="26740" y="36683"/>
                    <a:pt x="27698" y="34437"/>
                  </a:cubicBezTo>
                  <a:cubicBezTo>
                    <a:pt x="28087" y="33449"/>
                    <a:pt x="28447" y="32281"/>
                    <a:pt x="29255" y="31622"/>
                  </a:cubicBezTo>
                  <a:cubicBezTo>
                    <a:pt x="30573" y="30484"/>
                    <a:pt x="31950" y="29526"/>
                    <a:pt x="33208" y="28358"/>
                  </a:cubicBezTo>
                  <a:cubicBezTo>
                    <a:pt x="34285" y="27400"/>
                    <a:pt x="35543" y="26322"/>
                    <a:pt x="36112" y="24945"/>
                  </a:cubicBezTo>
                  <a:cubicBezTo>
                    <a:pt x="36950" y="23028"/>
                    <a:pt x="36891" y="18836"/>
                    <a:pt x="34375" y="18208"/>
                  </a:cubicBezTo>
                  <a:cubicBezTo>
                    <a:pt x="34035" y="18123"/>
                    <a:pt x="33696" y="18084"/>
                    <a:pt x="33361" y="18084"/>
                  </a:cubicBezTo>
                  <a:cubicBezTo>
                    <a:pt x="30962" y="18084"/>
                    <a:pt x="28794" y="20114"/>
                    <a:pt x="27848" y="22190"/>
                  </a:cubicBezTo>
                  <a:cubicBezTo>
                    <a:pt x="27009" y="24047"/>
                    <a:pt x="26949" y="26173"/>
                    <a:pt x="27279" y="28179"/>
                  </a:cubicBezTo>
                  <a:cubicBezTo>
                    <a:pt x="27428" y="29137"/>
                    <a:pt x="27818" y="30005"/>
                    <a:pt x="28027" y="30933"/>
                  </a:cubicBezTo>
                  <a:cubicBezTo>
                    <a:pt x="28207" y="31742"/>
                    <a:pt x="27458" y="32640"/>
                    <a:pt x="27159" y="33359"/>
                  </a:cubicBezTo>
                  <a:cubicBezTo>
                    <a:pt x="26770" y="34257"/>
                    <a:pt x="26470" y="35156"/>
                    <a:pt x="26231" y="36114"/>
                  </a:cubicBezTo>
                  <a:cubicBezTo>
                    <a:pt x="25991" y="37102"/>
                    <a:pt x="25722" y="38150"/>
                    <a:pt x="25542" y="39198"/>
                  </a:cubicBezTo>
                  <a:cubicBezTo>
                    <a:pt x="25003" y="37281"/>
                    <a:pt x="24254" y="35455"/>
                    <a:pt x="23296" y="33718"/>
                  </a:cubicBezTo>
                  <a:cubicBezTo>
                    <a:pt x="22428" y="32161"/>
                    <a:pt x="21410" y="30694"/>
                    <a:pt x="20242" y="29317"/>
                  </a:cubicBezTo>
                  <a:cubicBezTo>
                    <a:pt x="20272" y="29257"/>
                    <a:pt x="20272" y="29167"/>
                    <a:pt x="20242" y="29077"/>
                  </a:cubicBezTo>
                  <a:cubicBezTo>
                    <a:pt x="19853" y="27041"/>
                    <a:pt x="19643" y="25005"/>
                    <a:pt x="19583" y="22939"/>
                  </a:cubicBezTo>
                  <a:cubicBezTo>
                    <a:pt x="19613" y="21980"/>
                    <a:pt x="19703" y="21052"/>
                    <a:pt x="19913" y="20124"/>
                  </a:cubicBezTo>
                  <a:cubicBezTo>
                    <a:pt x="20422" y="17369"/>
                    <a:pt x="22608" y="15123"/>
                    <a:pt x="24165" y="12878"/>
                  </a:cubicBezTo>
                  <a:cubicBezTo>
                    <a:pt x="25123" y="11560"/>
                    <a:pt x="25812" y="10063"/>
                    <a:pt x="26201" y="8476"/>
                  </a:cubicBezTo>
                  <a:cubicBezTo>
                    <a:pt x="26680" y="6051"/>
                    <a:pt x="25931" y="2727"/>
                    <a:pt x="23296" y="1888"/>
                  </a:cubicBezTo>
                  <a:cubicBezTo>
                    <a:pt x="22922" y="1776"/>
                    <a:pt x="22563" y="1724"/>
                    <a:pt x="22219" y="1724"/>
                  </a:cubicBezTo>
                  <a:cubicBezTo>
                    <a:pt x="19811" y="1724"/>
                    <a:pt x="18183" y="4273"/>
                    <a:pt x="17817" y="6500"/>
                  </a:cubicBezTo>
                  <a:cubicBezTo>
                    <a:pt x="17487" y="8536"/>
                    <a:pt x="17577" y="10572"/>
                    <a:pt x="17996" y="12548"/>
                  </a:cubicBezTo>
                  <a:cubicBezTo>
                    <a:pt x="18206" y="13566"/>
                    <a:pt x="18445" y="14554"/>
                    <a:pt x="18775" y="15543"/>
                  </a:cubicBezTo>
                  <a:cubicBezTo>
                    <a:pt x="18925" y="16052"/>
                    <a:pt x="19224" y="16531"/>
                    <a:pt x="19344" y="17040"/>
                  </a:cubicBezTo>
                  <a:cubicBezTo>
                    <a:pt x="19493" y="17639"/>
                    <a:pt x="19284" y="17938"/>
                    <a:pt x="19164" y="18477"/>
                  </a:cubicBezTo>
                  <a:cubicBezTo>
                    <a:pt x="18895" y="19645"/>
                    <a:pt x="18775" y="20813"/>
                    <a:pt x="18775" y="22010"/>
                  </a:cubicBezTo>
                  <a:cubicBezTo>
                    <a:pt x="18745" y="24017"/>
                    <a:pt x="18895" y="26023"/>
                    <a:pt x="19164" y="28029"/>
                  </a:cubicBezTo>
                  <a:cubicBezTo>
                    <a:pt x="18445" y="27191"/>
                    <a:pt x="17727" y="26352"/>
                    <a:pt x="17008" y="25514"/>
                  </a:cubicBezTo>
                  <a:cubicBezTo>
                    <a:pt x="15751" y="24047"/>
                    <a:pt x="14613" y="22519"/>
                    <a:pt x="13625" y="20873"/>
                  </a:cubicBezTo>
                  <a:cubicBezTo>
                    <a:pt x="12816" y="19525"/>
                    <a:pt x="11259" y="17489"/>
                    <a:pt x="11828" y="15842"/>
                  </a:cubicBezTo>
                  <a:cubicBezTo>
                    <a:pt x="12008" y="15423"/>
                    <a:pt x="12247" y="15064"/>
                    <a:pt x="12517" y="14674"/>
                  </a:cubicBezTo>
                  <a:cubicBezTo>
                    <a:pt x="12966" y="13836"/>
                    <a:pt x="13295" y="12938"/>
                    <a:pt x="13535" y="12009"/>
                  </a:cubicBezTo>
                  <a:cubicBezTo>
                    <a:pt x="13984" y="10183"/>
                    <a:pt x="14104" y="8266"/>
                    <a:pt x="13864" y="6410"/>
                  </a:cubicBezTo>
                  <a:cubicBezTo>
                    <a:pt x="13561" y="3902"/>
                    <a:pt x="12117" y="0"/>
                    <a:pt x="91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8"/>
            <p:cNvSpPr/>
            <p:nvPr/>
          </p:nvSpPr>
          <p:spPr>
            <a:xfrm>
              <a:off x="6917997" y="2811179"/>
              <a:ext cx="115205" cy="157460"/>
            </a:xfrm>
            <a:custGeom>
              <a:avLst/>
              <a:gdLst/>
              <a:ahLst/>
              <a:cxnLst/>
              <a:rect l="l" t="t" r="r" b="b"/>
              <a:pathLst>
                <a:path w="5660" h="7736" extrusionOk="0">
                  <a:moveTo>
                    <a:pt x="3816" y="0"/>
                  </a:moveTo>
                  <a:cubicBezTo>
                    <a:pt x="2608" y="0"/>
                    <a:pt x="1297" y="1528"/>
                    <a:pt x="779" y="2543"/>
                  </a:cubicBezTo>
                  <a:cubicBezTo>
                    <a:pt x="270" y="3591"/>
                    <a:pt x="0" y="4789"/>
                    <a:pt x="30" y="5956"/>
                  </a:cubicBezTo>
                  <a:cubicBezTo>
                    <a:pt x="60" y="6645"/>
                    <a:pt x="270" y="7424"/>
                    <a:pt x="898" y="7663"/>
                  </a:cubicBezTo>
                  <a:cubicBezTo>
                    <a:pt x="1064" y="7712"/>
                    <a:pt x="1230" y="7735"/>
                    <a:pt x="1393" y="7735"/>
                  </a:cubicBezTo>
                  <a:cubicBezTo>
                    <a:pt x="1730" y="7735"/>
                    <a:pt x="2053" y="7635"/>
                    <a:pt x="2336" y="7454"/>
                  </a:cubicBezTo>
                  <a:cubicBezTo>
                    <a:pt x="3953" y="6555"/>
                    <a:pt x="5091" y="5028"/>
                    <a:pt x="5450" y="3232"/>
                  </a:cubicBezTo>
                  <a:cubicBezTo>
                    <a:pt x="5659" y="2393"/>
                    <a:pt x="5540" y="1525"/>
                    <a:pt x="5120" y="806"/>
                  </a:cubicBezTo>
                  <a:cubicBezTo>
                    <a:pt x="4736" y="229"/>
                    <a:pt x="4284" y="0"/>
                    <a:pt x="3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8"/>
            <p:cNvSpPr/>
            <p:nvPr/>
          </p:nvSpPr>
          <p:spPr>
            <a:xfrm>
              <a:off x="6342523" y="2839329"/>
              <a:ext cx="136658" cy="89538"/>
            </a:xfrm>
            <a:custGeom>
              <a:avLst/>
              <a:gdLst/>
              <a:ahLst/>
              <a:cxnLst/>
              <a:rect l="l" t="t" r="r" b="b"/>
              <a:pathLst>
                <a:path w="6714" h="4399" extrusionOk="0">
                  <a:moveTo>
                    <a:pt x="2338" y="0"/>
                  </a:moveTo>
                  <a:cubicBezTo>
                    <a:pt x="789" y="0"/>
                    <a:pt x="1" y="1676"/>
                    <a:pt x="1144" y="2956"/>
                  </a:cubicBezTo>
                  <a:cubicBezTo>
                    <a:pt x="1564" y="3406"/>
                    <a:pt x="2103" y="3735"/>
                    <a:pt x="2701" y="3945"/>
                  </a:cubicBezTo>
                  <a:cubicBezTo>
                    <a:pt x="3390" y="4214"/>
                    <a:pt x="4079" y="4364"/>
                    <a:pt x="4827" y="4394"/>
                  </a:cubicBezTo>
                  <a:cubicBezTo>
                    <a:pt x="4891" y="4397"/>
                    <a:pt x="4955" y="4399"/>
                    <a:pt x="5020" y="4399"/>
                  </a:cubicBezTo>
                  <a:cubicBezTo>
                    <a:pt x="5539" y="4399"/>
                    <a:pt x="6092" y="4281"/>
                    <a:pt x="6385" y="3855"/>
                  </a:cubicBezTo>
                  <a:cubicBezTo>
                    <a:pt x="6714" y="3316"/>
                    <a:pt x="6444" y="2597"/>
                    <a:pt x="6025" y="2058"/>
                  </a:cubicBezTo>
                  <a:cubicBezTo>
                    <a:pt x="5247" y="1010"/>
                    <a:pt x="4109" y="291"/>
                    <a:pt x="2821" y="52"/>
                  </a:cubicBezTo>
                  <a:cubicBezTo>
                    <a:pt x="2653" y="17"/>
                    <a:pt x="2492" y="0"/>
                    <a:pt x="2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8"/>
            <p:cNvSpPr/>
            <p:nvPr/>
          </p:nvSpPr>
          <p:spPr>
            <a:xfrm>
              <a:off x="6402181" y="3115331"/>
              <a:ext cx="134297" cy="100163"/>
            </a:xfrm>
            <a:custGeom>
              <a:avLst/>
              <a:gdLst/>
              <a:ahLst/>
              <a:cxnLst/>
              <a:rect l="l" t="t" r="r" b="b"/>
              <a:pathLst>
                <a:path w="6598" h="4921" extrusionOk="0">
                  <a:moveTo>
                    <a:pt x="4401" y="0"/>
                  </a:moveTo>
                  <a:cubicBezTo>
                    <a:pt x="3794" y="0"/>
                    <a:pt x="3177" y="128"/>
                    <a:pt x="2615" y="326"/>
                  </a:cubicBezTo>
                  <a:cubicBezTo>
                    <a:pt x="1777" y="565"/>
                    <a:pt x="1028" y="1134"/>
                    <a:pt x="549" y="1883"/>
                  </a:cubicBezTo>
                  <a:cubicBezTo>
                    <a:pt x="100" y="2622"/>
                    <a:pt x="1" y="4921"/>
                    <a:pt x="1153" y="4921"/>
                  </a:cubicBezTo>
                  <a:cubicBezTo>
                    <a:pt x="1308" y="4921"/>
                    <a:pt x="1485" y="4879"/>
                    <a:pt x="1687" y="4787"/>
                  </a:cubicBezTo>
                  <a:cubicBezTo>
                    <a:pt x="1956" y="4638"/>
                    <a:pt x="2226" y="4458"/>
                    <a:pt x="2435" y="4218"/>
                  </a:cubicBezTo>
                  <a:cubicBezTo>
                    <a:pt x="3454" y="3290"/>
                    <a:pt x="4591" y="2482"/>
                    <a:pt x="5849" y="1883"/>
                  </a:cubicBezTo>
                  <a:cubicBezTo>
                    <a:pt x="6178" y="1733"/>
                    <a:pt x="6598" y="1523"/>
                    <a:pt x="6598" y="1134"/>
                  </a:cubicBezTo>
                  <a:cubicBezTo>
                    <a:pt x="6568" y="835"/>
                    <a:pt x="6388" y="535"/>
                    <a:pt x="6089" y="416"/>
                  </a:cubicBezTo>
                  <a:cubicBezTo>
                    <a:pt x="5572" y="121"/>
                    <a:pt x="4991" y="0"/>
                    <a:pt x="4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8"/>
            <p:cNvSpPr/>
            <p:nvPr/>
          </p:nvSpPr>
          <p:spPr>
            <a:xfrm>
              <a:off x="6631532" y="3257648"/>
              <a:ext cx="190800" cy="85304"/>
            </a:xfrm>
            <a:custGeom>
              <a:avLst/>
              <a:gdLst/>
              <a:ahLst/>
              <a:cxnLst/>
              <a:rect l="l" t="t" r="r" b="b"/>
              <a:pathLst>
                <a:path w="9374" h="4191" extrusionOk="0">
                  <a:moveTo>
                    <a:pt x="8315" y="0"/>
                  </a:moveTo>
                  <a:cubicBezTo>
                    <a:pt x="8050" y="0"/>
                    <a:pt x="7798" y="39"/>
                    <a:pt x="7546" y="131"/>
                  </a:cubicBezTo>
                  <a:cubicBezTo>
                    <a:pt x="6319" y="460"/>
                    <a:pt x="5121" y="909"/>
                    <a:pt x="3983" y="1448"/>
                  </a:cubicBezTo>
                  <a:cubicBezTo>
                    <a:pt x="3534" y="1658"/>
                    <a:pt x="1" y="3305"/>
                    <a:pt x="839" y="4053"/>
                  </a:cubicBezTo>
                  <a:cubicBezTo>
                    <a:pt x="929" y="4113"/>
                    <a:pt x="1079" y="4173"/>
                    <a:pt x="1198" y="4173"/>
                  </a:cubicBezTo>
                  <a:cubicBezTo>
                    <a:pt x="1336" y="4185"/>
                    <a:pt x="1473" y="4190"/>
                    <a:pt x="1607" y="4190"/>
                  </a:cubicBezTo>
                  <a:cubicBezTo>
                    <a:pt x="2878" y="4190"/>
                    <a:pt x="4020" y="3708"/>
                    <a:pt x="5211" y="3275"/>
                  </a:cubicBezTo>
                  <a:cubicBezTo>
                    <a:pt x="6049" y="2946"/>
                    <a:pt x="6858" y="2556"/>
                    <a:pt x="7666" y="2167"/>
                  </a:cubicBezTo>
                  <a:cubicBezTo>
                    <a:pt x="7846" y="2077"/>
                    <a:pt x="8145" y="1957"/>
                    <a:pt x="8415" y="1808"/>
                  </a:cubicBezTo>
                  <a:cubicBezTo>
                    <a:pt x="8924" y="1538"/>
                    <a:pt x="9373" y="1179"/>
                    <a:pt x="9283" y="670"/>
                  </a:cubicBezTo>
                  <a:cubicBezTo>
                    <a:pt x="9223" y="311"/>
                    <a:pt x="8924" y="71"/>
                    <a:pt x="8565" y="11"/>
                  </a:cubicBezTo>
                  <a:cubicBezTo>
                    <a:pt x="8480" y="4"/>
                    <a:pt x="8397" y="0"/>
                    <a:pt x="8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8"/>
            <p:cNvSpPr/>
            <p:nvPr/>
          </p:nvSpPr>
          <p:spPr>
            <a:xfrm>
              <a:off x="6621782" y="3172079"/>
              <a:ext cx="146916" cy="148809"/>
            </a:xfrm>
            <a:custGeom>
              <a:avLst/>
              <a:gdLst/>
              <a:ahLst/>
              <a:cxnLst/>
              <a:rect l="l" t="t" r="r" b="b"/>
              <a:pathLst>
                <a:path w="7218" h="7311" extrusionOk="0">
                  <a:moveTo>
                    <a:pt x="6258" y="1"/>
                  </a:moveTo>
                  <a:cubicBezTo>
                    <a:pt x="6157" y="1"/>
                    <a:pt x="6056" y="18"/>
                    <a:pt x="5959" y="53"/>
                  </a:cubicBezTo>
                  <a:cubicBezTo>
                    <a:pt x="5630" y="203"/>
                    <a:pt x="5331" y="382"/>
                    <a:pt x="5091" y="652"/>
                  </a:cubicBezTo>
                  <a:cubicBezTo>
                    <a:pt x="4193" y="1520"/>
                    <a:pt x="3354" y="2478"/>
                    <a:pt x="2636" y="3526"/>
                  </a:cubicBezTo>
                  <a:cubicBezTo>
                    <a:pt x="2336" y="3946"/>
                    <a:pt x="1" y="7060"/>
                    <a:pt x="1079" y="7299"/>
                  </a:cubicBezTo>
                  <a:cubicBezTo>
                    <a:pt x="1119" y="7307"/>
                    <a:pt x="1157" y="7311"/>
                    <a:pt x="1193" y="7311"/>
                  </a:cubicBezTo>
                  <a:cubicBezTo>
                    <a:pt x="1293" y="7311"/>
                    <a:pt x="1380" y="7283"/>
                    <a:pt x="1468" y="7239"/>
                  </a:cubicBezTo>
                  <a:cubicBezTo>
                    <a:pt x="2785" y="6670"/>
                    <a:pt x="3654" y="5592"/>
                    <a:pt x="4552" y="4544"/>
                  </a:cubicBezTo>
                  <a:cubicBezTo>
                    <a:pt x="5121" y="3856"/>
                    <a:pt x="5690" y="3137"/>
                    <a:pt x="6199" y="2389"/>
                  </a:cubicBezTo>
                  <a:cubicBezTo>
                    <a:pt x="6319" y="2209"/>
                    <a:pt x="6528" y="1969"/>
                    <a:pt x="6678" y="1700"/>
                  </a:cubicBezTo>
                  <a:cubicBezTo>
                    <a:pt x="6977" y="1221"/>
                    <a:pt x="7217" y="712"/>
                    <a:pt x="6918" y="293"/>
                  </a:cubicBezTo>
                  <a:cubicBezTo>
                    <a:pt x="6748" y="102"/>
                    <a:pt x="6503" y="1"/>
                    <a:pt x="6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8"/>
            <p:cNvSpPr/>
            <p:nvPr/>
          </p:nvSpPr>
          <p:spPr>
            <a:xfrm>
              <a:off x="6609020" y="3120400"/>
              <a:ext cx="58498" cy="184897"/>
            </a:xfrm>
            <a:custGeom>
              <a:avLst/>
              <a:gdLst/>
              <a:ahLst/>
              <a:cxnLst/>
              <a:rect l="l" t="t" r="r" b="b"/>
              <a:pathLst>
                <a:path w="2874" h="9084" extrusionOk="0">
                  <a:moveTo>
                    <a:pt x="2071" y="1"/>
                  </a:moveTo>
                  <a:cubicBezTo>
                    <a:pt x="1816" y="1"/>
                    <a:pt x="1562" y="124"/>
                    <a:pt x="1406" y="346"/>
                  </a:cubicBezTo>
                  <a:cubicBezTo>
                    <a:pt x="1197" y="616"/>
                    <a:pt x="1047" y="945"/>
                    <a:pt x="987" y="1304"/>
                  </a:cubicBezTo>
                  <a:cubicBezTo>
                    <a:pt x="658" y="2532"/>
                    <a:pt x="448" y="3760"/>
                    <a:pt x="358" y="5047"/>
                  </a:cubicBezTo>
                  <a:cubicBezTo>
                    <a:pt x="330" y="5534"/>
                    <a:pt x="0" y="9083"/>
                    <a:pt x="886" y="9083"/>
                  </a:cubicBezTo>
                  <a:cubicBezTo>
                    <a:pt x="927" y="9083"/>
                    <a:pt x="970" y="9076"/>
                    <a:pt x="1017" y="9060"/>
                  </a:cubicBezTo>
                  <a:cubicBezTo>
                    <a:pt x="1137" y="9000"/>
                    <a:pt x="1256" y="8910"/>
                    <a:pt x="1316" y="8820"/>
                  </a:cubicBezTo>
                  <a:cubicBezTo>
                    <a:pt x="2155" y="7652"/>
                    <a:pt x="2304" y="6275"/>
                    <a:pt x="2544" y="4898"/>
                  </a:cubicBezTo>
                  <a:cubicBezTo>
                    <a:pt x="2664" y="3999"/>
                    <a:pt x="2754" y="3101"/>
                    <a:pt x="2814" y="2203"/>
                  </a:cubicBezTo>
                  <a:cubicBezTo>
                    <a:pt x="2814" y="1993"/>
                    <a:pt x="2873" y="1694"/>
                    <a:pt x="2873" y="1364"/>
                  </a:cubicBezTo>
                  <a:cubicBezTo>
                    <a:pt x="2873" y="795"/>
                    <a:pt x="2814" y="226"/>
                    <a:pt x="2334" y="47"/>
                  </a:cubicBezTo>
                  <a:cubicBezTo>
                    <a:pt x="2249" y="16"/>
                    <a:pt x="2160" y="1"/>
                    <a:pt x="2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8"/>
            <p:cNvSpPr/>
            <p:nvPr/>
          </p:nvSpPr>
          <p:spPr>
            <a:xfrm>
              <a:off x="6523044" y="3127931"/>
              <a:ext cx="91451" cy="173601"/>
            </a:xfrm>
            <a:custGeom>
              <a:avLst/>
              <a:gdLst/>
              <a:ahLst/>
              <a:cxnLst/>
              <a:rect l="l" t="t" r="r" b="b"/>
              <a:pathLst>
                <a:path w="4493" h="8529" extrusionOk="0">
                  <a:moveTo>
                    <a:pt x="780" y="0"/>
                  </a:moveTo>
                  <a:cubicBezTo>
                    <a:pt x="751" y="0"/>
                    <a:pt x="720" y="2"/>
                    <a:pt x="690" y="6"/>
                  </a:cubicBezTo>
                  <a:cubicBezTo>
                    <a:pt x="330" y="96"/>
                    <a:pt x="61" y="395"/>
                    <a:pt x="31" y="755"/>
                  </a:cubicBezTo>
                  <a:cubicBezTo>
                    <a:pt x="1" y="1114"/>
                    <a:pt x="61" y="1473"/>
                    <a:pt x="180" y="1803"/>
                  </a:cubicBezTo>
                  <a:cubicBezTo>
                    <a:pt x="540" y="3001"/>
                    <a:pt x="1019" y="4168"/>
                    <a:pt x="1588" y="5306"/>
                  </a:cubicBezTo>
                  <a:cubicBezTo>
                    <a:pt x="1801" y="5706"/>
                    <a:pt x="3178" y="8528"/>
                    <a:pt x="4006" y="8528"/>
                  </a:cubicBezTo>
                  <a:cubicBezTo>
                    <a:pt x="4107" y="8528"/>
                    <a:pt x="4201" y="8485"/>
                    <a:pt x="4283" y="8390"/>
                  </a:cubicBezTo>
                  <a:cubicBezTo>
                    <a:pt x="4343" y="8300"/>
                    <a:pt x="4373" y="8151"/>
                    <a:pt x="4373" y="8031"/>
                  </a:cubicBezTo>
                  <a:cubicBezTo>
                    <a:pt x="4492" y="6594"/>
                    <a:pt x="3923" y="5336"/>
                    <a:pt x="3384" y="4049"/>
                  </a:cubicBezTo>
                  <a:cubicBezTo>
                    <a:pt x="3025" y="3210"/>
                    <a:pt x="2606" y="2402"/>
                    <a:pt x="2187" y="1623"/>
                  </a:cubicBezTo>
                  <a:cubicBezTo>
                    <a:pt x="2067" y="1414"/>
                    <a:pt x="1947" y="1114"/>
                    <a:pt x="1797" y="845"/>
                  </a:cubicBezTo>
                  <a:cubicBezTo>
                    <a:pt x="1545" y="396"/>
                    <a:pt x="1214"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8"/>
            <p:cNvSpPr/>
            <p:nvPr/>
          </p:nvSpPr>
          <p:spPr>
            <a:xfrm>
              <a:off x="6431023" y="3193288"/>
              <a:ext cx="157867" cy="117444"/>
            </a:xfrm>
            <a:custGeom>
              <a:avLst/>
              <a:gdLst/>
              <a:ahLst/>
              <a:cxnLst/>
              <a:rect l="l" t="t" r="r" b="b"/>
              <a:pathLst>
                <a:path w="7756" h="5770" extrusionOk="0">
                  <a:moveTo>
                    <a:pt x="803" y="1"/>
                  </a:moveTo>
                  <a:cubicBezTo>
                    <a:pt x="621" y="1"/>
                    <a:pt x="449" y="52"/>
                    <a:pt x="300" y="179"/>
                  </a:cubicBezTo>
                  <a:cubicBezTo>
                    <a:pt x="60" y="418"/>
                    <a:pt x="0" y="808"/>
                    <a:pt x="150" y="1137"/>
                  </a:cubicBezTo>
                  <a:cubicBezTo>
                    <a:pt x="300" y="1466"/>
                    <a:pt x="539" y="1736"/>
                    <a:pt x="809" y="1945"/>
                  </a:cubicBezTo>
                  <a:cubicBezTo>
                    <a:pt x="1737" y="2784"/>
                    <a:pt x="2755" y="3532"/>
                    <a:pt x="3833" y="4191"/>
                  </a:cubicBezTo>
                  <a:cubicBezTo>
                    <a:pt x="4190" y="4405"/>
                    <a:pt x="6338" y="5770"/>
                    <a:pt x="7284" y="5770"/>
                  </a:cubicBezTo>
                  <a:cubicBezTo>
                    <a:pt x="7530" y="5770"/>
                    <a:pt x="7695" y="5677"/>
                    <a:pt x="7726" y="5449"/>
                  </a:cubicBezTo>
                  <a:cubicBezTo>
                    <a:pt x="7756" y="5299"/>
                    <a:pt x="7696" y="5179"/>
                    <a:pt x="7636" y="5060"/>
                  </a:cubicBezTo>
                  <a:cubicBezTo>
                    <a:pt x="6977" y="3802"/>
                    <a:pt x="5839" y="3023"/>
                    <a:pt x="4701" y="2185"/>
                  </a:cubicBezTo>
                  <a:cubicBezTo>
                    <a:pt x="3983" y="1676"/>
                    <a:pt x="3204" y="1167"/>
                    <a:pt x="2456" y="718"/>
                  </a:cubicBezTo>
                  <a:cubicBezTo>
                    <a:pt x="2246" y="628"/>
                    <a:pt x="2007" y="448"/>
                    <a:pt x="1707" y="299"/>
                  </a:cubicBezTo>
                  <a:cubicBezTo>
                    <a:pt x="1412" y="133"/>
                    <a:pt x="1095"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8"/>
            <p:cNvSpPr/>
            <p:nvPr/>
          </p:nvSpPr>
          <p:spPr>
            <a:xfrm>
              <a:off x="6387139" y="3293593"/>
              <a:ext cx="194688" cy="45980"/>
            </a:xfrm>
            <a:custGeom>
              <a:avLst/>
              <a:gdLst/>
              <a:ahLst/>
              <a:cxnLst/>
              <a:rect l="l" t="t" r="r" b="b"/>
              <a:pathLst>
                <a:path w="9565" h="2259" extrusionOk="0">
                  <a:moveTo>
                    <a:pt x="2865" y="1"/>
                  </a:moveTo>
                  <a:cubicBezTo>
                    <a:pt x="2637" y="1"/>
                    <a:pt x="2411" y="4"/>
                    <a:pt x="2186" y="12"/>
                  </a:cubicBezTo>
                  <a:lnTo>
                    <a:pt x="1348" y="12"/>
                  </a:lnTo>
                  <a:cubicBezTo>
                    <a:pt x="779" y="42"/>
                    <a:pt x="210" y="161"/>
                    <a:pt x="60" y="641"/>
                  </a:cubicBezTo>
                  <a:cubicBezTo>
                    <a:pt x="0" y="1000"/>
                    <a:pt x="150" y="1359"/>
                    <a:pt x="450" y="1569"/>
                  </a:cubicBezTo>
                  <a:cubicBezTo>
                    <a:pt x="749" y="1748"/>
                    <a:pt x="1078" y="1868"/>
                    <a:pt x="1438" y="1928"/>
                  </a:cubicBezTo>
                  <a:cubicBezTo>
                    <a:pt x="2665" y="2138"/>
                    <a:pt x="3923" y="2258"/>
                    <a:pt x="5211" y="2258"/>
                  </a:cubicBezTo>
                  <a:cubicBezTo>
                    <a:pt x="5264" y="2258"/>
                    <a:pt x="5355" y="2258"/>
                    <a:pt x="5475" y="2258"/>
                  </a:cubicBezTo>
                  <a:cubicBezTo>
                    <a:pt x="6491" y="2258"/>
                    <a:pt x="9565" y="2210"/>
                    <a:pt x="9163" y="1299"/>
                  </a:cubicBezTo>
                  <a:cubicBezTo>
                    <a:pt x="9103" y="1180"/>
                    <a:pt x="9013" y="1090"/>
                    <a:pt x="8894" y="1030"/>
                  </a:cubicBezTo>
                  <a:cubicBezTo>
                    <a:pt x="7666" y="281"/>
                    <a:pt x="6289" y="221"/>
                    <a:pt x="4911" y="102"/>
                  </a:cubicBezTo>
                  <a:cubicBezTo>
                    <a:pt x="4237" y="34"/>
                    <a:pt x="3547" y="1"/>
                    <a:pt x="28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8"/>
            <p:cNvSpPr/>
            <p:nvPr/>
          </p:nvSpPr>
          <p:spPr>
            <a:xfrm>
              <a:off x="6540121" y="3266380"/>
              <a:ext cx="138368" cy="90230"/>
            </a:xfrm>
            <a:custGeom>
              <a:avLst/>
              <a:gdLst/>
              <a:ahLst/>
              <a:cxnLst/>
              <a:rect l="l" t="t" r="r" b="b"/>
              <a:pathLst>
                <a:path w="6798" h="4433" extrusionOk="0">
                  <a:moveTo>
                    <a:pt x="3722" y="0"/>
                  </a:moveTo>
                  <a:cubicBezTo>
                    <a:pt x="2475" y="0"/>
                    <a:pt x="1540" y="680"/>
                    <a:pt x="749" y="1618"/>
                  </a:cubicBezTo>
                  <a:cubicBezTo>
                    <a:pt x="300" y="2187"/>
                    <a:pt x="0" y="3654"/>
                    <a:pt x="689" y="4163"/>
                  </a:cubicBezTo>
                  <a:cubicBezTo>
                    <a:pt x="1048" y="4433"/>
                    <a:pt x="2126" y="4343"/>
                    <a:pt x="2545" y="4373"/>
                  </a:cubicBezTo>
                  <a:cubicBezTo>
                    <a:pt x="2807" y="4381"/>
                    <a:pt x="3069" y="4384"/>
                    <a:pt x="3331" y="4384"/>
                  </a:cubicBezTo>
                  <a:cubicBezTo>
                    <a:pt x="4117" y="4384"/>
                    <a:pt x="4903" y="4351"/>
                    <a:pt x="5689" y="4283"/>
                  </a:cubicBezTo>
                  <a:cubicBezTo>
                    <a:pt x="6199" y="4253"/>
                    <a:pt x="6618" y="3624"/>
                    <a:pt x="6648" y="3145"/>
                  </a:cubicBezTo>
                  <a:cubicBezTo>
                    <a:pt x="6797" y="1319"/>
                    <a:pt x="5630" y="91"/>
                    <a:pt x="3803" y="1"/>
                  </a:cubicBezTo>
                  <a:cubicBezTo>
                    <a:pt x="3776" y="1"/>
                    <a:pt x="3749" y="0"/>
                    <a:pt x="37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8"/>
            <p:cNvSpPr/>
            <p:nvPr/>
          </p:nvSpPr>
          <p:spPr>
            <a:xfrm>
              <a:off x="4798842" y="4228338"/>
              <a:ext cx="60370" cy="247832"/>
            </a:xfrm>
            <a:custGeom>
              <a:avLst/>
              <a:gdLst/>
              <a:ahLst/>
              <a:cxnLst/>
              <a:rect l="l" t="t" r="r" b="b"/>
              <a:pathLst>
                <a:path w="2966" h="12176" extrusionOk="0">
                  <a:moveTo>
                    <a:pt x="1608" y="0"/>
                  </a:moveTo>
                  <a:cubicBezTo>
                    <a:pt x="1207" y="0"/>
                    <a:pt x="832" y="205"/>
                    <a:pt x="630" y="560"/>
                  </a:cubicBezTo>
                  <a:cubicBezTo>
                    <a:pt x="420" y="979"/>
                    <a:pt x="300" y="1428"/>
                    <a:pt x="270" y="1907"/>
                  </a:cubicBezTo>
                  <a:cubicBezTo>
                    <a:pt x="61" y="3554"/>
                    <a:pt x="1" y="5261"/>
                    <a:pt x="91" y="6938"/>
                  </a:cubicBezTo>
                  <a:cubicBezTo>
                    <a:pt x="147" y="7585"/>
                    <a:pt x="336" y="12176"/>
                    <a:pt x="1478" y="12176"/>
                  </a:cubicBezTo>
                  <a:cubicBezTo>
                    <a:pt x="1550" y="12176"/>
                    <a:pt x="1627" y="12157"/>
                    <a:pt x="1708" y="12118"/>
                  </a:cubicBezTo>
                  <a:cubicBezTo>
                    <a:pt x="1827" y="12058"/>
                    <a:pt x="1947" y="11908"/>
                    <a:pt x="2037" y="11759"/>
                  </a:cubicBezTo>
                  <a:cubicBezTo>
                    <a:pt x="2935" y="10082"/>
                    <a:pt x="2905" y="8225"/>
                    <a:pt x="2935" y="6369"/>
                  </a:cubicBezTo>
                  <a:cubicBezTo>
                    <a:pt x="2965" y="5171"/>
                    <a:pt x="2935" y="3973"/>
                    <a:pt x="2846" y="2776"/>
                  </a:cubicBezTo>
                  <a:cubicBezTo>
                    <a:pt x="2816" y="2476"/>
                    <a:pt x="2786" y="2057"/>
                    <a:pt x="2756" y="1638"/>
                  </a:cubicBezTo>
                  <a:cubicBezTo>
                    <a:pt x="2666" y="919"/>
                    <a:pt x="2486" y="171"/>
                    <a:pt x="1827" y="21"/>
                  </a:cubicBezTo>
                  <a:cubicBezTo>
                    <a:pt x="1754" y="7"/>
                    <a:pt x="1680" y="0"/>
                    <a:pt x="16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8"/>
            <p:cNvSpPr/>
            <p:nvPr/>
          </p:nvSpPr>
          <p:spPr>
            <a:xfrm>
              <a:off x="4675740" y="4252010"/>
              <a:ext cx="134093" cy="222878"/>
            </a:xfrm>
            <a:custGeom>
              <a:avLst/>
              <a:gdLst/>
              <a:ahLst/>
              <a:cxnLst/>
              <a:rect l="l" t="t" r="r" b="b"/>
              <a:pathLst>
                <a:path w="6588" h="10950" extrusionOk="0">
                  <a:moveTo>
                    <a:pt x="1001" y="0"/>
                  </a:moveTo>
                  <a:cubicBezTo>
                    <a:pt x="928" y="0"/>
                    <a:pt x="854" y="8"/>
                    <a:pt x="779" y="26"/>
                  </a:cubicBezTo>
                  <a:cubicBezTo>
                    <a:pt x="330" y="175"/>
                    <a:pt x="30" y="595"/>
                    <a:pt x="0" y="1074"/>
                  </a:cubicBezTo>
                  <a:cubicBezTo>
                    <a:pt x="0" y="1553"/>
                    <a:pt x="120" y="2002"/>
                    <a:pt x="300" y="2451"/>
                  </a:cubicBezTo>
                  <a:cubicBezTo>
                    <a:pt x="929" y="4008"/>
                    <a:pt x="1677" y="5505"/>
                    <a:pt x="2575" y="6943"/>
                  </a:cubicBezTo>
                  <a:cubicBezTo>
                    <a:pt x="2919" y="7444"/>
                    <a:pt x="5008" y="10950"/>
                    <a:pt x="6093" y="10950"/>
                  </a:cubicBezTo>
                  <a:cubicBezTo>
                    <a:pt x="6238" y="10950"/>
                    <a:pt x="6366" y="10887"/>
                    <a:pt x="6468" y="10745"/>
                  </a:cubicBezTo>
                  <a:cubicBezTo>
                    <a:pt x="6558" y="10566"/>
                    <a:pt x="6588" y="10416"/>
                    <a:pt x="6558" y="10236"/>
                  </a:cubicBezTo>
                  <a:cubicBezTo>
                    <a:pt x="6558" y="8320"/>
                    <a:pt x="5660" y="6733"/>
                    <a:pt x="4791" y="5086"/>
                  </a:cubicBezTo>
                  <a:cubicBezTo>
                    <a:pt x="4252" y="4008"/>
                    <a:pt x="3653" y="2960"/>
                    <a:pt x="2995" y="1972"/>
                  </a:cubicBezTo>
                  <a:cubicBezTo>
                    <a:pt x="2815" y="1732"/>
                    <a:pt x="2635" y="1373"/>
                    <a:pt x="2396" y="1014"/>
                  </a:cubicBezTo>
                  <a:cubicBezTo>
                    <a:pt x="2025" y="484"/>
                    <a:pt x="1560" y="0"/>
                    <a:pt x="10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8"/>
            <p:cNvSpPr/>
            <p:nvPr/>
          </p:nvSpPr>
          <p:spPr>
            <a:xfrm>
              <a:off x="4561146" y="4348489"/>
              <a:ext cx="219438" cy="141604"/>
            </a:xfrm>
            <a:custGeom>
              <a:avLst/>
              <a:gdLst/>
              <a:ahLst/>
              <a:cxnLst/>
              <a:rect l="l" t="t" r="r" b="b"/>
              <a:pathLst>
                <a:path w="10781" h="6957" extrusionOk="0">
                  <a:moveTo>
                    <a:pt x="1076" y="0"/>
                  </a:moveTo>
                  <a:cubicBezTo>
                    <a:pt x="797" y="0"/>
                    <a:pt x="538" y="78"/>
                    <a:pt x="330" y="286"/>
                  </a:cubicBezTo>
                  <a:cubicBezTo>
                    <a:pt x="31" y="675"/>
                    <a:pt x="1" y="1184"/>
                    <a:pt x="241" y="1604"/>
                  </a:cubicBezTo>
                  <a:cubicBezTo>
                    <a:pt x="480" y="1993"/>
                    <a:pt x="809" y="2352"/>
                    <a:pt x="1199" y="2592"/>
                  </a:cubicBezTo>
                  <a:cubicBezTo>
                    <a:pt x="2546" y="3610"/>
                    <a:pt x="3983" y="4508"/>
                    <a:pt x="5481" y="5257"/>
                  </a:cubicBezTo>
                  <a:cubicBezTo>
                    <a:pt x="5941" y="5487"/>
                    <a:pt x="8756" y="6956"/>
                    <a:pt x="10087" y="6956"/>
                  </a:cubicBezTo>
                  <a:cubicBezTo>
                    <a:pt x="10487" y="6956"/>
                    <a:pt x="10753" y="6824"/>
                    <a:pt x="10781" y="6484"/>
                  </a:cubicBezTo>
                  <a:cubicBezTo>
                    <a:pt x="10781" y="6305"/>
                    <a:pt x="10721" y="6125"/>
                    <a:pt x="10601" y="6005"/>
                  </a:cubicBezTo>
                  <a:cubicBezTo>
                    <a:pt x="9583" y="4388"/>
                    <a:pt x="7996" y="3490"/>
                    <a:pt x="6409" y="2502"/>
                  </a:cubicBezTo>
                  <a:cubicBezTo>
                    <a:pt x="5391" y="1873"/>
                    <a:pt x="4313" y="1304"/>
                    <a:pt x="3235" y="795"/>
                  </a:cubicBezTo>
                  <a:cubicBezTo>
                    <a:pt x="2965" y="675"/>
                    <a:pt x="2606" y="496"/>
                    <a:pt x="2217" y="286"/>
                  </a:cubicBezTo>
                  <a:cubicBezTo>
                    <a:pt x="1844" y="134"/>
                    <a:pt x="1442" y="0"/>
                    <a:pt x="10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8"/>
            <p:cNvSpPr/>
            <p:nvPr/>
          </p:nvSpPr>
          <p:spPr>
            <a:xfrm>
              <a:off x="4514840" y="4479834"/>
              <a:ext cx="262080" cy="59699"/>
            </a:xfrm>
            <a:custGeom>
              <a:avLst/>
              <a:gdLst/>
              <a:ahLst/>
              <a:cxnLst/>
              <a:rect l="l" t="t" r="r" b="b"/>
              <a:pathLst>
                <a:path w="12876" h="2933" extrusionOk="0">
                  <a:moveTo>
                    <a:pt x="7103" y="1"/>
                  </a:moveTo>
                  <a:cubicBezTo>
                    <a:pt x="6872" y="1"/>
                    <a:pt x="6640" y="1"/>
                    <a:pt x="6408" y="1"/>
                  </a:cubicBezTo>
                  <a:cubicBezTo>
                    <a:pt x="5210" y="1"/>
                    <a:pt x="4013" y="61"/>
                    <a:pt x="2815" y="211"/>
                  </a:cubicBezTo>
                  <a:cubicBezTo>
                    <a:pt x="2486" y="241"/>
                    <a:pt x="2066" y="241"/>
                    <a:pt x="1647" y="301"/>
                  </a:cubicBezTo>
                  <a:cubicBezTo>
                    <a:pt x="929" y="391"/>
                    <a:pt x="210" y="630"/>
                    <a:pt x="60" y="1289"/>
                  </a:cubicBezTo>
                  <a:cubicBezTo>
                    <a:pt x="0" y="1738"/>
                    <a:pt x="210" y="2217"/>
                    <a:pt x="629" y="2457"/>
                  </a:cubicBezTo>
                  <a:cubicBezTo>
                    <a:pt x="1048" y="2666"/>
                    <a:pt x="1497" y="2786"/>
                    <a:pt x="1977" y="2816"/>
                  </a:cubicBezTo>
                  <a:cubicBezTo>
                    <a:pt x="2862" y="2895"/>
                    <a:pt x="3747" y="2932"/>
                    <a:pt x="4632" y="2932"/>
                  </a:cubicBezTo>
                  <a:cubicBezTo>
                    <a:pt x="5424" y="2932"/>
                    <a:pt x="6215" y="2903"/>
                    <a:pt x="7007" y="2846"/>
                  </a:cubicBezTo>
                  <a:cubicBezTo>
                    <a:pt x="7696" y="2786"/>
                    <a:pt x="12876" y="2427"/>
                    <a:pt x="12187" y="1109"/>
                  </a:cubicBezTo>
                  <a:cubicBezTo>
                    <a:pt x="12097" y="960"/>
                    <a:pt x="11948" y="840"/>
                    <a:pt x="11798" y="780"/>
                  </a:cubicBezTo>
                  <a:cubicBezTo>
                    <a:pt x="10305" y="46"/>
                    <a:pt x="8719" y="1"/>
                    <a:pt x="71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8"/>
            <p:cNvSpPr/>
            <p:nvPr/>
          </p:nvSpPr>
          <p:spPr>
            <a:xfrm>
              <a:off x="4545311" y="4528990"/>
              <a:ext cx="239548" cy="147181"/>
            </a:xfrm>
            <a:custGeom>
              <a:avLst/>
              <a:gdLst/>
              <a:ahLst/>
              <a:cxnLst/>
              <a:rect l="l" t="t" r="r" b="b"/>
              <a:pathLst>
                <a:path w="11769" h="7231" extrusionOk="0">
                  <a:moveTo>
                    <a:pt x="10127" y="0"/>
                  </a:moveTo>
                  <a:cubicBezTo>
                    <a:pt x="10084" y="0"/>
                    <a:pt x="10042" y="4"/>
                    <a:pt x="10002" y="12"/>
                  </a:cubicBezTo>
                  <a:cubicBezTo>
                    <a:pt x="8085" y="192"/>
                    <a:pt x="6558" y="1210"/>
                    <a:pt x="4971" y="2168"/>
                  </a:cubicBezTo>
                  <a:cubicBezTo>
                    <a:pt x="3953" y="2797"/>
                    <a:pt x="2965" y="3485"/>
                    <a:pt x="2007" y="4204"/>
                  </a:cubicBezTo>
                  <a:cubicBezTo>
                    <a:pt x="1767" y="4384"/>
                    <a:pt x="1408" y="4623"/>
                    <a:pt x="1078" y="4893"/>
                  </a:cubicBezTo>
                  <a:cubicBezTo>
                    <a:pt x="509" y="5342"/>
                    <a:pt x="0" y="5911"/>
                    <a:pt x="210" y="6540"/>
                  </a:cubicBezTo>
                  <a:cubicBezTo>
                    <a:pt x="409" y="6966"/>
                    <a:pt x="824" y="7230"/>
                    <a:pt x="1276" y="7230"/>
                  </a:cubicBezTo>
                  <a:cubicBezTo>
                    <a:pt x="1300" y="7230"/>
                    <a:pt x="1324" y="7230"/>
                    <a:pt x="1348" y="7228"/>
                  </a:cubicBezTo>
                  <a:cubicBezTo>
                    <a:pt x="1797" y="7198"/>
                    <a:pt x="2276" y="7079"/>
                    <a:pt x="2665" y="6839"/>
                  </a:cubicBezTo>
                  <a:cubicBezTo>
                    <a:pt x="4193" y="6120"/>
                    <a:pt x="5630" y="5252"/>
                    <a:pt x="6977" y="4234"/>
                  </a:cubicBezTo>
                  <a:cubicBezTo>
                    <a:pt x="7546" y="3845"/>
                    <a:pt x="11768" y="850"/>
                    <a:pt x="10481" y="72"/>
                  </a:cubicBezTo>
                  <a:cubicBezTo>
                    <a:pt x="10371" y="28"/>
                    <a:pt x="10245" y="0"/>
                    <a:pt x="10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8"/>
            <p:cNvSpPr/>
            <p:nvPr/>
          </p:nvSpPr>
          <p:spPr>
            <a:xfrm>
              <a:off x="4650135" y="4556651"/>
              <a:ext cx="150560" cy="225361"/>
            </a:xfrm>
            <a:custGeom>
              <a:avLst/>
              <a:gdLst/>
              <a:ahLst/>
              <a:cxnLst/>
              <a:rect l="l" t="t" r="r" b="b"/>
              <a:pathLst>
                <a:path w="7397" h="11072" extrusionOk="0">
                  <a:moveTo>
                    <a:pt x="5900" y="0"/>
                  </a:moveTo>
                  <a:cubicBezTo>
                    <a:pt x="5720" y="30"/>
                    <a:pt x="5570" y="90"/>
                    <a:pt x="5420" y="210"/>
                  </a:cubicBezTo>
                  <a:cubicBezTo>
                    <a:pt x="3893" y="1318"/>
                    <a:pt x="3115" y="2995"/>
                    <a:pt x="2276" y="4671"/>
                  </a:cubicBezTo>
                  <a:cubicBezTo>
                    <a:pt x="1737" y="5720"/>
                    <a:pt x="1228" y="6827"/>
                    <a:pt x="809" y="7935"/>
                  </a:cubicBezTo>
                  <a:cubicBezTo>
                    <a:pt x="689" y="8235"/>
                    <a:pt x="510" y="8594"/>
                    <a:pt x="390" y="9013"/>
                  </a:cubicBezTo>
                  <a:cubicBezTo>
                    <a:pt x="150" y="9702"/>
                    <a:pt x="1" y="10451"/>
                    <a:pt x="510" y="10870"/>
                  </a:cubicBezTo>
                  <a:cubicBezTo>
                    <a:pt x="704" y="11005"/>
                    <a:pt x="936" y="11072"/>
                    <a:pt x="1168" y="11072"/>
                  </a:cubicBezTo>
                  <a:cubicBezTo>
                    <a:pt x="1401" y="11072"/>
                    <a:pt x="1633" y="11005"/>
                    <a:pt x="1827" y="10870"/>
                  </a:cubicBezTo>
                  <a:cubicBezTo>
                    <a:pt x="2217" y="10600"/>
                    <a:pt x="2516" y="10271"/>
                    <a:pt x="2756" y="9852"/>
                  </a:cubicBezTo>
                  <a:cubicBezTo>
                    <a:pt x="3654" y="8444"/>
                    <a:pt x="4432" y="6947"/>
                    <a:pt x="5091" y="5390"/>
                  </a:cubicBezTo>
                  <a:cubicBezTo>
                    <a:pt x="5331" y="4761"/>
                    <a:pt x="7397" y="0"/>
                    <a:pt x="59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8"/>
            <p:cNvSpPr/>
            <p:nvPr/>
          </p:nvSpPr>
          <p:spPr>
            <a:xfrm>
              <a:off x="4712296" y="4427158"/>
              <a:ext cx="145695" cy="173194"/>
            </a:xfrm>
            <a:custGeom>
              <a:avLst/>
              <a:gdLst/>
              <a:ahLst/>
              <a:cxnLst/>
              <a:rect l="l" t="t" r="r" b="b"/>
              <a:pathLst>
                <a:path w="7158" h="8509" extrusionOk="0">
                  <a:moveTo>
                    <a:pt x="4110" y="0"/>
                  </a:moveTo>
                  <a:cubicBezTo>
                    <a:pt x="2684" y="0"/>
                    <a:pt x="1431" y="861"/>
                    <a:pt x="720" y="2410"/>
                  </a:cubicBezTo>
                  <a:cubicBezTo>
                    <a:pt x="1" y="3967"/>
                    <a:pt x="390" y="5524"/>
                    <a:pt x="1169" y="6961"/>
                  </a:cubicBezTo>
                  <a:cubicBezTo>
                    <a:pt x="1529" y="7658"/>
                    <a:pt x="2660" y="8509"/>
                    <a:pt x="3604" y="8509"/>
                  </a:cubicBezTo>
                  <a:cubicBezTo>
                    <a:pt x="3836" y="8509"/>
                    <a:pt x="4058" y="8457"/>
                    <a:pt x="4253" y="8339"/>
                  </a:cubicBezTo>
                  <a:cubicBezTo>
                    <a:pt x="4792" y="8009"/>
                    <a:pt x="5211" y="6662"/>
                    <a:pt x="5451" y="6123"/>
                  </a:cubicBezTo>
                  <a:cubicBezTo>
                    <a:pt x="6020" y="4865"/>
                    <a:pt x="6529" y="3548"/>
                    <a:pt x="6948" y="2230"/>
                  </a:cubicBezTo>
                  <a:cubicBezTo>
                    <a:pt x="7157" y="1571"/>
                    <a:pt x="6588" y="763"/>
                    <a:pt x="6020" y="493"/>
                  </a:cubicBezTo>
                  <a:cubicBezTo>
                    <a:pt x="5370" y="160"/>
                    <a:pt x="4724" y="0"/>
                    <a:pt x="41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8"/>
            <p:cNvSpPr/>
            <p:nvPr/>
          </p:nvSpPr>
          <p:spPr>
            <a:xfrm>
              <a:off x="8117875" y="4130394"/>
              <a:ext cx="228130" cy="125422"/>
            </a:xfrm>
            <a:custGeom>
              <a:avLst/>
              <a:gdLst/>
              <a:ahLst/>
              <a:cxnLst/>
              <a:rect l="l" t="t" r="r" b="b"/>
              <a:pathLst>
                <a:path w="11208" h="6162" extrusionOk="0">
                  <a:moveTo>
                    <a:pt x="848" y="1"/>
                  </a:moveTo>
                  <a:cubicBezTo>
                    <a:pt x="338" y="1"/>
                    <a:pt x="1" y="150"/>
                    <a:pt x="9" y="551"/>
                  </a:cubicBezTo>
                  <a:cubicBezTo>
                    <a:pt x="39" y="731"/>
                    <a:pt x="99" y="880"/>
                    <a:pt x="218" y="1030"/>
                  </a:cubicBezTo>
                  <a:cubicBezTo>
                    <a:pt x="1356" y="2527"/>
                    <a:pt x="3063" y="3306"/>
                    <a:pt x="4710" y="4114"/>
                  </a:cubicBezTo>
                  <a:cubicBezTo>
                    <a:pt x="5788" y="4653"/>
                    <a:pt x="6896" y="5132"/>
                    <a:pt x="8034" y="5551"/>
                  </a:cubicBezTo>
                  <a:cubicBezTo>
                    <a:pt x="8273" y="5611"/>
                    <a:pt x="8662" y="5791"/>
                    <a:pt x="9052" y="5971"/>
                  </a:cubicBezTo>
                  <a:cubicBezTo>
                    <a:pt x="9389" y="6073"/>
                    <a:pt x="9748" y="6162"/>
                    <a:pt x="10076" y="6162"/>
                  </a:cubicBezTo>
                  <a:cubicBezTo>
                    <a:pt x="10417" y="6162"/>
                    <a:pt x="10724" y="6066"/>
                    <a:pt x="10938" y="5791"/>
                  </a:cubicBezTo>
                  <a:cubicBezTo>
                    <a:pt x="11208" y="5402"/>
                    <a:pt x="11208" y="4893"/>
                    <a:pt x="10938" y="4503"/>
                  </a:cubicBezTo>
                  <a:cubicBezTo>
                    <a:pt x="10669" y="4114"/>
                    <a:pt x="10309" y="3785"/>
                    <a:pt x="9890" y="3575"/>
                  </a:cubicBezTo>
                  <a:cubicBezTo>
                    <a:pt x="8483" y="2677"/>
                    <a:pt x="6956" y="1928"/>
                    <a:pt x="5399" y="1300"/>
                  </a:cubicBezTo>
                  <a:cubicBezTo>
                    <a:pt x="4938" y="1124"/>
                    <a:pt x="2244" y="1"/>
                    <a:pt x="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8"/>
            <p:cNvSpPr/>
            <p:nvPr/>
          </p:nvSpPr>
          <p:spPr>
            <a:xfrm>
              <a:off x="8118038" y="4076639"/>
              <a:ext cx="262711" cy="62365"/>
            </a:xfrm>
            <a:custGeom>
              <a:avLst/>
              <a:gdLst/>
              <a:ahLst/>
              <a:cxnLst/>
              <a:rect l="l" t="t" r="r" b="b"/>
              <a:pathLst>
                <a:path w="12907" h="3064" extrusionOk="0">
                  <a:moveTo>
                    <a:pt x="9134" y="0"/>
                  </a:moveTo>
                  <a:cubicBezTo>
                    <a:pt x="8036" y="0"/>
                    <a:pt x="6938" y="60"/>
                    <a:pt x="5840" y="198"/>
                  </a:cubicBezTo>
                  <a:cubicBezTo>
                    <a:pt x="5151" y="287"/>
                    <a:pt x="1" y="826"/>
                    <a:pt x="749" y="2114"/>
                  </a:cubicBezTo>
                  <a:cubicBezTo>
                    <a:pt x="839" y="2264"/>
                    <a:pt x="989" y="2354"/>
                    <a:pt x="1139" y="2413"/>
                  </a:cubicBezTo>
                  <a:cubicBezTo>
                    <a:pt x="2285" y="2947"/>
                    <a:pt x="3484" y="3063"/>
                    <a:pt x="4701" y="3063"/>
                  </a:cubicBezTo>
                  <a:cubicBezTo>
                    <a:pt x="5327" y="3063"/>
                    <a:pt x="5958" y="3033"/>
                    <a:pt x="6588" y="3012"/>
                  </a:cubicBezTo>
                  <a:cubicBezTo>
                    <a:pt x="7786" y="2952"/>
                    <a:pt x="8954" y="2833"/>
                    <a:pt x="10152" y="2683"/>
                  </a:cubicBezTo>
                  <a:cubicBezTo>
                    <a:pt x="10451" y="2623"/>
                    <a:pt x="10870" y="2623"/>
                    <a:pt x="11289" y="2533"/>
                  </a:cubicBezTo>
                  <a:cubicBezTo>
                    <a:pt x="12008" y="2413"/>
                    <a:pt x="12727" y="2144"/>
                    <a:pt x="12846" y="1485"/>
                  </a:cubicBezTo>
                  <a:cubicBezTo>
                    <a:pt x="12906" y="1006"/>
                    <a:pt x="12637" y="557"/>
                    <a:pt x="12218" y="347"/>
                  </a:cubicBezTo>
                  <a:cubicBezTo>
                    <a:pt x="11798" y="138"/>
                    <a:pt x="11349" y="48"/>
                    <a:pt x="10870" y="48"/>
                  </a:cubicBezTo>
                  <a:cubicBezTo>
                    <a:pt x="10291" y="17"/>
                    <a:pt x="9712" y="0"/>
                    <a:pt x="9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8"/>
            <p:cNvSpPr/>
            <p:nvPr/>
          </p:nvSpPr>
          <p:spPr>
            <a:xfrm>
              <a:off x="8109509" y="3938597"/>
              <a:ext cx="234663" cy="154020"/>
            </a:xfrm>
            <a:custGeom>
              <a:avLst/>
              <a:gdLst/>
              <a:ahLst/>
              <a:cxnLst/>
              <a:rect l="l" t="t" r="r" b="b"/>
              <a:pathLst>
                <a:path w="11529" h="7567" extrusionOk="0">
                  <a:moveTo>
                    <a:pt x="10254" y="1"/>
                  </a:moveTo>
                  <a:cubicBezTo>
                    <a:pt x="10230" y="1"/>
                    <a:pt x="10206" y="1"/>
                    <a:pt x="10181" y="3"/>
                  </a:cubicBezTo>
                  <a:cubicBezTo>
                    <a:pt x="9702" y="63"/>
                    <a:pt x="9253" y="212"/>
                    <a:pt x="8864" y="452"/>
                  </a:cubicBezTo>
                  <a:cubicBezTo>
                    <a:pt x="7367" y="1230"/>
                    <a:pt x="5959" y="2159"/>
                    <a:pt x="4642" y="3207"/>
                  </a:cubicBezTo>
                  <a:cubicBezTo>
                    <a:pt x="4133" y="3626"/>
                    <a:pt x="1" y="6770"/>
                    <a:pt x="1288" y="7489"/>
                  </a:cubicBezTo>
                  <a:cubicBezTo>
                    <a:pt x="1402" y="7546"/>
                    <a:pt x="1516" y="7566"/>
                    <a:pt x="1622" y="7566"/>
                  </a:cubicBezTo>
                  <a:cubicBezTo>
                    <a:pt x="1684" y="7566"/>
                    <a:pt x="1742" y="7559"/>
                    <a:pt x="1797" y="7549"/>
                  </a:cubicBezTo>
                  <a:cubicBezTo>
                    <a:pt x="3684" y="7309"/>
                    <a:pt x="5181" y="6231"/>
                    <a:pt x="6738" y="5213"/>
                  </a:cubicBezTo>
                  <a:cubicBezTo>
                    <a:pt x="7756" y="4554"/>
                    <a:pt x="8714" y="3836"/>
                    <a:pt x="9612" y="3057"/>
                  </a:cubicBezTo>
                  <a:cubicBezTo>
                    <a:pt x="9852" y="2877"/>
                    <a:pt x="10181" y="2668"/>
                    <a:pt x="10511" y="2368"/>
                  </a:cubicBezTo>
                  <a:cubicBezTo>
                    <a:pt x="11050" y="1889"/>
                    <a:pt x="11529" y="1290"/>
                    <a:pt x="11289" y="662"/>
                  </a:cubicBezTo>
                  <a:cubicBezTo>
                    <a:pt x="11119" y="264"/>
                    <a:pt x="10705" y="1"/>
                    <a:pt x="10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8"/>
            <p:cNvSpPr/>
            <p:nvPr/>
          </p:nvSpPr>
          <p:spPr>
            <a:xfrm>
              <a:off x="8093511" y="3836480"/>
              <a:ext cx="141563" cy="228964"/>
            </a:xfrm>
            <a:custGeom>
              <a:avLst/>
              <a:gdLst/>
              <a:ahLst/>
              <a:cxnLst/>
              <a:rect l="l" t="t" r="r" b="b"/>
              <a:pathLst>
                <a:path w="6955" h="11249" extrusionOk="0">
                  <a:moveTo>
                    <a:pt x="5794" y="0"/>
                  </a:moveTo>
                  <a:cubicBezTo>
                    <a:pt x="5559" y="0"/>
                    <a:pt x="5328" y="75"/>
                    <a:pt x="5128" y="229"/>
                  </a:cubicBezTo>
                  <a:cubicBezTo>
                    <a:pt x="4769" y="498"/>
                    <a:pt x="4470" y="858"/>
                    <a:pt x="4230" y="1277"/>
                  </a:cubicBezTo>
                  <a:cubicBezTo>
                    <a:pt x="3392" y="2744"/>
                    <a:pt x="2673" y="4271"/>
                    <a:pt x="2074" y="5828"/>
                  </a:cubicBezTo>
                  <a:cubicBezTo>
                    <a:pt x="1836" y="6483"/>
                    <a:pt x="1" y="11249"/>
                    <a:pt x="1448" y="11249"/>
                  </a:cubicBezTo>
                  <a:cubicBezTo>
                    <a:pt x="1457" y="11249"/>
                    <a:pt x="1466" y="11248"/>
                    <a:pt x="1475" y="11248"/>
                  </a:cubicBezTo>
                  <a:cubicBezTo>
                    <a:pt x="1625" y="11218"/>
                    <a:pt x="1805" y="11158"/>
                    <a:pt x="1924" y="11038"/>
                  </a:cubicBezTo>
                  <a:cubicBezTo>
                    <a:pt x="3422" y="9841"/>
                    <a:pt x="4140" y="8134"/>
                    <a:pt x="4919" y="6457"/>
                  </a:cubicBezTo>
                  <a:cubicBezTo>
                    <a:pt x="5428" y="5379"/>
                    <a:pt x="5877" y="4271"/>
                    <a:pt x="6266" y="3133"/>
                  </a:cubicBezTo>
                  <a:cubicBezTo>
                    <a:pt x="6356" y="2864"/>
                    <a:pt x="6506" y="2475"/>
                    <a:pt x="6625" y="2055"/>
                  </a:cubicBezTo>
                  <a:cubicBezTo>
                    <a:pt x="6865" y="1367"/>
                    <a:pt x="6955" y="618"/>
                    <a:pt x="6446" y="199"/>
                  </a:cubicBezTo>
                  <a:cubicBezTo>
                    <a:pt x="6242" y="68"/>
                    <a:pt x="6016" y="0"/>
                    <a:pt x="5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8"/>
            <p:cNvSpPr/>
            <p:nvPr/>
          </p:nvSpPr>
          <p:spPr>
            <a:xfrm>
              <a:off x="8041242" y="3805134"/>
              <a:ext cx="76817" cy="246835"/>
            </a:xfrm>
            <a:custGeom>
              <a:avLst/>
              <a:gdLst/>
              <a:ahLst/>
              <a:cxnLst/>
              <a:rect l="l" t="t" r="r" b="b"/>
              <a:pathLst>
                <a:path w="3774" h="12127" extrusionOk="0">
                  <a:moveTo>
                    <a:pt x="1253" y="0"/>
                  </a:moveTo>
                  <a:cubicBezTo>
                    <a:pt x="801" y="0"/>
                    <a:pt x="412" y="292"/>
                    <a:pt x="240" y="721"/>
                  </a:cubicBezTo>
                  <a:cubicBezTo>
                    <a:pt x="61" y="1140"/>
                    <a:pt x="1" y="1619"/>
                    <a:pt x="31" y="2068"/>
                  </a:cubicBezTo>
                  <a:cubicBezTo>
                    <a:pt x="61" y="3775"/>
                    <a:pt x="240" y="5452"/>
                    <a:pt x="570" y="7099"/>
                  </a:cubicBezTo>
                  <a:cubicBezTo>
                    <a:pt x="681" y="7709"/>
                    <a:pt x="1486" y="12126"/>
                    <a:pt x="2581" y="12126"/>
                  </a:cubicBezTo>
                  <a:cubicBezTo>
                    <a:pt x="2667" y="12126"/>
                    <a:pt x="2756" y="12099"/>
                    <a:pt x="2845" y="12039"/>
                  </a:cubicBezTo>
                  <a:cubicBezTo>
                    <a:pt x="2995" y="11920"/>
                    <a:pt x="3085" y="11770"/>
                    <a:pt x="3115" y="11590"/>
                  </a:cubicBezTo>
                  <a:cubicBezTo>
                    <a:pt x="3774" y="9824"/>
                    <a:pt x="3504" y="7997"/>
                    <a:pt x="3295" y="6141"/>
                  </a:cubicBezTo>
                  <a:cubicBezTo>
                    <a:pt x="3175" y="4943"/>
                    <a:pt x="2965" y="3775"/>
                    <a:pt x="2696" y="2607"/>
                  </a:cubicBezTo>
                  <a:cubicBezTo>
                    <a:pt x="2636" y="2308"/>
                    <a:pt x="2576" y="1919"/>
                    <a:pt x="2486" y="1499"/>
                  </a:cubicBezTo>
                  <a:cubicBezTo>
                    <a:pt x="2307" y="781"/>
                    <a:pt x="2007" y="92"/>
                    <a:pt x="1318" y="2"/>
                  </a:cubicBezTo>
                  <a:cubicBezTo>
                    <a:pt x="1296" y="1"/>
                    <a:pt x="1274" y="0"/>
                    <a:pt x="1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8"/>
            <p:cNvSpPr/>
            <p:nvPr/>
          </p:nvSpPr>
          <p:spPr>
            <a:xfrm>
              <a:off x="7903505" y="3855328"/>
              <a:ext cx="168248" cy="200611"/>
            </a:xfrm>
            <a:custGeom>
              <a:avLst/>
              <a:gdLst/>
              <a:ahLst/>
              <a:cxnLst/>
              <a:rect l="l" t="t" r="r" b="b"/>
              <a:pathLst>
                <a:path w="8266" h="9856" extrusionOk="0">
                  <a:moveTo>
                    <a:pt x="1019" y="1"/>
                  </a:moveTo>
                  <a:cubicBezTo>
                    <a:pt x="890" y="1"/>
                    <a:pt x="760" y="26"/>
                    <a:pt x="629" y="81"/>
                  </a:cubicBezTo>
                  <a:cubicBezTo>
                    <a:pt x="210" y="321"/>
                    <a:pt x="1" y="800"/>
                    <a:pt x="90" y="1279"/>
                  </a:cubicBezTo>
                  <a:cubicBezTo>
                    <a:pt x="150" y="1728"/>
                    <a:pt x="330" y="2147"/>
                    <a:pt x="629" y="2537"/>
                  </a:cubicBezTo>
                  <a:cubicBezTo>
                    <a:pt x="1528" y="3974"/>
                    <a:pt x="2546" y="5321"/>
                    <a:pt x="3684" y="6549"/>
                  </a:cubicBezTo>
                  <a:cubicBezTo>
                    <a:pt x="4067" y="6958"/>
                    <a:pt x="6633" y="9855"/>
                    <a:pt x="7767" y="9855"/>
                  </a:cubicBezTo>
                  <a:cubicBezTo>
                    <a:pt x="7961" y="9855"/>
                    <a:pt x="8113" y="9770"/>
                    <a:pt x="8205" y="9573"/>
                  </a:cubicBezTo>
                  <a:cubicBezTo>
                    <a:pt x="8265" y="9394"/>
                    <a:pt x="8265" y="9214"/>
                    <a:pt x="8205" y="9064"/>
                  </a:cubicBezTo>
                  <a:cubicBezTo>
                    <a:pt x="7846" y="7178"/>
                    <a:pt x="6648" y="5771"/>
                    <a:pt x="5510" y="4303"/>
                  </a:cubicBezTo>
                  <a:cubicBezTo>
                    <a:pt x="4762" y="3375"/>
                    <a:pt x="3983" y="2447"/>
                    <a:pt x="3145" y="1579"/>
                  </a:cubicBezTo>
                  <a:cubicBezTo>
                    <a:pt x="2965" y="1369"/>
                    <a:pt x="2696" y="1040"/>
                    <a:pt x="2396" y="770"/>
                  </a:cubicBezTo>
                  <a:cubicBezTo>
                    <a:pt x="1993" y="367"/>
                    <a:pt x="1514" y="1"/>
                    <a:pt x="1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8"/>
            <p:cNvSpPr/>
            <p:nvPr/>
          </p:nvSpPr>
          <p:spPr>
            <a:xfrm>
              <a:off x="8019910" y="4013317"/>
              <a:ext cx="174333" cy="153186"/>
            </a:xfrm>
            <a:custGeom>
              <a:avLst/>
              <a:gdLst/>
              <a:ahLst/>
              <a:cxnLst/>
              <a:rect l="l" t="t" r="r" b="b"/>
              <a:pathLst>
                <a:path w="8565" h="7526" extrusionOk="0">
                  <a:moveTo>
                    <a:pt x="3210" y="0"/>
                  </a:moveTo>
                  <a:cubicBezTo>
                    <a:pt x="3039" y="0"/>
                    <a:pt x="2868" y="5"/>
                    <a:pt x="2696" y="15"/>
                  </a:cubicBezTo>
                  <a:cubicBezTo>
                    <a:pt x="1708" y="75"/>
                    <a:pt x="1" y="1093"/>
                    <a:pt x="121" y="2231"/>
                  </a:cubicBezTo>
                  <a:cubicBezTo>
                    <a:pt x="210" y="2859"/>
                    <a:pt x="1258" y="3818"/>
                    <a:pt x="1618" y="4267"/>
                  </a:cubicBezTo>
                  <a:cubicBezTo>
                    <a:pt x="2516" y="5315"/>
                    <a:pt x="3504" y="6303"/>
                    <a:pt x="4522" y="7261"/>
                  </a:cubicBezTo>
                  <a:cubicBezTo>
                    <a:pt x="4721" y="7447"/>
                    <a:pt x="5007" y="7525"/>
                    <a:pt x="5310" y="7525"/>
                  </a:cubicBezTo>
                  <a:cubicBezTo>
                    <a:pt x="5738" y="7525"/>
                    <a:pt x="6200" y="7369"/>
                    <a:pt x="6499" y="7141"/>
                  </a:cubicBezTo>
                  <a:cubicBezTo>
                    <a:pt x="8385" y="5644"/>
                    <a:pt x="8565" y="3398"/>
                    <a:pt x="7008" y="1542"/>
                  </a:cubicBezTo>
                  <a:cubicBezTo>
                    <a:pt x="6017" y="364"/>
                    <a:pt x="4645" y="0"/>
                    <a:pt x="3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8"/>
            <p:cNvSpPr/>
            <p:nvPr/>
          </p:nvSpPr>
          <p:spPr>
            <a:xfrm>
              <a:off x="5459518" y="2556955"/>
              <a:ext cx="890454" cy="1030003"/>
            </a:xfrm>
            <a:custGeom>
              <a:avLst/>
              <a:gdLst/>
              <a:ahLst/>
              <a:cxnLst/>
              <a:rect l="l" t="t" r="r" b="b"/>
              <a:pathLst>
                <a:path w="43748" h="50604" extrusionOk="0">
                  <a:moveTo>
                    <a:pt x="10992" y="1"/>
                  </a:moveTo>
                  <a:cubicBezTo>
                    <a:pt x="10971" y="1"/>
                    <a:pt x="10950" y="1"/>
                    <a:pt x="10930" y="1"/>
                  </a:cubicBezTo>
                  <a:cubicBezTo>
                    <a:pt x="9463" y="1"/>
                    <a:pt x="8175" y="1109"/>
                    <a:pt x="7606" y="2457"/>
                  </a:cubicBezTo>
                  <a:cubicBezTo>
                    <a:pt x="7037" y="3834"/>
                    <a:pt x="7037" y="5331"/>
                    <a:pt x="7127" y="6798"/>
                  </a:cubicBezTo>
                  <a:cubicBezTo>
                    <a:pt x="7516" y="11529"/>
                    <a:pt x="8954" y="16141"/>
                    <a:pt x="11379" y="20273"/>
                  </a:cubicBezTo>
                  <a:cubicBezTo>
                    <a:pt x="10900" y="19464"/>
                    <a:pt x="9463" y="18656"/>
                    <a:pt x="8714" y="18117"/>
                  </a:cubicBezTo>
                  <a:cubicBezTo>
                    <a:pt x="7726" y="17368"/>
                    <a:pt x="6618" y="16770"/>
                    <a:pt x="5450" y="16350"/>
                  </a:cubicBezTo>
                  <a:cubicBezTo>
                    <a:pt x="4951" y="16184"/>
                    <a:pt x="4403" y="16098"/>
                    <a:pt x="3852" y="16098"/>
                  </a:cubicBezTo>
                  <a:cubicBezTo>
                    <a:pt x="2024" y="16098"/>
                    <a:pt x="176" y="17048"/>
                    <a:pt x="60" y="19165"/>
                  </a:cubicBezTo>
                  <a:cubicBezTo>
                    <a:pt x="1" y="20363"/>
                    <a:pt x="540" y="21531"/>
                    <a:pt x="1168" y="22549"/>
                  </a:cubicBezTo>
                  <a:cubicBezTo>
                    <a:pt x="3564" y="26292"/>
                    <a:pt x="7187" y="29106"/>
                    <a:pt x="11409" y="30514"/>
                  </a:cubicBezTo>
                  <a:cubicBezTo>
                    <a:pt x="11016" y="30458"/>
                    <a:pt x="10622" y="30431"/>
                    <a:pt x="10229" y="30431"/>
                  </a:cubicBezTo>
                  <a:cubicBezTo>
                    <a:pt x="8293" y="30431"/>
                    <a:pt x="6405" y="31100"/>
                    <a:pt x="4911" y="32370"/>
                  </a:cubicBezTo>
                  <a:cubicBezTo>
                    <a:pt x="4103" y="32999"/>
                    <a:pt x="3534" y="33927"/>
                    <a:pt x="3324" y="34915"/>
                  </a:cubicBezTo>
                  <a:cubicBezTo>
                    <a:pt x="3085" y="36293"/>
                    <a:pt x="3833" y="37610"/>
                    <a:pt x="4612" y="38718"/>
                  </a:cubicBezTo>
                  <a:cubicBezTo>
                    <a:pt x="7456" y="42760"/>
                    <a:pt x="11349" y="45964"/>
                    <a:pt x="15841" y="48000"/>
                  </a:cubicBezTo>
                  <a:cubicBezTo>
                    <a:pt x="18974" y="49431"/>
                    <a:pt x="22951" y="50603"/>
                    <a:pt x="26649" y="50603"/>
                  </a:cubicBezTo>
                  <a:cubicBezTo>
                    <a:pt x="27828" y="50603"/>
                    <a:pt x="28978" y="50484"/>
                    <a:pt x="30064" y="50216"/>
                  </a:cubicBezTo>
                  <a:cubicBezTo>
                    <a:pt x="34106" y="49228"/>
                    <a:pt x="37400" y="46204"/>
                    <a:pt x="39466" y="42611"/>
                  </a:cubicBezTo>
                  <a:cubicBezTo>
                    <a:pt x="41502" y="39047"/>
                    <a:pt x="42490" y="34915"/>
                    <a:pt x="43149" y="30843"/>
                  </a:cubicBezTo>
                  <a:cubicBezTo>
                    <a:pt x="43239" y="30304"/>
                    <a:pt x="43299" y="29765"/>
                    <a:pt x="43389" y="29226"/>
                  </a:cubicBezTo>
                  <a:cubicBezTo>
                    <a:pt x="43688" y="26591"/>
                    <a:pt x="43748" y="23896"/>
                    <a:pt x="42820" y="21411"/>
                  </a:cubicBezTo>
                  <a:cubicBezTo>
                    <a:pt x="41936" y="19109"/>
                    <a:pt x="40121" y="17668"/>
                    <a:pt x="38053" y="17668"/>
                  </a:cubicBezTo>
                  <a:cubicBezTo>
                    <a:pt x="37108" y="17668"/>
                    <a:pt x="36110" y="17969"/>
                    <a:pt x="35124" y="18626"/>
                  </a:cubicBezTo>
                  <a:cubicBezTo>
                    <a:pt x="33807" y="19524"/>
                    <a:pt x="32819" y="20812"/>
                    <a:pt x="31830" y="22070"/>
                  </a:cubicBezTo>
                  <a:cubicBezTo>
                    <a:pt x="32579" y="18207"/>
                    <a:pt x="33358" y="14284"/>
                    <a:pt x="32789" y="10422"/>
                  </a:cubicBezTo>
                  <a:cubicBezTo>
                    <a:pt x="32669" y="9314"/>
                    <a:pt x="32339" y="8236"/>
                    <a:pt x="31771" y="7248"/>
                  </a:cubicBezTo>
                  <a:cubicBezTo>
                    <a:pt x="31202" y="6259"/>
                    <a:pt x="30213" y="5601"/>
                    <a:pt x="29106" y="5391"/>
                  </a:cubicBezTo>
                  <a:cubicBezTo>
                    <a:pt x="28956" y="5369"/>
                    <a:pt x="28808" y="5359"/>
                    <a:pt x="28660" y="5359"/>
                  </a:cubicBezTo>
                  <a:cubicBezTo>
                    <a:pt x="27180" y="5359"/>
                    <a:pt x="25804" y="6403"/>
                    <a:pt x="24824" y="7547"/>
                  </a:cubicBezTo>
                  <a:cubicBezTo>
                    <a:pt x="22907" y="9793"/>
                    <a:pt x="21799" y="12577"/>
                    <a:pt x="21620" y="15512"/>
                  </a:cubicBezTo>
                  <a:cubicBezTo>
                    <a:pt x="19853" y="10661"/>
                    <a:pt x="17997" y="5661"/>
                    <a:pt x="14433" y="1918"/>
                  </a:cubicBezTo>
                  <a:cubicBezTo>
                    <a:pt x="13490" y="945"/>
                    <a:pt x="12314" y="1"/>
                    <a:pt x="109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8"/>
            <p:cNvSpPr/>
            <p:nvPr/>
          </p:nvSpPr>
          <p:spPr>
            <a:xfrm>
              <a:off x="5459518" y="2563672"/>
              <a:ext cx="627173" cy="1023286"/>
            </a:xfrm>
            <a:custGeom>
              <a:avLst/>
              <a:gdLst/>
              <a:ahLst/>
              <a:cxnLst/>
              <a:rect l="l" t="t" r="r" b="b"/>
              <a:pathLst>
                <a:path w="30813" h="50274" extrusionOk="0">
                  <a:moveTo>
                    <a:pt x="9523" y="1"/>
                  </a:moveTo>
                  <a:cubicBezTo>
                    <a:pt x="8654" y="480"/>
                    <a:pt x="7995" y="1228"/>
                    <a:pt x="7606" y="2127"/>
                  </a:cubicBezTo>
                  <a:cubicBezTo>
                    <a:pt x="7037" y="3474"/>
                    <a:pt x="7007" y="5001"/>
                    <a:pt x="7127" y="6438"/>
                  </a:cubicBezTo>
                  <a:cubicBezTo>
                    <a:pt x="7486" y="11199"/>
                    <a:pt x="8954" y="15811"/>
                    <a:pt x="11379" y="19913"/>
                  </a:cubicBezTo>
                  <a:cubicBezTo>
                    <a:pt x="10900" y="19134"/>
                    <a:pt x="9433" y="18326"/>
                    <a:pt x="8684" y="17787"/>
                  </a:cubicBezTo>
                  <a:cubicBezTo>
                    <a:pt x="7696" y="17038"/>
                    <a:pt x="6618" y="16440"/>
                    <a:pt x="5450" y="16020"/>
                  </a:cubicBezTo>
                  <a:cubicBezTo>
                    <a:pt x="4951" y="15854"/>
                    <a:pt x="4403" y="15768"/>
                    <a:pt x="3852" y="15768"/>
                  </a:cubicBezTo>
                  <a:cubicBezTo>
                    <a:pt x="2024" y="15768"/>
                    <a:pt x="176" y="16718"/>
                    <a:pt x="60" y="18835"/>
                  </a:cubicBezTo>
                  <a:cubicBezTo>
                    <a:pt x="1" y="20033"/>
                    <a:pt x="540" y="21171"/>
                    <a:pt x="1168" y="22189"/>
                  </a:cubicBezTo>
                  <a:cubicBezTo>
                    <a:pt x="3564" y="25962"/>
                    <a:pt x="7187" y="28776"/>
                    <a:pt x="11409" y="30184"/>
                  </a:cubicBezTo>
                  <a:cubicBezTo>
                    <a:pt x="11016" y="30128"/>
                    <a:pt x="10622" y="30101"/>
                    <a:pt x="10229" y="30101"/>
                  </a:cubicBezTo>
                  <a:cubicBezTo>
                    <a:pt x="8293" y="30101"/>
                    <a:pt x="6405" y="30770"/>
                    <a:pt x="4911" y="32040"/>
                  </a:cubicBezTo>
                  <a:cubicBezTo>
                    <a:pt x="4103" y="32669"/>
                    <a:pt x="3534" y="33597"/>
                    <a:pt x="3294" y="34585"/>
                  </a:cubicBezTo>
                  <a:cubicBezTo>
                    <a:pt x="3085" y="35963"/>
                    <a:pt x="3833" y="37280"/>
                    <a:pt x="4612" y="38388"/>
                  </a:cubicBezTo>
                  <a:cubicBezTo>
                    <a:pt x="7456" y="42430"/>
                    <a:pt x="11319" y="45634"/>
                    <a:pt x="15841" y="47670"/>
                  </a:cubicBezTo>
                  <a:cubicBezTo>
                    <a:pt x="18974" y="49101"/>
                    <a:pt x="22951" y="50273"/>
                    <a:pt x="26649" y="50273"/>
                  </a:cubicBezTo>
                  <a:cubicBezTo>
                    <a:pt x="27828" y="50273"/>
                    <a:pt x="28978" y="50154"/>
                    <a:pt x="30064" y="49886"/>
                  </a:cubicBezTo>
                  <a:cubicBezTo>
                    <a:pt x="30303" y="49826"/>
                    <a:pt x="30543" y="49737"/>
                    <a:pt x="30812" y="49677"/>
                  </a:cubicBezTo>
                  <a:cubicBezTo>
                    <a:pt x="30213" y="48269"/>
                    <a:pt x="29615" y="46832"/>
                    <a:pt x="29046" y="45425"/>
                  </a:cubicBezTo>
                  <a:cubicBezTo>
                    <a:pt x="26770" y="39915"/>
                    <a:pt x="24554" y="34406"/>
                    <a:pt x="22249" y="28926"/>
                  </a:cubicBezTo>
                  <a:cubicBezTo>
                    <a:pt x="18236" y="19194"/>
                    <a:pt x="13685" y="9672"/>
                    <a:pt x="95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8"/>
            <p:cNvSpPr/>
            <p:nvPr/>
          </p:nvSpPr>
          <p:spPr>
            <a:xfrm>
              <a:off x="5576351" y="3282358"/>
              <a:ext cx="111236" cy="104315"/>
            </a:xfrm>
            <a:custGeom>
              <a:avLst/>
              <a:gdLst/>
              <a:ahLst/>
              <a:cxnLst/>
              <a:rect l="l" t="t" r="r" b="b"/>
              <a:pathLst>
                <a:path w="5465" h="5125" extrusionOk="0">
                  <a:moveTo>
                    <a:pt x="1199" y="0"/>
                  </a:moveTo>
                  <a:cubicBezTo>
                    <a:pt x="585" y="0"/>
                    <a:pt x="0" y="801"/>
                    <a:pt x="519" y="1432"/>
                  </a:cubicBezTo>
                  <a:cubicBezTo>
                    <a:pt x="1537" y="2600"/>
                    <a:pt x="2555" y="3768"/>
                    <a:pt x="3663" y="4876"/>
                  </a:cubicBezTo>
                  <a:cubicBezTo>
                    <a:pt x="3831" y="5051"/>
                    <a:pt x="4028" y="5124"/>
                    <a:pt x="4223" y="5124"/>
                  </a:cubicBezTo>
                  <a:cubicBezTo>
                    <a:pt x="4860" y="5124"/>
                    <a:pt x="5464" y="4334"/>
                    <a:pt x="4890" y="3738"/>
                  </a:cubicBezTo>
                  <a:cubicBezTo>
                    <a:pt x="3813" y="2630"/>
                    <a:pt x="2764" y="1492"/>
                    <a:pt x="1776" y="294"/>
                  </a:cubicBezTo>
                  <a:cubicBezTo>
                    <a:pt x="1606" y="87"/>
                    <a:pt x="1401" y="0"/>
                    <a:pt x="1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8"/>
            <p:cNvSpPr/>
            <p:nvPr/>
          </p:nvSpPr>
          <p:spPr>
            <a:xfrm>
              <a:off x="5714515" y="3409571"/>
              <a:ext cx="163871" cy="108345"/>
            </a:xfrm>
            <a:custGeom>
              <a:avLst/>
              <a:gdLst/>
              <a:ahLst/>
              <a:cxnLst/>
              <a:rect l="l" t="t" r="r" b="b"/>
              <a:pathLst>
                <a:path w="8051" h="5323" extrusionOk="0">
                  <a:moveTo>
                    <a:pt x="1141" y="0"/>
                  </a:moveTo>
                  <a:cubicBezTo>
                    <a:pt x="485" y="0"/>
                    <a:pt x="1" y="1048"/>
                    <a:pt x="708" y="1560"/>
                  </a:cubicBezTo>
                  <a:cubicBezTo>
                    <a:pt x="2444" y="2937"/>
                    <a:pt x="4331" y="4165"/>
                    <a:pt x="6307" y="5213"/>
                  </a:cubicBezTo>
                  <a:cubicBezTo>
                    <a:pt x="6446" y="5289"/>
                    <a:pt x="6585" y="5322"/>
                    <a:pt x="6718" y="5322"/>
                  </a:cubicBezTo>
                  <a:cubicBezTo>
                    <a:pt x="7479" y="5322"/>
                    <a:pt x="8050" y="4243"/>
                    <a:pt x="7235" y="3836"/>
                  </a:cubicBezTo>
                  <a:cubicBezTo>
                    <a:pt x="5259" y="2788"/>
                    <a:pt x="3373" y="1560"/>
                    <a:pt x="1606" y="183"/>
                  </a:cubicBezTo>
                  <a:cubicBezTo>
                    <a:pt x="1450" y="55"/>
                    <a:pt x="1291" y="0"/>
                    <a:pt x="11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8"/>
            <p:cNvSpPr/>
            <p:nvPr/>
          </p:nvSpPr>
          <p:spPr>
            <a:xfrm>
              <a:off x="5669065" y="3287568"/>
              <a:ext cx="144474" cy="119337"/>
            </a:xfrm>
            <a:custGeom>
              <a:avLst/>
              <a:gdLst/>
              <a:ahLst/>
              <a:cxnLst/>
              <a:rect l="l" t="t" r="r" b="b"/>
              <a:pathLst>
                <a:path w="7098" h="5863" extrusionOk="0">
                  <a:moveTo>
                    <a:pt x="1210" y="1"/>
                  </a:moveTo>
                  <a:cubicBezTo>
                    <a:pt x="574" y="1"/>
                    <a:pt x="0" y="803"/>
                    <a:pt x="545" y="1416"/>
                  </a:cubicBezTo>
                  <a:cubicBezTo>
                    <a:pt x="1354" y="2314"/>
                    <a:pt x="2192" y="3182"/>
                    <a:pt x="3120" y="3991"/>
                  </a:cubicBezTo>
                  <a:cubicBezTo>
                    <a:pt x="3869" y="4650"/>
                    <a:pt x="4677" y="5488"/>
                    <a:pt x="5635" y="5817"/>
                  </a:cubicBezTo>
                  <a:cubicBezTo>
                    <a:pt x="5727" y="5848"/>
                    <a:pt x="5816" y="5862"/>
                    <a:pt x="5899" y="5862"/>
                  </a:cubicBezTo>
                  <a:cubicBezTo>
                    <a:pt x="6716" y="5862"/>
                    <a:pt x="7098" y="4526"/>
                    <a:pt x="6174" y="4200"/>
                  </a:cubicBezTo>
                  <a:cubicBezTo>
                    <a:pt x="5306" y="3901"/>
                    <a:pt x="4438" y="2943"/>
                    <a:pt x="3749" y="2314"/>
                  </a:cubicBezTo>
                  <a:cubicBezTo>
                    <a:pt x="3090" y="1685"/>
                    <a:pt x="2432" y="996"/>
                    <a:pt x="1803" y="278"/>
                  </a:cubicBezTo>
                  <a:cubicBezTo>
                    <a:pt x="1622" y="82"/>
                    <a:pt x="1412" y="1"/>
                    <a:pt x="1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8"/>
            <p:cNvSpPr/>
            <p:nvPr/>
          </p:nvSpPr>
          <p:spPr>
            <a:xfrm>
              <a:off x="5529699" y="2966074"/>
              <a:ext cx="132302" cy="116507"/>
            </a:xfrm>
            <a:custGeom>
              <a:avLst/>
              <a:gdLst/>
              <a:ahLst/>
              <a:cxnLst/>
              <a:rect l="l" t="t" r="r" b="b"/>
              <a:pathLst>
                <a:path w="6500" h="5724" extrusionOk="0">
                  <a:moveTo>
                    <a:pt x="1141" y="1"/>
                  </a:moveTo>
                  <a:cubicBezTo>
                    <a:pt x="562" y="1"/>
                    <a:pt x="0" y="533"/>
                    <a:pt x="385" y="1161"/>
                  </a:cubicBezTo>
                  <a:cubicBezTo>
                    <a:pt x="1493" y="2958"/>
                    <a:pt x="3469" y="3796"/>
                    <a:pt x="4757" y="5413"/>
                  </a:cubicBezTo>
                  <a:cubicBezTo>
                    <a:pt x="4923" y="5632"/>
                    <a:pt x="5128" y="5724"/>
                    <a:pt x="5330" y="5724"/>
                  </a:cubicBezTo>
                  <a:cubicBezTo>
                    <a:pt x="5927" y="5724"/>
                    <a:pt x="6499" y="4924"/>
                    <a:pt x="5985" y="4275"/>
                  </a:cubicBezTo>
                  <a:cubicBezTo>
                    <a:pt x="4817" y="2778"/>
                    <a:pt x="2871" y="2029"/>
                    <a:pt x="1882" y="412"/>
                  </a:cubicBezTo>
                  <a:cubicBezTo>
                    <a:pt x="1699" y="122"/>
                    <a:pt x="1418" y="1"/>
                    <a:pt x="11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8"/>
            <p:cNvSpPr/>
            <p:nvPr/>
          </p:nvSpPr>
          <p:spPr>
            <a:xfrm>
              <a:off x="5668617" y="3100107"/>
              <a:ext cx="104254" cy="68248"/>
            </a:xfrm>
            <a:custGeom>
              <a:avLst/>
              <a:gdLst/>
              <a:ahLst/>
              <a:cxnLst/>
              <a:rect l="l" t="t" r="r" b="b"/>
              <a:pathLst>
                <a:path w="5122" h="3353" extrusionOk="0">
                  <a:moveTo>
                    <a:pt x="1208" y="0"/>
                  </a:moveTo>
                  <a:cubicBezTo>
                    <a:pt x="515" y="0"/>
                    <a:pt x="1" y="1055"/>
                    <a:pt x="747" y="1553"/>
                  </a:cubicBezTo>
                  <a:cubicBezTo>
                    <a:pt x="1645" y="2152"/>
                    <a:pt x="2513" y="2691"/>
                    <a:pt x="3412" y="3230"/>
                  </a:cubicBezTo>
                  <a:cubicBezTo>
                    <a:pt x="3559" y="3315"/>
                    <a:pt x="3706" y="3352"/>
                    <a:pt x="3846" y="3352"/>
                  </a:cubicBezTo>
                  <a:cubicBezTo>
                    <a:pt x="4588" y="3352"/>
                    <a:pt x="5121" y="2301"/>
                    <a:pt x="4340" y="1822"/>
                  </a:cubicBezTo>
                  <a:cubicBezTo>
                    <a:pt x="3412" y="1283"/>
                    <a:pt x="2543" y="744"/>
                    <a:pt x="1645" y="145"/>
                  </a:cubicBezTo>
                  <a:cubicBezTo>
                    <a:pt x="1498" y="44"/>
                    <a:pt x="1349" y="0"/>
                    <a:pt x="1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8"/>
            <p:cNvSpPr/>
            <p:nvPr/>
          </p:nvSpPr>
          <p:spPr>
            <a:xfrm>
              <a:off x="5647672" y="2788545"/>
              <a:ext cx="104112" cy="171423"/>
            </a:xfrm>
            <a:custGeom>
              <a:avLst/>
              <a:gdLst/>
              <a:ahLst/>
              <a:cxnLst/>
              <a:rect l="l" t="t" r="r" b="b"/>
              <a:pathLst>
                <a:path w="5115" h="8422" extrusionOk="0">
                  <a:moveTo>
                    <a:pt x="947" y="0"/>
                  </a:moveTo>
                  <a:cubicBezTo>
                    <a:pt x="459" y="0"/>
                    <a:pt x="0" y="348"/>
                    <a:pt x="189" y="930"/>
                  </a:cubicBezTo>
                  <a:cubicBezTo>
                    <a:pt x="967" y="3385"/>
                    <a:pt x="2015" y="5751"/>
                    <a:pt x="3273" y="7997"/>
                  </a:cubicBezTo>
                  <a:cubicBezTo>
                    <a:pt x="3438" y="8297"/>
                    <a:pt x="3706" y="8422"/>
                    <a:pt x="3976" y="8422"/>
                  </a:cubicBezTo>
                  <a:cubicBezTo>
                    <a:pt x="4541" y="8422"/>
                    <a:pt x="5114" y="7876"/>
                    <a:pt x="4770" y="7248"/>
                  </a:cubicBezTo>
                  <a:cubicBezTo>
                    <a:pt x="3572" y="5122"/>
                    <a:pt x="2584" y="2906"/>
                    <a:pt x="1836" y="631"/>
                  </a:cubicBezTo>
                  <a:cubicBezTo>
                    <a:pt x="1695" y="195"/>
                    <a:pt x="1312" y="0"/>
                    <a:pt x="9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8"/>
            <p:cNvSpPr/>
            <p:nvPr/>
          </p:nvSpPr>
          <p:spPr>
            <a:xfrm>
              <a:off x="6234707" y="2978470"/>
              <a:ext cx="64686" cy="169754"/>
            </a:xfrm>
            <a:custGeom>
              <a:avLst/>
              <a:gdLst/>
              <a:ahLst/>
              <a:cxnLst/>
              <a:rect l="l" t="t" r="r" b="b"/>
              <a:pathLst>
                <a:path w="3178" h="8340" extrusionOk="0">
                  <a:moveTo>
                    <a:pt x="1127" y="1"/>
                  </a:moveTo>
                  <a:cubicBezTo>
                    <a:pt x="559" y="1"/>
                    <a:pt x="1" y="537"/>
                    <a:pt x="363" y="1181"/>
                  </a:cubicBezTo>
                  <a:cubicBezTo>
                    <a:pt x="1501" y="3097"/>
                    <a:pt x="1022" y="5343"/>
                    <a:pt x="1111" y="7469"/>
                  </a:cubicBezTo>
                  <a:cubicBezTo>
                    <a:pt x="1127" y="8038"/>
                    <a:pt x="1602" y="8340"/>
                    <a:pt x="2042" y="8340"/>
                  </a:cubicBezTo>
                  <a:cubicBezTo>
                    <a:pt x="2436" y="8340"/>
                    <a:pt x="2802" y="8098"/>
                    <a:pt x="2788" y="7589"/>
                  </a:cubicBezTo>
                  <a:cubicBezTo>
                    <a:pt x="2698" y="5133"/>
                    <a:pt x="3178" y="2648"/>
                    <a:pt x="1860" y="432"/>
                  </a:cubicBezTo>
                  <a:cubicBezTo>
                    <a:pt x="1683" y="128"/>
                    <a:pt x="1404" y="1"/>
                    <a:pt x="11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8"/>
            <p:cNvSpPr/>
            <p:nvPr/>
          </p:nvSpPr>
          <p:spPr>
            <a:xfrm>
              <a:off x="6218851" y="3186510"/>
              <a:ext cx="63200" cy="154386"/>
            </a:xfrm>
            <a:custGeom>
              <a:avLst/>
              <a:gdLst/>
              <a:ahLst/>
              <a:cxnLst/>
              <a:rect l="l" t="t" r="r" b="b"/>
              <a:pathLst>
                <a:path w="3105" h="7585" extrusionOk="0">
                  <a:moveTo>
                    <a:pt x="2203" y="0"/>
                  </a:moveTo>
                  <a:cubicBezTo>
                    <a:pt x="1807" y="0"/>
                    <a:pt x="1426" y="242"/>
                    <a:pt x="1411" y="751"/>
                  </a:cubicBezTo>
                  <a:cubicBezTo>
                    <a:pt x="1292" y="2698"/>
                    <a:pt x="902" y="4644"/>
                    <a:pt x="244" y="6500"/>
                  </a:cubicBezTo>
                  <a:cubicBezTo>
                    <a:pt x="1" y="7136"/>
                    <a:pt x="539" y="7585"/>
                    <a:pt x="1066" y="7585"/>
                  </a:cubicBezTo>
                  <a:cubicBezTo>
                    <a:pt x="1383" y="7585"/>
                    <a:pt x="1696" y="7422"/>
                    <a:pt x="1831" y="7039"/>
                  </a:cubicBezTo>
                  <a:cubicBezTo>
                    <a:pt x="2549" y="5063"/>
                    <a:pt x="2968" y="2967"/>
                    <a:pt x="3088" y="871"/>
                  </a:cubicBezTo>
                  <a:cubicBezTo>
                    <a:pt x="3104" y="302"/>
                    <a:pt x="2645" y="0"/>
                    <a:pt x="2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8"/>
            <p:cNvSpPr/>
            <p:nvPr/>
          </p:nvSpPr>
          <p:spPr>
            <a:xfrm>
              <a:off x="6151743" y="3379630"/>
              <a:ext cx="69184" cy="68553"/>
            </a:xfrm>
            <a:custGeom>
              <a:avLst/>
              <a:gdLst/>
              <a:ahLst/>
              <a:cxnLst/>
              <a:rect l="l" t="t" r="r" b="b"/>
              <a:pathLst>
                <a:path w="3399" h="3368" extrusionOk="0">
                  <a:moveTo>
                    <a:pt x="2216" y="0"/>
                  </a:moveTo>
                  <a:cubicBezTo>
                    <a:pt x="1976" y="0"/>
                    <a:pt x="1737" y="107"/>
                    <a:pt x="1564" y="366"/>
                  </a:cubicBezTo>
                  <a:lnTo>
                    <a:pt x="426" y="2073"/>
                  </a:lnTo>
                  <a:cubicBezTo>
                    <a:pt x="0" y="2712"/>
                    <a:pt x="591" y="3367"/>
                    <a:pt x="1182" y="3367"/>
                  </a:cubicBezTo>
                  <a:cubicBezTo>
                    <a:pt x="1422" y="3367"/>
                    <a:pt x="1661" y="3260"/>
                    <a:pt x="1834" y="3001"/>
                  </a:cubicBezTo>
                  <a:cubicBezTo>
                    <a:pt x="2193" y="2432"/>
                    <a:pt x="2582" y="1863"/>
                    <a:pt x="2972" y="1294"/>
                  </a:cubicBezTo>
                  <a:cubicBezTo>
                    <a:pt x="3398" y="655"/>
                    <a:pt x="2808" y="0"/>
                    <a:pt x="2216" y="0"/>
                  </a:cubicBezTo>
                  <a:close/>
                </a:path>
              </a:pathLst>
            </a:custGeom>
            <a:solidFill>
              <a:srgbClr val="E08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8"/>
            <p:cNvSpPr/>
            <p:nvPr/>
          </p:nvSpPr>
          <p:spPr>
            <a:xfrm>
              <a:off x="6156771" y="3120501"/>
              <a:ext cx="65825" cy="164767"/>
            </a:xfrm>
            <a:custGeom>
              <a:avLst/>
              <a:gdLst/>
              <a:ahLst/>
              <a:cxnLst/>
              <a:rect l="l" t="t" r="r" b="b"/>
              <a:pathLst>
                <a:path w="3234" h="8095" extrusionOk="0">
                  <a:moveTo>
                    <a:pt x="2056" y="0"/>
                  </a:moveTo>
                  <a:cubicBezTo>
                    <a:pt x="1573" y="0"/>
                    <a:pt x="1077" y="366"/>
                    <a:pt x="1198" y="970"/>
                  </a:cubicBezTo>
                  <a:cubicBezTo>
                    <a:pt x="1527" y="2886"/>
                    <a:pt x="599" y="5132"/>
                    <a:pt x="150" y="6989"/>
                  </a:cubicBezTo>
                  <a:cubicBezTo>
                    <a:pt x="1" y="7640"/>
                    <a:pt x="556" y="8094"/>
                    <a:pt x="1056" y="8094"/>
                  </a:cubicBezTo>
                  <a:cubicBezTo>
                    <a:pt x="1361" y="8094"/>
                    <a:pt x="1646" y="7925"/>
                    <a:pt x="1737" y="7528"/>
                  </a:cubicBezTo>
                  <a:cubicBezTo>
                    <a:pt x="2276" y="5342"/>
                    <a:pt x="3234" y="2916"/>
                    <a:pt x="2844" y="641"/>
                  </a:cubicBezTo>
                  <a:cubicBezTo>
                    <a:pt x="2756" y="197"/>
                    <a:pt x="2410" y="0"/>
                    <a:pt x="20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8"/>
            <p:cNvSpPr/>
            <p:nvPr/>
          </p:nvSpPr>
          <p:spPr>
            <a:xfrm>
              <a:off x="6167111" y="3007658"/>
              <a:ext cx="39650" cy="69530"/>
            </a:xfrm>
            <a:custGeom>
              <a:avLst/>
              <a:gdLst/>
              <a:ahLst/>
              <a:cxnLst/>
              <a:rect l="l" t="t" r="r" b="b"/>
              <a:pathLst>
                <a:path w="1948" h="3416" extrusionOk="0">
                  <a:moveTo>
                    <a:pt x="909" y="0"/>
                  </a:moveTo>
                  <a:cubicBezTo>
                    <a:pt x="857" y="0"/>
                    <a:pt x="803" y="6"/>
                    <a:pt x="749" y="16"/>
                  </a:cubicBezTo>
                  <a:cubicBezTo>
                    <a:pt x="270" y="106"/>
                    <a:pt x="1" y="555"/>
                    <a:pt x="61" y="1004"/>
                  </a:cubicBezTo>
                  <a:cubicBezTo>
                    <a:pt x="121" y="1573"/>
                    <a:pt x="181" y="2172"/>
                    <a:pt x="240" y="2741"/>
                  </a:cubicBezTo>
                  <a:cubicBezTo>
                    <a:pt x="319" y="3137"/>
                    <a:pt x="677" y="3416"/>
                    <a:pt x="1068" y="3416"/>
                  </a:cubicBezTo>
                  <a:cubicBezTo>
                    <a:pt x="1121" y="3416"/>
                    <a:pt x="1175" y="3411"/>
                    <a:pt x="1229" y="3400"/>
                  </a:cubicBezTo>
                  <a:cubicBezTo>
                    <a:pt x="1678" y="3310"/>
                    <a:pt x="1947" y="2861"/>
                    <a:pt x="1887" y="2412"/>
                  </a:cubicBezTo>
                  <a:cubicBezTo>
                    <a:pt x="1827" y="1843"/>
                    <a:pt x="1768" y="1244"/>
                    <a:pt x="1708" y="675"/>
                  </a:cubicBezTo>
                  <a:cubicBezTo>
                    <a:pt x="1629" y="280"/>
                    <a:pt x="1294" y="0"/>
                    <a:pt x="9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8"/>
            <p:cNvSpPr/>
            <p:nvPr/>
          </p:nvSpPr>
          <p:spPr>
            <a:xfrm>
              <a:off x="6011483" y="2737660"/>
              <a:ext cx="60574" cy="183228"/>
            </a:xfrm>
            <a:custGeom>
              <a:avLst/>
              <a:gdLst/>
              <a:ahLst/>
              <a:cxnLst/>
              <a:rect l="l" t="t" r="r" b="b"/>
              <a:pathLst>
                <a:path w="2976" h="9002" extrusionOk="0">
                  <a:moveTo>
                    <a:pt x="1122" y="1"/>
                  </a:moveTo>
                  <a:cubicBezTo>
                    <a:pt x="576" y="1"/>
                    <a:pt x="1" y="554"/>
                    <a:pt x="281" y="1214"/>
                  </a:cubicBezTo>
                  <a:cubicBezTo>
                    <a:pt x="1239" y="3400"/>
                    <a:pt x="1299" y="5766"/>
                    <a:pt x="1299" y="8131"/>
                  </a:cubicBezTo>
                  <a:cubicBezTo>
                    <a:pt x="1299" y="8700"/>
                    <a:pt x="1766" y="9002"/>
                    <a:pt x="2207" y="9002"/>
                  </a:cubicBezTo>
                  <a:cubicBezTo>
                    <a:pt x="2602" y="9002"/>
                    <a:pt x="2976" y="8760"/>
                    <a:pt x="2976" y="8251"/>
                  </a:cubicBezTo>
                  <a:cubicBezTo>
                    <a:pt x="2946" y="5586"/>
                    <a:pt x="2856" y="2951"/>
                    <a:pt x="1808" y="466"/>
                  </a:cubicBezTo>
                  <a:cubicBezTo>
                    <a:pt x="1659" y="138"/>
                    <a:pt x="1394" y="1"/>
                    <a:pt x="11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8"/>
            <p:cNvSpPr/>
            <p:nvPr/>
          </p:nvSpPr>
          <p:spPr>
            <a:xfrm>
              <a:off x="6006292" y="2982948"/>
              <a:ext cx="52392" cy="109892"/>
            </a:xfrm>
            <a:custGeom>
              <a:avLst/>
              <a:gdLst/>
              <a:ahLst/>
              <a:cxnLst/>
              <a:rect l="l" t="t" r="r" b="b"/>
              <a:pathLst>
                <a:path w="2574" h="5399" extrusionOk="0">
                  <a:moveTo>
                    <a:pt x="1679" y="0"/>
                  </a:moveTo>
                  <a:cubicBezTo>
                    <a:pt x="1282" y="0"/>
                    <a:pt x="893" y="242"/>
                    <a:pt x="865" y="751"/>
                  </a:cubicBezTo>
                  <a:cubicBezTo>
                    <a:pt x="775" y="1979"/>
                    <a:pt x="566" y="3177"/>
                    <a:pt x="206" y="4314"/>
                  </a:cubicBezTo>
                  <a:cubicBezTo>
                    <a:pt x="1" y="4950"/>
                    <a:pt x="542" y="5399"/>
                    <a:pt x="1058" y="5399"/>
                  </a:cubicBezTo>
                  <a:cubicBezTo>
                    <a:pt x="1368" y="5399"/>
                    <a:pt x="1670" y="5236"/>
                    <a:pt x="1793" y="4853"/>
                  </a:cubicBezTo>
                  <a:cubicBezTo>
                    <a:pt x="2183" y="3566"/>
                    <a:pt x="2452" y="2218"/>
                    <a:pt x="2542" y="871"/>
                  </a:cubicBezTo>
                  <a:cubicBezTo>
                    <a:pt x="2574" y="302"/>
                    <a:pt x="2122" y="0"/>
                    <a:pt x="1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8"/>
            <p:cNvSpPr/>
            <p:nvPr/>
          </p:nvSpPr>
          <p:spPr>
            <a:xfrm>
              <a:off x="5756079" y="2705154"/>
              <a:ext cx="90128" cy="121128"/>
            </a:xfrm>
            <a:custGeom>
              <a:avLst/>
              <a:gdLst/>
              <a:ahLst/>
              <a:cxnLst/>
              <a:rect l="l" t="t" r="r" b="b"/>
              <a:pathLst>
                <a:path w="4428" h="5951" extrusionOk="0">
                  <a:moveTo>
                    <a:pt x="1139" y="1"/>
                  </a:moveTo>
                  <a:cubicBezTo>
                    <a:pt x="578" y="1"/>
                    <a:pt x="0" y="550"/>
                    <a:pt x="342" y="1194"/>
                  </a:cubicBezTo>
                  <a:lnTo>
                    <a:pt x="2588" y="5506"/>
                  </a:lnTo>
                  <a:cubicBezTo>
                    <a:pt x="2755" y="5820"/>
                    <a:pt x="3028" y="5951"/>
                    <a:pt x="3302" y="5951"/>
                  </a:cubicBezTo>
                  <a:cubicBezTo>
                    <a:pt x="3863" y="5951"/>
                    <a:pt x="4427" y="5402"/>
                    <a:pt x="4085" y="4757"/>
                  </a:cubicBezTo>
                  <a:lnTo>
                    <a:pt x="1840" y="446"/>
                  </a:lnTo>
                  <a:cubicBezTo>
                    <a:pt x="1682" y="132"/>
                    <a:pt x="1413" y="1"/>
                    <a:pt x="1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8"/>
            <p:cNvSpPr/>
            <p:nvPr/>
          </p:nvSpPr>
          <p:spPr>
            <a:xfrm>
              <a:off x="4687932" y="2693491"/>
              <a:ext cx="986750" cy="1404031"/>
            </a:xfrm>
            <a:custGeom>
              <a:avLst/>
              <a:gdLst/>
              <a:ahLst/>
              <a:cxnLst/>
              <a:rect l="l" t="t" r="r" b="b"/>
              <a:pathLst>
                <a:path w="48479" h="68980" extrusionOk="0">
                  <a:moveTo>
                    <a:pt x="48479" y="30273"/>
                  </a:moveTo>
                  <a:cubicBezTo>
                    <a:pt x="48471" y="30279"/>
                    <a:pt x="48464" y="30285"/>
                    <a:pt x="48457" y="30291"/>
                  </a:cubicBezTo>
                  <a:lnTo>
                    <a:pt x="48457" y="30291"/>
                  </a:lnTo>
                  <a:lnTo>
                    <a:pt x="48479" y="30273"/>
                  </a:lnTo>
                  <a:close/>
                  <a:moveTo>
                    <a:pt x="26141" y="1"/>
                  </a:moveTo>
                  <a:cubicBezTo>
                    <a:pt x="25991" y="180"/>
                    <a:pt x="25871" y="330"/>
                    <a:pt x="25722" y="510"/>
                  </a:cubicBezTo>
                  <a:cubicBezTo>
                    <a:pt x="22398" y="5151"/>
                    <a:pt x="21020" y="10720"/>
                    <a:pt x="20302" y="16320"/>
                  </a:cubicBezTo>
                  <a:cubicBezTo>
                    <a:pt x="19943" y="19164"/>
                    <a:pt x="20422" y="22099"/>
                    <a:pt x="20811" y="24913"/>
                  </a:cubicBezTo>
                  <a:cubicBezTo>
                    <a:pt x="21170" y="27908"/>
                    <a:pt x="21859" y="30842"/>
                    <a:pt x="22907" y="33687"/>
                  </a:cubicBezTo>
                  <a:cubicBezTo>
                    <a:pt x="22937" y="33777"/>
                    <a:pt x="22997" y="33866"/>
                    <a:pt x="23057" y="33926"/>
                  </a:cubicBezTo>
                  <a:cubicBezTo>
                    <a:pt x="23087" y="35214"/>
                    <a:pt x="23176" y="36472"/>
                    <a:pt x="23266" y="37729"/>
                  </a:cubicBezTo>
                  <a:cubicBezTo>
                    <a:pt x="23356" y="39137"/>
                    <a:pt x="23476" y="40544"/>
                    <a:pt x="23655" y="41951"/>
                  </a:cubicBezTo>
                  <a:cubicBezTo>
                    <a:pt x="23745" y="42670"/>
                    <a:pt x="23865" y="43359"/>
                    <a:pt x="23955" y="44077"/>
                  </a:cubicBezTo>
                  <a:cubicBezTo>
                    <a:pt x="24045" y="44466"/>
                    <a:pt x="24135" y="44856"/>
                    <a:pt x="24254" y="45245"/>
                  </a:cubicBezTo>
                  <a:cubicBezTo>
                    <a:pt x="24314" y="45455"/>
                    <a:pt x="24374" y="45664"/>
                    <a:pt x="24434" y="45874"/>
                  </a:cubicBezTo>
                  <a:cubicBezTo>
                    <a:pt x="24464" y="45994"/>
                    <a:pt x="24464" y="46233"/>
                    <a:pt x="24554" y="46353"/>
                  </a:cubicBezTo>
                  <a:cubicBezTo>
                    <a:pt x="22398" y="44107"/>
                    <a:pt x="21050" y="41322"/>
                    <a:pt x="19943" y="38448"/>
                  </a:cubicBezTo>
                  <a:cubicBezTo>
                    <a:pt x="18894" y="35633"/>
                    <a:pt x="17876" y="32818"/>
                    <a:pt x="16589" y="30094"/>
                  </a:cubicBezTo>
                  <a:cubicBezTo>
                    <a:pt x="16439" y="29824"/>
                    <a:pt x="16319" y="29525"/>
                    <a:pt x="16170" y="29225"/>
                  </a:cubicBezTo>
                  <a:cubicBezTo>
                    <a:pt x="15032" y="26950"/>
                    <a:pt x="13714" y="24674"/>
                    <a:pt x="11918" y="22787"/>
                  </a:cubicBezTo>
                  <a:cubicBezTo>
                    <a:pt x="11049" y="21889"/>
                    <a:pt x="10031" y="21081"/>
                    <a:pt x="8923" y="20482"/>
                  </a:cubicBezTo>
                  <a:cubicBezTo>
                    <a:pt x="8354" y="20212"/>
                    <a:pt x="7785" y="19943"/>
                    <a:pt x="7187" y="19763"/>
                  </a:cubicBezTo>
                  <a:cubicBezTo>
                    <a:pt x="6857" y="19613"/>
                    <a:pt x="6498" y="19524"/>
                    <a:pt x="6139" y="19524"/>
                  </a:cubicBezTo>
                  <a:cubicBezTo>
                    <a:pt x="5809" y="19554"/>
                    <a:pt x="5450" y="19584"/>
                    <a:pt x="5121" y="19613"/>
                  </a:cubicBezTo>
                  <a:cubicBezTo>
                    <a:pt x="6049" y="20392"/>
                    <a:pt x="6498" y="21200"/>
                    <a:pt x="7067" y="22248"/>
                  </a:cubicBezTo>
                  <a:cubicBezTo>
                    <a:pt x="7486" y="23027"/>
                    <a:pt x="7875" y="23806"/>
                    <a:pt x="8295" y="24584"/>
                  </a:cubicBezTo>
                  <a:cubicBezTo>
                    <a:pt x="9043" y="26141"/>
                    <a:pt x="9792" y="27698"/>
                    <a:pt x="10480" y="29285"/>
                  </a:cubicBezTo>
                  <a:cubicBezTo>
                    <a:pt x="11858" y="32459"/>
                    <a:pt x="13115" y="35663"/>
                    <a:pt x="14373" y="38867"/>
                  </a:cubicBezTo>
                  <a:cubicBezTo>
                    <a:pt x="15211" y="41053"/>
                    <a:pt x="16319" y="43089"/>
                    <a:pt x="18176" y="44526"/>
                  </a:cubicBezTo>
                  <a:cubicBezTo>
                    <a:pt x="19883" y="45844"/>
                    <a:pt x="22039" y="47131"/>
                    <a:pt x="24224" y="47251"/>
                  </a:cubicBezTo>
                  <a:cubicBezTo>
                    <a:pt x="24314" y="47251"/>
                    <a:pt x="24404" y="47281"/>
                    <a:pt x="24494" y="47311"/>
                  </a:cubicBezTo>
                  <a:cubicBezTo>
                    <a:pt x="24733" y="47461"/>
                    <a:pt x="24704" y="47910"/>
                    <a:pt x="24733" y="48149"/>
                  </a:cubicBezTo>
                  <a:cubicBezTo>
                    <a:pt x="24763" y="48509"/>
                    <a:pt x="24823" y="48868"/>
                    <a:pt x="24913" y="49227"/>
                  </a:cubicBezTo>
                  <a:cubicBezTo>
                    <a:pt x="25123" y="50066"/>
                    <a:pt x="25302" y="50874"/>
                    <a:pt x="25512" y="51713"/>
                  </a:cubicBezTo>
                  <a:cubicBezTo>
                    <a:pt x="25811" y="52880"/>
                    <a:pt x="26111" y="54048"/>
                    <a:pt x="26470" y="55246"/>
                  </a:cubicBezTo>
                  <a:cubicBezTo>
                    <a:pt x="26590" y="55695"/>
                    <a:pt x="26710" y="56144"/>
                    <a:pt x="26859" y="56593"/>
                  </a:cubicBezTo>
                  <a:cubicBezTo>
                    <a:pt x="26949" y="57013"/>
                    <a:pt x="27069" y="57402"/>
                    <a:pt x="27249" y="57791"/>
                  </a:cubicBezTo>
                  <a:cubicBezTo>
                    <a:pt x="26740" y="57013"/>
                    <a:pt x="26261" y="56234"/>
                    <a:pt x="25722" y="55486"/>
                  </a:cubicBezTo>
                  <a:cubicBezTo>
                    <a:pt x="25033" y="54527"/>
                    <a:pt x="24284" y="53629"/>
                    <a:pt x="23446" y="52821"/>
                  </a:cubicBezTo>
                  <a:cubicBezTo>
                    <a:pt x="22847" y="52192"/>
                    <a:pt x="22218" y="51563"/>
                    <a:pt x="21530" y="50964"/>
                  </a:cubicBezTo>
                  <a:cubicBezTo>
                    <a:pt x="20242" y="49766"/>
                    <a:pt x="18775" y="48748"/>
                    <a:pt x="17218" y="47940"/>
                  </a:cubicBezTo>
                  <a:cubicBezTo>
                    <a:pt x="14403" y="46533"/>
                    <a:pt x="11498" y="45305"/>
                    <a:pt x="8564" y="44167"/>
                  </a:cubicBezTo>
                  <a:cubicBezTo>
                    <a:pt x="7097" y="43598"/>
                    <a:pt x="5630" y="43029"/>
                    <a:pt x="4162" y="42490"/>
                  </a:cubicBezTo>
                  <a:cubicBezTo>
                    <a:pt x="2875" y="42041"/>
                    <a:pt x="1348" y="41382"/>
                    <a:pt x="0" y="41233"/>
                  </a:cubicBezTo>
                  <a:lnTo>
                    <a:pt x="0" y="41233"/>
                  </a:lnTo>
                  <a:cubicBezTo>
                    <a:pt x="389" y="42550"/>
                    <a:pt x="1707" y="43748"/>
                    <a:pt x="2605" y="44766"/>
                  </a:cubicBezTo>
                  <a:cubicBezTo>
                    <a:pt x="3683" y="45994"/>
                    <a:pt x="4761" y="47221"/>
                    <a:pt x="5839" y="48449"/>
                  </a:cubicBezTo>
                  <a:cubicBezTo>
                    <a:pt x="7995" y="50904"/>
                    <a:pt x="10331" y="53210"/>
                    <a:pt x="12816" y="55366"/>
                  </a:cubicBezTo>
                  <a:cubicBezTo>
                    <a:pt x="13145" y="55635"/>
                    <a:pt x="13475" y="55905"/>
                    <a:pt x="13804" y="56174"/>
                  </a:cubicBezTo>
                  <a:cubicBezTo>
                    <a:pt x="16906" y="58646"/>
                    <a:pt x="21085" y="60960"/>
                    <a:pt x="25249" y="60960"/>
                  </a:cubicBezTo>
                  <a:cubicBezTo>
                    <a:pt x="26231" y="60960"/>
                    <a:pt x="27211" y="60832"/>
                    <a:pt x="28177" y="60546"/>
                  </a:cubicBezTo>
                  <a:lnTo>
                    <a:pt x="28237" y="60516"/>
                  </a:lnTo>
                  <a:cubicBezTo>
                    <a:pt x="29255" y="63301"/>
                    <a:pt x="30513" y="65996"/>
                    <a:pt x="31950" y="68571"/>
                  </a:cubicBezTo>
                  <a:cubicBezTo>
                    <a:pt x="32119" y="68862"/>
                    <a:pt x="32303" y="68979"/>
                    <a:pt x="32464" y="68979"/>
                  </a:cubicBezTo>
                  <a:cubicBezTo>
                    <a:pt x="32818" y="68979"/>
                    <a:pt x="33065" y="68417"/>
                    <a:pt x="32818" y="67882"/>
                  </a:cubicBezTo>
                  <a:cubicBezTo>
                    <a:pt x="31471" y="65187"/>
                    <a:pt x="30243" y="62522"/>
                    <a:pt x="29165" y="59797"/>
                  </a:cubicBezTo>
                  <a:lnTo>
                    <a:pt x="29255" y="59797"/>
                  </a:lnTo>
                  <a:cubicBezTo>
                    <a:pt x="35064" y="59348"/>
                    <a:pt x="39106" y="53509"/>
                    <a:pt x="41921" y="48958"/>
                  </a:cubicBezTo>
                  <a:cubicBezTo>
                    <a:pt x="42161" y="48539"/>
                    <a:pt x="42370" y="48149"/>
                    <a:pt x="42610" y="47760"/>
                  </a:cubicBezTo>
                  <a:cubicBezTo>
                    <a:pt x="44197" y="45035"/>
                    <a:pt x="45484" y="42161"/>
                    <a:pt x="46472" y="39196"/>
                  </a:cubicBezTo>
                  <a:cubicBezTo>
                    <a:pt x="46951" y="37699"/>
                    <a:pt x="47341" y="36172"/>
                    <a:pt x="47580" y="34645"/>
                  </a:cubicBezTo>
                  <a:cubicBezTo>
                    <a:pt x="47700" y="33926"/>
                    <a:pt x="47850" y="33208"/>
                    <a:pt x="47910" y="32489"/>
                  </a:cubicBezTo>
                  <a:cubicBezTo>
                    <a:pt x="47969" y="31989"/>
                    <a:pt x="48056" y="30650"/>
                    <a:pt x="48457" y="30291"/>
                  </a:cubicBezTo>
                  <a:lnTo>
                    <a:pt x="48457" y="30291"/>
                  </a:lnTo>
                  <a:lnTo>
                    <a:pt x="47730" y="30902"/>
                  </a:lnTo>
                  <a:cubicBezTo>
                    <a:pt x="46502" y="31950"/>
                    <a:pt x="45275" y="32968"/>
                    <a:pt x="44107" y="34106"/>
                  </a:cubicBezTo>
                  <a:cubicBezTo>
                    <a:pt x="42729" y="35453"/>
                    <a:pt x="41382" y="36891"/>
                    <a:pt x="40005" y="38238"/>
                  </a:cubicBezTo>
                  <a:cubicBezTo>
                    <a:pt x="37759" y="40334"/>
                    <a:pt x="35693" y="42610"/>
                    <a:pt x="33776" y="44975"/>
                  </a:cubicBezTo>
                  <a:cubicBezTo>
                    <a:pt x="33028" y="45934"/>
                    <a:pt x="32279" y="46922"/>
                    <a:pt x="31620" y="47940"/>
                  </a:cubicBezTo>
                  <a:cubicBezTo>
                    <a:pt x="30572" y="49437"/>
                    <a:pt x="29734" y="51054"/>
                    <a:pt x="29015" y="52731"/>
                  </a:cubicBezTo>
                  <a:cubicBezTo>
                    <a:pt x="28686" y="53569"/>
                    <a:pt x="28446" y="54438"/>
                    <a:pt x="28327" y="55336"/>
                  </a:cubicBezTo>
                  <a:cubicBezTo>
                    <a:pt x="28214" y="56126"/>
                    <a:pt x="28074" y="57129"/>
                    <a:pt x="28209" y="57944"/>
                  </a:cubicBezTo>
                  <a:lnTo>
                    <a:pt x="28209" y="57944"/>
                  </a:lnTo>
                  <a:cubicBezTo>
                    <a:pt x="28062" y="57181"/>
                    <a:pt x="27863" y="56395"/>
                    <a:pt x="27638" y="55635"/>
                  </a:cubicBezTo>
                  <a:cubicBezTo>
                    <a:pt x="27488" y="55246"/>
                    <a:pt x="27368" y="54827"/>
                    <a:pt x="27249" y="54438"/>
                  </a:cubicBezTo>
                  <a:cubicBezTo>
                    <a:pt x="27009" y="53629"/>
                    <a:pt x="26770" y="52821"/>
                    <a:pt x="26530" y="52012"/>
                  </a:cubicBezTo>
                  <a:cubicBezTo>
                    <a:pt x="26320" y="51204"/>
                    <a:pt x="26111" y="50365"/>
                    <a:pt x="25931" y="49557"/>
                  </a:cubicBezTo>
                  <a:cubicBezTo>
                    <a:pt x="25781" y="48838"/>
                    <a:pt x="25722" y="48149"/>
                    <a:pt x="25482" y="47461"/>
                  </a:cubicBezTo>
                  <a:cubicBezTo>
                    <a:pt x="26800" y="47131"/>
                    <a:pt x="28027" y="46562"/>
                    <a:pt x="29135" y="45814"/>
                  </a:cubicBezTo>
                  <a:cubicBezTo>
                    <a:pt x="30453" y="44946"/>
                    <a:pt x="31680" y="43927"/>
                    <a:pt x="32788" y="42790"/>
                  </a:cubicBezTo>
                  <a:cubicBezTo>
                    <a:pt x="33836" y="41652"/>
                    <a:pt x="34884" y="40484"/>
                    <a:pt x="35842" y="39226"/>
                  </a:cubicBezTo>
                  <a:cubicBezTo>
                    <a:pt x="36352" y="38538"/>
                    <a:pt x="36861" y="37849"/>
                    <a:pt x="37310" y="37130"/>
                  </a:cubicBezTo>
                  <a:cubicBezTo>
                    <a:pt x="38747" y="34765"/>
                    <a:pt x="39735" y="32100"/>
                    <a:pt x="40693" y="29525"/>
                  </a:cubicBezTo>
                  <a:cubicBezTo>
                    <a:pt x="41352" y="27818"/>
                    <a:pt x="42041" y="26111"/>
                    <a:pt x="42580" y="24345"/>
                  </a:cubicBezTo>
                  <a:cubicBezTo>
                    <a:pt x="42849" y="23416"/>
                    <a:pt x="43029" y="22428"/>
                    <a:pt x="43268" y="21470"/>
                  </a:cubicBezTo>
                  <a:cubicBezTo>
                    <a:pt x="43478" y="20721"/>
                    <a:pt x="43897" y="19853"/>
                    <a:pt x="43957" y="19074"/>
                  </a:cubicBezTo>
                  <a:lnTo>
                    <a:pt x="43957" y="19074"/>
                  </a:lnTo>
                  <a:lnTo>
                    <a:pt x="41951" y="20332"/>
                  </a:lnTo>
                  <a:cubicBezTo>
                    <a:pt x="41412" y="20632"/>
                    <a:pt x="40843" y="20841"/>
                    <a:pt x="40334" y="21171"/>
                  </a:cubicBezTo>
                  <a:cubicBezTo>
                    <a:pt x="39136" y="21949"/>
                    <a:pt x="38028" y="22787"/>
                    <a:pt x="36980" y="23716"/>
                  </a:cubicBezTo>
                  <a:cubicBezTo>
                    <a:pt x="34914" y="25602"/>
                    <a:pt x="33088" y="27758"/>
                    <a:pt x="31561" y="30124"/>
                  </a:cubicBezTo>
                  <a:cubicBezTo>
                    <a:pt x="30063" y="32369"/>
                    <a:pt x="28806" y="34765"/>
                    <a:pt x="27728" y="37250"/>
                  </a:cubicBezTo>
                  <a:cubicBezTo>
                    <a:pt x="27069" y="38687"/>
                    <a:pt x="26560" y="40214"/>
                    <a:pt x="26141" y="41742"/>
                  </a:cubicBezTo>
                  <a:cubicBezTo>
                    <a:pt x="25961" y="42520"/>
                    <a:pt x="25811" y="43329"/>
                    <a:pt x="25692" y="44137"/>
                  </a:cubicBezTo>
                  <a:cubicBezTo>
                    <a:pt x="25632" y="44526"/>
                    <a:pt x="25602" y="44886"/>
                    <a:pt x="25572" y="45275"/>
                  </a:cubicBezTo>
                  <a:cubicBezTo>
                    <a:pt x="25542" y="45484"/>
                    <a:pt x="25512" y="45724"/>
                    <a:pt x="25482" y="45934"/>
                  </a:cubicBezTo>
                  <a:cubicBezTo>
                    <a:pt x="25452" y="46113"/>
                    <a:pt x="25422" y="46293"/>
                    <a:pt x="25422" y="46503"/>
                  </a:cubicBezTo>
                  <a:cubicBezTo>
                    <a:pt x="25183" y="45604"/>
                    <a:pt x="25003" y="44676"/>
                    <a:pt x="24883" y="43748"/>
                  </a:cubicBezTo>
                  <a:cubicBezTo>
                    <a:pt x="24823" y="43119"/>
                    <a:pt x="24733" y="42520"/>
                    <a:pt x="24674" y="41891"/>
                  </a:cubicBezTo>
                  <a:cubicBezTo>
                    <a:pt x="24524" y="40664"/>
                    <a:pt x="24434" y="39466"/>
                    <a:pt x="24344" y="38238"/>
                  </a:cubicBezTo>
                  <a:cubicBezTo>
                    <a:pt x="24254" y="36591"/>
                    <a:pt x="24254" y="34944"/>
                    <a:pt x="24284" y="33298"/>
                  </a:cubicBezTo>
                  <a:cubicBezTo>
                    <a:pt x="28596" y="26980"/>
                    <a:pt x="27907" y="18446"/>
                    <a:pt x="27398" y="11199"/>
                  </a:cubicBezTo>
                  <a:cubicBezTo>
                    <a:pt x="27159" y="7936"/>
                    <a:pt x="27159" y="4462"/>
                    <a:pt x="26440" y="1258"/>
                  </a:cubicBezTo>
                  <a:cubicBezTo>
                    <a:pt x="26380" y="1079"/>
                    <a:pt x="26051" y="120"/>
                    <a:pt x="26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8"/>
            <p:cNvSpPr/>
            <p:nvPr/>
          </p:nvSpPr>
          <p:spPr>
            <a:xfrm>
              <a:off x="5093835" y="2694102"/>
              <a:ext cx="126176" cy="689945"/>
            </a:xfrm>
            <a:custGeom>
              <a:avLst/>
              <a:gdLst/>
              <a:ahLst/>
              <a:cxnLst/>
              <a:rect l="l" t="t" r="r" b="b"/>
              <a:pathLst>
                <a:path w="6199" h="33897" extrusionOk="0">
                  <a:moveTo>
                    <a:pt x="6199" y="1"/>
                  </a:moveTo>
                  <a:cubicBezTo>
                    <a:pt x="6197" y="3"/>
                    <a:pt x="6194" y="5"/>
                    <a:pt x="6192" y="8"/>
                  </a:cubicBezTo>
                  <a:lnTo>
                    <a:pt x="6192" y="8"/>
                  </a:lnTo>
                  <a:cubicBezTo>
                    <a:pt x="6195" y="6"/>
                    <a:pt x="6197" y="3"/>
                    <a:pt x="6199" y="1"/>
                  </a:cubicBezTo>
                  <a:close/>
                  <a:moveTo>
                    <a:pt x="6192" y="8"/>
                  </a:moveTo>
                  <a:cubicBezTo>
                    <a:pt x="6074" y="157"/>
                    <a:pt x="5927" y="333"/>
                    <a:pt x="5810" y="510"/>
                  </a:cubicBezTo>
                  <a:cubicBezTo>
                    <a:pt x="2486" y="5151"/>
                    <a:pt x="1078" y="10690"/>
                    <a:pt x="390" y="16290"/>
                  </a:cubicBezTo>
                  <a:cubicBezTo>
                    <a:pt x="1" y="19134"/>
                    <a:pt x="510" y="22069"/>
                    <a:pt x="869" y="24913"/>
                  </a:cubicBezTo>
                  <a:cubicBezTo>
                    <a:pt x="1228" y="27878"/>
                    <a:pt x="1947" y="30842"/>
                    <a:pt x="2995" y="33657"/>
                  </a:cubicBezTo>
                  <a:cubicBezTo>
                    <a:pt x="3025" y="33747"/>
                    <a:pt x="3055" y="33807"/>
                    <a:pt x="3085" y="33896"/>
                  </a:cubicBezTo>
                  <a:cubicBezTo>
                    <a:pt x="4582" y="28267"/>
                    <a:pt x="4552" y="21949"/>
                    <a:pt x="4462" y="16170"/>
                  </a:cubicBezTo>
                  <a:cubicBezTo>
                    <a:pt x="4372" y="10810"/>
                    <a:pt x="4312" y="5330"/>
                    <a:pt x="6199" y="270"/>
                  </a:cubicBezTo>
                  <a:cubicBezTo>
                    <a:pt x="6171" y="132"/>
                    <a:pt x="6169" y="45"/>
                    <a:pt x="6192" y="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8"/>
            <p:cNvSpPr/>
            <p:nvPr/>
          </p:nvSpPr>
          <p:spPr>
            <a:xfrm>
              <a:off x="5163935" y="3488240"/>
              <a:ext cx="24995" cy="55485"/>
            </a:xfrm>
            <a:custGeom>
              <a:avLst/>
              <a:gdLst/>
              <a:ahLst/>
              <a:cxnLst/>
              <a:rect l="l" t="t" r="r" b="b"/>
              <a:pathLst>
                <a:path w="1228" h="2726" extrusionOk="0">
                  <a:moveTo>
                    <a:pt x="1018" y="1"/>
                  </a:moveTo>
                  <a:cubicBezTo>
                    <a:pt x="769" y="125"/>
                    <a:pt x="477" y="188"/>
                    <a:pt x="179" y="188"/>
                  </a:cubicBezTo>
                  <a:cubicBezTo>
                    <a:pt x="120" y="188"/>
                    <a:pt x="60" y="185"/>
                    <a:pt x="0" y="180"/>
                  </a:cubicBezTo>
                  <a:lnTo>
                    <a:pt x="0" y="180"/>
                  </a:lnTo>
                  <a:cubicBezTo>
                    <a:pt x="60" y="839"/>
                    <a:pt x="120" y="1498"/>
                    <a:pt x="180" y="2157"/>
                  </a:cubicBezTo>
                  <a:cubicBezTo>
                    <a:pt x="449" y="2366"/>
                    <a:pt x="689" y="2546"/>
                    <a:pt x="958" y="2726"/>
                  </a:cubicBezTo>
                  <a:cubicBezTo>
                    <a:pt x="1048" y="2606"/>
                    <a:pt x="1138" y="2486"/>
                    <a:pt x="1228" y="2336"/>
                  </a:cubicBezTo>
                  <a:cubicBezTo>
                    <a:pt x="1168" y="1558"/>
                    <a:pt x="1078" y="779"/>
                    <a:pt x="1018" y="1"/>
                  </a:cubicBezTo>
                  <a:close/>
                </a:path>
              </a:pathLst>
            </a:custGeom>
            <a:solidFill>
              <a:srgbClr val="A3B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8"/>
            <p:cNvSpPr/>
            <p:nvPr/>
          </p:nvSpPr>
          <p:spPr>
            <a:xfrm>
              <a:off x="4792756" y="3093919"/>
              <a:ext cx="786852" cy="568044"/>
            </a:xfrm>
            <a:custGeom>
              <a:avLst/>
              <a:gdLst/>
              <a:ahLst/>
              <a:cxnLst/>
              <a:rect l="l" t="t" r="r" b="b"/>
              <a:pathLst>
                <a:path w="38658" h="27908" extrusionOk="0">
                  <a:moveTo>
                    <a:pt x="0" y="0"/>
                  </a:moveTo>
                  <a:lnTo>
                    <a:pt x="0" y="0"/>
                  </a:lnTo>
                  <a:cubicBezTo>
                    <a:pt x="809" y="749"/>
                    <a:pt x="1438" y="1617"/>
                    <a:pt x="1917" y="2605"/>
                  </a:cubicBezTo>
                  <a:cubicBezTo>
                    <a:pt x="2336" y="3354"/>
                    <a:pt x="2755" y="4133"/>
                    <a:pt x="3145" y="4911"/>
                  </a:cubicBezTo>
                  <a:cubicBezTo>
                    <a:pt x="3923" y="6468"/>
                    <a:pt x="4642" y="8055"/>
                    <a:pt x="5330" y="9642"/>
                  </a:cubicBezTo>
                  <a:cubicBezTo>
                    <a:pt x="6708" y="12786"/>
                    <a:pt x="7965" y="15990"/>
                    <a:pt x="9223" y="19194"/>
                  </a:cubicBezTo>
                  <a:cubicBezTo>
                    <a:pt x="10061" y="21380"/>
                    <a:pt x="11169" y="23416"/>
                    <a:pt x="13056" y="24853"/>
                  </a:cubicBezTo>
                  <a:cubicBezTo>
                    <a:pt x="14733" y="26171"/>
                    <a:pt x="16889" y="27488"/>
                    <a:pt x="19074" y="27608"/>
                  </a:cubicBezTo>
                  <a:cubicBezTo>
                    <a:pt x="19101" y="27599"/>
                    <a:pt x="19127" y="27596"/>
                    <a:pt x="19153" y="27596"/>
                  </a:cubicBezTo>
                  <a:cubicBezTo>
                    <a:pt x="19217" y="27596"/>
                    <a:pt x="19280" y="27617"/>
                    <a:pt x="19344" y="27638"/>
                  </a:cubicBezTo>
                  <a:cubicBezTo>
                    <a:pt x="19434" y="27698"/>
                    <a:pt x="19494" y="27788"/>
                    <a:pt x="19524" y="27878"/>
                  </a:cubicBezTo>
                  <a:cubicBezTo>
                    <a:pt x="19645" y="27851"/>
                    <a:pt x="19772" y="27836"/>
                    <a:pt x="19900" y="27836"/>
                  </a:cubicBezTo>
                  <a:cubicBezTo>
                    <a:pt x="20056" y="27836"/>
                    <a:pt x="20214" y="27858"/>
                    <a:pt x="20362" y="27908"/>
                  </a:cubicBezTo>
                  <a:cubicBezTo>
                    <a:pt x="20362" y="27848"/>
                    <a:pt x="20332" y="27818"/>
                    <a:pt x="20332" y="27788"/>
                  </a:cubicBezTo>
                  <a:cubicBezTo>
                    <a:pt x="21620" y="27458"/>
                    <a:pt x="22847" y="26889"/>
                    <a:pt x="23955" y="26111"/>
                  </a:cubicBezTo>
                  <a:cubicBezTo>
                    <a:pt x="25303" y="25273"/>
                    <a:pt x="26530" y="24254"/>
                    <a:pt x="27638" y="23117"/>
                  </a:cubicBezTo>
                  <a:cubicBezTo>
                    <a:pt x="28686" y="21949"/>
                    <a:pt x="29734" y="20781"/>
                    <a:pt x="30692" y="19553"/>
                  </a:cubicBezTo>
                  <a:cubicBezTo>
                    <a:pt x="31202" y="18865"/>
                    <a:pt x="31681" y="18176"/>
                    <a:pt x="32130" y="17457"/>
                  </a:cubicBezTo>
                  <a:cubicBezTo>
                    <a:pt x="33567" y="15092"/>
                    <a:pt x="34555" y="12427"/>
                    <a:pt x="35543" y="9852"/>
                  </a:cubicBezTo>
                  <a:cubicBezTo>
                    <a:pt x="36172" y="8145"/>
                    <a:pt x="36891" y="6438"/>
                    <a:pt x="37400" y="4672"/>
                  </a:cubicBezTo>
                  <a:cubicBezTo>
                    <a:pt x="37699" y="3713"/>
                    <a:pt x="37879" y="2755"/>
                    <a:pt x="38118" y="1797"/>
                  </a:cubicBezTo>
                  <a:cubicBezTo>
                    <a:pt x="38238" y="1288"/>
                    <a:pt x="38508" y="719"/>
                    <a:pt x="38657" y="180"/>
                  </a:cubicBezTo>
                  <a:lnTo>
                    <a:pt x="38657" y="180"/>
                  </a:lnTo>
                  <a:cubicBezTo>
                    <a:pt x="35154" y="4043"/>
                    <a:pt x="32010" y="8085"/>
                    <a:pt x="29525" y="12696"/>
                  </a:cubicBezTo>
                  <a:cubicBezTo>
                    <a:pt x="27069" y="17218"/>
                    <a:pt x="24794" y="22667"/>
                    <a:pt x="20991" y="26231"/>
                  </a:cubicBezTo>
                  <a:cubicBezTo>
                    <a:pt x="20781" y="26440"/>
                    <a:pt x="20512" y="26590"/>
                    <a:pt x="20242" y="26680"/>
                  </a:cubicBezTo>
                  <a:cubicBezTo>
                    <a:pt x="20242" y="26710"/>
                    <a:pt x="20242" y="26770"/>
                    <a:pt x="20242" y="26800"/>
                  </a:cubicBezTo>
                  <a:cubicBezTo>
                    <a:pt x="20242" y="26770"/>
                    <a:pt x="20242" y="26740"/>
                    <a:pt x="20212" y="26680"/>
                  </a:cubicBezTo>
                  <a:cubicBezTo>
                    <a:pt x="19965" y="26784"/>
                    <a:pt x="19702" y="26837"/>
                    <a:pt x="19438" y="26837"/>
                  </a:cubicBezTo>
                  <a:cubicBezTo>
                    <a:pt x="19094" y="26837"/>
                    <a:pt x="18751" y="26747"/>
                    <a:pt x="18446" y="26560"/>
                  </a:cubicBezTo>
                  <a:cubicBezTo>
                    <a:pt x="16020" y="25003"/>
                    <a:pt x="14373" y="23596"/>
                    <a:pt x="12756" y="21170"/>
                  </a:cubicBezTo>
                  <a:cubicBezTo>
                    <a:pt x="10930" y="18415"/>
                    <a:pt x="10002" y="15122"/>
                    <a:pt x="8834" y="12068"/>
                  </a:cubicBezTo>
                  <a:cubicBezTo>
                    <a:pt x="8055" y="10061"/>
                    <a:pt x="7217" y="8085"/>
                    <a:pt x="6259" y="6139"/>
                  </a:cubicBezTo>
                  <a:cubicBezTo>
                    <a:pt x="5450" y="4432"/>
                    <a:pt x="4702" y="2486"/>
                    <a:pt x="3055" y="1378"/>
                  </a:cubicBezTo>
                  <a:cubicBezTo>
                    <a:pt x="2156" y="779"/>
                    <a:pt x="1019" y="449"/>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8"/>
            <p:cNvSpPr/>
            <p:nvPr/>
          </p:nvSpPr>
          <p:spPr>
            <a:xfrm>
              <a:off x="4688543" y="3341975"/>
              <a:ext cx="977000" cy="756015"/>
            </a:xfrm>
            <a:custGeom>
              <a:avLst/>
              <a:gdLst/>
              <a:ahLst/>
              <a:cxnLst/>
              <a:rect l="l" t="t" r="r" b="b"/>
              <a:pathLst>
                <a:path w="48000" h="37143" extrusionOk="0">
                  <a:moveTo>
                    <a:pt x="47999" y="0"/>
                  </a:moveTo>
                  <a:lnTo>
                    <a:pt x="47999" y="0"/>
                  </a:lnTo>
                  <a:cubicBezTo>
                    <a:pt x="44736" y="4222"/>
                    <a:pt x="42430" y="8923"/>
                    <a:pt x="39915" y="13624"/>
                  </a:cubicBezTo>
                  <a:cubicBezTo>
                    <a:pt x="38567" y="16260"/>
                    <a:pt x="36860" y="18745"/>
                    <a:pt x="34884" y="20931"/>
                  </a:cubicBezTo>
                  <a:cubicBezTo>
                    <a:pt x="34315" y="21530"/>
                    <a:pt x="28147" y="27937"/>
                    <a:pt x="28237" y="28027"/>
                  </a:cubicBezTo>
                  <a:cubicBezTo>
                    <a:pt x="26889" y="26740"/>
                    <a:pt x="25332" y="25632"/>
                    <a:pt x="23685" y="24763"/>
                  </a:cubicBezTo>
                  <a:cubicBezTo>
                    <a:pt x="21829" y="23775"/>
                    <a:pt x="19793" y="23296"/>
                    <a:pt x="18056" y="22128"/>
                  </a:cubicBezTo>
                  <a:cubicBezTo>
                    <a:pt x="16289" y="20961"/>
                    <a:pt x="14732" y="19374"/>
                    <a:pt x="13145" y="17936"/>
                  </a:cubicBezTo>
                  <a:cubicBezTo>
                    <a:pt x="9283" y="14523"/>
                    <a:pt x="4971" y="11648"/>
                    <a:pt x="300" y="9432"/>
                  </a:cubicBezTo>
                  <a:cubicBezTo>
                    <a:pt x="180" y="9432"/>
                    <a:pt x="90" y="9402"/>
                    <a:pt x="0" y="9402"/>
                  </a:cubicBezTo>
                  <a:cubicBezTo>
                    <a:pt x="389" y="10720"/>
                    <a:pt x="1707" y="11888"/>
                    <a:pt x="2575" y="12906"/>
                  </a:cubicBezTo>
                  <a:cubicBezTo>
                    <a:pt x="3653" y="14163"/>
                    <a:pt x="4731" y="15391"/>
                    <a:pt x="5839" y="16619"/>
                  </a:cubicBezTo>
                  <a:cubicBezTo>
                    <a:pt x="7995" y="19074"/>
                    <a:pt x="10331" y="21380"/>
                    <a:pt x="12816" y="23536"/>
                  </a:cubicBezTo>
                  <a:cubicBezTo>
                    <a:pt x="13145" y="23805"/>
                    <a:pt x="13475" y="24075"/>
                    <a:pt x="13804" y="24314"/>
                  </a:cubicBezTo>
                  <a:cubicBezTo>
                    <a:pt x="16896" y="26802"/>
                    <a:pt x="21058" y="29114"/>
                    <a:pt x="25193" y="29114"/>
                  </a:cubicBezTo>
                  <a:cubicBezTo>
                    <a:pt x="26184" y="29114"/>
                    <a:pt x="27174" y="28981"/>
                    <a:pt x="28147" y="28686"/>
                  </a:cubicBezTo>
                  <a:lnTo>
                    <a:pt x="28237" y="28656"/>
                  </a:lnTo>
                  <a:cubicBezTo>
                    <a:pt x="29255" y="31441"/>
                    <a:pt x="30512" y="34136"/>
                    <a:pt x="31950" y="36741"/>
                  </a:cubicBezTo>
                  <a:cubicBezTo>
                    <a:pt x="32107" y="37027"/>
                    <a:pt x="32283" y="37142"/>
                    <a:pt x="32442" y="37142"/>
                  </a:cubicBezTo>
                  <a:cubicBezTo>
                    <a:pt x="32799" y="37142"/>
                    <a:pt x="33067" y="36561"/>
                    <a:pt x="32818" y="36022"/>
                  </a:cubicBezTo>
                  <a:cubicBezTo>
                    <a:pt x="31471" y="33357"/>
                    <a:pt x="30243" y="30692"/>
                    <a:pt x="29165" y="27967"/>
                  </a:cubicBezTo>
                  <a:lnTo>
                    <a:pt x="29255" y="27967"/>
                  </a:lnTo>
                  <a:cubicBezTo>
                    <a:pt x="35064" y="27518"/>
                    <a:pt x="39106" y="21679"/>
                    <a:pt x="41891" y="17098"/>
                  </a:cubicBezTo>
                  <a:cubicBezTo>
                    <a:pt x="42131" y="16709"/>
                    <a:pt x="42370" y="16319"/>
                    <a:pt x="42610" y="15930"/>
                  </a:cubicBezTo>
                  <a:cubicBezTo>
                    <a:pt x="44197" y="13205"/>
                    <a:pt x="45484" y="10331"/>
                    <a:pt x="46472" y="7336"/>
                  </a:cubicBezTo>
                  <a:cubicBezTo>
                    <a:pt x="46951" y="5839"/>
                    <a:pt x="47341" y="4342"/>
                    <a:pt x="47580" y="2785"/>
                  </a:cubicBezTo>
                  <a:cubicBezTo>
                    <a:pt x="47700" y="2066"/>
                    <a:pt x="47820" y="1348"/>
                    <a:pt x="47910" y="629"/>
                  </a:cubicBezTo>
                  <a:cubicBezTo>
                    <a:pt x="47910" y="479"/>
                    <a:pt x="47940" y="270"/>
                    <a:pt x="47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8"/>
            <p:cNvSpPr/>
            <p:nvPr/>
          </p:nvSpPr>
          <p:spPr>
            <a:xfrm>
              <a:off x="4679994" y="3337090"/>
              <a:ext cx="3777551" cy="1805883"/>
            </a:xfrm>
            <a:custGeom>
              <a:avLst/>
              <a:gdLst/>
              <a:ahLst/>
              <a:cxnLst/>
              <a:rect l="l" t="t" r="r" b="b"/>
              <a:pathLst>
                <a:path w="185591" h="88723" extrusionOk="0">
                  <a:moveTo>
                    <a:pt x="92826" y="1"/>
                  </a:moveTo>
                  <a:cubicBezTo>
                    <a:pt x="42910" y="1"/>
                    <a:pt x="2187" y="39346"/>
                    <a:pt x="1" y="88723"/>
                  </a:cubicBezTo>
                  <a:lnTo>
                    <a:pt x="185590" y="88723"/>
                  </a:lnTo>
                  <a:cubicBezTo>
                    <a:pt x="183434" y="39346"/>
                    <a:pt x="142741" y="1"/>
                    <a:pt x="92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8"/>
            <p:cNvSpPr/>
            <p:nvPr/>
          </p:nvSpPr>
          <p:spPr>
            <a:xfrm>
              <a:off x="4679994" y="3517489"/>
              <a:ext cx="1781519" cy="1626095"/>
            </a:xfrm>
            <a:custGeom>
              <a:avLst/>
              <a:gdLst/>
              <a:ahLst/>
              <a:cxnLst/>
              <a:rect l="l" t="t" r="r" b="b"/>
              <a:pathLst>
                <a:path w="87526" h="79890" extrusionOk="0">
                  <a:moveTo>
                    <a:pt x="53180" y="1"/>
                  </a:moveTo>
                  <a:cubicBezTo>
                    <a:pt x="22878" y="14314"/>
                    <a:pt x="1558" y="44527"/>
                    <a:pt x="1" y="79890"/>
                  </a:cubicBezTo>
                  <a:lnTo>
                    <a:pt x="67943" y="79890"/>
                  </a:lnTo>
                  <a:cubicBezTo>
                    <a:pt x="67972" y="79800"/>
                    <a:pt x="67972" y="79740"/>
                    <a:pt x="67972" y="79650"/>
                  </a:cubicBezTo>
                  <a:cubicBezTo>
                    <a:pt x="68272" y="76836"/>
                    <a:pt x="65607" y="73871"/>
                    <a:pt x="63930" y="71865"/>
                  </a:cubicBezTo>
                  <a:cubicBezTo>
                    <a:pt x="61924" y="69410"/>
                    <a:pt x="59708" y="66984"/>
                    <a:pt x="58421" y="64020"/>
                  </a:cubicBezTo>
                  <a:cubicBezTo>
                    <a:pt x="56504" y="59588"/>
                    <a:pt x="56474" y="54737"/>
                    <a:pt x="59259" y="50635"/>
                  </a:cubicBezTo>
                  <a:cubicBezTo>
                    <a:pt x="61894" y="46742"/>
                    <a:pt x="65996" y="44078"/>
                    <a:pt x="69889" y="41532"/>
                  </a:cubicBezTo>
                  <a:cubicBezTo>
                    <a:pt x="73213" y="39346"/>
                    <a:pt x="76656" y="37520"/>
                    <a:pt x="80130" y="35544"/>
                  </a:cubicBezTo>
                  <a:cubicBezTo>
                    <a:pt x="82705" y="34047"/>
                    <a:pt x="87436" y="31501"/>
                    <a:pt x="87466" y="27968"/>
                  </a:cubicBezTo>
                  <a:cubicBezTo>
                    <a:pt x="87526" y="23117"/>
                    <a:pt x="80758" y="23177"/>
                    <a:pt x="77405" y="22758"/>
                  </a:cubicBezTo>
                  <a:cubicBezTo>
                    <a:pt x="75129" y="22488"/>
                    <a:pt x="72943" y="22159"/>
                    <a:pt x="70847" y="21171"/>
                  </a:cubicBezTo>
                  <a:cubicBezTo>
                    <a:pt x="68152" y="19943"/>
                    <a:pt x="65847" y="17937"/>
                    <a:pt x="63810" y="15841"/>
                  </a:cubicBezTo>
                  <a:cubicBezTo>
                    <a:pt x="59648" y="11529"/>
                    <a:pt x="55606" y="6588"/>
                    <a:pt x="53510" y="929"/>
                  </a:cubicBezTo>
                  <a:cubicBezTo>
                    <a:pt x="53390" y="630"/>
                    <a:pt x="53300" y="300"/>
                    <a:pt x="53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8"/>
            <p:cNvSpPr/>
            <p:nvPr/>
          </p:nvSpPr>
          <p:spPr>
            <a:xfrm>
              <a:off x="6593755" y="3537009"/>
              <a:ext cx="1864402" cy="1606575"/>
            </a:xfrm>
            <a:custGeom>
              <a:avLst/>
              <a:gdLst/>
              <a:ahLst/>
              <a:cxnLst/>
              <a:rect l="l" t="t" r="r" b="b"/>
              <a:pathLst>
                <a:path w="91598" h="78931" extrusionOk="0">
                  <a:moveTo>
                    <a:pt x="40394" y="0"/>
                  </a:moveTo>
                  <a:cubicBezTo>
                    <a:pt x="39316" y="749"/>
                    <a:pt x="38388" y="1707"/>
                    <a:pt x="37669" y="2815"/>
                  </a:cubicBezTo>
                  <a:cubicBezTo>
                    <a:pt x="35603" y="6109"/>
                    <a:pt x="38747" y="10900"/>
                    <a:pt x="39166" y="14403"/>
                  </a:cubicBezTo>
                  <a:cubicBezTo>
                    <a:pt x="39945" y="21020"/>
                    <a:pt x="37759" y="27398"/>
                    <a:pt x="31111" y="29734"/>
                  </a:cubicBezTo>
                  <a:cubicBezTo>
                    <a:pt x="27159" y="31111"/>
                    <a:pt x="22787" y="31381"/>
                    <a:pt x="18745" y="32429"/>
                  </a:cubicBezTo>
                  <a:cubicBezTo>
                    <a:pt x="16679" y="32908"/>
                    <a:pt x="13684" y="33237"/>
                    <a:pt x="13415" y="35752"/>
                  </a:cubicBezTo>
                  <a:cubicBezTo>
                    <a:pt x="12726" y="42280"/>
                    <a:pt x="14822" y="49496"/>
                    <a:pt x="10451" y="55156"/>
                  </a:cubicBezTo>
                  <a:cubicBezTo>
                    <a:pt x="8235" y="58000"/>
                    <a:pt x="4073" y="58180"/>
                    <a:pt x="1977" y="60935"/>
                  </a:cubicBezTo>
                  <a:cubicBezTo>
                    <a:pt x="0" y="63510"/>
                    <a:pt x="839" y="67313"/>
                    <a:pt x="2905" y="69559"/>
                  </a:cubicBezTo>
                  <a:cubicBezTo>
                    <a:pt x="3474" y="70187"/>
                    <a:pt x="4162" y="70696"/>
                    <a:pt x="4941" y="71086"/>
                  </a:cubicBezTo>
                  <a:cubicBezTo>
                    <a:pt x="5180" y="71205"/>
                    <a:pt x="5420" y="71295"/>
                    <a:pt x="5690" y="71385"/>
                  </a:cubicBezTo>
                  <a:lnTo>
                    <a:pt x="5779" y="71385"/>
                  </a:lnTo>
                  <a:cubicBezTo>
                    <a:pt x="6258" y="71295"/>
                    <a:pt x="6708" y="71175"/>
                    <a:pt x="7157" y="70996"/>
                  </a:cubicBezTo>
                  <a:cubicBezTo>
                    <a:pt x="8834" y="70337"/>
                    <a:pt x="10421" y="69199"/>
                    <a:pt x="11918" y="68181"/>
                  </a:cubicBezTo>
                  <a:cubicBezTo>
                    <a:pt x="15750" y="65606"/>
                    <a:pt x="19374" y="62642"/>
                    <a:pt x="23446" y="60486"/>
                  </a:cubicBezTo>
                  <a:cubicBezTo>
                    <a:pt x="25221" y="59545"/>
                    <a:pt x="27407" y="58625"/>
                    <a:pt x="29467" y="58625"/>
                  </a:cubicBezTo>
                  <a:cubicBezTo>
                    <a:pt x="30881" y="58625"/>
                    <a:pt x="32236" y="59058"/>
                    <a:pt x="33357" y="60216"/>
                  </a:cubicBezTo>
                  <a:cubicBezTo>
                    <a:pt x="37639" y="64678"/>
                    <a:pt x="34585" y="73092"/>
                    <a:pt x="33327" y="78152"/>
                  </a:cubicBezTo>
                  <a:cubicBezTo>
                    <a:pt x="33237" y="78392"/>
                    <a:pt x="33178" y="78661"/>
                    <a:pt x="33118" y="78931"/>
                  </a:cubicBezTo>
                  <a:lnTo>
                    <a:pt x="91597" y="78931"/>
                  </a:lnTo>
                  <a:cubicBezTo>
                    <a:pt x="90100" y="45274"/>
                    <a:pt x="70517" y="15092"/>
                    <a:pt x="40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8"/>
            <p:cNvSpPr/>
            <p:nvPr/>
          </p:nvSpPr>
          <p:spPr>
            <a:xfrm>
              <a:off x="5964770" y="3337090"/>
              <a:ext cx="2363567" cy="1196418"/>
            </a:xfrm>
            <a:custGeom>
              <a:avLst/>
              <a:gdLst/>
              <a:ahLst/>
              <a:cxnLst/>
              <a:rect l="l" t="t" r="r" b="b"/>
              <a:pathLst>
                <a:path w="116122" h="58780" extrusionOk="0">
                  <a:moveTo>
                    <a:pt x="29705" y="1"/>
                  </a:moveTo>
                  <a:cubicBezTo>
                    <a:pt x="19584" y="1"/>
                    <a:pt x="9553" y="1648"/>
                    <a:pt x="1" y="4881"/>
                  </a:cubicBezTo>
                  <a:cubicBezTo>
                    <a:pt x="6199" y="15571"/>
                    <a:pt x="14463" y="24944"/>
                    <a:pt x="24315" y="32429"/>
                  </a:cubicBezTo>
                  <a:cubicBezTo>
                    <a:pt x="35424" y="40963"/>
                    <a:pt x="48239" y="47431"/>
                    <a:pt x="61564" y="51683"/>
                  </a:cubicBezTo>
                  <a:cubicBezTo>
                    <a:pt x="76955" y="56594"/>
                    <a:pt x="93125" y="58091"/>
                    <a:pt x="109174" y="58600"/>
                  </a:cubicBezTo>
                  <a:cubicBezTo>
                    <a:pt x="111480" y="58660"/>
                    <a:pt x="113816" y="58720"/>
                    <a:pt x="116121" y="58779"/>
                  </a:cubicBezTo>
                  <a:cubicBezTo>
                    <a:pt x="102497" y="24345"/>
                    <a:pt x="68960" y="1"/>
                    <a:pt x="297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8"/>
            <p:cNvSpPr/>
            <p:nvPr/>
          </p:nvSpPr>
          <p:spPr>
            <a:xfrm>
              <a:off x="4679994" y="3779570"/>
              <a:ext cx="2334318" cy="1363404"/>
            </a:xfrm>
            <a:custGeom>
              <a:avLst/>
              <a:gdLst/>
              <a:ahLst/>
              <a:cxnLst/>
              <a:rect l="l" t="t" r="r" b="b"/>
              <a:pathLst>
                <a:path w="114685" h="66984" extrusionOk="0">
                  <a:moveTo>
                    <a:pt x="33088" y="1"/>
                  </a:moveTo>
                  <a:cubicBezTo>
                    <a:pt x="13146" y="16679"/>
                    <a:pt x="1139" y="40993"/>
                    <a:pt x="1" y="66984"/>
                  </a:cubicBezTo>
                  <a:lnTo>
                    <a:pt x="114684" y="66984"/>
                  </a:lnTo>
                  <a:cubicBezTo>
                    <a:pt x="109115" y="65427"/>
                    <a:pt x="103635" y="63480"/>
                    <a:pt x="98335" y="61115"/>
                  </a:cubicBezTo>
                  <a:cubicBezTo>
                    <a:pt x="83813" y="54647"/>
                    <a:pt x="69380" y="45814"/>
                    <a:pt x="58241" y="34316"/>
                  </a:cubicBezTo>
                  <a:cubicBezTo>
                    <a:pt x="52701" y="28567"/>
                    <a:pt x="47581" y="22219"/>
                    <a:pt x="42850" y="15751"/>
                  </a:cubicBezTo>
                  <a:cubicBezTo>
                    <a:pt x="39137" y="10810"/>
                    <a:pt x="35873" y="5510"/>
                    <a:pt x="33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8"/>
            <p:cNvSpPr/>
            <p:nvPr/>
          </p:nvSpPr>
          <p:spPr>
            <a:xfrm>
              <a:off x="4679994" y="3779570"/>
              <a:ext cx="1389620" cy="1363404"/>
            </a:xfrm>
            <a:custGeom>
              <a:avLst/>
              <a:gdLst/>
              <a:ahLst/>
              <a:cxnLst/>
              <a:rect l="l" t="t" r="r" b="b"/>
              <a:pathLst>
                <a:path w="68272" h="66984" extrusionOk="0">
                  <a:moveTo>
                    <a:pt x="33088" y="1"/>
                  </a:moveTo>
                  <a:cubicBezTo>
                    <a:pt x="13146" y="16679"/>
                    <a:pt x="1139" y="40993"/>
                    <a:pt x="1" y="66984"/>
                  </a:cubicBezTo>
                  <a:lnTo>
                    <a:pt x="67943" y="66984"/>
                  </a:lnTo>
                  <a:cubicBezTo>
                    <a:pt x="67943" y="66924"/>
                    <a:pt x="67972" y="66834"/>
                    <a:pt x="67972" y="66774"/>
                  </a:cubicBezTo>
                  <a:cubicBezTo>
                    <a:pt x="68272" y="63930"/>
                    <a:pt x="65607" y="60995"/>
                    <a:pt x="63930" y="58989"/>
                  </a:cubicBezTo>
                  <a:cubicBezTo>
                    <a:pt x="61924" y="56534"/>
                    <a:pt x="59708" y="54108"/>
                    <a:pt x="58421" y="51144"/>
                  </a:cubicBezTo>
                  <a:cubicBezTo>
                    <a:pt x="56504" y="46712"/>
                    <a:pt x="56474" y="41861"/>
                    <a:pt x="59259" y="37759"/>
                  </a:cubicBezTo>
                  <a:cubicBezTo>
                    <a:pt x="59588" y="37280"/>
                    <a:pt x="59918" y="36801"/>
                    <a:pt x="60307" y="36382"/>
                  </a:cubicBezTo>
                  <a:cubicBezTo>
                    <a:pt x="59618" y="35693"/>
                    <a:pt x="58930" y="35004"/>
                    <a:pt x="58241" y="34316"/>
                  </a:cubicBezTo>
                  <a:cubicBezTo>
                    <a:pt x="52701" y="28567"/>
                    <a:pt x="47581" y="22219"/>
                    <a:pt x="42850" y="15751"/>
                  </a:cubicBezTo>
                  <a:cubicBezTo>
                    <a:pt x="39137" y="10810"/>
                    <a:pt x="35873" y="5510"/>
                    <a:pt x="33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8"/>
            <p:cNvSpPr/>
            <p:nvPr/>
          </p:nvSpPr>
          <p:spPr>
            <a:xfrm>
              <a:off x="6871060" y="3537009"/>
              <a:ext cx="1457277" cy="995889"/>
            </a:xfrm>
            <a:custGeom>
              <a:avLst/>
              <a:gdLst/>
              <a:ahLst/>
              <a:cxnLst/>
              <a:rect l="l" t="t" r="r" b="b"/>
              <a:pathLst>
                <a:path w="71596" h="48928" extrusionOk="0">
                  <a:moveTo>
                    <a:pt x="26770" y="0"/>
                  </a:moveTo>
                  <a:cubicBezTo>
                    <a:pt x="25692" y="749"/>
                    <a:pt x="24764" y="1707"/>
                    <a:pt x="24045" y="2815"/>
                  </a:cubicBezTo>
                  <a:cubicBezTo>
                    <a:pt x="21979" y="6109"/>
                    <a:pt x="25123" y="10900"/>
                    <a:pt x="25542" y="14403"/>
                  </a:cubicBezTo>
                  <a:cubicBezTo>
                    <a:pt x="26321" y="21020"/>
                    <a:pt x="24135" y="27398"/>
                    <a:pt x="17487" y="29734"/>
                  </a:cubicBezTo>
                  <a:cubicBezTo>
                    <a:pt x="13535" y="31111"/>
                    <a:pt x="9163" y="31381"/>
                    <a:pt x="5121" y="32429"/>
                  </a:cubicBezTo>
                  <a:cubicBezTo>
                    <a:pt x="3294" y="32878"/>
                    <a:pt x="719" y="33207"/>
                    <a:pt x="1" y="35034"/>
                  </a:cubicBezTo>
                  <a:cubicBezTo>
                    <a:pt x="5510" y="37699"/>
                    <a:pt x="11199" y="39974"/>
                    <a:pt x="17038" y="41861"/>
                  </a:cubicBezTo>
                  <a:cubicBezTo>
                    <a:pt x="32429" y="46742"/>
                    <a:pt x="48599" y="48239"/>
                    <a:pt x="64648" y="48748"/>
                  </a:cubicBezTo>
                  <a:cubicBezTo>
                    <a:pt x="66954" y="48838"/>
                    <a:pt x="69290" y="48898"/>
                    <a:pt x="71595" y="48928"/>
                  </a:cubicBezTo>
                  <a:cubicBezTo>
                    <a:pt x="63151" y="27668"/>
                    <a:pt x="47221" y="10271"/>
                    <a:pt x="26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8"/>
            <p:cNvSpPr/>
            <p:nvPr/>
          </p:nvSpPr>
          <p:spPr>
            <a:xfrm>
              <a:off x="5661249" y="4597176"/>
              <a:ext cx="24405" cy="115062"/>
            </a:xfrm>
            <a:custGeom>
              <a:avLst/>
              <a:gdLst/>
              <a:ahLst/>
              <a:cxnLst/>
              <a:rect l="l" t="t" r="r" b="b"/>
              <a:pathLst>
                <a:path w="1199" h="5653" extrusionOk="0">
                  <a:moveTo>
                    <a:pt x="574" y="1"/>
                  </a:moveTo>
                  <a:cubicBezTo>
                    <a:pt x="487" y="1"/>
                    <a:pt x="405" y="45"/>
                    <a:pt x="360" y="135"/>
                  </a:cubicBezTo>
                  <a:cubicBezTo>
                    <a:pt x="1" y="794"/>
                    <a:pt x="121" y="1483"/>
                    <a:pt x="151" y="2201"/>
                  </a:cubicBezTo>
                  <a:cubicBezTo>
                    <a:pt x="180" y="3100"/>
                    <a:pt x="180" y="4028"/>
                    <a:pt x="151" y="4926"/>
                  </a:cubicBezTo>
                  <a:cubicBezTo>
                    <a:pt x="136" y="5413"/>
                    <a:pt x="390" y="5653"/>
                    <a:pt x="651" y="5653"/>
                  </a:cubicBezTo>
                  <a:cubicBezTo>
                    <a:pt x="921" y="5653"/>
                    <a:pt x="1199" y="5398"/>
                    <a:pt x="1199" y="4896"/>
                  </a:cubicBezTo>
                  <a:lnTo>
                    <a:pt x="1199" y="4896"/>
                  </a:lnTo>
                  <a:lnTo>
                    <a:pt x="1169" y="4926"/>
                  </a:lnTo>
                  <a:cubicBezTo>
                    <a:pt x="1199" y="3998"/>
                    <a:pt x="1199" y="3100"/>
                    <a:pt x="1169" y="2171"/>
                  </a:cubicBezTo>
                  <a:cubicBezTo>
                    <a:pt x="1139" y="1513"/>
                    <a:pt x="1199" y="704"/>
                    <a:pt x="809" y="135"/>
                  </a:cubicBezTo>
                  <a:cubicBezTo>
                    <a:pt x="749" y="45"/>
                    <a:pt x="660" y="1"/>
                    <a:pt x="5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8"/>
            <p:cNvSpPr/>
            <p:nvPr/>
          </p:nvSpPr>
          <p:spPr>
            <a:xfrm>
              <a:off x="5486732" y="4571367"/>
              <a:ext cx="54468" cy="115123"/>
            </a:xfrm>
            <a:custGeom>
              <a:avLst/>
              <a:gdLst/>
              <a:ahLst/>
              <a:cxnLst/>
              <a:rect l="l" t="t" r="r" b="b"/>
              <a:pathLst>
                <a:path w="2676" h="5656" extrusionOk="0">
                  <a:moveTo>
                    <a:pt x="2227" y="1"/>
                  </a:moveTo>
                  <a:cubicBezTo>
                    <a:pt x="2181" y="1"/>
                    <a:pt x="2131" y="17"/>
                    <a:pt x="2077" y="56"/>
                  </a:cubicBezTo>
                  <a:cubicBezTo>
                    <a:pt x="1508" y="445"/>
                    <a:pt x="1358" y="1403"/>
                    <a:pt x="1149" y="2032"/>
                  </a:cubicBezTo>
                  <a:cubicBezTo>
                    <a:pt x="849" y="2871"/>
                    <a:pt x="520" y="3739"/>
                    <a:pt x="161" y="4577"/>
                  </a:cubicBezTo>
                  <a:cubicBezTo>
                    <a:pt x="1" y="4943"/>
                    <a:pt x="294" y="5656"/>
                    <a:pt x="614" y="5656"/>
                  </a:cubicBezTo>
                  <a:cubicBezTo>
                    <a:pt x="714" y="5656"/>
                    <a:pt x="817" y="5587"/>
                    <a:pt x="909" y="5416"/>
                  </a:cubicBezTo>
                  <a:cubicBezTo>
                    <a:pt x="1358" y="4577"/>
                    <a:pt x="1748" y="3709"/>
                    <a:pt x="2077" y="2811"/>
                  </a:cubicBezTo>
                  <a:cubicBezTo>
                    <a:pt x="2347" y="2032"/>
                    <a:pt x="2676" y="1134"/>
                    <a:pt x="2496" y="295"/>
                  </a:cubicBezTo>
                  <a:cubicBezTo>
                    <a:pt x="2452" y="140"/>
                    <a:pt x="2358" y="1"/>
                    <a:pt x="2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8"/>
            <p:cNvSpPr/>
            <p:nvPr/>
          </p:nvSpPr>
          <p:spPr>
            <a:xfrm>
              <a:off x="5806313" y="4579081"/>
              <a:ext cx="43293" cy="97924"/>
            </a:xfrm>
            <a:custGeom>
              <a:avLst/>
              <a:gdLst/>
              <a:ahLst/>
              <a:cxnLst/>
              <a:rect l="l" t="t" r="r" b="b"/>
              <a:pathLst>
                <a:path w="2127" h="4811" extrusionOk="0">
                  <a:moveTo>
                    <a:pt x="816" y="0"/>
                  </a:moveTo>
                  <a:cubicBezTo>
                    <a:pt x="681" y="0"/>
                    <a:pt x="543" y="41"/>
                    <a:pt x="420" y="126"/>
                  </a:cubicBezTo>
                  <a:cubicBezTo>
                    <a:pt x="0" y="485"/>
                    <a:pt x="0" y="1264"/>
                    <a:pt x="180" y="1713"/>
                  </a:cubicBezTo>
                  <a:cubicBezTo>
                    <a:pt x="569" y="2641"/>
                    <a:pt x="899" y="3599"/>
                    <a:pt x="1318" y="4498"/>
                  </a:cubicBezTo>
                  <a:cubicBezTo>
                    <a:pt x="1420" y="4722"/>
                    <a:pt x="1542" y="4811"/>
                    <a:pt x="1661" y="4811"/>
                  </a:cubicBezTo>
                  <a:cubicBezTo>
                    <a:pt x="1891" y="4811"/>
                    <a:pt x="2107" y="4474"/>
                    <a:pt x="2126" y="4138"/>
                  </a:cubicBezTo>
                  <a:cubicBezTo>
                    <a:pt x="2126" y="2911"/>
                    <a:pt x="1917" y="1683"/>
                    <a:pt x="1468" y="515"/>
                  </a:cubicBezTo>
                  <a:cubicBezTo>
                    <a:pt x="1386" y="188"/>
                    <a:pt x="1108" y="0"/>
                    <a:pt x="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8"/>
            <p:cNvSpPr/>
            <p:nvPr/>
          </p:nvSpPr>
          <p:spPr>
            <a:xfrm>
              <a:off x="5429048" y="4297624"/>
              <a:ext cx="477244" cy="328435"/>
            </a:xfrm>
            <a:custGeom>
              <a:avLst/>
              <a:gdLst/>
              <a:ahLst/>
              <a:cxnLst/>
              <a:rect l="l" t="t" r="r" b="b"/>
              <a:pathLst>
                <a:path w="23447" h="16136" extrusionOk="0">
                  <a:moveTo>
                    <a:pt x="11948" y="0"/>
                  </a:moveTo>
                  <a:cubicBezTo>
                    <a:pt x="6887" y="0"/>
                    <a:pt x="1498" y="9433"/>
                    <a:pt x="180" y="11888"/>
                  </a:cubicBezTo>
                  <a:cubicBezTo>
                    <a:pt x="0" y="12217"/>
                    <a:pt x="90" y="12637"/>
                    <a:pt x="390" y="12876"/>
                  </a:cubicBezTo>
                  <a:cubicBezTo>
                    <a:pt x="1581" y="13863"/>
                    <a:pt x="4927" y="16135"/>
                    <a:pt x="10435" y="16135"/>
                  </a:cubicBezTo>
                  <a:cubicBezTo>
                    <a:pt x="13783" y="16135"/>
                    <a:pt x="17930" y="15296"/>
                    <a:pt x="22877" y="12816"/>
                  </a:cubicBezTo>
                  <a:cubicBezTo>
                    <a:pt x="23266" y="12607"/>
                    <a:pt x="23446" y="12098"/>
                    <a:pt x="23236" y="11708"/>
                  </a:cubicBezTo>
                  <a:cubicBezTo>
                    <a:pt x="21859" y="9043"/>
                    <a:pt x="16918" y="0"/>
                    <a:pt x="119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8"/>
            <p:cNvSpPr/>
            <p:nvPr/>
          </p:nvSpPr>
          <p:spPr>
            <a:xfrm>
              <a:off x="5535745" y="4297624"/>
              <a:ext cx="277285" cy="237391"/>
            </a:xfrm>
            <a:custGeom>
              <a:avLst/>
              <a:gdLst/>
              <a:ahLst/>
              <a:cxnLst/>
              <a:rect l="l" t="t" r="r" b="b"/>
              <a:pathLst>
                <a:path w="13623" h="11663" extrusionOk="0">
                  <a:moveTo>
                    <a:pt x="9131" y="1887"/>
                  </a:moveTo>
                  <a:cubicBezTo>
                    <a:pt x="11826" y="1887"/>
                    <a:pt x="11826" y="6049"/>
                    <a:pt x="9131" y="6049"/>
                  </a:cubicBezTo>
                  <a:cubicBezTo>
                    <a:pt x="6466" y="6049"/>
                    <a:pt x="6466" y="1887"/>
                    <a:pt x="9131" y="1887"/>
                  </a:cubicBezTo>
                  <a:close/>
                  <a:moveTo>
                    <a:pt x="6706" y="0"/>
                  </a:moveTo>
                  <a:cubicBezTo>
                    <a:pt x="4430" y="0"/>
                    <a:pt x="2095" y="1887"/>
                    <a:pt x="118" y="4192"/>
                  </a:cubicBezTo>
                  <a:cubicBezTo>
                    <a:pt x="58" y="4522"/>
                    <a:pt x="28" y="4851"/>
                    <a:pt x="28" y="5181"/>
                  </a:cubicBezTo>
                  <a:cubicBezTo>
                    <a:pt x="0" y="8787"/>
                    <a:pt x="2948" y="11663"/>
                    <a:pt x="6459" y="11663"/>
                  </a:cubicBezTo>
                  <a:cubicBezTo>
                    <a:pt x="6708" y="11663"/>
                    <a:pt x="6961" y="11648"/>
                    <a:pt x="7215" y="11618"/>
                  </a:cubicBezTo>
                  <a:cubicBezTo>
                    <a:pt x="11048" y="11139"/>
                    <a:pt x="13623" y="7456"/>
                    <a:pt x="12724" y="3683"/>
                  </a:cubicBezTo>
                  <a:lnTo>
                    <a:pt x="12724" y="3654"/>
                  </a:lnTo>
                  <a:cubicBezTo>
                    <a:pt x="10898" y="1587"/>
                    <a:pt x="8802" y="0"/>
                    <a:pt x="6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8"/>
            <p:cNvSpPr/>
            <p:nvPr/>
          </p:nvSpPr>
          <p:spPr>
            <a:xfrm>
              <a:off x="5515716" y="4302896"/>
              <a:ext cx="43029" cy="90576"/>
            </a:xfrm>
            <a:custGeom>
              <a:avLst/>
              <a:gdLst/>
              <a:ahLst/>
              <a:cxnLst/>
              <a:rect l="l" t="t" r="r" b="b"/>
              <a:pathLst>
                <a:path w="2114" h="4450" extrusionOk="0">
                  <a:moveTo>
                    <a:pt x="568" y="1"/>
                  </a:moveTo>
                  <a:cubicBezTo>
                    <a:pt x="254" y="1"/>
                    <a:pt x="0" y="529"/>
                    <a:pt x="84" y="969"/>
                  </a:cubicBezTo>
                  <a:cubicBezTo>
                    <a:pt x="294" y="2047"/>
                    <a:pt x="623" y="3095"/>
                    <a:pt x="1102" y="4083"/>
                  </a:cubicBezTo>
                  <a:cubicBezTo>
                    <a:pt x="1220" y="4346"/>
                    <a:pt x="1363" y="4450"/>
                    <a:pt x="1501" y="4450"/>
                  </a:cubicBezTo>
                  <a:cubicBezTo>
                    <a:pt x="1819" y="4450"/>
                    <a:pt x="2114" y="3902"/>
                    <a:pt x="2031" y="3484"/>
                  </a:cubicBezTo>
                  <a:cubicBezTo>
                    <a:pt x="1791" y="2376"/>
                    <a:pt x="1462" y="1328"/>
                    <a:pt x="982" y="340"/>
                  </a:cubicBezTo>
                  <a:cubicBezTo>
                    <a:pt x="848" y="98"/>
                    <a:pt x="702" y="1"/>
                    <a:pt x="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8"/>
            <p:cNvSpPr/>
            <p:nvPr/>
          </p:nvSpPr>
          <p:spPr>
            <a:xfrm>
              <a:off x="5653229" y="4236582"/>
              <a:ext cx="23896" cy="84226"/>
            </a:xfrm>
            <a:custGeom>
              <a:avLst/>
              <a:gdLst/>
              <a:ahLst/>
              <a:cxnLst/>
              <a:rect l="l" t="t" r="r" b="b"/>
              <a:pathLst>
                <a:path w="1174" h="4138" extrusionOk="0">
                  <a:moveTo>
                    <a:pt x="516" y="1"/>
                  </a:moveTo>
                  <a:cubicBezTo>
                    <a:pt x="259" y="1"/>
                    <a:pt x="1" y="277"/>
                    <a:pt x="36" y="694"/>
                  </a:cubicBezTo>
                  <a:cubicBezTo>
                    <a:pt x="65" y="1622"/>
                    <a:pt x="185" y="2520"/>
                    <a:pt x="185" y="3419"/>
                  </a:cubicBezTo>
                  <a:cubicBezTo>
                    <a:pt x="185" y="3688"/>
                    <a:pt x="335" y="4137"/>
                    <a:pt x="664" y="4137"/>
                  </a:cubicBezTo>
                  <a:cubicBezTo>
                    <a:pt x="994" y="4107"/>
                    <a:pt x="1113" y="3658"/>
                    <a:pt x="1113" y="3419"/>
                  </a:cubicBezTo>
                  <a:cubicBezTo>
                    <a:pt x="1173" y="2430"/>
                    <a:pt x="1113" y="1442"/>
                    <a:pt x="964" y="484"/>
                  </a:cubicBezTo>
                  <a:cubicBezTo>
                    <a:pt x="888" y="145"/>
                    <a:pt x="702" y="1"/>
                    <a:pt x="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8"/>
            <p:cNvSpPr/>
            <p:nvPr/>
          </p:nvSpPr>
          <p:spPr>
            <a:xfrm>
              <a:off x="5770347" y="4295405"/>
              <a:ext cx="50458" cy="88622"/>
            </a:xfrm>
            <a:custGeom>
              <a:avLst/>
              <a:gdLst/>
              <a:ahLst/>
              <a:cxnLst/>
              <a:rect l="l" t="t" r="r" b="b"/>
              <a:pathLst>
                <a:path w="2479" h="4354" extrusionOk="0">
                  <a:moveTo>
                    <a:pt x="1833" y="0"/>
                  </a:moveTo>
                  <a:cubicBezTo>
                    <a:pt x="1683" y="0"/>
                    <a:pt x="1529" y="108"/>
                    <a:pt x="1408" y="379"/>
                  </a:cubicBezTo>
                  <a:cubicBezTo>
                    <a:pt x="1049" y="1277"/>
                    <a:pt x="659" y="2176"/>
                    <a:pt x="180" y="3044"/>
                  </a:cubicBezTo>
                  <a:cubicBezTo>
                    <a:pt x="1" y="3373"/>
                    <a:pt x="1" y="3822"/>
                    <a:pt x="210" y="4152"/>
                  </a:cubicBezTo>
                  <a:cubicBezTo>
                    <a:pt x="285" y="4287"/>
                    <a:pt x="427" y="4354"/>
                    <a:pt x="573" y="4354"/>
                  </a:cubicBezTo>
                  <a:cubicBezTo>
                    <a:pt x="719" y="4354"/>
                    <a:pt x="869" y="4287"/>
                    <a:pt x="959" y="4152"/>
                  </a:cubicBezTo>
                  <a:lnTo>
                    <a:pt x="959" y="4122"/>
                  </a:lnTo>
                  <a:cubicBezTo>
                    <a:pt x="1648" y="3194"/>
                    <a:pt x="2127" y="2116"/>
                    <a:pt x="2396" y="978"/>
                  </a:cubicBezTo>
                  <a:cubicBezTo>
                    <a:pt x="2479" y="525"/>
                    <a:pt x="2164" y="0"/>
                    <a:pt x="1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8"/>
            <p:cNvSpPr/>
            <p:nvPr/>
          </p:nvSpPr>
          <p:spPr>
            <a:xfrm>
              <a:off x="7618282" y="4597176"/>
              <a:ext cx="24384" cy="115062"/>
            </a:xfrm>
            <a:custGeom>
              <a:avLst/>
              <a:gdLst/>
              <a:ahLst/>
              <a:cxnLst/>
              <a:rect l="l" t="t" r="r" b="b"/>
              <a:pathLst>
                <a:path w="1198" h="5653" extrusionOk="0">
                  <a:moveTo>
                    <a:pt x="565" y="1"/>
                  </a:moveTo>
                  <a:cubicBezTo>
                    <a:pt x="479" y="1"/>
                    <a:pt x="389" y="45"/>
                    <a:pt x="330" y="135"/>
                  </a:cubicBezTo>
                  <a:cubicBezTo>
                    <a:pt x="0" y="794"/>
                    <a:pt x="120" y="1483"/>
                    <a:pt x="150" y="2201"/>
                  </a:cubicBezTo>
                  <a:cubicBezTo>
                    <a:pt x="180" y="3100"/>
                    <a:pt x="150" y="4028"/>
                    <a:pt x="150" y="4926"/>
                  </a:cubicBezTo>
                  <a:cubicBezTo>
                    <a:pt x="135" y="5413"/>
                    <a:pt x="382" y="5653"/>
                    <a:pt x="640" y="5653"/>
                  </a:cubicBezTo>
                  <a:cubicBezTo>
                    <a:pt x="905" y="5653"/>
                    <a:pt x="1183" y="5398"/>
                    <a:pt x="1198" y="4896"/>
                  </a:cubicBezTo>
                  <a:lnTo>
                    <a:pt x="1198" y="4896"/>
                  </a:lnTo>
                  <a:cubicBezTo>
                    <a:pt x="1198" y="4906"/>
                    <a:pt x="1198" y="4916"/>
                    <a:pt x="1198" y="4926"/>
                  </a:cubicBezTo>
                  <a:lnTo>
                    <a:pt x="1198" y="4896"/>
                  </a:lnTo>
                  <a:cubicBezTo>
                    <a:pt x="1198" y="4896"/>
                    <a:pt x="1198" y="4896"/>
                    <a:pt x="1198" y="4896"/>
                  </a:cubicBezTo>
                  <a:lnTo>
                    <a:pt x="1198" y="4896"/>
                  </a:lnTo>
                  <a:cubicBezTo>
                    <a:pt x="1198" y="3979"/>
                    <a:pt x="1198" y="3090"/>
                    <a:pt x="1168" y="2171"/>
                  </a:cubicBezTo>
                  <a:cubicBezTo>
                    <a:pt x="1138" y="1513"/>
                    <a:pt x="1198" y="704"/>
                    <a:pt x="779" y="135"/>
                  </a:cubicBezTo>
                  <a:cubicBezTo>
                    <a:pt x="734" y="45"/>
                    <a:pt x="651" y="1"/>
                    <a:pt x="5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8"/>
            <p:cNvSpPr/>
            <p:nvPr/>
          </p:nvSpPr>
          <p:spPr>
            <a:xfrm>
              <a:off x="7443765" y="4571367"/>
              <a:ext cx="55078" cy="115123"/>
            </a:xfrm>
            <a:custGeom>
              <a:avLst/>
              <a:gdLst/>
              <a:ahLst/>
              <a:cxnLst/>
              <a:rect l="l" t="t" r="r" b="b"/>
              <a:pathLst>
                <a:path w="2706" h="5656" extrusionOk="0">
                  <a:moveTo>
                    <a:pt x="2226" y="1"/>
                  </a:moveTo>
                  <a:cubicBezTo>
                    <a:pt x="2180" y="1"/>
                    <a:pt x="2130" y="17"/>
                    <a:pt x="2076" y="56"/>
                  </a:cubicBezTo>
                  <a:cubicBezTo>
                    <a:pt x="1507" y="445"/>
                    <a:pt x="1358" y="1403"/>
                    <a:pt x="1148" y="2032"/>
                  </a:cubicBezTo>
                  <a:cubicBezTo>
                    <a:pt x="849" y="2871"/>
                    <a:pt x="519" y="3739"/>
                    <a:pt x="160" y="4577"/>
                  </a:cubicBezTo>
                  <a:cubicBezTo>
                    <a:pt x="0" y="4943"/>
                    <a:pt x="310" y="5656"/>
                    <a:pt x="626" y="5656"/>
                  </a:cubicBezTo>
                  <a:cubicBezTo>
                    <a:pt x="724" y="5656"/>
                    <a:pt x="823" y="5587"/>
                    <a:pt x="909" y="5416"/>
                  </a:cubicBezTo>
                  <a:lnTo>
                    <a:pt x="939" y="5416"/>
                  </a:lnTo>
                  <a:cubicBezTo>
                    <a:pt x="1358" y="4577"/>
                    <a:pt x="1747" y="3709"/>
                    <a:pt x="2076" y="2811"/>
                  </a:cubicBezTo>
                  <a:cubicBezTo>
                    <a:pt x="2376" y="2032"/>
                    <a:pt x="2705" y="1134"/>
                    <a:pt x="2496" y="295"/>
                  </a:cubicBezTo>
                  <a:cubicBezTo>
                    <a:pt x="2451" y="140"/>
                    <a:pt x="2357" y="1"/>
                    <a:pt x="22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8"/>
            <p:cNvSpPr/>
            <p:nvPr/>
          </p:nvSpPr>
          <p:spPr>
            <a:xfrm>
              <a:off x="7763326" y="4579081"/>
              <a:ext cx="43904" cy="97924"/>
            </a:xfrm>
            <a:custGeom>
              <a:avLst/>
              <a:gdLst/>
              <a:ahLst/>
              <a:cxnLst/>
              <a:rect l="l" t="t" r="r" b="b"/>
              <a:pathLst>
                <a:path w="2157" h="4811" extrusionOk="0">
                  <a:moveTo>
                    <a:pt x="823" y="0"/>
                  </a:moveTo>
                  <a:cubicBezTo>
                    <a:pt x="684" y="0"/>
                    <a:pt x="543" y="41"/>
                    <a:pt x="420" y="126"/>
                  </a:cubicBezTo>
                  <a:cubicBezTo>
                    <a:pt x="1" y="485"/>
                    <a:pt x="1" y="1264"/>
                    <a:pt x="180" y="1713"/>
                  </a:cubicBezTo>
                  <a:lnTo>
                    <a:pt x="210" y="1713"/>
                  </a:lnTo>
                  <a:cubicBezTo>
                    <a:pt x="600" y="2641"/>
                    <a:pt x="899" y="3599"/>
                    <a:pt x="1318" y="4498"/>
                  </a:cubicBezTo>
                  <a:cubicBezTo>
                    <a:pt x="1420" y="4722"/>
                    <a:pt x="1546" y="4811"/>
                    <a:pt x="1669" y="4811"/>
                  </a:cubicBezTo>
                  <a:cubicBezTo>
                    <a:pt x="1908" y="4811"/>
                    <a:pt x="2137" y="4474"/>
                    <a:pt x="2157" y="4138"/>
                  </a:cubicBezTo>
                  <a:cubicBezTo>
                    <a:pt x="2127" y="2911"/>
                    <a:pt x="1917" y="1683"/>
                    <a:pt x="1468" y="515"/>
                  </a:cubicBezTo>
                  <a:cubicBezTo>
                    <a:pt x="1407" y="188"/>
                    <a:pt x="1121" y="0"/>
                    <a:pt x="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8"/>
            <p:cNvSpPr/>
            <p:nvPr/>
          </p:nvSpPr>
          <p:spPr>
            <a:xfrm>
              <a:off x="7386672" y="4297013"/>
              <a:ext cx="476634" cy="329046"/>
            </a:xfrm>
            <a:custGeom>
              <a:avLst/>
              <a:gdLst/>
              <a:ahLst/>
              <a:cxnLst/>
              <a:rect l="l" t="t" r="r" b="b"/>
              <a:pathLst>
                <a:path w="23417" h="16166" extrusionOk="0">
                  <a:moveTo>
                    <a:pt x="11948" y="0"/>
                  </a:moveTo>
                  <a:cubicBezTo>
                    <a:pt x="6888" y="0"/>
                    <a:pt x="1498" y="9463"/>
                    <a:pt x="180" y="11918"/>
                  </a:cubicBezTo>
                  <a:cubicBezTo>
                    <a:pt x="1" y="12247"/>
                    <a:pt x="90" y="12667"/>
                    <a:pt x="360" y="12906"/>
                  </a:cubicBezTo>
                  <a:cubicBezTo>
                    <a:pt x="1552" y="13893"/>
                    <a:pt x="4909" y="16165"/>
                    <a:pt x="10418" y="16165"/>
                  </a:cubicBezTo>
                  <a:cubicBezTo>
                    <a:pt x="13767" y="16165"/>
                    <a:pt x="17911" y="15326"/>
                    <a:pt x="22847" y="12846"/>
                  </a:cubicBezTo>
                  <a:cubicBezTo>
                    <a:pt x="23267" y="12637"/>
                    <a:pt x="23416" y="12157"/>
                    <a:pt x="23237" y="11738"/>
                  </a:cubicBezTo>
                  <a:cubicBezTo>
                    <a:pt x="21859" y="9073"/>
                    <a:pt x="16919" y="0"/>
                    <a:pt x="119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8"/>
            <p:cNvSpPr/>
            <p:nvPr/>
          </p:nvSpPr>
          <p:spPr>
            <a:xfrm>
              <a:off x="7493328" y="4297624"/>
              <a:ext cx="277326" cy="237391"/>
            </a:xfrm>
            <a:custGeom>
              <a:avLst/>
              <a:gdLst/>
              <a:ahLst/>
              <a:cxnLst/>
              <a:rect l="l" t="t" r="r" b="b"/>
              <a:pathLst>
                <a:path w="13625" h="11663" extrusionOk="0">
                  <a:moveTo>
                    <a:pt x="9133" y="1887"/>
                  </a:moveTo>
                  <a:cubicBezTo>
                    <a:pt x="11798" y="1887"/>
                    <a:pt x="11798" y="6049"/>
                    <a:pt x="9133" y="6049"/>
                  </a:cubicBezTo>
                  <a:cubicBezTo>
                    <a:pt x="6439" y="6049"/>
                    <a:pt x="6439" y="1887"/>
                    <a:pt x="9133" y="1887"/>
                  </a:cubicBezTo>
                  <a:close/>
                  <a:moveTo>
                    <a:pt x="6678" y="0"/>
                  </a:moveTo>
                  <a:cubicBezTo>
                    <a:pt x="4432" y="0"/>
                    <a:pt x="2097" y="1887"/>
                    <a:pt x="91" y="4192"/>
                  </a:cubicBezTo>
                  <a:cubicBezTo>
                    <a:pt x="31" y="4522"/>
                    <a:pt x="1" y="4851"/>
                    <a:pt x="1" y="5181"/>
                  </a:cubicBezTo>
                  <a:cubicBezTo>
                    <a:pt x="1" y="8787"/>
                    <a:pt x="2924" y="11663"/>
                    <a:pt x="6432" y="11663"/>
                  </a:cubicBezTo>
                  <a:cubicBezTo>
                    <a:pt x="6681" y="11663"/>
                    <a:pt x="6933" y="11648"/>
                    <a:pt x="7187" y="11618"/>
                  </a:cubicBezTo>
                  <a:cubicBezTo>
                    <a:pt x="11050" y="11139"/>
                    <a:pt x="13625" y="7456"/>
                    <a:pt x="12697" y="3683"/>
                  </a:cubicBezTo>
                  <a:lnTo>
                    <a:pt x="12697" y="3654"/>
                  </a:lnTo>
                  <a:cubicBezTo>
                    <a:pt x="10870" y="1587"/>
                    <a:pt x="8774" y="0"/>
                    <a:pt x="66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8"/>
            <p:cNvSpPr/>
            <p:nvPr/>
          </p:nvSpPr>
          <p:spPr>
            <a:xfrm>
              <a:off x="7464689" y="4313785"/>
              <a:ext cx="54875" cy="88235"/>
            </a:xfrm>
            <a:custGeom>
              <a:avLst/>
              <a:gdLst/>
              <a:ahLst/>
              <a:cxnLst/>
              <a:rect l="l" t="t" r="r" b="b"/>
              <a:pathLst>
                <a:path w="2696" h="4335" extrusionOk="0">
                  <a:moveTo>
                    <a:pt x="615" y="0"/>
                  </a:moveTo>
                  <a:cubicBezTo>
                    <a:pt x="514" y="0"/>
                    <a:pt x="412" y="34"/>
                    <a:pt x="330" y="105"/>
                  </a:cubicBezTo>
                  <a:cubicBezTo>
                    <a:pt x="90" y="374"/>
                    <a:pt x="0" y="734"/>
                    <a:pt x="90" y="1063"/>
                  </a:cubicBezTo>
                  <a:cubicBezTo>
                    <a:pt x="330" y="2141"/>
                    <a:pt x="809" y="3159"/>
                    <a:pt x="1468" y="4057"/>
                  </a:cubicBezTo>
                  <a:cubicBezTo>
                    <a:pt x="1568" y="4244"/>
                    <a:pt x="1752" y="4335"/>
                    <a:pt x="1939" y="4335"/>
                  </a:cubicBezTo>
                  <a:cubicBezTo>
                    <a:pt x="2141" y="4335"/>
                    <a:pt x="2347" y="4229"/>
                    <a:pt x="2456" y="4027"/>
                  </a:cubicBezTo>
                  <a:cubicBezTo>
                    <a:pt x="2695" y="3578"/>
                    <a:pt x="2695" y="2979"/>
                    <a:pt x="2396" y="2530"/>
                  </a:cubicBezTo>
                  <a:lnTo>
                    <a:pt x="2396" y="2560"/>
                  </a:lnTo>
                  <a:cubicBezTo>
                    <a:pt x="1887" y="1811"/>
                    <a:pt x="1468" y="1003"/>
                    <a:pt x="1018" y="224"/>
                  </a:cubicBezTo>
                  <a:cubicBezTo>
                    <a:pt x="928" y="79"/>
                    <a:pt x="771" y="0"/>
                    <a:pt x="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8"/>
            <p:cNvSpPr/>
            <p:nvPr/>
          </p:nvSpPr>
          <p:spPr>
            <a:xfrm>
              <a:off x="7599983" y="4233915"/>
              <a:ext cx="28679" cy="93588"/>
            </a:xfrm>
            <a:custGeom>
              <a:avLst/>
              <a:gdLst/>
              <a:ahLst/>
              <a:cxnLst/>
              <a:rect l="l" t="t" r="r" b="b"/>
              <a:pathLst>
                <a:path w="1409" h="4598" extrusionOk="0">
                  <a:moveTo>
                    <a:pt x="566" y="0"/>
                  </a:moveTo>
                  <a:cubicBezTo>
                    <a:pt x="305" y="0"/>
                    <a:pt x="48" y="298"/>
                    <a:pt x="31" y="765"/>
                  </a:cubicBezTo>
                  <a:cubicBezTo>
                    <a:pt x="1" y="1753"/>
                    <a:pt x="180" y="2741"/>
                    <a:pt x="210" y="3729"/>
                  </a:cubicBezTo>
                  <a:cubicBezTo>
                    <a:pt x="240" y="4059"/>
                    <a:pt x="390" y="4598"/>
                    <a:pt x="839" y="4598"/>
                  </a:cubicBezTo>
                  <a:cubicBezTo>
                    <a:pt x="1258" y="4598"/>
                    <a:pt x="1408" y="4029"/>
                    <a:pt x="1408" y="3699"/>
                  </a:cubicBezTo>
                  <a:cubicBezTo>
                    <a:pt x="1378" y="2621"/>
                    <a:pt x="1288" y="1573"/>
                    <a:pt x="1049" y="525"/>
                  </a:cubicBezTo>
                  <a:cubicBezTo>
                    <a:pt x="948" y="159"/>
                    <a:pt x="756" y="0"/>
                    <a:pt x="5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8"/>
            <p:cNvSpPr/>
            <p:nvPr/>
          </p:nvSpPr>
          <p:spPr>
            <a:xfrm>
              <a:off x="7722414" y="4269209"/>
              <a:ext cx="66538" cy="120232"/>
            </a:xfrm>
            <a:custGeom>
              <a:avLst/>
              <a:gdLst/>
              <a:ahLst/>
              <a:cxnLst/>
              <a:rect l="l" t="t" r="r" b="b"/>
              <a:pathLst>
                <a:path w="3269" h="5907" extrusionOk="0">
                  <a:moveTo>
                    <a:pt x="2724" y="0"/>
                  </a:moveTo>
                  <a:cubicBezTo>
                    <a:pt x="2653" y="0"/>
                    <a:pt x="2575" y="24"/>
                    <a:pt x="2490" y="79"/>
                  </a:cubicBezTo>
                  <a:cubicBezTo>
                    <a:pt x="1951" y="498"/>
                    <a:pt x="1741" y="1396"/>
                    <a:pt x="1502" y="1995"/>
                  </a:cubicBezTo>
                  <a:cubicBezTo>
                    <a:pt x="1142" y="2804"/>
                    <a:pt x="753" y="3612"/>
                    <a:pt x="304" y="4361"/>
                  </a:cubicBezTo>
                  <a:cubicBezTo>
                    <a:pt x="0" y="4851"/>
                    <a:pt x="334" y="5907"/>
                    <a:pt x="766" y="5907"/>
                  </a:cubicBezTo>
                  <a:cubicBezTo>
                    <a:pt x="888" y="5907"/>
                    <a:pt x="1017" y="5823"/>
                    <a:pt x="1142" y="5618"/>
                  </a:cubicBezTo>
                  <a:cubicBezTo>
                    <a:pt x="1621" y="4840"/>
                    <a:pt x="2071" y="4031"/>
                    <a:pt x="2460" y="3193"/>
                  </a:cubicBezTo>
                  <a:cubicBezTo>
                    <a:pt x="2819" y="2414"/>
                    <a:pt x="3268" y="1546"/>
                    <a:pt x="3178" y="648"/>
                  </a:cubicBezTo>
                  <a:cubicBezTo>
                    <a:pt x="3155" y="362"/>
                    <a:pt x="2998" y="0"/>
                    <a:pt x="2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8"/>
            <p:cNvSpPr/>
            <p:nvPr/>
          </p:nvSpPr>
          <p:spPr>
            <a:xfrm>
              <a:off x="6420968" y="4501145"/>
              <a:ext cx="292876" cy="229249"/>
            </a:xfrm>
            <a:custGeom>
              <a:avLst/>
              <a:gdLst/>
              <a:ahLst/>
              <a:cxnLst/>
              <a:rect l="l" t="t" r="r" b="b"/>
              <a:pathLst>
                <a:path w="14389" h="11263" extrusionOk="0">
                  <a:moveTo>
                    <a:pt x="13841" y="1"/>
                  </a:moveTo>
                  <a:cubicBezTo>
                    <a:pt x="13706" y="1"/>
                    <a:pt x="13582" y="102"/>
                    <a:pt x="13520" y="362"/>
                  </a:cubicBezTo>
                  <a:cubicBezTo>
                    <a:pt x="12651" y="3715"/>
                    <a:pt x="12711" y="7878"/>
                    <a:pt x="8429" y="8596"/>
                  </a:cubicBezTo>
                  <a:cubicBezTo>
                    <a:pt x="8164" y="8640"/>
                    <a:pt x="7903" y="8661"/>
                    <a:pt x="7649" y="8661"/>
                  </a:cubicBezTo>
                  <a:cubicBezTo>
                    <a:pt x="4059" y="8661"/>
                    <a:pt x="1606" y="4504"/>
                    <a:pt x="1243" y="1260"/>
                  </a:cubicBezTo>
                  <a:cubicBezTo>
                    <a:pt x="1183" y="706"/>
                    <a:pt x="861" y="422"/>
                    <a:pt x="565" y="422"/>
                  </a:cubicBezTo>
                  <a:cubicBezTo>
                    <a:pt x="270" y="422"/>
                    <a:pt x="0" y="706"/>
                    <a:pt x="45" y="1290"/>
                  </a:cubicBezTo>
                  <a:lnTo>
                    <a:pt x="45" y="1260"/>
                  </a:lnTo>
                  <a:cubicBezTo>
                    <a:pt x="342" y="5352"/>
                    <a:pt x="2928" y="11263"/>
                    <a:pt x="7804" y="11263"/>
                  </a:cubicBezTo>
                  <a:cubicBezTo>
                    <a:pt x="7852" y="11263"/>
                    <a:pt x="7901" y="11262"/>
                    <a:pt x="7950" y="11261"/>
                  </a:cubicBezTo>
                  <a:cubicBezTo>
                    <a:pt x="12801" y="11141"/>
                    <a:pt x="14328" y="4494"/>
                    <a:pt x="14388" y="691"/>
                  </a:cubicBezTo>
                  <a:cubicBezTo>
                    <a:pt x="14388" y="359"/>
                    <a:pt x="14094" y="1"/>
                    <a:pt x="13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2" name="Google Shape;2532;p48"/>
          <p:cNvSpPr txBox="1">
            <a:spLocks noGrp="1"/>
          </p:cNvSpPr>
          <p:nvPr>
            <p:ph type="subTitle" idx="1"/>
          </p:nvPr>
        </p:nvSpPr>
        <p:spPr>
          <a:xfrm>
            <a:off x="3075478" y="172861"/>
            <a:ext cx="2707500" cy="65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UVN Con Thuy" panose="03020702040507040404" pitchFamily="66" charset="0"/>
              </a:rPr>
              <a:t>Luyện từ và câu</a:t>
            </a:r>
            <a:endParaRPr sz="4000">
              <a:latin typeface="UVN Con Thuy" panose="03020702040507040404" pitchFamily="66" charset="0"/>
            </a:endParaRPr>
          </a:p>
        </p:txBody>
      </p:sp>
      <p:grpSp>
        <p:nvGrpSpPr>
          <p:cNvPr id="2534" name="Google Shape;2534;p48"/>
          <p:cNvGrpSpPr/>
          <p:nvPr/>
        </p:nvGrpSpPr>
        <p:grpSpPr>
          <a:xfrm>
            <a:off x="729373" y="1197921"/>
            <a:ext cx="244617" cy="268996"/>
            <a:chOff x="6523500" y="4338575"/>
            <a:chExt cx="259375" cy="285225"/>
          </a:xfrm>
        </p:grpSpPr>
        <p:sp>
          <p:nvSpPr>
            <p:cNvPr id="2535" name="Google Shape;2535;p48"/>
            <p:cNvSpPr/>
            <p:nvPr/>
          </p:nvSpPr>
          <p:spPr>
            <a:xfrm>
              <a:off x="6528500" y="4461150"/>
              <a:ext cx="125125" cy="112600"/>
            </a:xfrm>
            <a:custGeom>
              <a:avLst/>
              <a:gdLst/>
              <a:ahLst/>
              <a:cxnLst/>
              <a:rect l="l" t="t" r="r" b="b"/>
              <a:pathLst>
                <a:path w="5005" h="4504" extrusionOk="0">
                  <a:moveTo>
                    <a:pt x="5004" y="935"/>
                  </a:moveTo>
                  <a:cubicBezTo>
                    <a:pt x="4704" y="2336"/>
                    <a:pt x="1302" y="4504"/>
                    <a:pt x="634" y="2235"/>
                  </a:cubicBezTo>
                  <a:cubicBezTo>
                    <a:pt x="1" y="1"/>
                    <a:pt x="3770" y="34"/>
                    <a:pt x="5004" y="9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8"/>
            <p:cNvSpPr/>
            <p:nvPr/>
          </p:nvSpPr>
          <p:spPr>
            <a:xfrm>
              <a:off x="6570200" y="4484500"/>
              <a:ext cx="133450" cy="139300"/>
            </a:xfrm>
            <a:custGeom>
              <a:avLst/>
              <a:gdLst/>
              <a:ahLst/>
              <a:cxnLst/>
              <a:rect l="l" t="t" r="r" b="b"/>
              <a:pathLst>
                <a:path w="5338" h="5572" extrusionOk="0">
                  <a:moveTo>
                    <a:pt x="3336" y="1"/>
                  </a:moveTo>
                  <a:cubicBezTo>
                    <a:pt x="4537" y="1101"/>
                    <a:pt x="5338" y="5571"/>
                    <a:pt x="2669" y="5204"/>
                  </a:cubicBezTo>
                  <a:cubicBezTo>
                    <a:pt x="1" y="4837"/>
                    <a:pt x="1802" y="768"/>
                    <a:pt x="33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8"/>
            <p:cNvSpPr/>
            <p:nvPr/>
          </p:nvSpPr>
          <p:spPr>
            <a:xfrm>
              <a:off x="6653600" y="4465325"/>
              <a:ext cx="129275" cy="119275"/>
            </a:xfrm>
            <a:custGeom>
              <a:avLst/>
              <a:gdLst/>
              <a:ahLst/>
              <a:cxnLst/>
              <a:rect l="l" t="t" r="r" b="b"/>
              <a:pathLst>
                <a:path w="5171" h="4771" extrusionOk="0">
                  <a:moveTo>
                    <a:pt x="0" y="768"/>
                  </a:moveTo>
                  <a:cubicBezTo>
                    <a:pt x="1401" y="0"/>
                    <a:pt x="5171" y="467"/>
                    <a:pt x="4203" y="2602"/>
                  </a:cubicBezTo>
                  <a:cubicBezTo>
                    <a:pt x="3236" y="4770"/>
                    <a:pt x="267" y="2102"/>
                    <a:pt x="0" y="7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8"/>
            <p:cNvSpPr/>
            <p:nvPr/>
          </p:nvSpPr>
          <p:spPr>
            <a:xfrm>
              <a:off x="6637750" y="4338575"/>
              <a:ext cx="145125" cy="146775"/>
            </a:xfrm>
            <a:custGeom>
              <a:avLst/>
              <a:gdLst/>
              <a:ahLst/>
              <a:cxnLst/>
              <a:rect l="l" t="t" r="r" b="b"/>
              <a:pathLst>
                <a:path w="5805" h="5871" extrusionOk="0">
                  <a:moveTo>
                    <a:pt x="634" y="5838"/>
                  </a:moveTo>
                  <a:cubicBezTo>
                    <a:pt x="0" y="4036"/>
                    <a:pt x="1368" y="0"/>
                    <a:pt x="3603" y="1534"/>
                  </a:cubicBezTo>
                  <a:cubicBezTo>
                    <a:pt x="5805" y="3069"/>
                    <a:pt x="2569" y="5871"/>
                    <a:pt x="634" y="58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8"/>
            <p:cNvSpPr/>
            <p:nvPr/>
          </p:nvSpPr>
          <p:spPr>
            <a:xfrm>
              <a:off x="6523500" y="4339400"/>
              <a:ext cx="145975" cy="148450"/>
            </a:xfrm>
            <a:custGeom>
              <a:avLst/>
              <a:gdLst/>
              <a:ahLst/>
              <a:cxnLst/>
              <a:rect l="l" t="t" r="r" b="b"/>
              <a:pathLst>
                <a:path w="5839" h="5938" extrusionOk="0">
                  <a:moveTo>
                    <a:pt x="5204" y="5805"/>
                  </a:moveTo>
                  <a:cubicBezTo>
                    <a:pt x="3069" y="5938"/>
                    <a:pt x="1" y="3036"/>
                    <a:pt x="2235" y="1501"/>
                  </a:cubicBezTo>
                  <a:cubicBezTo>
                    <a:pt x="4470" y="0"/>
                    <a:pt x="5838" y="4470"/>
                    <a:pt x="5204" y="58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8"/>
            <p:cNvSpPr/>
            <p:nvPr/>
          </p:nvSpPr>
          <p:spPr>
            <a:xfrm>
              <a:off x="6626900" y="4459475"/>
              <a:ext cx="47575" cy="51725"/>
            </a:xfrm>
            <a:custGeom>
              <a:avLst/>
              <a:gdLst/>
              <a:ahLst/>
              <a:cxnLst/>
              <a:rect l="l" t="t" r="r" b="b"/>
              <a:pathLst>
                <a:path w="1903" h="2069" extrusionOk="0">
                  <a:moveTo>
                    <a:pt x="201" y="1402"/>
                  </a:moveTo>
                  <a:cubicBezTo>
                    <a:pt x="501" y="2069"/>
                    <a:pt x="1469" y="2002"/>
                    <a:pt x="1669" y="1302"/>
                  </a:cubicBezTo>
                  <a:cubicBezTo>
                    <a:pt x="1902" y="635"/>
                    <a:pt x="1202" y="1"/>
                    <a:pt x="535" y="334"/>
                  </a:cubicBezTo>
                  <a:cubicBezTo>
                    <a:pt x="134" y="535"/>
                    <a:pt x="1" y="1002"/>
                    <a:pt x="201" y="1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13271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Science Subject for Middle School - 7th Grade: Earth and Its Organisms by Slidesgo">
  <a:themeElements>
    <a:clrScheme name="Simple Light">
      <a:dk1>
        <a:srgbClr val="FFFFFF"/>
      </a:dk1>
      <a:lt1>
        <a:srgbClr val="4AB1E6"/>
      </a:lt1>
      <a:dk2>
        <a:srgbClr val="3AA1D6"/>
      </a:dk2>
      <a:lt2>
        <a:srgbClr val="2078A6"/>
      </a:lt2>
      <a:accent1>
        <a:srgbClr val="2C426B"/>
      </a:accent1>
      <a:accent2>
        <a:srgbClr val="8BD96E"/>
      </a:accent2>
      <a:accent3>
        <a:srgbClr val="76BE5A"/>
      </a:accent3>
      <a:accent4>
        <a:srgbClr val="FEABD7"/>
      </a:accent4>
      <a:accent5>
        <a:srgbClr val="E086B6"/>
      </a:accent5>
      <a:accent6>
        <a:srgbClr val="FFECA1"/>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771</Words>
  <Application>Microsoft Office PowerPoint</Application>
  <PresentationFormat>On-screen Show (16:9)</PresentationFormat>
  <Paragraphs>157</Paragraphs>
  <Slides>23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Roboto Condensed Light</vt:lpstr>
      <vt:lpstr>Lato</vt:lpstr>
      <vt:lpstr>Arial</vt:lpstr>
      <vt:lpstr>UVN Con Thuy</vt:lpstr>
      <vt:lpstr>Cabin</vt:lpstr>
      <vt:lpstr>Times New Roman</vt:lpstr>
      <vt:lpstr>UVN Binh Duong</vt:lpstr>
      <vt:lpstr>Capriola</vt:lpstr>
      <vt:lpstr>#9Slide02 Noi dung dai</vt:lpstr>
      <vt:lpstr>Science Subject for Middle School - 7th Grade: Earth and Its Organisms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Mở rộng vốn từ:  Bảo vệ môi trường</vt:lpstr>
      <vt:lpstr>Đọc đoạn văn sau và thực hiện nhiệm vụ nêu ở bên dưới:</vt:lpstr>
      <vt:lpstr>PowerPoint Presentation</vt:lpstr>
      <vt:lpstr>Đọc đoạn văn sau và thực hiện nhiệm vụ nêu ở bên dưới:</vt:lpstr>
      <vt:lpstr>PowerPoint Presentation</vt:lpstr>
      <vt:lpstr>PowerPoint Presentation</vt:lpstr>
      <vt:lpstr>PowerPoint Presentation</vt:lpstr>
      <vt:lpstr>Đọc đoạn văn sau và thực hiện nhiệm vụ nêu ở bên dưới:</vt:lpstr>
      <vt:lpstr>PowerPoint Presentation</vt:lpstr>
      <vt:lpstr>Bài tập 2 giảm tải</vt:lpstr>
      <vt:lpstr>Thay từ bảo vệ trong câu sau bằng một từ đồng nghĩa với nó: </vt:lpstr>
      <vt:lpstr>Thay từ bảo vệ trong câu sau bằng một từ đồng nghĩa với nó: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SUBJECT FOR MIDDLE SCHOOL: EARTH AND ITS ORGANISMS</dc:title>
  <dc:creator>Võ Thị Tuyết Mai</dc:creator>
  <cp:lastModifiedBy>ADMIN</cp:lastModifiedBy>
  <cp:revision>20</cp:revision>
  <dcterms:modified xsi:type="dcterms:W3CDTF">2021-11-24T02:57:37Z</dcterms:modified>
</cp:coreProperties>
</file>