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27" r:id="rId2"/>
    <p:sldId id="468" r:id="rId3"/>
    <p:sldId id="454" r:id="rId4"/>
    <p:sldId id="535" r:id="rId5"/>
    <p:sldId id="536" r:id="rId6"/>
    <p:sldId id="537" r:id="rId7"/>
    <p:sldId id="539" r:id="rId8"/>
    <p:sldId id="538" r:id="rId9"/>
    <p:sldId id="540" r:id="rId10"/>
    <p:sldId id="541" r:id="rId11"/>
    <p:sldId id="542" r:id="rId12"/>
    <p:sldId id="543" r:id="rId13"/>
    <p:sldId id="497" r:id="rId14"/>
    <p:sldId id="544" r:id="rId15"/>
    <p:sldId id="545" r:id="rId16"/>
    <p:sldId id="546" r:id="rId17"/>
    <p:sldId id="547" r:id="rId18"/>
    <p:sldId id="548" r:id="rId19"/>
    <p:sldId id="549" r:id="rId20"/>
    <p:sldId id="558" r:id="rId21"/>
    <p:sldId id="551" r:id="rId22"/>
    <p:sldId id="552" r:id="rId23"/>
    <p:sldId id="553" r:id="rId24"/>
    <p:sldId id="554" r:id="rId25"/>
    <p:sldId id="555" r:id="rId26"/>
    <p:sldId id="556" r:id="rId27"/>
    <p:sldId id="557" r:id="rId28"/>
    <p:sldId id="492" r:id="rId29"/>
    <p:sldId id="501" r:id="rId30"/>
    <p:sldId id="495" r:id="rId31"/>
    <p:sldId id="520" r:id="rId32"/>
  </p:sldIdLst>
  <p:sldSz cx="9721850" cy="5400675"/>
  <p:notesSz cx="6858000" cy="9144000"/>
  <p:custDataLst>
    <p:tags r:id="rId35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51CB"/>
    <a:srgbClr val="66CCFF"/>
    <a:srgbClr val="66FFFF"/>
    <a:srgbClr val="00FFFF"/>
    <a:srgbClr val="00B050"/>
    <a:srgbClr val="006DF0"/>
    <a:srgbClr val="FF9201"/>
    <a:srgbClr val="FFFF00"/>
    <a:srgbClr val="FFFF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94660"/>
  </p:normalViewPr>
  <p:slideViewPr>
    <p:cSldViewPr>
      <p:cViewPr>
        <p:scale>
          <a:sx n="96" d="100"/>
          <a:sy n="96" d="100"/>
        </p:scale>
        <p:origin x="306" y="216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2021/11/20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2021/11/20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61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64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BE8A25C2-0D90-49F6-A6F7-37F3A8FEBF51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9503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753798A-EA77-46EB-A121-A9C0E2741236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378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"/>
            <a:ext cx="9721850" cy="5400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680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750" y="4704672"/>
            <a:ext cx="9721850" cy="6876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637" y="1321067"/>
            <a:ext cx="609600" cy="609600"/>
          </a:xfrm>
          <a:prstGeom prst="rect">
            <a:avLst/>
          </a:prstGeom>
        </p:spPr>
      </p:pic>
      <p:sp>
        <p:nvSpPr>
          <p:cNvPr id="52" name="文本框 2"/>
          <p:cNvSpPr txBox="1">
            <a:spLocks noChangeArrowheads="1"/>
          </p:cNvSpPr>
          <p:nvPr/>
        </p:nvSpPr>
        <p:spPr bwMode="auto">
          <a:xfrm>
            <a:off x="3957971" y="573231"/>
            <a:ext cx="5719238" cy="651723"/>
          </a:xfrm>
          <a:prstGeom prst="rect">
            <a:avLst/>
          </a:prstGeom>
          <a:noFill/>
          <a:ln>
            <a:noFill/>
          </a:ln>
        </p:spPr>
        <p:txBody>
          <a:bodyPr wrap="square" lIns="96780" tIns="48390" rIns="96780" bIns="4839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36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Chính</a:t>
            </a:r>
            <a:r>
              <a:rPr lang="en-US" altLang="zh-CN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6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tả</a:t>
            </a:r>
            <a:r>
              <a:rPr lang="en-US" altLang="zh-CN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- </a:t>
            </a:r>
            <a:r>
              <a:rPr lang="en-US" altLang="zh-CN" sz="36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Tuần</a:t>
            </a:r>
            <a:r>
              <a:rPr lang="en-US" altLang="zh-CN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12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55491" y="2547379"/>
            <a:ext cx="3127254" cy="13350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15" y="142872"/>
            <a:ext cx="1737363" cy="13898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B45BB99-AB13-4566-8D7A-D14C4878F045}"/>
              </a:ext>
            </a:extLst>
          </p:cNvPr>
          <p:cNvSpPr/>
          <p:nvPr/>
        </p:nvSpPr>
        <p:spPr>
          <a:xfrm>
            <a:off x="4777939" y="3500331"/>
            <a:ext cx="332334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800" dirty="0" err="1" smtClean="0">
                <a:ea typeface="微软雅黑" panose="020B0503020204020204" pitchFamily="34" charset="-122"/>
              </a:rPr>
              <a:t>Thực</a:t>
            </a:r>
            <a:r>
              <a:rPr lang="en-US" altLang="zh-CN" sz="2800" dirty="0" smtClean="0"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ea typeface="微软雅黑" panose="020B0503020204020204" pitchFamily="34" charset="-122"/>
              </a:rPr>
              <a:t>hiện</a:t>
            </a:r>
            <a:r>
              <a:rPr lang="en-US" altLang="zh-CN" sz="2800" dirty="0" smtClean="0">
                <a:ea typeface="微软雅黑" panose="020B0503020204020204" pitchFamily="34" charset="-122"/>
              </a:rPr>
              <a:t>: </a:t>
            </a:r>
            <a:r>
              <a:rPr lang="en-US" altLang="zh-CN" sz="2800" dirty="0" err="1" smtClean="0">
                <a:ea typeface="微软雅黑" panose="020B0503020204020204" pitchFamily="34" charset="-122"/>
              </a:rPr>
              <a:t>EduFive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4" name="Flowchart: Card 3"/>
          <p:cNvSpPr/>
          <p:nvPr/>
        </p:nvSpPr>
        <p:spPr>
          <a:xfrm>
            <a:off x="3368046" y="1620217"/>
            <a:ext cx="5741351" cy="1513388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MÙA THẢO QUẢ</a:t>
            </a:r>
            <a:endParaRPr lang="vi-VN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76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52" grpId="0"/>
      <p:bldP spid="2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612105"/>
            <a:ext cx="9721849" cy="4176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8797" y="684113"/>
            <a:ext cx="86106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0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401780"/>
            <a:ext cx="2113526" cy="30138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97" y="1030321"/>
            <a:ext cx="1178431" cy="164585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9" y="847968"/>
            <a:ext cx="589216" cy="822927"/>
          </a:xfrm>
          <a:prstGeom prst="rect">
            <a:avLst/>
          </a:prstGeom>
        </p:spPr>
      </p:pic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4195440" y="934787"/>
            <a:ext cx="3905845" cy="829445"/>
          </a:xfrm>
          <a:prstGeom prst="rect">
            <a:avLst/>
          </a:prstGeom>
          <a:solidFill>
            <a:schemeClr val="accent4"/>
          </a:solidFill>
          <a:ln w="254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Hoạt</a:t>
            </a:r>
            <a:r>
              <a:rPr lang="en-US" altLang="zh-CN" sz="4800" b="1" dirty="0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động</a:t>
            </a:r>
            <a:r>
              <a:rPr lang="en-US" altLang="zh-CN" sz="4800" b="1" dirty="0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2:</a:t>
            </a:r>
            <a:endParaRPr lang="zh-CN" altLang="en-US" sz="4800" b="1" dirty="0">
              <a:solidFill>
                <a:srgbClr val="ECECEC"/>
              </a:solidFill>
              <a:latin typeface="Times New Roman" pitchFamily="18" charset="0"/>
              <a:ea typeface="+mn-ea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椭圆 7"/>
          <p:cNvSpPr>
            <a:spLocks noChangeArrowheads="1"/>
          </p:cNvSpPr>
          <p:nvPr/>
        </p:nvSpPr>
        <p:spPr bwMode="auto">
          <a:xfrm>
            <a:off x="2899555" y="1908249"/>
            <a:ext cx="6425866" cy="2808312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6F6F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6000" b="1" dirty="0" err="1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Bài</a:t>
            </a:r>
            <a:r>
              <a:rPr lang="en-US" altLang="zh-CN" sz="6000" b="1" dirty="0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tập</a:t>
            </a:r>
            <a:r>
              <a:rPr lang="en-US" altLang="zh-CN" sz="6000" b="1" dirty="0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Chính</a:t>
            </a:r>
            <a:r>
              <a:rPr lang="en-US" altLang="zh-CN" sz="6000" b="1" dirty="0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tả</a:t>
            </a:r>
            <a:endParaRPr lang="zh-CN" altLang="zh-CN" sz="6000" b="1" dirty="0">
              <a:solidFill>
                <a:srgbClr val="FFFF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7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3679123"/>
            <a:ext cx="1163636" cy="16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图片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3" y="3104509"/>
            <a:ext cx="4068837" cy="2309229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6544036" y="1536183"/>
            <a:ext cx="2756722" cy="19639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34967" y="502349"/>
            <a:ext cx="9288380" cy="1261884"/>
            <a:chOff x="442070" y="17520"/>
            <a:chExt cx="4003488" cy="1099794"/>
          </a:xfrm>
        </p:grpSpPr>
        <p:sp>
          <p:nvSpPr>
            <p:cNvPr id="38" name="任意多边形 77"/>
            <p:cNvSpPr/>
            <p:nvPr/>
          </p:nvSpPr>
          <p:spPr>
            <a:xfrm>
              <a:off x="469706" y="205474"/>
              <a:ext cx="3975852" cy="84168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78"/>
            <p:cNvSpPr/>
            <p:nvPr/>
          </p:nvSpPr>
          <p:spPr>
            <a:xfrm>
              <a:off x="442070" y="205476"/>
              <a:ext cx="109487" cy="8416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45"/>
            <p:cNvSpPr txBox="1"/>
            <p:nvPr/>
          </p:nvSpPr>
          <p:spPr>
            <a:xfrm>
              <a:off x="640993" y="17520"/>
              <a:ext cx="607757" cy="10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2</a:t>
              </a:r>
              <a:r>
                <a:rPr lang="en-US" altLang="zh-CN" sz="7600" b="1" dirty="0" smtClean="0">
                  <a:solidFill>
                    <a:prstClr val="white"/>
                  </a:solidFill>
                </a:rPr>
                <a:t>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2" name="文本框 6"/>
          <p:cNvSpPr>
            <a:spLocks noChangeArrowheads="1"/>
          </p:cNvSpPr>
          <p:nvPr/>
        </p:nvSpPr>
        <p:spPr bwMode="auto">
          <a:xfrm>
            <a:off x="3116003" y="761223"/>
            <a:ext cx="5129297" cy="931002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Tìm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các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từ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ngữ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chứa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tiếng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ghi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ở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mỗi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cột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dọc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trong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các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bảng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sau</a:t>
            </a:r>
            <a:r>
              <a:rPr lang="en-US" altLang="zh-CN" sz="28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: </a:t>
            </a:r>
            <a:endParaRPr lang="zh-CN" altLang="en-US" sz="28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  <p:graphicFrame>
        <p:nvGraphicFramePr>
          <p:cNvPr id="43" name="Group 11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269511"/>
              </p:ext>
            </p:extLst>
          </p:nvPr>
        </p:nvGraphicFramePr>
        <p:xfrm>
          <a:off x="396429" y="2309551"/>
          <a:ext cx="6248400" cy="11582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84338"/>
                <a:gridCol w="1531937"/>
                <a:gridCol w="1606550"/>
                <a:gridCol w="1425575"/>
              </a:tblGrid>
              <a:tr h="39619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endParaRPr kumimoji="0" lang="en-U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</a:tr>
              <a:tr h="3959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</a:tr>
            </a:tbl>
          </a:graphicData>
        </a:graphic>
      </p:graphicFrame>
      <p:sp>
        <p:nvSpPr>
          <p:cNvPr id="44" name="Text Box 118"/>
          <p:cNvSpPr txBox="1">
            <a:spLocks noChangeArrowheads="1"/>
          </p:cNvSpPr>
          <p:nvPr/>
        </p:nvSpPr>
        <p:spPr bwMode="auto">
          <a:xfrm>
            <a:off x="397173" y="3894779"/>
            <a:ext cx="309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4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188664"/>
              </p:ext>
            </p:extLst>
          </p:nvPr>
        </p:nvGraphicFramePr>
        <p:xfrm>
          <a:off x="180405" y="1142505"/>
          <a:ext cx="9310686" cy="190573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189146"/>
                <a:gridCol w="2343406"/>
                <a:gridCol w="2452224"/>
                <a:gridCol w="2325910"/>
              </a:tblGrid>
              <a:tr h="42222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</a:tr>
              <a:tr h="4659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sài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mít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sở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</a:tr>
              <a:tr h="52546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lồng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lược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hào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nịnh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tứ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</a:tr>
              <a:tr h="42222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kumimoji="0" lang="en-US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</a:tr>
            </a:tbl>
          </a:graphicData>
        </a:graphic>
      </p:graphicFrame>
      <p:pic>
        <p:nvPicPr>
          <p:cNvPr id="3" name="图片 1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324421" y="3055119"/>
            <a:ext cx="4500886" cy="2345555"/>
          </a:xfrm>
          <a:prstGeom prst="rect">
            <a:avLst/>
          </a:prstGeom>
        </p:spPr>
      </p:pic>
      <p:pic>
        <p:nvPicPr>
          <p:cNvPr id="4" name="图片 1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4788917" y="3055120"/>
            <a:ext cx="4500886" cy="23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ón ngon từ... xơ mít - Báo Khánh Hòa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2105"/>
            <a:ext cx="4299184" cy="4153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>
          <a:xfrm>
            <a:off x="5004941" y="1803263"/>
            <a:ext cx="3384376" cy="1800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mít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46" y="160338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Xơ dừa trồng cây công dụng của xơ dừa - AZ Farm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1269" name="Picture 5" descr="Xơ dừ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72145"/>
            <a:ext cx="5814767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>
            <a:off x="5970341" y="1803909"/>
            <a:ext cx="3384376" cy="1800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dừa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46" y="160338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iá cao su hôm nay 26/9, Thị trường thế giới trầm lắng, kim ngạch xuất khẩu  hàng Việt sang Mỹ tăng 92,3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17" y="540097"/>
            <a:ext cx="7416824" cy="36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0845" y="4220556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ỉ Giao HCM] - Su su hướng hữu cơ 500gr | Ti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6" b="17795"/>
          <a:stretch/>
        </p:blipFill>
        <p:spPr bwMode="auto">
          <a:xfrm>
            <a:off x="252413" y="756121"/>
            <a:ext cx="4032448" cy="349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775732"/>
            <a:ext cx="4680520" cy="349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7582" y="4271391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5966" y="4266660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967" y="502349"/>
            <a:ext cx="9288380" cy="1261884"/>
            <a:chOff x="442070" y="17520"/>
            <a:chExt cx="4003488" cy="1099794"/>
          </a:xfrm>
        </p:grpSpPr>
        <p:sp>
          <p:nvSpPr>
            <p:cNvPr id="38" name="任意多边形 77"/>
            <p:cNvSpPr/>
            <p:nvPr/>
          </p:nvSpPr>
          <p:spPr>
            <a:xfrm>
              <a:off x="469706" y="205474"/>
              <a:ext cx="3975852" cy="84168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78"/>
            <p:cNvSpPr/>
            <p:nvPr/>
          </p:nvSpPr>
          <p:spPr>
            <a:xfrm>
              <a:off x="442070" y="205476"/>
              <a:ext cx="109487" cy="8416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45"/>
            <p:cNvSpPr txBox="1"/>
            <p:nvPr/>
          </p:nvSpPr>
          <p:spPr>
            <a:xfrm>
              <a:off x="640993" y="17520"/>
              <a:ext cx="607757" cy="10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7601"/>
              <a:r>
                <a:rPr lang="en-US" altLang="zh-CN" sz="7600" b="1" dirty="0" smtClean="0">
                  <a:solidFill>
                    <a:prstClr val="white"/>
                  </a:solidFill>
                </a:rPr>
                <a:t>3a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2" name="文本框 6"/>
          <p:cNvSpPr>
            <a:spLocks noChangeArrowheads="1"/>
          </p:cNvSpPr>
          <p:nvPr/>
        </p:nvSpPr>
        <p:spPr bwMode="auto">
          <a:xfrm>
            <a:off x="3116003" y="761223"/>
            <a:ext cx="5129297" cy="931002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2168" y="2263066"/>
            <a:ext cx="7793219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sít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altLang="en-US" dirty="0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altLang="en-US" dirty="0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sán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2168" y="3123674"/>
            <a:ext cx="7782932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sung,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sâm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sậy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endParaRPr lang="en-US" altLang="en-US" dirty="0">
              <a:solidFill>
                <a:srgbClr val="3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99" y="2268289"/>
            <a:ext cx="1732351" cy="2534024"/>
          </a:xfrm>
          <a:prstGeom prst="rect">
            <a:avLst/>
          </a:prstGeom>
        </p:spPr>
      </p:pic>
      <p:pic>
        <p:nvPicPr>
          <p:cNvPr id="14" name="图片 18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-219310" y="3580480"/>
            <a:ext cx="3024336" cy="18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utoUpdateAnimBg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组合 12"/>
          <p:cNvGrpSpPr/>
          <p:nvPr/>
        </p:nvGrpSpPr>
        <p:grpSpPr>
          <a:xfrm rot="11700000">
            <a:off x="2527689" y="480557"/>
            <a:ext cx="4013411" cy="4254778"/>
            <a:chOff x="2915815" y="1061933"/>
            <a:chExt cx="3695225" cy="3917197"/>
          </a:xfrm>
          <a:solidFill>
            <a:srgbClr val="FFFFFF">
              <a:alpha val="60000"/>
            </a:srgbClr>
          </a:solidFill>
        </p:grpSpPr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2915815" y="1066713"/>
              <a:ext cx="3695222" cy="3897654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99000">
                  <a:schemeClr val="bg1"/>
                </a:gs>
              </a:gsLst>
              <a:lin ang="8400000" scaled="0"/>
            </a:gradFill>
            <a:ln>
              <a:noFill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16361" y="2065130"/>
              <a:ext cx="1224000" cy="122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 rot="9900000">
              <a:off x="4898025" y="1809821"/>
              <a:ext cx="1713015" cy="171301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zh-CN" sz="4400" b="1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endParaRPr lang="zh-CN" alt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618180" y="1061933"/>
              <a:ext cx="1044000" cy="104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>
              <a:off x="3606368" y="3510024"/>
              <a:ext cx="936000" cy="936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6" name="椭圆 205"/>
            <p:cNvSpPr/>
            <p:nvPr/>
          </p:nvSpPr>
          <p:spPr>
            <a:xfrm>
              <a:off x="4787756" y="4042758"/>
              <a:ext cx="936372" cy="9363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" y="1212260"/>
            <a:ext cx="2582634" cy="359514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004941" y="370169"/>
            <a:ext cx="3612059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Hiểu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nội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dung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bài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viết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chính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tả</a:t>
            </a:r>
            <a:r>
              <a:rPr lang="en-US" sz="2000" b="1" dirty="0" smtClean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: </a:t>
            </a:r>
            <a:r>
              <a:rPr lang="en-US" sz="2000" b="1" dirty="0" err="1" smtClean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Mùa</a:t>
            </a:r>
            <a:r>
              <a:rPr lang="en-US" sz="2000" b="1" dirty="0" smtClean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 smtClean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thảo</a:t>
            </a:r>
            <a:r>
              <a:rPr lang="en-US" sz="2000" b="1" dirty="0" smtClean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 smtClean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quả</a:t>
            </a:r>
            <a:endParaRPr lang="en-US" sz="2000" b="1" dirty="0">
              <a:solidFill>
                <a:srgbClr val="006DF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43570" y="1335033"/>
            <a:ext cx="361205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 smtClean="0">
                <a:solidFill>
                  <a:srgbClr val="FF9201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Viết đúng bài chính tả và </a:t>
            </a:r>
            <a:r>
              <a:rPr lang="vi-VN" sz="2000" b="1" dirty="0">
                <a:solidFill>
                  <a:srgbClr val="FF9201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trình bày đúng hình </a:t>
            </a:r>
            <a:r>
              <a:rPr lang="vi-VN" sz="2000" b="1" dirty="0" smtClean="0">
                <a:solidFill>
                  <a:srgbClr val="FF9201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thức bài </a:t>
            </a:r>
            <a:r>
              <a:rPr lang="vi-VN" sz="2000" b="1" dirty="0">
                <a:solidFill>
                  <a:srgbClr val="FF9201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văn xuôi.</a:t>
            </a:r>
            <a:endParaRPr lang="vi-VN" sz="2000" b="1" dirty="0">
              <a:solidFill>
                <a:srgbClr val="FF920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93921" y="2883293"/>
            <a:ext cx="332792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 được các từ ngữ thích hợp theo yêu cầu bài tập 2.</a:t>
            </a:r>
            <a:endParaRPr lang="en-US" altLang="zh-CN" sz="1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430544" y="4258751"/>
            <a:ext cx="2627342" cy="400110"/>
          </a:xfrm>
          <a:prstGeom prst="rect">
            <a:avLst/>
          </a:prstGeom>
          <a:ln>
            <a:solidFill>
              <a:srgbClr val="9751C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 được bài tập 3. 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5" name="组合 41"/>
          <p:cNvGrpSpPr>
            <a:grpSpLocks/>
          </p:cNvGrpSpPr>
          <p:nvPr/>
        </p:nvGrpSpPr>
        <p:grpSpPr bwMode="auto">
          <a:xfrm>
            <a:off x="4035367" y="503736"/>
            <a:ext cx="814813" cy="804496"/>
            <a:chOff x="3885914" y="900137"/>
            <a:chExt cx="1094162" cy="1080582"/>
          </a:xfrm>
        </p:grpSpPr>
        <p:grpSp>
          <p:nvGrpSpPr>
            <p:cNvPr id="216" name="组合 4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18" name="椭圆 21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17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itchFamily="34" charset="-122"/>
                </a:rPr>
                <a:t>01</a:t>
              </a:r>
            </a:p>
          </p:txBody>
        </p:sp>
      </p:grpSp>
      <p:grpSp>
        <p:nvGrpSpPr>
          <p:cNvPr id="220" name="组合 46"/>
          <p:cNvGrpSpPr>
            <a:grpSpLocks/>
          </p:cNvGrpSpPr>
          <p:nvPr/>
        </p:nvGrpSpPr>
        <p:grpSpPr bwMode="auto">
          <a:xfrm>
            <a:off x="5219067" y="2812027"/>
            <a:ext cx="1020737" cy="1008953"/>
            <a:chOff x="3885914" y="900137"/>
            <a:chExt cx="1094162" cy="1080582"/>
          </a:xfrm>
        </p:grpSpPr>
        <p:grpSp>
          <p:nvGrpSpPr>
            <p:cNvPr id="221" name="组合 47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3" name="椭圆 222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22" name="Title 3"/>
            <p:cNvSpPr txBox="1">
              <a:spLocks/>
            </p:cNvSpPr>
            <p:nvPr/>
          </p:nvSpPr>
          <p:spPr bwMode="auto">
            <a:xfrm>
              <a:off x="4105483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000" b="1">
                  <a:solidFill>
                    <a:schemeClr val="bg1"/>
                  </a:solidFill>
                  <a:latin typeface="微软雅黑" pitchFamily="34" charset="-122"/>
                </a:rPr>
                <a:t>03</a:t>
              </a:r>
            </a:p>
          </p:txBody>
        </p:sp>
      </p:grpSp>
      <p:grpSp>
        <p:nvGrpSpPr>
          <p:cNvPr id="225" name="组合 51"/>
          <p:cNvGrpSpPr>
            <a:grpSpLocks/>
          </p:cNvGrpSpPr>
          <p:nvPr/>
        </p:nvGrpSpPr>
        <p:grpSpPr bwMode="auto">
          <a:xfrm>
            <a:off x="4299070" y="3804683"/>
            <a:ext cx="946664" cy="934874"/>
            <a:chOff x="3885914" y="900137"/>
            <a:chExt cx="1094162" cy="1080582"/>
          </a:xfrm>
        </p:grpSpPr>
        <p:grpSp>
          <p:nvGrpSpPr>
            <p:cNvPr id="226" name="组合 5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8" name="椭圆 22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27" name="Title 3"/>
            <p:cNvSpPr txBox="1">
              <a:spLocks/>
            </p:cNvSpPr>
            <p:nvPr/>
          </p:nvSpPr>
          <p:spPr bwMode="auto">
            <a:xfrm>
              <a:off x="4042156" y="1142544"/>
              <a:ext cx="796698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000" b="1" dirty="0">
                  <a:solidFill>
                    <a:schemeClr val="bg1"/>
                  </a:solidFill>
                  <a:latin typeface="微软雅黑" pitchFamily="34" charset="-122"/>
                </a:rPr>
                <a:t>04</a:t>
              </a:r>
            </a:p>
          </p:txBody>
        </p:sp>
      </p:grpSp>
      <p:grpSp>
        <p:nvGrpSpPr>
          <p:cNvPr id="230" name="组合 56"/>
          <p:cNvGrpSpPr>
            <a:grpSpLocks/>
          </p:cNvGrpSpPr>
          <p:nvPr/>
        </p:nvGrpSpPr>
        <p:grpSpPr bwMode="auto">
          <a:xfrm>
            <a:off x="5112400" y="1394162"/>
            <a:ext cx="814813" cy="80597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>
              <a:grpSpLocks/>
            </p:cNvGrpSpPr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32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itchFamily="34" charset="-122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6" y="3621709"/>
            <a:ext cx="7491547" cy="1778966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4420" y="828129"/>
            <a:ext cx="4100319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sít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altLang="en-US" dirty="0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altLang="en-US" dirty="0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sán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4421" y="2446768"/>
            <a:ext cx="4100319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sung,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sâm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sậy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endParaRPr lang="en-US" altLang="en-US" dirty="0">
              <a:solidFill>
                <a:srgbClr val="3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644901" y="1260177"/>
            <a:ext cx="1152128" cy="360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4637681" y="2805357"/>
            <a:ext cx="1152128" cy="360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6013053" y="900137"/>
            <a:ext cx="3600400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33622" y="2443866"/>
            <a:ext cx="3600400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9" y="756120"/>
            <a:ext cx="4248472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4581" y="392794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sít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"/>
          <a:stretch/>
        </p:blipFill>
        <p:spPr bwMode="auto">
          <a:xfrm>
            <a:off x="4932934" y="756120"/>
            <a:ext cx="4528858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6576" y="392794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Sam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ò Điệp Nhật Nguyên Con - GIAO NHANH TRONG 2H – Đảo Hải S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756121"/>
            <a:ext cx="4392488" cy="33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1.113 hình ảnh về con sứa đẹp ngất ngây, mời bạn cùng khám phá - Mua bán 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7"/>
          <a:stretch/>
        </p:blipFill>
        <p:spPr bwMode="auto">
          <a:xfrm>
            <a:off x="4716908" y="776543"/>
            <a:ext cx="4986397" cy="33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6368" y="4148233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Sò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9157" y="4068489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Sứa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12105"/>
            <a:ext cx="5819427" cy="421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949157" y="1836241"/>
            <a:ext cx="1800200" cy="172819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endParaRPr lang="vi-VN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ông dụng- Cách dùng của Sim rừ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1" y="1044153"/>
            <a:ext cx="3775532" cy="2995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65" y="900137"/>
            <a:ext cx="4072080" cy="2995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3854" y="4188880"/>
            <a:ext cx="845103" cy="584775"/>
          </a:xfrm>
          <a:prstGeom prst="rect">
            <a:avLst/>
          </a:prstGeom>
          <a:ln>
            <a:solidFill>
              <a:srgbClr val="9751C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487363"/>
            <a:ext cx="6858000" cy="4085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0575" y="4572544"/>
            <a:ext cx="149752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sấu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34999"/>
            <a:ext cx="5715000" cy="4276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661125" y="1476201"/>
            <a:ext cx="2376264" cy="24482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sậy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Ứng dụng gỗ sồi? Phân loại gỗ sồi Nga và gỗ sồi Mỹ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28129"/>
            <a:ext cx="4314162" cy="3104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09" y="828129"/>
            <a:ext cx="4660565" cy="3104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4861" y="3987769"/>
            <a:ext cx="73129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Sồi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"/>
          <p:cNvSpPr>
            <a:spLocks/>
          </p:cNvSpPr>
          <p:nvPr/>
        </p:nvSpPr>
        <p:spPr bwMode="auto">
          <a:xfrm>
            <a:off x="2418302" y="4268555"/>
            <a:ext cx="945871" cy="635872"/>
          </a:xfrm>
          <a:custGeom>
            <a:avLst/>
            <a:gdLst>
              <a:gd name="T0" fmla="*/ 0 w 1113"/>
              <a:gd name="T1" fmla="*/ 0 h 757"/>
              <a:gd name="T2" fmla="*/ 1113 w 1113"/>
              <a:gd name="T3" fmla="*/ 0 h 757"/>
              <a:gd name="T4" fmla="*/ 1113 w 1113"/>
              <a:gd name="T5" fmla="*/ 685 h 757"/>
              <a:gd name="T6" fmla="*/ 249 w 1113"/>
              <a:gd name="T7" fmla="*/ 685 h 757"/>
              <a:gd name="T8" fmla="*/ 177 w 1113"/>
              <a:gd name="T9" fmla="*/ 757 h 757"/>
              <a:gd name="T10" fmla="*/ 105 w 1113"/>
              <a:gd name="T11" fmla="*/ 685 h 757"/>
              <a:gd name="T12" fmla="*/ 0 w 1113"/>
              <a:gd name="T13" fmla="*/ 685 h 757"/>
              <a:gd name="T14" fmla="*/ 0 w 1113"/>
              <a:gd name="T15" fmla="*/ 0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3" h="757">
                <a:moveTo>
                  <a:pt x="0" y="0"/>
                </a:moveTo>
                <a:lnTo>
                  <a:pt x="1113" y="0"/>
                </a:lnTo>
                <a:lnTo>
                  <a:pt x="1113" y="685"/>
                </a:lnTo>
                <a:lnTo>
                  <a:pt x="249" y="685"/>
                </a:lnTo>
                <a:lnTo>
                  <a:pt x="177" y="757"/>
                </a:lnTo>
                <a:lnTo>
                  <a:pt x="105" y="685"/>
                </a:lnTo>
                <a:lnTo>
                  <a:pt x="0" y="6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2" name="Freeform 8"/>
          <p:cNvSpPr>
            <a:spLocks/>
          </p:cNvSpPr>
          <p:nvPr/>
        </p:nvSpPr>
        <p:spPr bwMode="auto">
          <a:xfrm>
            <a:off x="1472429" y="805029"/>
            <a:ext cx="2875399" cy="3362542"/>
          </a:xfrm>
          <a:custGeom>
            <a:avLst/>
            <a:gdLst>
              <a:gd name="T0" fmla="*/ 133 w 3381"/>
              <a:gd name="T1" fmla="*/ 2348 h 3999"/>
              <a:gd name="T2" fmla="*/ 0 w 3381"/>
              <a:gd name="T3" fmla="*/ 1703 h 3999"/>
              <a:gd name="T4" fmla="*/ 282 w 3381"/>
              <a:gd name="T5" fmla="*/ 767 h 3999"/>
              <a:gd name="T6" fmla="*/ 1039 w 3381"/>
              <a:gd name="T7" fmla="*/ 133 h 3999"/>
              <a:gd name="T8" fmla="*/ 1689 w 3381"/>
              <a:gd name="T9" fmla="*/ 0 h 3999"/>
              <a:gd name="T10" fmla="*/ 2885 w 3381"/>
              <a:gd name="T11" fmla="*/ 495 h 3999"/>
              <a:gd name="T12" fmla="*/ 3381 w 3381"/>
              <a:gd name="T13" fmla="*/ 1691 h 3999"/>
              <a:gd name="T14" fmla="*/ 3097 w 3381"/>
              <a:gd name="T15" fmla="*/ 2624 h 3999"/>
              <a:gd name="T16" fmla="*/ 2346 w 3381"/>
              <a:gd name="T17" fmla="*/ 3248 h 3999"/>
              <a:gd name="T18" fmla="*/ 2281 w 3381"/>
              <a:gd name="T19" fmla="*/ 3304 h 3999"/>
              <a:gd name="T20" fmla="*/ 2256 w 3381"/>
              <a:gd name="T21" fmla="*/ 3388 h 3999"/>
              <a:gd name="T22" fmla="*/ 2256 w 3381"/>
              <a:gd name="T23" fmla="*/ 3718 h 3999"/>
              <a:gd name="T24" fmla="*/ 1699 w 3381"/>
              <a:gd name="T25" fmla="*/ 3999 h 3999"/>
              <a:gd name="T26" fmla="*/ 1142 w 3381"/>
              <a:gd name="T27" fmla="*/ 3718 h 3999"/>
              <a:gd name="T28" fmla="*/ 1142 w 3381"/>
              <a:gd name="T29" fmla="*/ 3388 h 3999"/>
              <a:gd name="T30" fmla="*/ 1354 w 3381"/>
              <a:gd name="T31" fmla="*/ 2691 h 3999"/>
              <a:gd name="T32" fmla="*/ 1916 w 3381"/>
              <a:gd name="T33" fmla="*/ 2226 h 3999"/>
              <a:gd name="T34" fmla="*/ 2171 w 3381"/>
              <a:gd name="T35" fmla="*/ 2011 h 3999"/>
              <a:gd name="T36" fmla="*/ 2267 w 3381"/>
              <a:gd name="T37" fmla="*/ 1691 h 3999"/>
              <a:gd name="T38" fmla="*/ 2098 w 3381"/>
              <a:gd name="T39" fmla="*/ 1283 h 3999"/>
              <a:gd name="T40" fmla="*/ 1689 w 3381"/>
              <a:gd name="T41" fmla="*/ 1113 h 3999"/>
              <a:gd name="T42" fmla="*/ 1469 w 3381"/>
              <a:gd name="T43" fmla="*/ 1155 h 3999"/>
              <a:gd name="T44" fmla="*/ 1212 w 3381"/>
              <a:gd name="T45" fmla="*/ 1375 h 3999"/>
              <a:gd name="T46" fmla="*/ 1113 w 3381"/>
              <a:gd name="T47" fmla="*/ 1703 h 3999"/>
              <a:gd name="T48" fmla="*/ 1155 w 3381"/>
              <a:gd name="T49" fmla="*/ 1918 h 3999"/>
              <a:gd name="T50" fmla="*/ 133 w 3381"/>
              <a:gd name="T51" fmla="*/ 2348 h 3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81" h="3999">
                <a:moveTo>
                  <a:pt x="133" y="2348"/>
                </a:moveTo>
                <a:cubicBezTo>
                  <a:pt x="42" y="2134"/>
                  <a:pt x="0" y="1915"/>
                  <a:pt x="0" y="1703"/>
                </a:cubicBezTo>
                <a:cubicBezTo>
                  <a:pt x="0" y="1368"/>
                  <a:pt x="102" y="1042"/>
                  <a:pt x="282" y="767"/>
                </a:cubicBezTo>
                <a:cubicBezTo>
                  <a:pt x="461" y="492"/>
                  <a:pt x="721" y="267"/>
                  <a:pt x="1039" y="133"/>
                </a:cubicBezTo>
                <a:cubicBezTo>
                  <a:pt x="1240" y="48"/>
                  <a:pt x="1459" y="0"/>
                  <a:pt x="1689" y="0"/>
                </a:cubicBezTo>
                <a:cubicBezTo>
                  <a:pt x="2156" y="0"/>
                  <a:pt x="2579" y="189"/>
                  <a:pt x="2885" y="495"/>
                </a:cubicBezTo>
                <a:cubicBezTo>
                  <a:pt x="3191" y="802"/>
                  <a:pt x="3381" y="1224"/>
                  <a:pt x="3381" y="1691"/>
                </a:cubicBezTo>
                <a:cubicBezTo>
                  <a:pt x="3381" y="2028"/>
                  <a:pt x="3278" y="2352"/>
                  <a:pt x="3097" y="2624"/>
                </a:cubicBezTo>
                <a:cubicBezTo>
                  <a:pt x="2918" y="2895"/>
                  <a:pt x="2659" y="3115"/>
                  <a:pt x="2346" y="3248"/>
                </a:cubicBezTo>
                <a:cubicBezTo>
                  <a:pt x="2320" y="3259"/>
                  <a:pt x="2298" y="3279"/>
                  <a:pt x="2281" y="3304"/>
                </a:cubicBezTo>
                <a:cubicBezTo>
                  <a:pt x="2265" y="3328"/>
                  <a:pt x="2256" y="3357"/>
                  <a:pt x="2256" y="3388"/>
                </a:cubicBezTo>
                <a:lnTo>
                  <a:pt x="2256" y="3718"/>
                </a:lnTo>
                <a:lnTo>
                  <a:pt x="1699" y="3999"/>
                </a:lnTo>
                <a:lnTo>
                  <a:pt x="1142" y="3718"/>
                </a:lnTo>
                <a:lnTo>
                  <a:pt x="1142" y="3388"/>
                </a:lnTo>
                <a:cubicBezTo>
                  <a:pt x="1142" y="3137"/>
                  <a:pt x="1219" y="2895"/>
                  <a:pt x="1354" y="2691"/>
                </a:cubicBezTo>
                <a:cubicBezTo>
                  <a:pt x="1488" y="2489"/>
                  <a:pt x="1681" y="2325"/>
                  <a:pt x="1916" y="2226"/>
                </a:cubicBezTo>
                <a:cubicBezTo>
                  <a:pt x="2020" y="2181"/>
                  <a:pt x="2108" y="2106"/>
                  <a:pt x="2171" y="2011"/>
                </a:cubicBezTo>
                <a:cubicBezTo>
                  <a:pt x="2232" y="1918"/>
                  <a:pt x="2267" y="1808"/>
                  <a:pt x="2267" y="1691"/>
                </a:cubicBezTo>
                <a:cubicBezTo>
                  <a:pt x="2267" y="1532"/>
                  <a:pt x="2203" y="1387"/>
                  <a:pt x="2098" y="1283"/>
                </a:cubicBezTo>
                <a:cubicBezTo>
                  <a:pt x="1993" y="1178"/>
                  <a:pt x="1849" y="1113"/>
                  <a:pt x="1689" y="1113"/>
                </a:cubicBezTo>
                <a:cubicBezTo>
                  <a:pt x="1606" y="1113"/>
                  <a:pt x="1532" y="1128"/>
                  <a:pt x="1469" y="1155"/>
                </a:cubicBezTo>
                <a:cubicBezTo>
                  <a:pt x="1365" y="1199"/>
                  <a:pt x="1276" y="1278"/>
                  <a:pt x="1212" y="1375"/>
                </a:cubicBezTo>
                <a:cubicBezTo>
                  <a:pt x="1149" y="1472"/>
                  <a:pt x="1113" y="1586"/>
                  <a:pt x="1113" y="1703"/>
                </a:cubicBezTo>
                <a:cubicBezTo>
                  <a:pt x="1113" y="1777"/>
                  <a:pt x="1127" y="1850"/>
                  <a:pt x="1155" y="1918"/>
                </a:cubicBezTo>
                <a:lnTo>
                  <a:pt x="133" y="2348"/>
                </a:lnTo>
                <a:close/>
              </a:path>
            </a:pathLst>
          </a:custGeom>
          <a:solidFill>
            <a:schemeClr val="accent4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5" name="Freeform 9"/>
          <p:cNvSpPr>
            <a:spLocks/>
          </p:cNvSpPr>
          <p:nvPr/>
        </p:nvSpPr>
        <p:spPr bwMode="auto">
          <a:xfrm>
            <a:off x="2203383" y="805032"/>
            <a:ext cx="1967317" cy="1214575"/>
          </a:xfrm>
          <a:custGeom>
            <a:avLst/>
            <a:gdLst>
              <a:gd name="T0" fmla="*/ 0 w 2313"/>
              <a:gd name="T1" fmla="*/ 221 h 1445"/>
              <a:gd name="T2" fmla="*/ 179 w 2313"/>
              <a:gd name="T3" fmla="*/ 133 h 1445"/>
              <a:gd name="T4" fmla="*/ 829 w 2313"/>
              <a:gd name="T5" fmla="*/ 0 h 1445"/>
              <a:gd name="T6" fmla="*/ 2025 w 2313"/>
              <a:gd name="T7" fmla="*/ 495 h 1445"/>
              <a:gd name="T8" fmla="*/ 2313 w 2313"/>
              <a:gd name="T9" fmla="*/ 879 h 1445"/>
              <a:gd name="T10" fmla="*/ 1353 w 2313"/>
              <a:gd name="T11" fmla="*/ 1445 h 1445"/>
              <a:gd name="T12" fmla="*/ 1238 w 2313"/>
              <a:gd name="T13" fmla="*/ 1283 h 1445"/>
              <a:gd name="T14" fmla="*/ 829 w 2313"/>
              <a:gd name="T15" fmla="*/ 1113 h 1445"/>
              <a:gd name="T16" fmla="*/ 609 w 2313"/>
              <a:gd name="T17" fmla="*/ 1155 h 1445"/>
              <a:gd name="T18" fmla="*/ 552 w 2313"/>
              <a:gd name="T19" fmla="*/ 1184 h 1445"/>
              <a:gd name="T20" fmla="*/ 0 w 2313"/>
              <a:gd name="T21" fmla="*/ 22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3" h="1445">
                <a:moveTo>
                  <a:pt x="0" y="221"/>
                </a:moveTo>
                <a:cubicBezTo>
                  <a:pt x="57" y="189"/>
                  <a:pt x="117" y="159"/>
                  <a:pt x="179" y="133"/>
                </a:cubicBezTo>
                <a:cubicBezTo>
                  <a:pt x="380" y="48"/>
                  <a:pt x="599" y="0"/>
                  <a:pt x="829" y="0"/>
                </a:cubicBezTo>
                <a:cubicBezTo>
                  <a:pt x="1296" y="0"/>
                  <a:pt x="1719" y="189"/>
                  <a:pt x="2025" y="495"/>
                </a:cubicBezTo>
                <a:cubicBezTo>
                  <a:pt x="2138" y="609"/>
                  <a:pt x="2236" y="738"/>
                  <a:pt x="2313" y="879"/>
                </a:cubicBezTo>
                <a:lnTo>
                  <a:pt x="1353" y="1445"/>
                </a:lnTo>
                <a:cubicBezTo>
                  <a:pt x="1324" y="1385"/>
                  <a:pt x="1285" y="1330"/>
                  <a:pt x="1238" y="1283"/>
                </a:cubicBezTo>
                <a:cubicBezTo>
                  <a:pt x="1133" y="1178"/>
                  <a:pt x="989" y="1113"/>
                  <a:pt x="829" y="1113"/>
                </a:cubicBezTo>
                <a:cubicBezTo>
                  <a:pt x="746" y="1113"/>
                  <a:pt x="672" y="1128"/>
                  <a:pt x="609" y="1155"/>
                </a:cubicBezTo>
                <a:cubicBezTo>
                  <a:pt x="590" y="1163"/>
                  <a:pt x="570" y="1173"/>
                  <a:pt x="552" y="1184"/>
                </a:cubicBezTo>
                <a:lnTo>
                  <a:pt x="0" y="221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8" name="Freeform 10"/>
          <p:cNvSpPr>
            <a:spLocks/>
          </p:cNvSpPr>
          <p:nvPr/>
        </p:nvSpPr>
        <p:spPr bwMode="auto">
          <a:xfrm>
            <a:off x="3240180" y="1493404"/>
            <a:ext cx="1107648" cy="1754776"/>
          </a:xfrm>
          <a:custGeom>
            <a:avLst/>
            <a:gdLst>
              <a:gd name="T0" fmla="*/ 1061 w 1303"/>
              <a:gd name="T1" fmla="*/ 0 h 2087"/>
              <a:gd name="T2" fmla="*/ 1303 w 1303"/>
              <a:gd name="T3" fmla="*/ 872 h 2087"/>
              <a:gd name="T4" fmla="*/ 1019 w 1303"/>
              <a:gd name="T5" fmla="*/ 1805 h 2087"/>
              <a:gd name="T6" fmla="*/ 785 w 1303"/>
              <a:gd name="T7" fmla="*/ 2087 h 2087"/>
              <a:gd name="T8" fmla="*/ 0 w 1303"/>
              <a:gd name="T9" fmla="*/ 1301 h 2087"/>
              <a:gd name="T10" fmla="*/ 93 w 1303"/>
              <a:gd name="T11" fmla="*/ 1192 h 2087"/>
              <a:gd name="T12" fmla="*/ 189 w 1303"/>
              <a:gd name="T13" fmla="*/ 872 h 2087"/>
              <a:gd name="T14" fmla="*/ 101 w 1303"/>
              <a:gd name="T15" fmla="*/ 566 h 2087"/>
              <a:gd name="T16" fmla="*/ 1061 w 1303"/>
              <a:gd name="T17" fmla="*/ 0 h 2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3" h="2087">
                <a:moveTo>
                  <a:pt x="1061" y="0"/>
                </a:moveTo>
                <a:cubicBezTo>
                  <a:pt x="1214" y="255"/>
                  <a:pt x="1303" y="553"/>
                  <a:pt x="1303" y="872"/>
                </a:cubicBezTo>
                <a:cubicBezTo>
                  <a:pt x="1303" y="1209"/>
                  <a:pt x="1200" y="1533"/>
                  <a:pt x="1019" y="1805"/>
                </a:cubicBezTo>
                <a:cubicBezTo>
                  <a:pt x="952" y="1907"/>
                  <a:pt x="874" y="2001"/>
                  <a:pt x="785" y="2087"/>
                </a:cubicBezTo>
                <a:lnTo>
                  <a:pt x="0" y="1301"/>
                </a:lnTo>
                <a:cubicBezTo>
                  <a:pt x="35" y="1269"/>
                  <a:pt x="66" y="1232"/>
                  <a:pt x="93" y="1192"/>
                </a:cubicBezTo>
                <a:cubicBezTo>
                  <a:pt x="154" y="1099"/>
                  <a:pt x="189" y="989"/>
                  <a:pt x="189" y="872"/>
                </a:cubicBezTo>
                <a:cubicBezTo>
                  <a:pt x="189" y="760"/>
                  <a:pt x="157" y="655"/>
                  <a:pt x="101" y="566"/>
                </a:cubicBezTo>
                <a:lnTo>
                  <a:pt x="1061" y="0"/>
                </a:lnTo>
                <a:close/>
              </a:path>
            </a:pathLst>
          </a:custGeom>
          <a:solidFill>
            <a:schemeClr val="accent2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51" name="Freeform 11"/>
          <p:cNvSpPr>
            <a:spLocks/>
          </p:cNvSpPr>
          <p:nvPr/>
        </p:nvSpPr>
        <p:spPr bwMode="auto">
          <a:xfrm>
            <a:off x="1458257" y="989374"/>
            <a:ext cx="1215108" cy="1789778"/>
          </a:xfrm>
          <a:custGeom>
            <a:avLst/>
            <a:gdLst>
              <a:gd name="T0" fmla="*/ 149 w 1428"/>
              <a:gd name="T1" fmla="*/ 2129 h 2129"/>
              <a:gd name="T2" fmla="*/ 25 w 1428"/>
              <a:gd name="T3" fmla="*/ 1325 h 2129"/>
              <a:gd name="T4" fmla="*/ 296 w 1428"/>
              <a:gd name="T5" fmla="*/ 552 h 2129"/>
              <a:gd name="T6" fmla="*/ 554 w 1428"/>
              <a:gd name="T7" fmla="*/ 242 h 2129"/>
              <a:gd name="T8" fmla="*/ 880 w 1428"/>
              <a:gd name="T9" fmla="*/ 0 h 2129"/>
              <a:gd name="T10" fmla="*/ 1428 w 1428"/>
              <a:gd name="T11" fmla="*/ 965 h 2129"/>
              <a:gd name="T12" fmla="*/ 1319 w 1428"/>
              <a:gd name="T13" fmla="*/ 1046 h 2129"/>
              <a:gd name="T14" fmla="*/ 1227 w 1428"/>
              <a:gd name="T15" fmla="*/ 1157 h 2129"/>
              <a:gd name="T16" fmla="*/ 1130 w 1428"/>
              <a:gd name="T17" fmla="*/ 1429 h 2129"/>
              <a:gd name="T18" fmla="*/ 1171 w 1428"/>
              <a:gd name="T19" fmla="*/ 1699 h 2129"/>
              <a:gd name="T20" fmla="*/ 149 w 1428"/>
              <a:gd name="T21" fmla="*/ 2129 h 2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8" h="2129">
                <a:moveTo>
                  <a:pt x="149" y="2129"/>
                </a:moveTo>
                <a:cubicBezTo>
                  <a:pt x="37" y="1865"/>
                  <a:pt x="0" y="1590"/>
                  <a:pt x="25" y="1325"/>
                </a:cubicBezTo>
                <a:cubicBezTo>
                  <a:pt x="52" y="1048"/>
                  <a:pt x="147" y="782"/>
                  <a:pt x="296" y="552"/>
                </a:cubicBezTo>
                <a:cubicBezTo>
                  <a:pt x="370" y="438"/>
                  <a:pt x="457" y="334"/>
                  <a:pt x="554" y="242"/>
                </a:cubicBezTo>
                <a:cubicBezTo>
                  <a:pt x="651" y="149"/>
                  <a:pt x="761" y="68"/>
                  <a:pt x="880" y="0"/>
                </a:cubicBezTo>
                <a:lnTo>
                  <a:pt x="1428" y="965"/>
                </a:lnTo>
                <a:cubicBezTo>
                  <a:pt x="1389" y="987"/>
                  <a:pt x="1353" y="1015"/>
                  <a:pt x="1319" y="1046"/>
                </a:cubicBezTo>
                <a:cubicBezTo>
                  <a:pt x="1283" y="1080"/>
                  <a:pt x="1252" y="1117"/>
                  <a:pt x="1227" y="1157"/>
                </a:cubicBezTo>
                <a:cubicBezTo>
                  <a:pt x="1173" y="1239"/>
                  <a:pt x="1139" y="1333"/>
                  <a:pt x="1130" y="1429"/>
                </a:cubicBezTo>
                <a:cubicBezTo>
                  <a:pt x="1122" y="1519"/>
                  <a:pt x="1134" y="1611"/>
                  <a:pt x="1171" y="1699"/>
                </a:cubicBezTo>
                <a:lnTo>
                  <a:pt x="149" y="2129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60925" y="756121"/>
            <a:ext cx="3778152" cy="3761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7681" tIns="33841" rIns="67681" bIns="33841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5" y="3348408"/>
            <a:ext cx="1737363" cy="13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8397" y="971550"/>
            <a:ext cx="9388373" cy="1123950"/>
            <a:chOff x="1027113" y="971550"/>
            <a:chExt cx="7937500" cy="1123950"/>
          </a:xfrm>
        </p:grpSpPr>
        <p:sp>
          <p:nvSpPr>
            <p:cNvPr id="50" name="圆角矩形 49"/>
            <p:cNvSpPr/>
            <p:nvPr/>
          </p:nvSpPr>
          <p:spPr>
            <a:xfrm>
              <a:off x="1027113" y="971550"/>
              <a:ext cx="7937500" cy="112395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anchor="ctr"/>
            <a:lstStyle/>
            <a:p>
              <a:pPr algn="ctr" defTabSz="9678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00" kern="0">
                <a:solidFill>
                  <a:schemeClr val="accent6">
                    <a:lumMod val="90000"/>
                    <a:lumOff val="10000"/>
                  </a:schemeClr>
                </a:solidFill>
                <a:latin typeface="Calibri"/>
                <a:ea typeface="+mn-ea"/>
              </a:endParaRPr>
            </a:p>
          </p:txBody>
        </p:sp>
        <p:grpSp>
          <p:nvGrpSpPr>
            <p:cNvPr id="51" name="组合 3"/>
            <p:cNvGrpSpPr>
              <a:grpSpLocks/>
            </p:cNvGrpSpPr>
            <p:nvPr/>
          </p:nvGrpSpPr>
          <p:grpSpPr bwMode="auto">
            <a:xfrm>
              <a:off x="1027114" y="1057275"/>
              <a:ext cx="2569077" cy="960438"/>
              <a:chOff x="619151" y="1291449"/>
              <a:chExt cx="2841491" cy="1106750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19151" y="1291449"/>
                <a:ext cx="2569968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bg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7801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 b="1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4" name="TextBox 6"/>
              <p:cNvSpPr txBox="1">
                <a:spLocks noChangeArrowheads="1"/>
              </p:cNvSpPr>
              <p:nvPr/>
            </p:nvSpPr>
            <p:spPr bwMode="auto">
              <a:xfrm>
                <a:off x="646606" y="1314469"/>
                <a:ext cx="2814036" cy="957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5pPr>
                <a:lvl6pPr marL="25146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6pPr>
                <a:lvl7pPr marL="29718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7pPr>
                <a:lvl8pPr marL="34290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8pPr>
                <a:lvl9pPr marL="38862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9pPr>
              </a:lstStyle>
              <a:p>
                <a:r>
                  <a:rPr lang="en-US" alt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sóc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sói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sẻ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sáo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sít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sên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sam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sò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sứa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sán</a:t>
                </a:r>
                <a:endPara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5" name="文本框 58"/>
          <p:cNvSpPr txBox="1"/>
          <p:nvPr/>
        </p:nvSpPr>
        <p:spPr>
          <a:xfrm>
            <a:off x="3117404" y="1077252"/>
            <a:ext cx="6640065" cy="806593"/>
          </a:xfrm>
          <a:prstGeom prst="rect">
            <a:avLst/>
          </a:prstGeom>
          <a:noFill/>
        </p:spPr>
        <p:txBody>
          <a:bodyPr wrap="square" lIns="99212" tIns="49606" rIns="99212" bIns="49606">
            <a:spAutoFit/>
          </a:bodyPr>
          <a:lstStyle/>
          <a:p>
            <a:pPr defTabSz="96780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óc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xóc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đòn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 ,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xói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xói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mòn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xẻ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xẻ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gỗ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xáo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xáo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trộn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xít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ngồi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xít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nhau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xam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nói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xam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vào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xán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xán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lán</a:t>
            </a:r>
            <a:r>
              <a:rPr lang="en-US" altLang="zh-CN" sz="2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  <a:endParaRPr lang="en-US" altLang="zh-CN" sz="20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135716" y="2916361"/>
            <a:ext cx="9388372" cy="11239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kern="0">
              <a:solidFill>
                <a:schemeClr val="accent6">
                  <a:lumMod val="90000"/>
                  <a:lumOff val="1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57" name="文本框 58"/>
          <p:cNvSpPr txBox="1"/>
          <p:nvPr/>
        </p:nvSpPr>
        <p:spPr>
          <a:xfrm>
            <a:off x="3028038" y="3089398"/>
            <a:ext cx="6352033" cy="806593"/>
          </a:xfrm>
          <a:prstGeom prst="rect">
            <a:avLst/>
          </a:prstGeom>
          <a:noFill/>
        </p:spPr>
        <p:txBody>
          <a:bodyPr wrap="square" lIns="99212" tIns="49606" rIns="99212" bIns="49606">
            <a:spAutoFit/>
          </a:bodyPr>
          <a:lstStyle/>
          <a:p>
            <a:pPr algn="just" defTabSz="96780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), xi (xi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组合 13"/>
          <p:cNvGrpSpPr>
            <a:grpSpLocks/>
          </p:cNvGrpSpPr>
          <p:nvPr/>
        </p:nvGrpSpPr>
        <p:grpSpPr bwMode="auto">
          <a:xfrm>
            <a:off x="108397" y="2998911"/>
            <a:ext cx="2862963" cy="958850"/>
            <a:chOff x="485089" y="1291449"/>
            <a:chExt cx="2710181" cy="1106750"/>
          </a:xfrm>
        </p:grpSpPr>
        <p:sp>
          <p:nvSpPr>
            <p:cNvPr id="64" name="圆角矩形 63"/>
            <p:cNvSpPr/>
            <p:nvPr/>
          </p:nvSpPr>
          <p:spPr>
            <a:xfrm>
              <a:off x="510949" y="1291449"/>
              <a:ext cx="2667889" cy="1106750"/>
            </a:xfrm>
            <a:prstGeom prst="roundRect">
              <a:avLst>
                <a:gd name="adj" fmla="val 1088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780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00" b="1">
                <a:latin typeface="微软雅黑" panose="020B0503020204020204" pitchFamily="34" charset="-122"/>
              </a:endParaRPr>
            </a:p>
          </p:txBody>
        </p:sp>
        <p:sp>
          <p:nvSpPr>
            <p:cNvPr id="65" name="TextBox 17"/>
            <p:cNvSpPr txBox="1">
              <a:spLocks noChangeArrowheads="1"/>
            </p:cNvSpPr>
            <p:nvPr/>
          </p:nvSpPr>
          <p:spPr bwMode="auto">
            <a:xfrm>
              <a:off x="485089" y="1292593"/>
              <a:ext cx="2710181" cy="9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sả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si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sung,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sen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sim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sâm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sắn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sấu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sậy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sồi</a:t>
              </a:r>
              <a:endPara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31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3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33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34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3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4087116"/>
            <a:ext cx="785354" cy="1133501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2" y="4451700"/>
            <a:ext cx="582641" cy="840925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0" y="4090555"/>
            <a:ext cx="785354" cy="1133501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25" y="4383131"/>
            <a:ext cx="582641" cy="840925"/>
          </a:xfrm>
          <a:prstGeom prst="rect">
            <a:avLst/>
          </a:prstGeom>
        </p:spPr>
      </p:pic>
      <p:pic>
        <p:nvPicPr>
          <p:cNvPr id="40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37" y="4362868"/>
            <a:ext cx="582641" cy="840925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55" y="4001723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allAtOnce"/>
      <p:bldP spid="56" grpId="0" animBg="1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401780"/>
            <a:ext cx="2113526" cy="30138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97" y="1030321"/>
            <a:ext cx="1178431" cy="164585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9" y="847968"/>
            <a:ext cx="589216" cy="822927"/>
          </a:xfrm>
          <a:prstGeom prst="rect">
            <a:avLst/>
          </a:prstGeom>
        </p:spPr>
      </p:pic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4195440" y="934787"/>
            <a:ext cx="3905845" cy="829445"/>
          </a:xfrm>
          <a:prstGeom prst="rect">
            <a:avLst/>
          </a:prstGeom>
          <a:solidFill>
            <a:schemeClr val="accent4"/>
          </a:solidFill>
          <a:ln w="254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Hoạt</a:t>
            </a:r>
            <a:r>
              <a:rPr lang="en-US" altLang="zh-CN" sz="4800" b="1" dirty="0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động</a:t>
            </a:r>
            <a:r>
              <a:rPr lang="en-US" altLang="zh-CN" sz="4800" b="1" dirty="0" smtClean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1:</a:t>
            </a:r>
            <a:endParaRPr lang="zh-CN" altLang="en-US" sz="4800" b="1" dirty="0">
              <a:solidFill>
                <a:srgbClr val="ECECEC"/>
              </a:solidFill>
              <a:latin typeface="Times New Roman" pitchFamily="18" charset="0"/>
              <a:ea typeface="+mn-ea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椭圆 7"/>
          <p:cNvSpPr>
            <a:spLocks noChangeArrowheads="1"/>
          </p:cNvSpPr>
          <p:nvPr/>
        </p:nvSpPr>
        <p:spPr bwMode="auto">
          <a:xfrm>
            <a:off x="2899555" y="1908249"/>
            <a:ext cx="6425866" cy="2808312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6F6F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6000" b="1" dirty="0" err="1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Nghe</a:t>
            </a:r>
            <a:r>
              <a:rPr lang="en-US" altLang="zh-CN" sz="6000" b="1" dirty="0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– </a:t>
            </a:r>
            <a:r>
              <a:rPr lang="en-US" altLang="zh-CN" sz="6000" b="1" dirty="0" err="1" smtClean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viết</a:t>
            </a:r>
            <a:endParaRPr lang="zh-CN" altLang="zh-CN" sz="6000" b="1" dirty="0">
              <a:solidFill>
                <a:srgbClr val="FFFF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Callout 8"/>
          <p:cNvSpPr/>
          <p:nvPr/>
        </p:nvSpPr>
        <p:spPr bwMode="auto">
          <a:xfrm>
            <a:off x="5941045" y="1476201"/>
            <a:ext cx="3780805" cy="1537496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altLang="zh-CN" sz="1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</a:endParaRPr>
          </a:p>
        </p:txBody>
      </p:sp>
      <p:sp>
        <p:nvSpPr>
          <p:cNvPr id="27" name="Cloud Callout 9"/>
          <p:cNvSpPr/>
          <p:nvPr/>
        </p:nvSpPr>
        <p:spPr bwMode="auto">
          <a:xfrm>
            <a:off x="324421" y="2556321"/>
            <a:ext cx="3024336" cy="1624814"/>
          </a:xfrm>
          <a:prstGeom prst="cloudCallout">
            <a:avLst>
              <a:gd name="adj1" fmla="val 68799"/>
              <a:gd name="adj2" fmla="val 17194"/>
            </a:avLst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altLang="zh-CN" sz="28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loud Callout 12"/>
          <p:cNvSpPr/>
          <p:nvPr/>
        </p:nvSpPr>
        <p:spPr bwMode="auto">
          <a:xfrm>
            <a:off x="2622471" y="1180766"/>
            <a:ext cx="3024336" cy="1375555"/>
          </a:xfrm>
          <a:prstGeom prst="cloudCallout">
            <a:avLst>
              <a:gd name="adj1" fmla="val 44578"/>
              <a:gd name="adj2" fmla="val 117581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zh-CN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80" y="2878769"/>
            <a:ext cx="4006386" cy="2349143"/>
          </a:xfrm>
          <a:prstGeom prst="rect">
            <a:avLst/>
          </a:prstGeom>
        </p:spPr>
      </p:pic>
      <p:sp>
        <p:nvSpPr>
          <p:cNvPr id="8" name="文本框 6"/>
          <p:cNvSpPr>
            <a:spLocks noChangeArrowheads="1"/>
          </p:cNvSpPr>
          <p:nvPr/>
        </p:nvSpPr>
        <p:spPr bwMode="auto">
          <a:xfrm>
            <a:off x="3780805" y="4185274"/>
            <a:ext cx="1872208" cy="56167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60" tIns="34279" rIns="68560" bIns="3427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Dặn</a:t>
            </a:r>
            <a:r>
              <a:rPr lang="en-US" altLang="zh-CN" sz="3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dò</a:t>
            </a:r>
            <a:endParaRPr lang="zh-CN" altLang="en-US" sz="32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" y="1422714"/>
            <a:ext cx="9715520" cy="398276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40" y="1075010"/>
            <a:ext cx="1178431" cy="16458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29" y="436505"/>
            <a:ext cx="589216" cy="8229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29551" y="1099852"/>
            <a:ext cx="49238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Chúc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các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học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tốt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!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60181" y="2590439"/>
            <a:ext cx="3127254" cy="1335027"/>
          </a:xfrm>
          <a:prstGeom prst="rect">
            <a:avLst/>
          </a:prstGeom>
        </p:spPr>
      </p:pic>
      <p:pic>
        <p:nvPicPr>
          <p:cNvPr id="14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15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7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9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98797" y="541252"/>
            <a:ext cx="86106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86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852813" y="529688"/>
            <a:ext cx="5770134" cy="2304256"/>
          </a:xfrm>
          <a:prstGeom prst="wedgeEllipseCallout">
            <a:avLst>
              <a:gd name="adj1" fmla="val -59590"/>
              <a:gd name="adj2" fmla="val 4228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068837" y="1153616"/>
            <a:ext cx="49685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8" y="1548209"/>
            <a:ext cx="2448272" cy="3158672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675"/>
            <a:ext cx="1385567" cy="2286817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1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2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3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5870" r="27233" b="15336"/>
          <a:stretch/>
        </p:blipFill>
        <p:spPr>
          <a:xfrm flipH="1">
            <a:off x="0" y="2196281"/>
            <a:ext cx="2428915" cy="26766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40645" y="540097"/>
            <a:ext cx="7200800" cy="1656184"/>
          </a:xfrm>
          <a:prstGeom prst="wedgeRoundRectCallout">
            <a:avLst>
              <a:gd name="adj1" fmla="val -52940"/>
              <a:gd name="adj2" fmla="val 920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771390" y="756363"/>
            <a:ext cx="66260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09" y="2554934"/>
            <a:ext cx="1178431" cy="1645854"/>
          </a:xfrm>
          <a:prstGeom prst="rect">
            <a:avLst/>
          </a:prstGeom>
        </p:spPr>
      </p:pic>
      <p:pic>
        <p:nvPicPr>
          <p:cNvPr id="7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65" y="2302162"/>
            <a:ext cx="589216" cy="822927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53" y="2713626"/>
            <a:ext cx="1908597" cy="26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2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31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ây thảo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5" y="972144"/>
            <a:ext cx="4427987" cy="3457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860925" y="756121"/>
            <a:ext cx="4320480" cy="2376264"/>
          </a:xfrm>
          <a:prstGeom prst="cloudCallout">
            <a:avLst>
              <a:gd name="adj1" fmla="val -61186"/>
              <a:gd name="adj2" fmla="val 61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endParaRPr lang="vi-VN" sz="2800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28129"/>
            <a:ext cx="4762500" cy="3457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364981" y="756121"/>
            <a:ext cx="4320480" cy="2376264"/>
          </a:xfrm>
          <a:prstGeom prst="cloudCallout">
            <a:avLst>
              <a:gd name="adj1" fmla="val -61186"/>
              <a:gd name="adj2" fmla="val 61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2800" dirty="0"/>
          </a:p>
        </p:txBody>
      </p:sp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721850" cy="54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8677" y="540097"/>
            <a:ext cx="445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6016" y="1908248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ảy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2733" y="1908248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4902" y="1908248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7961" y="1908248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3642" y="19082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ảy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86" y="19082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ây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4902" y="1908249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2587" y="1899538"/>
            <a:ext cx="62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ULTRA_SCORM_COURSE_ID" val="B9F7F006-771D-4F79-B25E-1E54FEBB1E79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RESOURCE_PATHS_HASH_PRESENTER" val="a4bddcfc1868c96f90db3ced185de38b3b4b5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PLAYERS_CUSTOMIZATION" val="UEsDBBQAAgAIALq92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6vdt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ur3b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C6vdt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C6vdt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Lq92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q920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6vdtIPzCQpjUIAAB1IAAAKQAAAHVuaXZlcnNhbC9za2luX2N1c3RvbWl6YXRpb25fc2V0dGluZ3MueG1stVrrbuJKEv5/nqLF6ki70ipczC0rhpUvTWINMRzsJDO7WqEGd8CK7ebYDTM54sc+zT7YPslWt+1gEyB2ZhZPonF1fVXVdesLGcTPXqhvY84C7w/CPRbalHMvXMXDXxAaLJnPomlEY8rj+oHy6IUu+2aGT0zQgBpzErokcnUxGg8baCQ/qN9T+0Yf3tpau4V6bdzCfWTgjg5j14pxregwZrSa+qB+JCKRG9ElDflpqYN6YfQtwAxjGnEzdOn3oVLkzg8VZ3ATEdcDvnjYbYtnn2ndG23xoHaz0+vgfUtVFKWL9I7RNBr7Xu+6pzYRbrQ7DWWv9VtKS0HNTqd53d03e62OAm+j6y5IaePrLmr32u2WsW/hFqCRqmpGS9/3lOtmUwVtuH+t70cjrddooGazqbSNfaerjLQGAm4FZKhKXzhQMRRN6e5VTW32FTTSR9qovccG7uod1G/hbqOxb2ua0mgcnHuYXd5dB2rp6WTufEfgyRCcHBW5VT+RXIPlNoqA2aHBxiecopAE9FNtyYKAhrU0J2X+ZhyZKUVqQgSywA8T+KAuX7IRqT2f/nk68txPtcWWcxZeLVnIwaSrkEUB8WvDPyUZktpfBsl2NKqCeyJLelDXk5+ysFQXZC08l0DglA0JX8Zsxa4WZPm8itg2dEuZuX7Z0Mj3wmfgblz3dHxRke/F3OQ0KNiH++IpD9tAV4qpMK+LxVMK6ZMF9TONDfmpgDuofN8jR9CdF3tcQtWmeC5BN2RFiwHoq+K5jAlBSzFqPfG8D+L0Owd2RRR56yK7T15oVFSSNMWLKLbZbqrm0yZiK+HsIu79QL/ifAY9JlwJCxviKQUSExQKS0UpdZucv3HEmL4e95JBAFoguPnmkpKkyKk21yd3U9X6Oh9PbiZzzbypDfWkKpEoy1/+3Or2vzc73b8M6imwpCj7Th2Pi8KQFNZplJNlObPJeA4C8Xhu4S9ObSh+V4ZO7p2xaeHaMP1PZQHTGX6oDcXvMtD72Qxbztwemwaem/bcmjjSL2PsYKM2/Mq2aE12FHGGdh79hviaIujPXkRR7HuuHBA92wu3tIQ+Y3KnmtZ8hm1nZuqOObFqQ5tF0ctfpWSy5WvInjWJkevFZOFTV6qFHJHjor+AdrkNQ/CPrz3gZAHxwqsy2mfqo2ndzJ3JZGzPsWVklNoQhy4yIiI0VRc0U208AxkRgeX6Y/C5zD4pAam+X1nIrXlzO4YfRxhy663WPvzwD1gzxRCSqVj63wVC4uAZZJ1tP05mhvAhKEQEbUgcf2ORW0iafOhKyDYtfQKpqTs5+Y4Qk8mGwHvhElKHLnkJeXfYttUbPNcmXyDHoTYnFUGTz1CSnyuCvmIbagjbJWCW+mDeqKIiRBlmBZLV4JKIfPdfEFkuASe8ufPYNgaK8DCUiazG+KqyJhv/dg+BNNXxmWpPBIOz5dvK21EwJXJhnSuhC9qQjg2RXb/dm/+Yj1RzjI05pJsxeZw7sksKpQF5QSHjiLg7Ei4pWtAl2UIlvMCY67lyTERemvD71vsDEZ72n1/T1mUZ+MuvHzCp0PBOWAZ7ZFAG+5QNf0+7cFs6gw8aInL9rBVlHPBhE2wdW+rMnPycEMVesPWTLv0zAvVqXNVgvWvHj/urfNj+D8bYSQvWTOhomscqgTCsxGLJgcXTrwQ0rRGomyb9HBq+OIhWEmBNUhkWQz8g5gE8VzDkATxaTcQj1mzTgc3WI12I40cJsKzVJGqn4y0OiT6Fc/hrqS7oE4P9kk/JLtnIwNolw18myrmtUmFpcUxnDIZbIHOVJBVI9b1AHKLKib2/w5krktWgMJ9HtvVdWd2+9yxXBPDzNqBv92FPEQsk1SdxltfJovT3HzQkmeIs0TuttoF4LdDSscrV5w9FzMbqTL+d66qlY3GiEPXsl8dBdQifjB17PlY1IQHKJCB8uYZV+Ekc9MrLSk4EBh6pIC+dvE1JtFz/99//KS/myJ6EilLq36rKgeIXXRO/yvunxTiN/1VCjqNqRah8KQlMD1QZtPz5yjEhQX/KkYUky1LAAnHHVUo1lEAaRtVxVP32DqrElkXBthHsBSsKuVNnn6Hxyb1+bXhHomdonA5jflVB0vMiN3llGw5H3C33vZBWhP/wSiQm75jTuWoY8uwPNep7y+dk+XXhAJPe8yGfrarI029VC7rzkUjqery6TLm4ZV0LWkLyfmgIu5Nr3SvhcKPiE+jhvHBBE/KI+VNxtfX2LhcYxE0cpPGQR+JIn73lOeI1+5bGbvhE/BjY8qRj1inYMBWbxVRkkXbMPRO14+ZYU8Ix3wPzYVnQk9nk2Iv0Y5Sua/LmN2/3K+2N4XDKSodylh+Ix/wW/c7f8OeIx/y2WFImcKx7AzoeySOz2ziNRHl6mcgBDw1lj0p5srcij7BgLG5l45xJKaHIGTCXDuXK6HgBTYtZ0PIG189YPAhfNy93ArN4kdOOxbcOhYFD8tYvZ++Ae9yn51NbzgMKMB99+X4q/1OeUwWQfHtw7IyEivjLhn6qwTGELNeiz8c1lMr4VJMyky9lzgE3WTsT3awaNJDtXHbzasBQdPFqEJYU+2XQoP7GU4P6pRgNUrHnQxhugwWNMGSBR7P0LNLy3OvsJuxBbkiLsDODeTxfg+gQTkgZJkcoJJbcVGXVkrzkx2FnyT2f7mjWqXKEnGsuz34QQ3VcTm6Vj+kTz6d3SqlcBWmrO6Rinrs4cBYmD2QncclItVWHk0UsZ3+iW2VLz6FdnViMsi4tkj1vVUIopO0JXcB7zv2Den6VhSb15ovVYxpAQd7Zvyz4H1BLAwQUAAIACAC7vdt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C7vdtIuOq3cEkAAABqAAAAGwAAAHVuaXZlcnNhbC91bml2ZXJzYWwucG5nLnhtbLOxr8jNUShLLSrOzM+zVTLUM1Cyt+PlsikoSi3LTC1XqACKGekZQICSQiUqtzwzpSTDVsncHEksIzUzPaPEVsnU3BIuqA80EgBQSwECAAAUAAIACAC6vdtIFQ6tKGQEAAAHEQAAHQAAAAAAAAABAAAAAAAAAAAAdW5pdmVyc2FsL2NvbW1vbl9tZXNzYWdlcy5sbmdQSwECAAAUAAIACAC6vdtIqok5BfEDAAAsEQAAJwAAAAAAAAABAAAAAACfBAAAdW5pdmVyc2FsL2ZsYXNoX3B1Ymxpc2hpbmdfc2V0dGluZ3MueG1sUEsBAgAAFAACAAgAur3bSCyqiduxAgAAVAoAACEAAAAAAAAAAQAAAAAA1QgAAHVuaXZlcnNhbC9mbGFzaF9za2luX3NldHRpbmdzLnhtbFBLAQIAABQAAgAIALq920iYwI4lxwMAAD0QAAAmAAAAAAAAAAEAAAAAAMULAAB1bml2ZXJzYWwvaHRtbF9wdWJsaXNoaW5nX3NldHRpbmdzLnhtbFBLAQIAABQAAgAIALq920j4YrFrhAEAAP8FAAAfAAAAAAAAAAEAAAAAANAPAAB1bml2ZXJzYWwvaHRtbF9za2luX3NldHRpbmdzLmpzUEsBAgAAFAACAAgAur3bSD08L9HBAAAA5QEAABoAAAAAAAAAAQAAAAAAkREAAHVuaXZlcnNhbC9pMThuX3ByZXNldHMueG1sUEsBAgAAFAACAAgAur3bSJtte1tgAAAAZQAAABwAAAAAAAAAAQAAAAAAihIAAHVuaXZlcnNhbC9sb2NhbF9zZXR0aW5ncy54bWxQSwECAAAUAAIACABElFdHI7RO+/sCAACwCAAAFAAAAAAAAAABAAAAAAAkEwAAdW5pdmVyc2FsL3BsYXllci54bWxQSwECAAAUAAIACAC6vdtIPzCQpjUIAAB1IAAAKQAAAAAAAAABAAAAAABRFgAAdW5pdmVyc2FsL3NraW5fY3VzdG9taXphdGlvbl9zZXR0aW5ncy54bWxQSwECAAAUAAIACAC7vdtILoBvDoQrAABkawAAFwAAAAAAAAAAAAAAAADNHgAAdW5pdmVyc2FsL3VuaXZlcnNhbC5wbmdQSwECAAAUAAIACAC7vdtIuOq3cEkAAABqAAAAGwAAAAAAAAABAAAAAACGSgAAdW5pdmVyc2FsL3VuaXZlcnNhbC5wbmcueG1sUEsFBgAAAAALAAsASQMAAAhLAAAAAA=="/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543</Words>
  <Application>Microsoft Office PowerPoint</Application>
  <PresentationFormat>Custom</PresentationFormat>
  <Paragraphs>103</Paragraphs>
  <Slides>31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Administrator</dc:creator>
  <cp:lastModifiedBy>fg</cp:lastModifiedBy>
  <cp:revision>400</cp:revision>
  <dcterms:created xsi:type="dcterms:W3CDTF">2013-07-25T03:25:48Z</dcterms:created>
  <dcterms:modified xsi:type="dcterms:W3CDTF">2021-11-20T12:14:38Z</dcterms:modified>
</cp:coreProperties>
</file>