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5" r:id="rId2"/>
  </p:sldMasterIdLst>
  <p:notesMasterIdLst>
    <p:notesMasterId r:id="rId31"/>
  </p:notesMasterIdLst>
  <p:sldIdLst>
    <p:sldId id="290" r:id="rId3"/>
    <p:sldId id="292" r:id="rId4"/>
    <p:sldId id="356" r:id="rId5"/>
    <p:sldId id="293" r:id="rId6"/>
    <p:sldId id="291" r:id="rId7"/>
    <p:sldId id="343" r:id="rId8"/>
    <p:sldId id="298" r:id="rId9"/>
    <p:sldId id="318" r:id="rId10"/>
    <p:sldId id="304" r:id="rId11"/>
    <p:sldId id="323" r:id="rId12"/>
    <p:sldId id="324" r:id="rId13"/>
    <p:sldId id="317" r:id="rId14"/>
    <p:sldId id="305" r:id="rId15"/>
    <p:sldId id="319" r:id="rId16"/>
    <p:sldId id="302" r:id="rId17"/>
    <p:sldId id="344" r:id="rId18"/>
    <p:sldId id="346" r:id="rId19"/>
    <p:sldId id="351" r:id="rId20"/>
    <p:sldId id="352" r:id="rId21"/>
    <p:sldId id="353" r:id="rId22"/>
    <p:sldId id="322" r:id="rId23"/>
    <p:sldId id="300" r:id="rId24"/>
    <p:sldId id="301" r:id="rId25"/>
    <p:sldId id="355" r:id="rId26"/>
    <p:sldId id="303" r:id="rId27"/>
    <p:sldId id="306" r:id="rId28"/>
    <p:sldId id="311" r:id="rId29"/>
    <p:sldId id="314" r:id="rId30"/>
  </p:sldIdLst>
  <p:sldSz cx="9144000" cy="5143500" type="screen16x9"/>
  <p:notesSz cx="6858000" cy="9144000"/>
  <p:embeddedFontLst>
    <p:embeddedFont>
      <p:font typeface="Calibri Light" panose="020F0302020204030204" pitchFamily="34" charset="0"/>
      <p:regular r:id="rId32"/>
      <p:italic r:id="rId33"/>
    </p:embeddedFont>
    <p:embeddedFont>
      <p:font typeface="SimSun" panose="02010600030101010101" pitchFamily="2" charset="-122"/>
      <p:regular r:id="rId34"/>
    </p:embeddedFont>
    <p:embeddedFont>
      <p:font typeface="幼圆" panose="020B0604020202020204" charset="-122"/>
      <p:regular r:id="rId35"/>
    </p:embeddedFont>
    <p:embeddedFont>
      <p:font typeface="Impact" panose="020B0806030902050204" pitchFamily="34" charset="0"/>
      <p:regular r:id="rId36"/>
    </p:embeddedFont>
    <p:embeddedFont>
      <p:font typeface="Tahoma" panose="020B0604030504040204" pitchFamily="34" charset="0"/>
      <p:regular r:id="rId37"/>
      <p:bold r:id="rId38"/>
    </p:embeddedFont>
    <p:embeddedFont>
      <p:font typeface="Microsoft YaHei" panose="020B0503020204020204" pitchFamily="34" charset="-122"/>
      <p:regular r:id="rId39"/>
      <p:bold r:id="rId40"/>
    </p:embeddedFont>
    <p:embeddedFont>
      <p:font typeface="Calibri" panose="020F0502020204030204" pitchFamily="34" charset="0"/>
      <p:regular r:id="rId41"/>
      <p:bold r:id="rId42"/>
      <p:italic r:id="rId43"/>
      <p:boldItalic r:id="rId44"/>
    </p:embeddedFont>
    <p:embeddedFont>
      <p:font typeface="SVN-Shintia Script" panose="020B0604020202020204" charset="0"/>
      <p:regular r:id="rId45"/>
    </p:embeddedFont>
    <p:embeddedFont>
      <p:font typeface="Microsoft YaHei" panose="020B0503020204020204" pitchFamily="34" charset="-122"/>
      <p:regular r:id="rId39"/>
      <p:bold r:id="rId40"/>
    </p:embeddedFont>
  </p:embeddedFontLst>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DD"/>
    <a:srgbClr val="FFFBE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5" autoAdjust="0"/>
    <p:restoredTop sz="94660"/>
  </p:normalViewPr>
  <p:slideViewPr>
    <p:cSldViewPr>
      <p:cViewPr varScale="1">
        <p:scale>
          <a:sx n="92" d="100"/>
          <a:sy n="92" d="100"/>
        </p:scale>
        <p:origin x="732" y="7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8EDF8-E22C-4D79-9B7B-D2700DDDFEDF}" type="datetimeFigureOut">
              <a:rPr lang="zh-CN" altLang="en-US" smtClean="0"/>
              <a:t>2023/9/8</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EE08DF-DA78-46F4-852F-0D5173D95A4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22</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23</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25</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26</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27</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B9E6C50-F2B0-4117-AF69-C839F5CC2C8C}" type="datetimeFigureOut">
              <a:rPr lang="zh-CN" altLang="en-US" smtClean="0"/>
              <a:t>2023/9/8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t>2023/9/8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t>2023/9/8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t>2023/9/8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9E6C50-F2B0-4117-AF69-C839F5CC2C8C}"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smtClean="0"/>
              <a:t>Click to edit Master title style</a:t>
            </a:r>
            <a:endParaRPr lang="en-US" strike="noStrike" noProof="1"/>
          </a:p>
        </p:txBody>
      </p:sp>
      <p:sp>
        <p:nvSpPr>
          <p:cNvPr id="3" name="Content Placeholder 2"/>
          <p:cNvSpPr>
            <a:spLocks noGrp="1"/>
          </p:cNvSpPr>
          <p:nvPr>
            <p:ph idx="1"/>
          </p:nvPr>
        </p:nvSpPr>
        <p:spPr/>
        <p:txBody>
          <a:bodyPr/>
          <a:lstStyle/>
          <a:p>
            <a:pPr lvl="0" fontAlgn="base"/>
            <a:r>
              <a:rPr lang="en-US" strike="noStrike" noProof="1" smtClean="0"/>
              <a:t>Edit Master text styles</a:t>
            </a:r>
          </a:p>
          <a:p>
            <a:pPr lvl="1" fontAlgn="base"/>
            <a:r>
              <a:rPr lang="en-US" strike="noStrike" noProof="1" smtClean="0"/>
              <a:t>Second level</a:t>
            </a:r>
          </a:p>
          <a:p>
            <a:pPr lvl="2" fontAlgn="base"/>
            <a:r>
              <a:rPr lang="en-US" strike="noStrike" noProof="1" smtClean="0"/>
              <a:t>Third level</a:t>
            </a:r>
          </a:p>
          <a:p>
            <a:pPr lvl="3" fontAlgn="base"/>
            <a:r>
              <a:rPr lang="en-US" strike="noStrike" noProof="1" smtClean="0"/>
              <a:t>Fourth level</a:t>
            </a:r>
          </a:p>
          <a:p>
            <a:pPr lvl="4" fontAlgn="base"/>
            <a:r>
              <a:rPr lang="en-US" strike="noStrike" noProof="1" smtClean="0"/>
              <a:t>Fifth level</a:t>
            </a:r>
            <a:endParaRPr lang="en-US" strike="noStrike" noProof="1"/>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dinh thi bich thuy</a:t>
            </a: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CFC3221-EAE3-4B75-9302-AA5C6E4A3202}"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t>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2023/9/8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2023/9/8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2023/9/8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2023/9/8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2023/9/8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a:fillRect/>
          </a:stretch>
        </p:blipFill>
        <p:spPr>
          <a:xfrm>
            <a:off x="-1" y="-58994"/>
            <a:ext cx="9173498" cy="5191434"/>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sp>
        <p:nvSpPr>
          <p:cNvPr id="7" name="矩形 6"/>
          <p:cNvSpPr/>
          <p:nvPr userDrawn="1"/>
        </p:nvSpPr>
        <p:spPr>
          <a:xfrm>
            <a:off x="0" y="469900"/>
            <a:ext cx="9143244" cy="44831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2023/9/8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2023/9/8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2023/9/8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2023/9/8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2023/9/8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590"/>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88" y="3750965"/>
            <a:ext cx="2142464" cy="2142464"/>
          </a:xfrm>
          <a:prstGeom prst="rect">
            <a:avLst/>
          </a:prstGeom>
        </p:spPr>
      </p:pic>
      <p:grpSp>
        <p:nvGrpSpPr>
          <p:cNvPr id="11" name="组合 10"/>
          <p:cNvGrpSpPr/>
          <p:nvPr userDrawn="1"/>
        </p:nvGrpSpPr>
        <p:grpSpPr>
          <a:xfrm>
            <a:off x="-1426112"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B9E6C50-F2B0-4117-AF69-C839F5CC2C8C}" type="datetimeFigureOut">
              <a:rPr lang="zh-CN" altLang="en-US" smtClean="0"/>
              <a:t>2023/9/8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B9E6C50-F2B0-4117-AF69-C839F5CC2C8C}" type="datetimeFigureOut">
              <a:rPr lang="zh-CN" altLang="en-US" smtClean="0"/>
              <a:t>2023/9/8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B9E6C50-F2B0-4117-AF69-C839F5CC2C8C}" type="datetimeFigureOut">
              <a:rPr lang="zh-CN" altLang="en-US" smtClean="0"/>
              <a:t>2023/9/8</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B6AB1BC-A075-4A18-8F82-2A7D645F56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2023/9/8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ransition spd="med" advClick="0" advTm="0">
    <p:pull/>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6.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2.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4.xml"/><Relationship Id="rId7" Type="http://schemas.openxmlformats.org/officeDocument/2006/relationships/slideLayout" Target="../slideLayouts/slideLayout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10" Type="http://schemas.openxmlformats.org/officeDocument/2006/relationships/image" Target="../media/image61.png"/><Relationship Id="rId4" Type="http://schemas.openxmlformats.org/officeDocument/2006/relationships/tags" Target="../tags/tag5.xml"/><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66.jpe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65.jpe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8816" y="3378221"/>
            <a:ext cx="6838950" cy="2733675"/>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660" y="2860040"/>
            <a:ext cx="1791970" cy="2345055"/>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3003" y="-164150"/>
            <a:ext cx="5645343" cy="668457"/>
          </a:xfrm>
          <a:prstGeom prst="rect">
            <a:avLst/>
          </a:prstGeom>
        </p:spPr>
      </p:pic>
      <p:sp>
        <p:nvSpPr>
          <p:cNvPr id="24" name="TextBox 23"/>
          <p:cNvSpPr txBox="1"/>
          <p:nvPr/>
        </p:nvSpPr>
        <p:spPr>
          <a:xfrm>
            <a:off x="4166870" y="3003550"/>
            <a:ext cx="2919730" cy="576847"/>
          </a:xfrm>
          <a:prstGeom prst="roundRect">
            <a:avLst>
              <a:gd name="adj" fmla="val 34462"/>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altLang="zh-CN" sz="2400" b="1" dirty="0">
                <a:solidFill>
                  <a:srgbClr val="002060"/>
                </a:solidFill>
                <a:latin typeface="SVN-Shintia Script" panose="02000804000000020003" charset="0"/>
                <a:ea typeface="华康方圆体W7(P)" pitchFamily="82" charset="-122"/>
                <a:cs typeface="SVN-Shintia Script" panose="02000804000000020003" charset="0"/>
              </a:rPr>
              <a:t>Thực hiện: EduFive</a:t>
            </a:r>
          </a:p>
        </p:txBody>
      </p:sp>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l="12907" t="9654" r="8393" b="15580"/>
          <a:stretch>
            <a:fillRect/>
          </a:stretch>
        </p:blipFill>
        <p:spPr>
          <a:xfrm>
            <a:off x="108876" y="2571651"/>
            <a:ext cx="1173892" cy="1115207"/>
          </a:xfrm>
          <a:prstGeom prst="rect">
            <a:avLst/>
          </a:prstGeom>
          <a:effectLst>
            <a:outerShdw blurRad="50800" dist="38100" dir="5400000" algn="t" rotWithShape="0">
              <a:prstClr val="black">
                <a:alpha val="40000"/>
              </a:prstClr>
            </a:outerShdw>
          </a:effectLst>
        </p:spPr>
      </p:pic>
      <p:pic>
        <p:nvPicPr>
          <p:cNvPr id="3"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48170" y="-236220"/>
            <a:ext cx="2438400" cy="2438400"/>
          </a:xfrm>
          <a:prstGeom prst="rect">
            <a:avLst/>
          </a:prstGeom>
        </p:spPr>
      </p:pic>
      <p:pic>
        <p:nvPicPr>
          <p:cNvPr id="7" name="Picture 6"/>
          <p:cNvPicPr>
            <a:picLocks noChangeAspect="1"/>
          </p:cNvPicPr>
          <p:nvPr/>
        </p:nvPicPr>
        <p:blipFill>
          <a:blip r:embed="rId10"/>
          <a:stretch>
            <a:fillRect/>
          </a:stretch>
        </p:blipFill>
        <p:spPr>
          <a:xfrm>
            <a:off x="897255" y="1419756"/>
            <a:ext cx="2514600" cy="1447800"/>
          </a:xfrm>
          <a:prstGeom prst="rect">
            <a:avLst/>
          </a:prstGeom>
        </p:spPr>
      </p:pic>
      <p:pic>
        <p:nvPicPr>
          <p:cNvPr id="10" name="Picture 9"/>
          <p:cNvPicPr>
            <a:picLocks noChangeAspect="1"/>
          </p:cNvPicPr>
          <p:nvPr/>
        </p:nvPicPr>
        <p:blipFill>
          <a:blip r:embed="rId11"/>
          <a:stretch>
            <a:fillRect/>
          </a:stretch>
        </p:blipFill>
        <p:spPr>
          <a:xfrm>
            <a:off x="3272790" y="1419756"/>
            <a:ext cx="1762125" cy="1447800"/>
          </a:xfrm>
          <a:prstGeom prst="rect">
            <a:avLst/>
          </a:prstGeom>
        </p:spPr>
      </p:pic>
      <p:pic>
        <p:nvPicPr>
          <p:cNvPr id="15" name="Picture 14"/>
          <p:cNvPicPr>
            <a:picLocks noChangeAspect="1"/>
          </p:cNvPicPr>
          <p:nvPr/>
        </p:nvPicPr>
        <p:blipFill>
          <a:blip r:embed="rId12"/>
          <a:stretch>
            <a:fillRect/>
          </a:stretch>
        </p:blipFill>
        <p:spPr>
          <a:xfrm>
            <a:off x="4931410" y="1428750"/>
            <a:ext cx="1390650" cy="1447800"/>
          </a:xfrm>
          <a:prstGeom prst="rect">
            <a:avLst/>
          </a:prstGeom>
        </p:spPr>
      </p:pic>
      <p:pic>
        <p:nvPicPr>
          <p:cNvPr id="27" name="Picture 26"/>
          <p:cNvPicPr>
            <a:picLocks noChangeAspect="1"/>
          </p:cNvPicPr>
          <p:nvPr/>
        </p:nvPicPr>
        <p:blipFill>
          <a:blip r:embed="rId13"/>
          <a:stretch>
            <a:fillRect/>
          </a:stretch>
        </p:blipFill>
        <p:spPr>
          <a:xfrm>
            <a:off x="6299200" y="1420495"/>
            <a:ext cx="2095500" cy="1447800"/>
          </a:xfrm>
          <a:prstGeom prst="rect">
            <a:avLst/>
          </a:prstGeom>
        </p:spPr>
      </p:pic>
      <p:pic>
        <p:nvPicPr>
          <p:cNvPr id="30" name="Picture 29"/>
          <p:cNvPicPr>
            <a:picLocks noChangeAspect="1"/>
          </p:cNvPicPr>
          <p:nvPr/>
        </p:nvPicPr>
        <p:blipFill>
          <a:blip r:embed="rId14"/>
          <a:stretch>
            <a:fillRect/>
          </a:stretch>
        </p:blipFill>
        <p:spPr>
          <a:xfrm>
            <a:off x="1685925" y="483870"/>
            <a:ext cx="5772150" cy="1200150"/>
          </a:xfrm>
          <a:prstGeom prst="rect">
            <a:avLst/>
          </a:prstGeom>
        </p:spPr>
      </p:pic>
      <p:pic>
        <p:nvPicPr>
          <p:cNvPr id="8" name="y2mate.com - Upbeat and Happy Background Music_W1xwTqgzQ_g">
            <a:hlinkClick r:id="" action="ppaction://media"/>
          </p:cNvPr>
          <p:cNvPicPr/>
          <p:nvPr>
            <a:audioFile r:link="rId2"/>
            <p:extLst>
              <p:ext uri="{DAA4B4D4-6D71-4841-9C94-3DE7FCFB9230}">
                <p14:media xmlns:p14="http://schemas.microsoft.com/office/powerpoint/2010/main" r:embed="rId1"/>
              </p:ext>
            </p:extLst>
          </p:nvPr>
        </p:nvPicPr>
        <p:blipFill>
          <a:blip r:embed="rId15"/>
          <a:stretch>
            <a:fillRect/>
          </a:stretch>
        </p:blipFill>
        <p:spPr>
          <a:xfrm>
            <a:off x="-1332865" y="55562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8"/>
                                        </p:tgtEl>
                                      </p:cBhvr>
                                    </p:cmd>
                                  </p:childTnLst>
                                </p:cTn>
                              </p:par>
                              <p:par>
                                <p:cTn id="7" presetID="22" presetClass="entr" presetSubtype="4"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down)">
                                      <p:cBhvr>
                                        <p:cTn id="9" dur="2000"/>
                                        <p:tgtEl>
                                          <p:spTgt spid="16"/>
                                        </p:tgtEl>
                                      </p:cBhvr>
                                    </p:animEffect>
                                  </p:childTnLst>
                                </p:cTn>
                              </p:par>
                              <p:par>
                                <p:cTn id="10" presetID="2" presetClass="entr" presetSubtype="12" fill="hold" nodeType="withEffect">
                                  <p:stCondLst>
                                    <p:cond delay="50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1000" fill="hold"/>
                                        <p:tgtEl>
                                          <p:spTgt spid="26"/>
                                        </p:tgtEl>
                                        <p:attrNameLst>
                                          <p:attrName>ppt_x</p:attrName>
                                        </p:attrNameLst>
                                      </p:cBhvr>
                                      <p:tavLst>
                                        <p:tav tm="0">
                                          <p:val>
                                            <p:strVal val="0-#ppt_w/2"/>
                                          </p:val>
                                        </p:tav>
                                        <p:tav tm="100000">
                                          <p:val>
                                            <p:strVal val="#ppt_x"/>
                                          </p:val>
                                        </p:tav>
                                      </p:tavLst>
                                    </p:anim>
                                    <p:anim calcmode="lin" valueType="num">
                                      <p:cBhvr additive="base">
                                        <p:cTn id="13" dur="1000" fill="hold"/>
                                        <p:tgtEl>
                                          <p:spTgt spid="26"/>
                                        </p:tgtEl>
                                        <p:attrNameLst>
                                          <p:attrName>ppt_y</p:attrName>
                                        </p:attrNameLst>
                                      </p:cBhvr>
                                      <p:tavLst>
                                        <p:tav tm="0">
                                          <p:val>
                                            <p:strVal val="1+#ppt_h/2"/>
                                          </p:val>
                                        </p:tav>
                                        <p:tav tm="100000">
                                          <p:val>
                                            <p:strVal val="#ppt_y"/>
                                          </p:val>
                                        </p:tav>
                                      </p:tavLst>
                                    </p:anim>
                                  </p:childTnLst>
                                </p:cTn>
                              </p:par>
                              <p:par>
                                <p:cTn id="14" presetID="32" presetClass="emph" presetSubtype="0" repeatCount="indefinite" fill="hold" nodeType="withEffect">
                                  <p:stCondLst>
                                    <p:cond delay="500"/>
                                  </p:stCondLst>
                                  <p:childTnLst>
                                    <p:animRot by="120000">
                                      <p:cBhvr>
                                        <p:cTn id="15" dur="100" fill="hold">
                                          <p:stCondLst>
                                            <p:cond delay="0"/>
                                          </p:stCondLst>
                                        </p:cTn>
                                        <p:tgtEl>
                                          <p:spTgt spid="26"/>
                                        </p:tgtEl>
                                        <p:attrNameLst>
                                          <p:attrName>r</p:attrName>
                                        </p:attrNameLst>
                                      </p:cBhvr>
                                    </p:animRot>
                                    <p:animRot by="-240000">
                                      <p:cBhvr>
                                        <p:cTn id="16" dur="200" fill="hold">
                                          <p:stCondLst>
                                            <p:cond delay="200"/>
                                          </p:stCondLst>
                                        </p:cTn>
                                        <p:tgtEl>
                                          <p:spTgt spid="26"/>
                                        </p:tgtEl>
                                        <p:attrNameLst>
                                          <p:attrName>r</p:attrName>
                                        </p:attrNameLst>
                                      </p:cBhvr>
                                    </p:animRot>
                                    <p:animRot by="240000">
                                      <p:cBhvr>
                                        <p:cTn id="17" dur="200" fill="hold">
                                          <p:stCondLst>
                                            <p:cond delay="400"/>
                                          </p:stCondLst>
                                        </p:cTn>
                                        <p:tgtEl>
                                          <p:spTgt spid="26"/>
                                        </p:tgtEl>
                                        <p:attrNameLst>
                                          <p:attrName>r</p:attrName>
                                        </p:attrNameLst>
                                      </p:cBhvr>
                                    </p:animRot>
                                    <p:animRot by="-240000">
                                      <p:cBhvr>
                                        <p:cTn id="18" dur="200" fill="hold">
                                          <p:stCondLst>
                                            <p:cond delay="600"/>
                                          </p:stCondLst>
                                        </p:cTn>
                                        <p:tgtEl>
                                          <p:spTgt spid="26"/>
                                        </p:tgtEl>
                                        <p:attrNameLst>
                                          <p:attrName>r</p:attrName>
                                        </p:attrNameLst>
                                      </p:cBhvr>
                                    </p:animRot>
                                    <p:animRot by="120000">
                                      <p:cBhvr>
                                        <p:cTn id="19" dur="200" fill="hold">
                                          <p:stCondLst>
                                            <p:cond delay="800"/>
                                          </p:stCondLst>
                                        </p:cTn>
                                        <p:tgtEl>
                                          <p:spTgt spid="26"/>
                                        </p:tgtEl>
                                        <p:attrNameLst>
                                          <p:attrName>r</p:attrName>
                                        </p:attrNameLst>
                                      </p:cBhvr>
                                    </p:animRot>
                                  </p:childTnLst>
                                </p:cTn>
                              </p:par>
                            </p:childTnLst>
                          </p:cTn>
                        </p:par>
                        <p:par>
                          <p:cTn id="20" fill="hold">
                            <p:stCondLst>
                              <p:cond delay="0"/>
                            </p:stCondLst>
                            <p:childTnLst>
                              <p:par>
                                <p:cTn id="21" presetID="2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75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500" fill="hold">
                                          <p:stCondLst>
                                            <p:cond delay="0"/>
                                          </p:stCondLst>
                                        </p:cTn>
                                        <p:tgtEl>
                                          <p:spTgt spid="7"/>
                                        </p:tgtEl>
                                        <p:attrNameLst>
                                          <p:attrName>style.visibility</p:attrName>
                                        </p:attrNameLst>
                                      </p:cBhvr>
                                      <p:to>
                                        <p:strVal val="visible"/>
                                      </p:to>
                                    </p:set>
                                    <p:animEffect transition="in" filter="circle(in)">
                                      <p:cBhvr>
                                        <p:cTn id="28" dur="500"/>
                                        <p:tgtEl>
                                          <p:spTgt spid="7"/>
                                        </p:tgtEl>
                                      </p:cBhvr>
                                    </p:animEffect>
                                  </p:childTnLst>
                                </p:cTn>
                              </p:par>
                            </p:childTnLst>
                          </p:cTn>
                        </p:par>
                        <p:par>
                          <p:cTn id="29" fill="hold">
                            <p:stCondLst>
                              <p:cond delay="500"/>
                            </p:stCondLst>
                            <p:childTnLst>
                              <p:par>
                                <p:cTn id="30" presetID="6" presetClass="entr" presetSubtype="16" fill="hold" nodeType="afterEffect">
                                  <p:stCondLst>
                                    <p:cond delay="0"/>
                                  </p:stCondLst>
                                  <p:childTnLst>
                                    <p:set>
                                      <p:cBhvr>
                                        <p:cTn id="31" dur="500" fill="hold">
                                          <p:stCondLst>
                                            <p:cond delay="0"/>
                                          </p:stCondLst>
                                        </p:cTn>
                                        <p:tgtEl>
                                          <p:spTgt spid="10"/>
                                        </p:tgtEl>
                                        <p:attrNameLst>
                                          <p:attrName>style.visibility</p:attrName>
                                        </p:attrNameLst>
                                      </p:cBhvr>
                                      <p:to>
                                        <p:strVal val="visible"/>
                                      </p:to>
                                    </p:set>
                                    <p:animEffect transition="in" filter="circle(in)">
                                      <p:cBhvr>
                                        <p:cTn id="32" dur="500"/>
                                        <p:tgtEl>
                                          <p:spTgt spid="10"/>
                                        </p:tgtEl>
                                      </p:cBhvr>
                                    </p:animEffect>
                                  </p:childTnLst>
                                </p:cTn>
                              </p:par>
                            </p:childTnLst>
                          </p:cTn>
                        </p:par>
                        <p:par>
                          <p:cTn id="33" fill="hold">
                            <p:stCondLst>
                              <p:cond delay="1000"/>
                            </p:stCondLst>
                            <p:childTnLst>
                              <p:par>
                                <p:cTn id="34" presetID="6" presetClass="entr" presetSubtype="16" fill="hold" nodeType="afterEffect">
                                  <p:stCondLst>
                                    <p:cond delay="0"/>
                                  </p:stCondLst>
                                  <p:childTnLst>
                                    <p:set>
                                      <p:cBhvr>
                                        <p:cTn id="35" dur="500" fill="hold">
                                          <p:stCondLst>
                                            <p:cond delay="0"/>
                                          </p:stCondLst>
                                        </p:cTn>
                                        <p:tgtEl>
                                          <p:spTgt spid="15"/>
                                        </p:tgtEl>
                                        <p:attrNameLst>
                                          <p:attrName>style.visibility</p:attrName>
                                        </p:attrNameLst>
                                      </p:cBhvr>
                                      <p:to>
                                        <p:strVal val="visible"/>
                                      </p:to>
                                    </p:set>
                                    <p:animEffect transition="in" filter="circle(in)">
                                      <p:cBhvr>
                                        <p:cTn id="36" dur="500"/>
                                        <p:tgtEl>
                                          <p:spTgt spid="15"/>
                                        </p:tgtEl>
                                      </p:cBhvr>
                                    </p:animEffect>
                                  </p:childTnLst>
                                </p:cTn>
                              </p:par>
                            </p:childTnLst>
                          </p:cTn>
                        </p:par>
                        <p:par>
                          <p:cTn id="37" fill="hold">
                            <p:stCondLst>
                              <p:cond delay="1500"/>
                            </p:stCondLst>
                            <p:childTnLst>
                              <p:par>
                                <p:cTn id="38" presetID="6" presetClass="entr" presetSubtype="16" fill="hold" nodeType="afterEffect">
                                  <p:stCondLst>
                                    <p:cond delay="0"/>
                                  </p:stCondLst>
                                  <p:childTnLst>
                                    <p:set>
                                      <p:cBhvr>
                                        <p:cTn id="39" dur="500" fill="hold">
                                          <p:stCondLst>
                                            <p:cond delay="0"/>
                                          </p:stCondLst>
                                        </p:cTn>
                                        <p:tgtEl>
                                          <p:spTgt spid="27"/>
                                        </p:tgtEl>
                                        <p:attrNameLst>
                                          <p:attrName>style.visibility</p:attrName>
                                        </p:attrNameLst>
                                      </p:cBhvr>
                                      <p:to>
                                        <p:strVal val="visible"/>
                                      </p:to>
                                    </p:set>
                                    <p:animEffect transition="in" filter="circle(in)">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1750" fill="hold"/>
                                        <p:tgtEl>
                                          <p:spTgt spid="24"/>
                                        </p:tgtEl>
                                        <p:attrNameLst>
                                          <p:attrName>ppt_x</p:attrName>
                                        </p:attrNameLst>
                                      </p:cBhvr>
                                      <p:tavLst>
                                        <p:tav tm="0">
                                          <p:val>
                                            <p:strVal val="#ppt_x"/>
                                          </p:val>
                                        </p:tav>
                                        <p:tav tm="100000">
                                          <p:val>
                                            <p:strVal val="#ppt_x"/>
                                          </p:val>
                                        </p:tav>
                                      </p:tavLst>
                                    </p:anim>
                                    <p:anim calcmode="lin" valueType="num">
                                      <p:cBhvr additive="base">
                                        <p:cTn id="46" dur="1750" fill="hold"/>
                                        <p:tgtEl>
                                          <p:spTgt spid="24"/>
                                        </p:tgtEl>
                                        <p:attrNameLst>
                                          <p:attrName>ppt_y</p:attrName>
                                        </p:attrNameLst>
                                      </p:cBhvr>
                                      <p:tavLst>
                                        <p:tav tm="0">
                                          <p:val>
                                            <p:strVal val="0-#ppt_h/2"/>
                                          </p:val>
                                        </p:tav>
                                        <p:tav tm="100000">
                                          <p:val>
                                            <p:strVal val="#ppt_y"/>
                                          </p:val>
                                        </p:tav>
                                      </p:tavLst>
                                    </p:anim>
                                  </p:childTnLst>
                                </p:cTn>
                              </p:par>
                              <p:par>
                                <p:cTn id="47" presetID="42" presetClass="entr" presetSubtype="0" fill="hold" nodeType="withEffect">
                                  <p:stCondLst>
                                    <p:cond delay="100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500"/>
                                        <p:tgtEl>
                                          <p:spTgt spid="22"/>
                                        </p:tgtEl>
                                      </p:cBhvr>
                                    </p:animEffect>
                                    <p:anim calcmode="lin" valueType="num">
                                      <p:cBhvr>
                                        <p:cTn id="50" dur="1500" fill="hold"/>
                                        <p:tgtEl>
                                          <p:spTgt spid="22"/>
                                        </p:tgtEl>
                                        <p:attrNameLst>
                                          <p:attrName>ppt_x</p:attrName>
                                        </p:attrNameLst>
                                      </p:cBhvr>
                                      <p:tavLst>
                                        <p:tav tm="0">
                                          <p:val>
                                            <p:strVal val="#ppt_x"/>
                                          </p:val>
                                        </p:tav>
                                        <p:tav tm="100000">
                                          <p:val>
                                            <p:strVal val="#ppt_x"/>
                                          </p:val>
                                        </p:tav>
                                      </p:tavLst>
                                    </p:anim>
                                    <p:anim calcmode="lin" valueType="num">
                                      <p:cBhvr>
                                        <p:cTn id="51" dur="1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52" repeatCount="indefinite" fill="hold" display="1">
                  <p:stCondLst>
                    <p:cond delay="indefinite"/>
                  </p:stCondLst>
                  <p:endCondLst>
                    <p:cond evt="onStopAudio" delay="0">
                      <p:tgtEl>
                        <p:sldTgt/>
                      </p:tgtEl>
                    </p:cond>
                  </p:endCondLst>
                </p:cTn>
                <p:tgtEl>
                  <p:spTgt spid="8"/>
                </p:tgtEl>
              </p:cMediaNode>
            </p:audio>
          </p:childTnLst>
        </p:cTn>
      </p:par>
    </p:tnLst>
    <p:bldLst>
      <p:bldP spid="2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p:cNvSpPr/>
          <p:nvPr/>
        </p:nvSpPr>
        <p:spPr>
          <a:xfrm>
            <a:off x="107315" y="843280"/>
            <a:ext cx="2986405" cy="284099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8" name="椭圆 17"/>
          <p:cNvSpPr/>
          <p:nvPr/>
        </p:nvSpPr>
        <p:spPr>
          <a:xfrm>
            <a:off x="3067050" y="843280"/>
            <a:ext cx="2986405" cy="284099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9" name="椭圆 18"/>
          <p:cNvSpPr/>
          <p:nvPr/>
        </p:nvSpPr>
        <p:spPr>
          <a:xfrm>
            <a:off x="6053455" y="843280"/>
            <a:ext cx="2986405" cy="284099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26" name="TextBox 25"/>
          <p:cNvSpPr txBox="1"/>
          <p:nvPr/>
        </p:nvSpPr>
        <p:spPr>
          <a:xfrm>
            <a:off x="274320"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sợi cỏ</a:t>
            </a:r>
          </a:p>
        </p:txBody>
      </p:sp>
      <p:sp>
        <p:nvSpPr>
          <p:cNvPr id="27" name="TextBox 26"/>
          <p:cNvSpPr txBox="1"/>
          <p:nvPr/>
        </p:nvSpPr>
        <p:spPr>
          <a:xfrm>
            <a:off x="331152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rau thơm</a:t>
            </a:r>
          </a:p>
        </p:txBody>
      </p:sp>
      <p:sp>
        <p:nvSpPr>
          <p:cNvPr id="28" name="TextBox 27"/>
          <p:cNvSpPr txBox="1"/>
          <p:nvPr/>
        </p:nvSpPr>
        <p:spPr>
          <a:xfrm>
            <a:off x="629221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bẹ cải</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P spid="26" grpId="0" bldLvl="0" animBg="1"/>
      <p:bldP spid="27" grpId="0" bldLvl="0" animBg="1"/>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p:cNvSpPr/>
          <p:nvPr/>
        </p:nvSpPr>
        <p:spPr>
          <a:xfrm>
            <a:off x="107315" y="843280"/>
            <a:ext cx="2986405" cy="284099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8" name="椭圆 17"/>
          <p:cNvSpPr/>
          <p:nvPr/>
        </p:nvSpPr>
        <p:spPr>
          <a:xfrm>
            <a:off x="3072765" y="843280"/>
            <a:ext cx="2986405" cy="284099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9" name="椭圆 18"/>
          <p:cNvSpPr/>
          <p:nvPr/>
        </p:nvSpPr>
        <p:spPr>
          <a:xfrm>
            <a:off x="6053455" y="843280"/>
            <a:ext cx="2986405" cy="284099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26" name="TextBox 25"/>
          <p:cNvSpPr txBox="1"/>
          <p:nvPr/>
        </p:nvSpPr>
        <p:spPr>
          <a:xfrm>
            <a:off x="274320"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huệ trắng</a:t>
            </a:r>
          </a:p>
        </p:txBody>
      </p:sp>
      <p:sp>
        <p:nvSpPr>
          <p:cNvPr id="27" name="TextBox 26"/>
          <p:cNvSpPr txBox="1"/>
          <p:nvPr/>
        </p:nvSpPr>
        <p:spPr>
          <a:xfrm>
            <a:off x="331152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bầy sáo</a:t>
            </a:r>
          </a:p>
        </p:txBody>
      </p:sp>
      <p:sp>
        <p:nvSpPr>
          <p:cNvPr id="28" name="TextBox 27"/>
          <p:cNvSpPr txBox="1"/>
          <p:nvPr/>
        </p:nvSpPr>
        <p:spPr>
          <a:xfrm>
            <a:off x="629221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mặt trời</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P spid="26" grpId="0" bldLvl="0" animBg="1"/>
      <p:bldP spid="27" grpId="0" bldLvl="0" animBg="1"/>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3275330" y="987425"/>
            <a:ext cx="5083175" cy="2716886"/>
          </a:xfrm>
          <a:prstGeom prst="cloudCallout">
            <a:avLst>
              <a:gd name="adj1" fmla="val -70939"/>
              <a:gd name="adj2" fmla="val 62022"/>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lvl="0" algn="ctr">
              <a:lnSpc>
                <a:spcPct val="130000"/>
              </a:lnSpc>
              <a:defRPr/>
            </a:pPr>
            <a:r>
              <a:rPr lang="en-US" altLang="en-US" sz="2800" b="1" dirty="0">
                <a:solidFill>
                  <a:schemeClr val="bg1"/>
                </a:solidFill>
                <a:latin typeface="Arial" panose="020B0604020202020204" pitchFamily="34" charset="0"/>
                <a:sym typeface="+mn-ea"/>
              </a:rPr>
              <a:t>Tác giả </a:t>
            </a:r>
            <a:r>
              <a:rPr lang="en-GB" altLang="en-US" sz="2800" b="1" dirty="0">
                <a:solidFill>
                  <a:schemeClr val="bg1"/>
                </a:solidFill>
                <a:latin typeface="Arial" panose="020B0604020202020204" pitchFamily="34" charset="0"/>
                <a:sym typeface="+mn-ea"/>
              </a:rPr>
              <a:t>quan sát bằng những giác quan nào?</a:t>
            </a:r>
            <a:endParaRPr lang="en-GB" altLang="en-US" sz="2800" b="1" kern="0" dirty="0">
              <a:solidFill>
                <a:schemeClr val="bg1"/>
              </a:solidFill>
              <a:latin typeface="Arial" panose="020B0604020202020204" pitchFamily="34" charset="0"/>
              <a:ea typeface="华康方圆体W7(P)" pitchFamily="82" charset="-122"/>
              <a:sym typeface="+mn-ea"/>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71750"/>
            <a:ext cx="2727325" cy="23780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229870" y="1504950"/>
            <a:ext cx="3966210" cy="2869565"/>
            <a:chOff x="1846738" y="3147814"/>
            <a:chExt cx="2499284" cy="1092477"/>
          </a:xfrm>
        </p:grpSpPr>
        <p:sp>
          <p:nvSpPr>
            <p:cNvPr id="5" name="圆角矩形 4"/>
            <p:cNvSpPr/>
            <p:nvPr/>
          </p:nvSpPr>
          <p:spPr>
            <a:xfrm>
              <a:off x="1846738" y="3147814"/>
              <a:ext cx="2448272" cy="1092477"/>
            </a:xfrm>
            <a:prstGeom prst="roundRect">
              <a:avLst/>
            </a:prstGeom>
            <a:solidFill>
              <a:schemeClr val="bg1"/>
            </a:solidFill>
            <a:ln w="38100">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sp>
          <p:nvSpPr>
            <p:cNvPr id="13" name="矩形 12"/>
            <p:cNvSpPr/>
            <p:nvPr/>
          </p:nvSpPr>
          <p:spPr>
            <a:xfrm>
              <a:off x="1935169" y="3265064"/>
              <a:ext cx="2410853" cy="878285"/>
            </a:xfrm>
            <a:prstGeom prst="rect">
              <a:avLst/>
            </a:prstGeom>
          </p:spPr>
          <p:txBody>
            <a:bodyPr wrap="square">
              <a:spAutoFit/>
            </a:bodyPr>
            <a:lstStyle/>
            <a:p>
              <a:pPr algn="ctr">
                <a:lnSpc>
                  <a:spcPct val="120000"/>
                </a:lnSpc>
              </a:pPr>
              <a:r>
                <a:rPr lang="en-GB" altLang="en-US" sz="2000" b="1" dirty="0">
                  <a:solidFill>
                    <a:schemeClr val="tx1"/>
                  </a:solidFill>
                  <a:effectLst>
                    <a:outerShdw blurRad="38100" dist="19050" dir="2700000" algn="tl" rotWithShape="0">
                      <a:schemeClr val="dk1">
                        <a:alpha val="40000"/>
                      </a:schemeClr>
                    </a:outerShdw>
                  </a:effectLst>
                  <a:sym typeface="+mn-ea"/>
                </a:rPr>
                <a:t>XÚC GIÁC </a:t>
              </a:r>
              <a:r>
                <a:rPr lang="en-US" altLang="en-US" sz="2000" b="1" dirty="0">
                  <a:solidFill>
                    <a:schemeClr val="tx1"/>
                  </a:solidFill>
                  <a:effectLst>
                    <a:outerShdw blurRad="38100" dist="19050" dir="2700000" algn="tl" rotWithShape="0">
                      <a:schemeClr val="dk1">
                        <a:alpha val="40000"/>
                      </a:schemeClr>
                    </a:outerShdw>
                  </a:effectLst>
                  <a:sym typeface="+mn-ea"/>
                </a:rPr>
                <a:t>(cảm giác của làn da)</a:t>
              </a:r>
            </a:p>
            <a:p>
              <a:pPr>
                <a:lnSpc>
                  <a:spcPct val="120000"/>
                </a:lnSpc>
              </a:pPr>
              <a:r>
                <a:rPr lang="en-GB" altLang="en-US" sz="2000">
                  <a:sym typeface="Wingdings" panose="05000000000000000000" charset="0"/>
                </a:rPr>
                <a:t> </a:t>
              </a:r>
              <a:r>
                <a:rPr lang="en-US" altLang="en-US" sz="2000" b="1" dirty="0">
                  <a:solidFill>
                    <a:schemeClr val="tx1"/>
                  </a:solidFill>
                  <a:effectLst>
                    <a:outerShdw blurRad="38100" dist="19050" dir="2700000" algn="tl" rotWithShape="0">
                      <a:schemeClr val="dk1">
                        <a:alpha val="40000"/>
                      </a:schemeClr>
                    </a:outerShdw>
                  </a:effectLst>
                  <a:sym typeface="+mn-ea"/>
                </a:rPr>
                <a:t>sớm đầu thu mát lạnh</a:t>
              </a:r>
            </a:p>
            <a:p>
              <a:pPr>
                <a:lnSpc>
                  <a:spcPct val="120000"/>
                </a:lnSpc>
              </a:pPr>
              <a:r>
                <a:rPr lang="en-GB" altLang="en-US" sz="2000">
                  <a:sym typeface="Wingdings" panose="05000000000000000000" charset="0"/>
                </a:rPr>
                <a:t> </a:t>
              </a:r>
              <a:r>
                <a:rPr lang="en-US" altLang="en-US" sz="2000" b="1" dirty="0">
                  <a:solidFill>
                    <a:schemeClr val="tx1"/>
                  </a:solidFill>
                  <a:effectLst>
                    <a:outerShdw blurRad="38100" dist="19050" dir="2700000" algn="tl" rotWithShape="0">
                      <a:schemeClr val="dk1">
                        <a:alpha val="40000"/>
                      </a:schemeClr>
                    </a:outerShdw>
                  </a:effectLst>
                  <a:sym typeface="+mn-ea"/>
                </a:rPr>
                <a:t>một vài giọt mưa loáng thoáng rơi trên khăn và tóc</a:t>
              </a:r>
            </a:p>
            <a:p>
              <a:pPr>
                <a:lnSpc>
                  <a:spcPct val="120000"/>
                </a:lnSpc>
              </a:pPr>
              <a:r>
                <a:rPr lang="en-GB" altLang="en-US" sz="2000">
                  <a:sym typeface="Wingdings" panose="05000000000000000000" charset="0"/>
                </a:rPr>
                <a:t> </a:t>
              </a:r>
              <a:r>
                <a:rPr lang="en-US" altLang="en-US" sz="2000" b="1" dirty="0">
                  <a:solidFill>
                    <a:schemeClr val="tx1"/>
                  </a:solidFill>
                  <a:effectLst>
                    <a:outerShdw blurRad="38100" dist="19050" dir="2700000" algn="tl" rotWithShape="0">
                      <a:schemeClr val="dk1">
                        <a:alpha val="40000"/>
                      </a:schemeClr>
                    </a:outerShdw>
                  </a:effectLst>
                  <a:sym typeface="+mn-ea"/>
                </a:rPr>
                <a:t>những sợi cỏ đẫm nước làm ướt lạnh bàn chân</a:t>
              </a:r>
            </a:p>
          </p:txBody>
        </p:sp>
      </p:grpSp>
      <p:grpSp>
        <p:nvGrpSpPr>
          <p:cNvPr id="17" name="组合 16"/>
          <p:cNvGrpSpPr/>
          <p:nvPr/>
        </p:nvGrpSpPr>
        <p:grpSpPr>
          <a:xfrm>
            <a:off x="4952363" y="1504950"/>
            <a:ext cx="3885567" cy="2869565"/>
            <a:chOff x="5623362" y="3147813"/>
            <a:chExt cx="2448273" cy="1092477"/>
          </a:xfrm>
        </p:grpSpPr>
        <p:sp>
          <p:nvSpPr>
            <p:cNvPr id="6" name="圆角矩形 5"/>
            <p:cNvSpPr/>
            <p:nvPr/>
          </p:nvSpPr>
          <p:spPr>
            <a:xfrm>
              <a:off x="5623363" y="3147813"/>
              <a:ext cx="2448272" cy="1092477"/>
            </a:xfrm>
            <a:prstGeom prst="roundRect">
              <a:avLst/>
            </a:prstGeom>
            <a:solidFill>
              <a:schemeClr val="bg1"/>
            </a:solidFill>
            <a:ln w="3810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 name="矩形 13"/>
            <p:cNvSpPr/>
            <p:nvPr/>
          </p:nvSpPr>
          <p:spPr>
            <a:xfrm>
              <a:off x="5623362" y="3224932"/>
              <a:ext cx="2448272" cy="937031"/>
            </a:xfrm>
            <a:prstGeom prst="rect">
              <a:avLst/>
            </a:prstGeom>
          </p:spPr>
          <p:txBody>
            <a:bodyPr wrap="square">
              <a:spAutoFit/>
            </a:bodyPr>
            <a:lstStyle/>
            <a:p>
              <a:pPr lvl="0" algn="ctr" eaLnBrk="1" hangingPunct="1">
                <a:lnSpc>
                  <a:spcPct val="110000"/>
                </a:lnSpc>
                <a:buClrTx/>
                <a:buSzTx/>
                <a:buFontTx/>
                <a:buNone/>
              </a:pPr>
              <a:r>
                <a:rPr lang="en-US" altLang="en-US" sz="2000" b="1" dirty="0">
                  <a:solidFill>
                    <a:schemeClr val="tx1"/>
                  </a:solidFill>
                  <a:effectLst>
                    <a:outerShdw blurRad="38100" dist="19050" dir="2700000" algn="tl" rotWithShape="0">
                      <a:schemeClr val="dk1">
                        <a:alpha val="40000"/>
                      </a:schemeClr>
                    </a:outerShdw>
                  </a:effectLst>
                  <a:sym typeface="+mn-ea"/>
                </a:rPr>
                <a:t>THỊ GIÁC (mắt)</a:t>
              </a: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sym typeface="Wingdings" panose="05000000000000000000" charset="0"/>
                </a:rPr>
                <a:t> </a:t>
              </a:r>
              <a:r>
                <a:rPr lang="en-US" altLang="en-US" sz="2000" b="1" dirty="0">
                  <a:solidFill>
                    <a:schemeClr val="tx1"/>
                  </a:solidFill>
                  <a:effectLst>
                    <a:outerShdw blurRad="38100" dist="19050" dir="2700000" algn="tl" rotWithShape="0">
                      <a:schemeClr val="dk1">
                        <a:alpha val="40000"/>
                      </a:schemeClr>
                    </a:outerShdw>
                  </a:effectLst>
                  <a:sym typeface="+mn-ea"/>
                </a:rPr>
                <a:t>đám mây xám đục</a:t>
              </a: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sym typeface="Wingdings" panose="05000000000000000000" charset="0"/>
                </a:rPr>
                <a:t> </a:t>
              </a:r>
              <a:r>
                <a:rPr lang="en-US" altLang="en-US" sz="2000" b="1" dirty="0">
                  <a:solidFill>
                    <a:schemeClr val="tx1"/>
                  </a:solidFill>
                  <a:effectLst>
                    <a:outerShdw blurRad="38100" dist="19050" dir="2700000" algn="tl" rotWithShape="0">
                      <a:schemeClr val="dk1">
                        <a:alpha val="40000"/>
                      </a:schemeClr>
                    </a:outerShdw>
                  </a:effectLst>
                  <a:sym typeface="+mn-ea"/>
                </a:rPr>
                <a:t>vòm trời xanh vòi vọi</a:t>
              </a: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sym typeface="Wingdings" panose="05000000000000000000" charset="0"/>
                </a:rPr>
                <a:t> </a:t>
              </a:r>
              <a:r>
                <a:rPr lang="en-US" altLang="en-US" sz="2000" b="1" dirty="0">
                  <a:solidFill>
                    <a:schemeClr val="tx1"/>
                  </a:solidFill>
                  <a:effectLst>
                    <a:outerShdw blurRad="38100" dist="19050" dir="2700000" algn="tl" rotWithShape="0">
                      <a:schemeClr val="dk1">
                        <a:alpha val="40000"/>
                      </a:schemeClr>
                    </a:outerShdw>
                  </a:effectLst>
                  <a:sym typeface="+mn-ea"/>
                </a:rPr>
                <a:t>vài giọt mưa</a:t>
              </a:r>
              <a:r>
                <a:rPr lang="en-GB" altLang="en-US" sz="2000" b="1" dirty="0">
                  <a:solidFill>
                    <a:schemeClr val="tx1"/>
                  </a:solidFill>
                  <a:effectLst>
                    <a:outerShdw blurRad="38100" dist="19050" dir="2700000" algn="tl" rotWithShape="0">
                      <a:schemeClr val="dk1">
                        <a:alpha val="40000"/>
                      </a:schemeClr>
                    </a:outerShdw>
                  </a:effectLst>
                  <a:sym typeface="+mn-ea"/>
                </a:rPr>
                <a:t> </a:t>
              </a:r>
              <a:r>
                <a:rPr lang="en-US" altLang="en-US" sz="2000" b="1" dirty="0">
                  <a:solidFill>
                    <a:schemeClr val="tx1"/>
                  </a:solidFill>
                  <a:effectLst>
                    <a:outerShdw blurRad="38100" dist="19050" dir="2700000" algn="tl" rotWithShape="0">
                      <a:schemeClr val="dk1">
                        <a:alpha val="40000"/>
                      </a:schemeClr>
                    </a:outerShdw>
                  </a:effectLst>
                  <a:sym typeface="+mn-ea"/>
                </a:rPr>
                <a:t>loáng thoáng rơi</a:t>
              </a: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sym typeface="Wingdings" panose="05000000000000000000" charset="0"/>
                </a:rPr>
                <a:t> sợi cỏ</a:t>
              </a:r>
              <a:r>
                <a:rPr lang="en-GB" altLang="en-US" sz="2000" b="1" dirty="0">
                  <a:effectLst>
                    <a:outerShdw blurRad="38100" dist="19050" dir="2700000" algn="tl" rotWithShape="0">
                      <a:schemeClr val="dk1">
                        <a:alpha val="40000"/>
                      </a:schemeClr>
                    </a:outerShdw>
                  </a:effectLst>
                  <a:sym typeface="Wingdings" panose="05000000000000000000" charset="0"/>
                </a:rPr>
                <a:t>, </a:t>
              </a:r>
              <a:r>
                <a:rPr lang="en-US" altLang="en-US" sz="2000" b="1" dirty="0">
                  <a:effectLst>
                    <a:outerShdw blurRad="38100" dist="19050" dir="2700000" algn="tl" rotWithShape="0">
                      <a:schemeClr val="dk1">
                        <a:alpha val="40000"/>
                      </a:schemeClr>
                    </a:outerShdw>
                  </a:effectLst>
                  <a:sym typeface="Wingdings" panose="05000000000000000000" charset="0"/>
                </a:rPr>
                <a:t>rau thơm</a:t>
              </a:r>
              <a:r>
                <a:rPr lang="en-GB" altLang="en-US" sz="2000" b="1" dirty="0">
                  <a:effectLst>
                    <a:outerShdw blurRad="38100" dist="19050" dir="2700000" algn="tl" rotWithShape="0">
                      <a:schemeClr val="dk1">
                        <a:alpha val="40000"/>
                      </a:schemeClr>
                    </a:outerShdw>
                  </a:effectLst>
                  <a:sym typeface="Wingdings" panose="05000000000000000000" charset="0"/>
                </a:rPr>
                <a:t>,</a:t>
              </a:r>
              <a:r>
                <a:rPr lang="en-US" altLang="en-US" sz="2000" b="1" dirty="0">
                  <a:effectLst>
                    <a:outerShdw blurRad="38100" dist="19050" dir="2700000" algn="tl" rotWithShape="0">
                      <a:schemeClr val="dk1">
                        <a:alpha val="40000"/>
                      </a:schemeClr>
                    </a:outerShdw>
                  </a:effectLst>
                  <a:sym typeface="Wingdings" panose="05000000000000000000" charset="0"/>
                </a:rPr>
                <a:t> bẹ cải</a:t>
              </a: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sym typeface="Wingdings" panose="05000000000000000000" charset="0"/>
                </a:rPr>
                <a:t> hoa huệ trắng muốt</a:t>
              </a:r>
            </a:p>
            <a:p>
              <a:pPr lvl="0" algn="l" eaLnBrk="1" hangingPunct="1">
                <a:lnSpc>
                  <a:spcPct val="110000"/>
                </a:lnSpc>
                <a:buClrTx/>
                <a:buSzTx/>
                <a:buFontTx/>
                <a:buNone/>
              </a:pPr>
              <a:r>
                <a:rPr lang="en-GB" altLang="en-US" sz="2000">
                  <a:sym typeface="Wingdings" panose="05000000000000000000" charset="0"/>
                </a:rPr>
                <a:t></a:t>
              </a:r>
              <a:r>
                <a:rPr lang="en-US" altLang="en-US" sz="2000" b="1" dirty="0">
                  <a:effectLst>
                    <a:outerShdw blurRad="38100" dist="19050" dir="2700000" algn="tl" rotWithShape="0">
                      <a:schemeClr val="dk1">
                        <a:alpha val="40000"/>
                      </a:schemeClr>
                    </a:outerShdw>
                  </a:effectLst>
                  <a:sym typeface="Wingdings" panose="05000000000000000000" charset="0"/>
                </a:rPr>
                <a:t> bầy sáo, mặt trời</a:t>
              </a:r>
              <a:endParaRPr lang="en-US" altLang="en-US" sz="2000" b="1" dirty="0">
                <a:solidFill>
                  <a:schemeClr val="tx1"/>
                </a:solidFill>
                <a:effectLst>
                  <a:outerShdw blurRad="38100" dist="19050" dir="2700000" algn="tl" rotWithShape="0">
                    <a:schemeClr val="dk1">
                      <a:alpha val="40000"/>
                    </a:schemeClr>
                  </a:outerShdw>
                </a:effectLst>
                <a:sym typeface="+mn-ea"/>
              </a:endParaRPr>
            </a:p>
          </p:txBody>
        </p:sp>
      </p:grpSp>
      <p:pic>
        <p:nvPicPr>
          <p:cNvPr id="18" name="图片 7" descr="C:\Users\HP\Pictures\HINH SOAN BAI\TLV TUAN 1\7.jpg7"/>
          <p:cNvPicPr>
            <a:picLocks noChangeAspect="1"/>
          </p:cNvPicPr>
          <p:nvPr/>
        </p:nvPicPr>
        <p:blipFill>
          <a:blip r:embed="rId3">
            <a:clrChange>
              <a:clrFrom>
                <a:srgbClr val="FFFFFF">
                  <a:alpha val="100000"/>
                </a:srgbClr>
              </a:clrFrom>
              <a:clrTo>
                <a:srgbClr val="FFFFFF">
                  <a:alpha val="100000"/>
                  <a:alpha val="0"/>
                </a:srgbClr>
              </a:clrTo>
            </a:clrChange>
          </a:blip>
          <a:srcRect l="64467" t="20372" r="2523" b="49050"/>
          <a:stretch>
            <a:fillRect/>
          </a:stretch>
        </p:blipFill>
        <p:spPr>
          <a:xfrm>
            <a:off x="1259840" y="483870"/>
            <a:ext cx="1511935" cy="1512570"/>
          </a:xfrm>
          <a:prstGeom prst="rect">
            <a:avLst/>
          </a:prstGeom>
        </p:spPr>
      </p:pic>
      <p:pic>
        <p:nvPicPr>
          <p:cNvPr id="8" name="图片 7" descr="C:\Users\HP\Pictures\HINH SOAN BAI\TLV TUAN 1\7.jpg7"/>
          <p:cNvPicPr>
            <a:picLocks noChangeAspect="1"/>
          </p:cNvPicPr>
          <p:nvPr/>
        </p:nvPicPr>
        <p:blipFill>
          <a:blip r:embed="rId3">
            <a:clrChange>
              <a:clrFrom>
                <a:srgbClr val="FFFFFF">
                  <a:alpha val="100000"/>
                </a:srgbClr>
              </a:clrFrom>
              <a:clrTo>
                <a:srgbClr val="FFFFFF">
                  <a:alpha val="100000"/>
                  <a:alpha val="0"/>
                </a:srgbClr>
              </a:clrTo>
            </a:clrChange>
          </a:blip>
          <a:srcRect l="50880" t="55212" r="15112" b="17022"/>
          <a:stretch>
            <a:fillRect/>
          </a:stretch>
        </p:blipFill>
        <p:spPr>
          <a:xfrm>
            <a:off x="6012180" y="483870"/>
            <a:ext cx="1557655" cy="1373505"/>
          </a:xfrm>
          <a:prstGeom prst="rect">
            <a:avLst/>
          </a:prstGeom>
        </p:spPr>
      </p:pic>
      <p:sp>
        <p:nvSpPr>
          <p:cNvPr id="4" name="Text Box 3"/>
          <p:cNvSpPr txBox="1"/>
          <p:nvPr/>
        </p:nvSpPr>
        <p:spPr>
          <a:xfrm>
            <a:off x="229870" y="4660265"/>
            <a:ext cx="8975090" cy="460375"/>
          </a:xfrm>
          <a:prstGeom prst="rect">
            <a:avLst/>
          </a:prstGeom>
          <a:noFill/>
          <a:ln w="9525">
            <a:noFill/>
          </a:ln>
        </p:spPr>
        <p:txBody>
          <a:bodyPr wrap="square">
            <a:spAutoFit/>
          </a:bodyPr>
          <a:lstStyle/>
          <a:p>
            <a:pPr indent="0"/>
            <a:r>
              <a:rPr lang="en-US" sz="2400" b="1">
                <a:solidFill>
                  <a:schemeClr val="tx1"/>
                </a:solidFill>
                <a:effectLst>
                  <a:outerShdw blurRad="38100" dist="19050" dir="2700000" algn="tl" rotWithShape="0">
                    <a:schemeClr val="dk1">
                      <a:alpha val="40000"/>
                    </a:schemeClr>
                  </a:outerShdw>
                </a:effectLst>
                <a:latin typeface="Wingdings" panose="05000000000000000000" charset="0"/>
                <a:cs typeface="Times New Roman" panose="02020603050405020304" charset="0"/>
              </a:rPr>
              <a:t>à</a:t>
            </a:r>
            <a:r>
              <a:rPr lang="en-US" sz="24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Để bài văn sinh động, cần dùng nhiều giác quan khi quan sát.</a:t>
            </a:r>
            <a:endParaRPr lang="en-US" altLang="en-US" sz="24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ppt_w</p:attrName>
                                        </p:attrNameLst>
                                      </p:cBhvr>
                                      <p:tavLst>
                                        <p:tav tm="0" fmla="#ppt_w*sin(2.5*pi*$)">
                                          <p:val>
                                            <p:fltVal val="0"/>
                                          </p:val>
                                        </p:tav>
                                        <p:tav tm="100000">
                                          <p:val>
                                            <p:fltVal val="1"/>
                                          </p:val>
                                        </p:tav>
                                      </p:tavLst>
                                    </p:anim>
                                    <p:anim calcmode="lin" valueType="num">
                                      <p:cBhvr>
                                        <p:cTn id="9" dur="1000" fill="hold"/>
                                        <p:tgtEl>
                                          <p:spTgt spid="8"/>
                                        </p:tgtEl>
                                        <p:attrNameLst>
                                          <p:attrName>ppt_h</p:attrName>
                                        </p:attrNameLst>
                                      </p:cBhvr>
                                      <p:tavLst>
                                        <p:tav tm="0">
                                          <p:val>
                                            <p:strVal val="#ppt_h"/>
                                          </p:val>
                                        </p:tav>
                                        <p:tav tm="100000">
                                          <p:val>
                                            <p:strVal val="#ppt_h"/>
                                          </p:val>
                                        </p:tav>
                                      </p:tavLst>
                                    </p:anim>
                                  </p:childTnLst>
                                </p:cTn>
                              </p:par>
                              <p:par>
                                <p:cTn id="10" presetID="55" presetClass="entr" presetSubtype="0" fill="hold" nodeType="withEffect">
                                  <p:stCondLst>
                                    <p:cond delay="1000"/>
                                  </p:stCondLst>
                                  <p:childTnLst>
                                    <p:set>
                                      <p:cBhvr>
                                        <p:cTn id="11" dur="1" fill="hold">
                                          <p:stCondLst>
                                            <p:cond delay="0"/>
                                          </p:stCondLst>
                                        </p:cTn>
                                        <p:tgtEl>
                                          <p:spTgt spid="16"/>
                                        </p:tgtEl>
                                        <p:attrNameLst>
                                          <p:attrName>style.visibility</p:attrName>
                                        </p:attrNameLst>
                                      </p:cBhvr>
                                      <p:to>
                                        <p:strVal val="visible"/>
                                      </p:to>
                                    </p:set>
                                    <p:anim calcmode="lin" valueType="num">
                                      <p:cBhvr>
                                        <p:cTn id="12" dur="750" fill="hold"/>
                                        <p:tgtEl>
                                          <p:spTgt spid="16"/>
                                        </p:tgtEl>
                                        <p:attrNameLst>
                                          <p:attrName>ppt_w</p:attrName>
                                        </p:attrNameLst>
                                      </p:cBhvr>
                                      <p:tavLst>
                                        <p:tav tm="0">
                                          <p:val>
                                            <p:strVal val="#ppt_w*0.70"/>
                                          </p:val>
                                        </p:tav>
                                        <p:tav tm="100000">
                                          <p:val>
                                            <p:strVal val="#ppt_w"/>
                                          </p:val>
                                        </p:tav>
                                      </p:tavLst>
                                    </p:anim>
                                    <p:anim calcmode="lin" valueType="num">
                                      <p:cBhvr>
                                        <p:cTn id="13" dur="750" fill="hold"/>
                                        <p:tgtEl>
                                          <p:spTgt spid="16"/>
                                        </p:tgtEl>
                                        <p:attrNameLst>
                                          <p:attrName>ppt_h</p:attrName>
                                        </p:attrNameLst>
                                      </p:cBhvr>
                                      <p:tavLst>
                                        <p:tav tm="0">
                                          <p:val>
                                            <p:strVal val="#ppt_h"/>
                                          </p:val>
                                        </p:tav>
                                        <p:tav tm="100000">
                                          <p:val>
                                            <p:strVal val="#ppt_h"/>
                                          </p:val>
                                        </p:tav>
                                      </p:tavLst>
                                    </p:anim>
                                    <p:animEffect transition="in" filter="fade">
                                      <p:cBhvr>
                                        <p:cTn id="14" dur="750"/>
                                        <p:tgtEl>
                                          <p:spTgt spid="16"/>
                                        </p:tgtEl>
                                      </p:cBhvr>
                                    </p:animEffect>
                                  </p:childTnLst>
                                </p:cTn>
                              </p:par>
                              <p:par>
                                <p:cTn id="15" presetID="55" presetClass="entr" presetSubtype="0" fill="hold" nodeType="withEffect">
                                  <p:stCondLst>
                                    <p:cond delay="1500"/>
                                  </p:stCondLst>
                                  <p:childTnLst>
                                    <p:set>
                                      <p:cBhvr>
                                        <p:cTn id="16" dur="1" fill="hold">
                                          <p:stCondLst>
                                            <p:cond delay="0"/>
                                          </p:stCondLst>
                                        </p:cTn>
                                        <p:tgtEl>
                                          <p:spTgt spid="17"/>
                                        </p:tgtEl>
                                        <p:attrNameLst>
                                          <p:attrName>style.visibility</p:attrName>
                                        </p:attrNameLst>
                                      </p:cBhvr>
                                      <p:to>
                                        <p:strVal val="visible"/>
                                      </p:to>
                                    </p:set>
                                    <p:anim calcmode="lin" valueType="num">
                                      <p:cBhvr>
                                        <p:cTn id="17" dur="750" fill="hold"/>
                                        <p:tgtEl>
                                          <p:spTgt spid="17"/>
                                        </p:tgtEl>
                                        <p:attrNameLst>
                                          <p:attrName>ppt_w</p:attrName>
                                        </p:attrNameLst>
                                      </p:cBhvr>
                                      <p:tavLst>
                                        <p:tav tm="0">
                                          <p:val>
                                            <p:strVal val="#ppt_w*0.70"/>
                                          </p:val>
                                        </p:tav>
                                        <p:tav tm="100000">
                                          <p:val>
                                            <p:strVal val="#ppt_w"/>
                                          </p:val>
                                        </p:tav>
                                      </p:tavLst>
                                    </p:anim>
                                    <p:anim calcmode="lin" valueType="num">
                                      <p:cBhvr>
                                        <p:cTn id="18" dur="750" fill="hold"/>
                                        <p:tgtEl>
                                          <p:spTgt spid="17"/>
                                        </p:tgtEl>
                                        <p:attrNameLst>
                                          <p:attrName>ppt_h</p:attrName>
                                        </p:attrNameLst>
                                      </p:cBhvr>
                                      <p:tavLst>
                                        <p:tav tm="0">
                                          <p:val>
                                            <p:strVal val="#ppt_h"/>
                                          </p:val>
                                        </p:tav>
                                        <p:tav tm="100000">
                                          <p:val>
                                            <p:strVal val="#ppt_h"/>
                                          </p:val>
                                        </p:tav>
                                      </p:tavLst>
                                    </p:anim>
                                    <p:animEffect transition="in" filter="fade">
                                      <p:cBhvr>
                                        <p:cTn id="19" dur="750"/>
                                        <p:tgtEl>
                                          <p:spTgt spid="17"/>
                                        </p:tgtEl>
                                      </p:cBhvr>
                                    </p:animEffect>
                                  </p:childTnLst>
                                </p:cTn>
                              </p:par>
                              <p:par>
                                <p:cTn id="20" presetID="45"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ppt_w</p:attrName>
                                        </p:attrNameLst>
                                      </p:cBhvr>
                                      <p:tavLst>
                                        <p:tav tm="0" fmla="#ppt_w*sin(2.5*pi*$)">
                                          <p:val>
                                            <p:fltVal val="0"/>
                                          </p:val>
                                        </p:tav>
                                        <p:tav tm="100000">
                                          <p:val>
                                            <p:fltVal val="1"/>
                                          </p:val>
                                        </p:tav>
                                      </p:tavLst>
                                    </p:anim>
                                    <p:anim calcmode="lin" valueType="num">
                                      <p:cBhvr>
                                        <p:cTn id="24" dur="1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000" fill="hold">
                                          <p:stCondLst>
                                            <p:cond delay="0"/>
                                          </p:stCondLst>
                                        </p:cTn>
                                        <p:tgtEl>
                                          <p:spTgt spid="4"/>
                                        </p:tgtEl>
                                        <p:attrNameLst>
                                          <p:attrName>style.visibility</p:attrName>
                                        </p:attrNameLst>
                                      </p:cBhvr>
                                      <p:to>
                                        <p:strVal val="visible"/>
                                      </p:to>
                                    </p:set>
                                    <p:animEffect transition="in" filter="box(in)">
                                      <p:cBhvr>
                                        <p:cTn id="2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3491865" y="483235"/>
            <a:ext cx="5083175" cy="2764785"/>
          </a:xfrm>
          <a:prstGeom prst="cloudCallout">
            <a:avLst>
              <a:gd name="adj1" fmla="val -81555"/>
              <a:gd name="adj2" fmla="val 30015"/>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eaLnBrk="1" hangingPunct="1">
              <a:spcBef>
                <a:spcPct val="50000"/>
              </a:spcBef>
              <a:buNone/>
            </a:pPr>
            <a:r>
              <a:rPr lang="en-US" altLang="en-US" sz="2800" b="1" dirty="0">
                <a:solidFill>
                  <a:schemeClr val="bg1"/>
                </a:solidFill>
                <a:latin typeface="Arial" panose="020B0604020202020204" pitchFamily="34" charset="0"/>
                <a:sym typeface="+mn-ea"/>
              </a:rPr>
              <a:t>Tìm một chi tiết thể hiện sự quan sát tinh tế của tác giả</a:t>
            </a:r>
            <a:endParaRPr lang="en-US" altLang="en-US" sz="2800" b="1" kern="0" dirty="0">
              <a:solidFill>
                <a:schemeClr val="bg1"/>
              </a:solidFill>
              <a:latin typeface="Arial" panose="020B0604020202020204" pitchFamily="34" charset="0"/>
              <a:ea typeface="华康方圆体W7(P)" pitchFamily="82" charset="-122"/>
              <a:sym typeface="+mn-ea"/>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71750"/>
            <a:ext cx="2727325" cy="2378075"/>
          </a:xfrm>
          <a:prstGeom prst="rect">
            <a:avLst/>
          </a:prstGeom>
        </p:spPr>
      </p:pic>
      <p:sp>
        <p:nvSpPr>
          <p:cNvPr id="21514" name="AutoShape 10"/>
          <p:cNvSpPr/>
          <p:nvPr/>
        </p:nvSpPr>
        <p:spPr>
          <a:xfrm>
            <a:off x="2319020" y="3364230"/>
            <a:ext cx="5243195" cy="1542415"/>
          </a:xfrm>
          <a:prstGeom prst="wedgeEllipseCallout">
            <a:avLst>
              <a:gd name="adj1" fmla="val 6715"/>
              <a:gd name="adj2" fmla="val -113277"/>
            </a:avLst>
          </a:prstGeom>
          <a:ln>
            <a:headEnd type="none" w="med" len="med"/>
            <a:tailEnd type="none" w="med" len="med"/>
          </a:ln>
          <a:effectLst>
            <a:glow rad="635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400" b="1" dirty="0">
                <a:solidFill>
                  <a:srgbClr val="FF0000"/>
                </a:solidFill>
                <a:sym typeface="+mn-ea"/>
              </a:rPr>
              <a:t>Rất nhạy cảm, tế nhị, có khả năng đi sâu vào những chi tiết rất nhỏ, rất sâu sắc.</a:t>
            </a:r>
            <a:endParaRPr lang="en-US" altLang="en-US" sz="2400" b="1" dirty="0">
              <a:solidFill>
                <a:srgbClr val="FF0000"/>
              </a:solidFill>
            </a:endParaRPr>
          </a:p>
          <a:p>
            <a:pPr marL="0" lvl="0" indent="0" algn="ctr" eaLnBrk="1" hangingPunct="1">
              <a:spcBef>
                <a:spcPct val="0"/>
              </a:spcBef>
              <a:buNone/>
            </a:pPr>
            <a:endParaRPr lang="en-US" altLang="en-US" sz="2400" b="1" dirty="0">
              <a:solidFill>
                <a:srgbClr val="FF0000"/>
              </a:solidFill>
            </a:endParaRPr>
          </a:p>
        </p:txBody>
      </p:sp>
      <p:sp>
        <p:nvSpPr>
          <p:cNvPr id="21509" name="Text Box 5"/>
          <p:cNvSpPr txBox="1">
            <a:spLocks noChangeArrowheads="1"/>
          </p:cNvSpPr>
          <p:nvPr/>
        </p:nvSpPr>
        <p:spPr bwMode="auto">
          <a:xfrm>
            <a:off x="4787900" y="1779270"/>
            <a:ext cx="1795145" cy="521970"/>
          </a:xfrm>
          <a:prstGeom prst="rect">
            <a:avLst/>
          </a:prstGeom>
          <a:noFill/>
          <a:ln>
            <a:noFill/>
          </a:ln>
          <a:effectLst/>
          <a:extLst>
            <a:ext uri="{909E8E84-426E-40DD-AFC4-6F175D3DCCD1}">
              <a14:hiddenFill xmlns:a14="http://schemas.microsoft.com/office/drawing/2010/main">
                <a:gradFill rotWithShape="1">
                  <a:gsLst>
                    <a:gs pos="0">
                      <a:srgbClr val="FFCCFF"/>
                    </a:gs>
                    <a:gs pos="50000">
                      <a:schemeClr val="bg1"/>
                    </a:gs>
                    <a:gs pos="100000">
                      <a:srgbClr val="FF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buNone/>
            </a:pPr>
            <a:r>
              <a:rPr lang="en-US" altLang="en-US" sz="2800" b="1" dirty="0">
                <a:solidFill>
                  <a:srgbClr val="FF0000"/>
                </a:solidFill>
                <a:latin typeface="Arial" panose="020B0604020202020204" pitchFamily="34" charset="0"/>
              </a:rPr>
              <a:t>tinh tế</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box(in)">
                                      <p:cBhvr>
                                        <p:cTn id="7" dur="500"/>
                                        <p:tgtEl>
                                          <p:spTgt spid="21509">
                                            <p:txEl>
                                              <p:pRg st="0" end="0"/>
                                            </p:txEl>
                                          </p:spTgt>
                                        </p:tgtEl>
                                      </p:cBhvr>
                                    </p:animEffect>
                                  </p:childTnLst>
                                </p:cTn>
                              </p:par>
                              <p:par>
                                <p:cTn id="8" presetID="19" presetClass="emph" presetSubtype="0" repeatCount="indefinite" fill="hold" nodeType="withEffect">
                                  <p:stCondLst>
                                    <p:cond delay="0"/>
                                  </p:stCondLst>
                                  <p:endCondLst>
                                    <p:cond evt="onNext" delay="0">
                                      <p:tgtEl>
                                        <p:sldTgt/>
                                      </p:tgtEl>
                                    </p:cond>
                                  </p:endCondLst>
                                  <p:childTnLst>
                                    <p:animClr clrSpc="rgb" dir="cw">
                                      <p:cBhvr override="childStyle">
                                        <p:cTn id="9" dur="500" fill="hold"/>
                                        <p:tgtEl>
                                          <p:spTgt spid="21509">
                                            <p:txEl>
                                              <p:pRg st="0" end="0"/>
                                            </p:txEl>
                                          </p:spTgt>
                                        </p:tgtEl>
                                        <p:attrNameLst>
                                          <p:attrName>style.color</p:attrName>
                                        </p:attrNameLst>
                                      </p:cBhvr>
                                      <p:to>
                                        <a:srgbClr val="FFFF00"/>
                                      </p:to>
                                    </p:animClr>
                                    <p:animClr clrSpc="rgb" dir="cw">
                                      <p:cBhvr>
                                        <p:cTn id="10" dur="500" fill="hold"/>
                                        <p:tgtEl>
                                          <p:spTgt spid="21509">
                                            <p:txEl>
                                              <p:pRg st="0" end="0"/>
                                            </p:txEl>
                                          </p:spTgt>
                                        </p:tgtEl>
                                        <p:attrNameLst>
                                          <p:attrName>fillcolor</p:attrName>
                                        </p:attrNameLst>
                                      </p:cBhvr>
                                      <p:to>
                                        <a:srgbClr val="FFFF00"/>
                                      </p:to>
                                    </p:animClr>
                                    <p:set>
                                      <p:cBhvr>
                                        <p:cTn id="11" dur="500" fill="hold"/>
                                        <p:tgtEl>
                                          <p:spTgt spid="21509">
                                            <p:txEl>
                                              <p:pRg st="0" end="0"/>
                                            </p:txEl>
                                          </p:spTgt>
                                        </p:tgtEl>
                                        <p:attrNameLst>
                                          <p:attrName>fill.type</p:attrName>
                                        </p:attrNameLst>
                                      </p:cBhvr>
                                      <p:to>
                                        <p:strVal val="solid"/>
                                      </p:to>
                                    </p:set>
                                    <p:set>
                                      <p:cBhvr>
                                        <p:cTn id="12" dur="500" fill="hold"/>
                                        <p:tgtEl>
                                          <p:spTgt spid="21509">
                                            <p:txEl>
                                              <p:pRg st="0" end="0"/>
                                            </p:txEl>
                                          </p:spTgt>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14"/>
                                        </p:tgtEl>
                                        <p:attrNameLst>
                                          <p:attrName>style.visibility</p:attrName>
                                        </p:attrNameLst>
                                      </p:cBhvr>
                                      <p:to>
                                        <p:strVal val="visible"/>
                                      </p:to>
                                    </p:set>
                                    <p:animEffect transition="in" filter="box(in)">
                                      <p:cBhvr>
                                        <p:cTn id="17" dur="500"/>
                                        <p:tgtEl>
                                          <p:spTgt spid="2151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1" nodeType="clickEffect">
                                  <p:stCondLst>
                                    <p:cond delay="0"/>
                                  </p:stCondLst>
                                  <p:childTnLst>
                                    <p:animEffect transition="out" filter="box(in)">
                                      <p:cBhvr>
                                        <p:cTn id="21" dur="500"/>
                                        <p:tgtEl>
                                          <p:spTgt spid="21514"/>
                                        </p:tgtEl>
                                      </p:cBhvr>
                                    </p:animEffect>
                                    <p:set>
                                      <p:cBhvr>
                                        <p:cTn id="22" dur="1" fill="hold">
                                          <p:stCondLst>
                                            <p:cond delay="499"/>
                                          </p:stCondLst>
                                        </p:cTn>
                                        <p:tgtEl>
                                          <p:spTgt spid="215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 grpId="0" bldLvl="0" animBg="1"/>
      <p:bldP spid="21514" grpId="1" bldLvl="0" animBg="1"/>
      <p:bldP spid="21509"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8288795" y="726342"/>
            <a:ext cx="633788" cy="674030"/>
            <a:chOff x="11050288" y="954351"/>
            <a:chExt cx="844941" cy="898707"/>
          </a:xfrm>
        </p:grpSpPr>
        <p:sp>
          <p:nvSpPr>
            <p:cNvPr id="30" name="Freeform 14"/>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91440" tIns="45720" rIns="91440" bIns="45720" numCol="1" anchor="t" anchorCtr="0" compatLnSpc="1"/>
            <a:lstStyle/>
            <a:p>
              <a:endParaRPr lang="zh-CN" altLang="en-US"/>
            </a:p>
          </p:txBody>
        </p:sp>
        <p:grpSp>
          <p:nvGrpSpPr>
            <p:cNvPr id="31" name="组合 30"/>
            <p:cNvGrpSpPr/>
            <p:nvPr/>
          </p:nvGrpSpPr>
          <p:grpSpPr>
            <a:xfrm>
              <a:off x="11099054" y="976235"/>
              <a:ext cx="443012" cy="876823"/>
              <a:chOff x="11099054" y="976235"/>
              <a:chExt cx="443012" cy="876823"/>
            </a:xfrm>
          </p:grpSpPr>
          <p:sp>
            <p:nvSpPr>
              <p:cNvPr id="32" name="Line 15"/>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Line 16"/>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4" name="Freeform 17"/>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91440" tIns="45720" rIns="91440" bIns="45720" numCol="1" anchor="t" anchorCtr="0" compatLnSpc="1"/>
              <a:lstStyle/>
              <a:p>
                <a:endParaRPr lang="zh-CN" altLang="en-US"/>
              </a:p>
            </p:txBody>
          </p:sp>
          <p:sp>
            <p:nvSpPr>
              <p:cNvPr id="35" name="Freeform 18"/>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91440" tIns="45720" rIns="91440" bIns="45720" numCol="1" anchor="t" anchorCtr="0" compatLnSpc="1"/>
              <a:lstStyle/>
              <a:p>
                <a:endParaRPr lang="zh-CN" altLang="en-US"/>
              </a:p>
            </p:txBody>
          </p:sp>
          <p:sp>
            <p:nvSpPr>
              <p:cNvPr id="36" name="Freeform 19"/>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91440" tIns="45720" rIns="91440" bIns="45720" numCol="1" anchor="t" anchorCtr="0" compatLnSpc="1"/>
              <a:lstStyle/>
              <a:p>
                <a:endParaRPr lang="zh-CN" altLang="en-US"/>
              </a:p>
            </p:txBody>
          </p:sp>
        </p:grpSp>
      </p:grpSp>
      <p:grpSp>
        <p:nvGrpSpPr>
          <p:cNvPr id="60" name="组合 59"/>
          <p:cNvGrpSpPr/>
          <p:nvPr/>
        </p:nvGrpSpPr>
        <p:grpSpPr>
          <a:xfrm>
            <a:off x="593725" y="1077595"/>
            <a:ext cx="8155305" cy="3686810"/>
            <a:chOff x="8727083" y="2413468"/>
            <a:chExt cx="2234241" cy="1442847"/>
          </a:xfrm>
        </p:grpSpPr>
        <p:grpSp>
          <p:nvGrpSpPr>
            <p:cNvPr id="61" name="组合 60"/>
            <p:cNvGrpSpPr/>
            <p:nvPr/>
          </p:nvGrpSpPr>
          <p:grpSpPr>
            <a:xfrm>
              <a:off x="8727083" y="2413468"/>
              <a:ext cx="2234241" cy="1442847"/>
              <a:chOff x="3464228" y="2059629"/>
              <a:chExt cx="3712898" cy="2397747"/>
            </a:xfrm>
            <a:solidFill>
              <a:srgbClr val="EC7070"/>
            </a:solidFill>
          </p:grpSpPr>
          <p:sp>
            <p:nvSpPr>
              <p:cNvPr id="63" name="椭圆 62"/>
              <p:cNvSpPr/>
              <p:nvPr/>
            </p:nvSpPr>
            <p:spPr>
              <a:xfrm>
                <a:off x="4568083" y="2059629"/>
                <a:ext cx="1470212" cy="14702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5099717" y="3030450"/>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4224941" y="3098602"/>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p:nvPr/>
            </p:nvSpPr>
            <p:spPr>
              <a:xfrm>
                <a:off x="4012259" y="2523551"/>
                <a:ext cx="1052745" cy="10527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p:nvPr/>
            </p:nvSpPr>
            <p:spPr>
              <a:xfrm>
                <a:off x="3464228" y="3021778"/>
                <a:ext cx="1198101" cy="1198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5694500" y="2585014"/>
                <a:ext cx="1104636" cy="1104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5818352" y="2938205"/>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2" name="文本框 71"/>
            <p:cNvSpPr txBox="1"/>
            <p:nvPr/>
          </p:nvSpPr>
          <p:spPr>
            <a:xfrm>
              <a:off x="8991685" y="2885636"/>
              <a:ext cx="1779495" cy="729127"/>
            </a:xfrm>
            <a:prstGeom prst="rect">
              <a:avLst/>
            </a:prstGeom>
            <a:noFill/>
          </p:spPr>
          <p:txBody>
            <a:bodyPr wrap="square" rtlCol="0">
              <a:spAutoFit/>
            </a:bodyPr>
            <a:lstStyle/>
            <a:p>
              <a:pPr algn="ctr">
                <a:lnSpc>
                  <a:spcPct val="120000"/>
                </a:lnSpc>
              </a:pPr>
              <a:r>
                <a:rPr lang="zh-CN" altLang="en-US" sz="3200" b="1" dirty="0">
                  <a:solidFill>
                    <a:schemeClr val="bg1"/>
                  </a:solidFill>
                </a:rPr>
                <a:t> Tả cảnh </a:t>
              </a:r>
              <a:r>
                <a:rPr lang="en-GB" altLang="zh-CN" sz="3200" b="1" dirty="0">
                  <a:solidFill>
                    <a:schemeClr val="bg1"/>
                  </a:solidFill>
                </a:rPr>
                <a:t>nên</a:t>
              </a:r>
              <a:r>
                <a:rPr lang="zh-CN" altLang="en-US" sz="3200" b="1" dirty="0">
                  <a:solidFill>
                    <a:schemeClr val="bg1"/>
                  </a:solidFill>
                </a:rPr>
                <a:t> có hoạt động </a:t>
              </a:r>
            </a:p>
            <a:p>
              <a:pPr algn="ctr">
                <a:lnSpc>
                  <a:spcPct val="120000"/>
                </a:lnSpc>
              </a:pPr>
              <a:r>
                <a:rPr lang="zh-CN" altLang="en-US" sz="3200" b="1" dirty="0">
                  <a:solidFill>
                    <a:schemeClr val="bg1"/>
                  </a:solidFill>
                </a:rPr>
                <a:t>của con người</a:t>
              </a:r>
              <a:r>
                <a:rPr lang="en-GB" altLang="zh-CN" sz="3200" b="1" dirty="0">
                  <a:solidFill>
                    <a:schemeClr val="bg1"/>
                  </a:solidFill>
                </a:rPr>
                <a:t> và </a:t>
              </a:r>
              <a:r>
                <a:rPr lang="zh-CN" altLang="en-US" sz="3200" b="1" dirty="0">
                  <a:solidFill>
                    <a:schemeClr val="bg1"/>
                  </a:solidFill>
                </a:rPr>
                <a:t>con vật </a:t>
              </a:r>
            </a:p>
            <a:p>
              <a:pPr algn="ctr">
                <a:lnSpc>
                  <a:spcPct val="120000"/>
                </a:lnSpc>
              </a:pPr>
              <a:r>
                <a:rPr lang="en-GB" altLang="zh-CN" sz="3200" b="1" dirty="0">
                  <a:solidFill>
                    <a:schemeClr val="bg1"/>
                  </a:solidFill>
                </a:rPr>
                <a:t>để</a:t>
              </a:r>
              <a:r>
                <a:rPr lang="zh-CN" altLang="en-US" sz="3200" b="1" dirty="0">
                  <a:solidFill>
                    <a:schemeClr val="bg1"/>
                  </a:solidFill>
                </a:rPr>
                <a:t> làm cho cảnh thêm sinh động</a:t>
              </a:r>
              <a:r>
                <a:rPr lang="en-GB" altLang="zh-CN" sz="3200" b="1" dirty="0">
                  <a:solidFill>
                    <a:schemeClr val="bg1"/>
                  </a:solidFill>
                </a:rPr>
                <a:t> </a:t>
              </a:r>
              <a:r>
                <a:rPr lang="zh-CN" altLang="en-US" sz="3200" b="1" dirty="0">
                  <a:solidFill>
                    <a:schemeClr val="bg1"/>
                  </a:solidFill>
                </a:rPr>
                <a:t>hơn.</a:t>
              </a:r>
            </a:p>
          </p:txBody>
        </p:sp>
      </p:grpSp>
      <p:grpSp>
        <p:nvGrpSpPr>
          <p:cNvPr id="70" name="Group 13"/>
          <p:cNvGrpSpPr>
            <a:grpSpLocks noChangeAspect="1"/>
          </p:cNvGrpSpPr>
          <p:nvPr/>
        </p:nvGrpSpPr>
        <p:grpSpPr bwMode="auto">
          <a:xfrm rot="20521541" flipH="1">
            <a:off x="7720968" y="638478"/>
            <a:ext cx="479262" cy="541403"/>
            <a:chOff x="2678" y="933"/>
            <a:chExt cx="2080" cy="2350"/>
          </a:xfrm>
          <a:solidFill>
            <a:srgbClr val="206F6F"/>
          </a:solidFill>
        </p:grpSpPr>
        <p:sp>
          <p:nvSpPr>
            <p:cNvPr id="71" name="Freeform 14"/>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91440" tIns="45720" rIns="91440" bIns="45720" numCol="1" anchor="t" anchorCtr="0" compatLnSpc="1"/>
            <a:lstStyle/>
            <a:p>
              <a:endParaRPr lang="zh-CN" altLang="en-US"/>
            </a:p>
          </p:txBody>
        </p:sp>
        <p:sp>
          <p:nvSpPr>
            <p:cNvPr id="72" name="Line 15"/>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Line 16"/>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91440" tIns="45720" rIns="91440" bIns="45720" numCol="1" anchor="t" anchorCtr="0" compatLnSpc="1"/>
            <a:lstStyle/>
            <a:p>
              <a:endParaRPr lang="zh-CN" altLang="en-US"/>
            </a:p>
          </p:txBody>
        </p:sp>
        <p:sp>
          <p:nvSpPr>
            <p:cNvPr id="74" name="Freeform 17"/>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91440" tIns="45720" rIns="91440" bIns="45720" numCol="1" anchor="t" anchorCtr="0" compatLnSpc="1"/>
            <a:lstStyle/>
            <a:p>
              <a:endParaRPr lang="zh-CN" altLang="en-US"/>
            </a:p>
          </p:txBody>
        </p:sp>
        <p:sp>
          <p:nvSpPr>
            <p:cNvPr id="75" name="Freeform 18"/>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91440" tIns="45720" rIns="91440" bIns="45720" numCol="1" anchor="t" anchorCtr="0" compatLnSpc="1"/>
            <a:lstStyle/>
            <a:p>
              <a:endParaRPr lang="zh-CN" altLang="en-US"/>
            </a:p>
          </p:txBody>
        </p:sp>
        <p:sp>
          <p:nvSpPr>
            <p:cNvPr id="76" name="Freeform 19"/>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91440" tIns="45720" rIns="91440" bIns="45720" numCol="1" anchor="t" anchorCtr="0" compatLnSpc="1"/>
            <a:lstStyle/>
            <a:p>
              <a:endParaRPr lang="zh-CN" altLang="en-US"/>
            </a:p>
          </p:txBody>
        </p:sp>
      </p:grpSp>
      <p:grpSp>
        <p:nvGrpSpPr>
          <p:cNvPr id="83" name="组合 82"/>
          <p:cNvGrpSpPr/>
          <p:nvPr/>
        </p:nvGrpSpPr>
        <p:grpSpPr>
          <a:xfrm>
            <a:off x="725805" y="695960"/>
            <a:ext cx="2183765" cy="2090420"/>
            <a:chOff x="550389" y="5845949"/>
            <a:chExt cx="1133729" cy="876188"/>
          </a:xfrm>
        </p:grpSpPr>
        <p:sp>
          <p:nvSpPr>
            <p:cNvPr id="84" name="Freeform 5"/>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t" anchorCtr="0" compatLnSpc="1"/>
            <a:lstStyle/>
            <a:p>
              <a:endParaRPr lang="zh-CN" altLang="en-US"/>
            </a:p>
          </p:txBody>
        </p:sp>
        <p:sp>
          <p:nvSpPr>
            <p:cNvPr id="85" name="Freeform 5"/>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1000"/>
                                      </p:stCondLst>
                                      <p:childTnLst>
                                        <p:set>
                                          <p:cBhvr>
                                            <p:cTn id="6" dur="1" fill="hold">
                                              <p:stCondLst>
                                                <p:cond delay="0"/>
                                              </p:stCondLst>
                                            </p:cTn>
                                            <p:tgtEl>
                                              <p:spTgt spid="60"/>
                                            </p:tgtEl>
                                            <p:attrNameLst>
                                              <p:attrName>style.visibility</p:attrName>
                                            </p:attrNameLst>
                                          </p:cBhvr>
                                          <p:to>
                                            <p:strVal val="visible"/>
                                          </p:to>
                                        </p:set>
                                        <p:anim calcmode="lin" valueType="num" p14:bounceEnd="74000">
                                          <p:cBhvr additive="base">
                                            <p:cTn id="7" dur="1250" fill="hold"/>
                                            <p:tgtEl>
                                              <p:spTgt spid="60"/>
                                            </p:tgtEl>
                                            <p:attrNameLst>
                                              <p:attrName>ppt_x</p:attrName>
                                            </p:attrNameLst>
                                          </p:cBhvr>
                                          <p:tavLst>
                                            <p:tav tm="0">
                                              <p:val>
                                                <p:strVal val="#ppt_x"/>
                                              </p:val>
                                            </p:tav>
                                            <p:tav tm="100000">
                                              <p:val>
                                                <p:strVal val="#ppt_x"/>
                                              </p:val>
                                            </p:tav>
                                          </p:tavLst>
                                        </p:anim>
                                        <p:anim calcmode="lin" valueType="num" p14:bounceEnd="74000">
                                          <p:cBhvr additive="base">
                                            <p:cTn id="8" dur="1250" fill="hold"/>
                                            <p:tgtEl>
                                              <p:spTgt spid="60"/>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750"/>
                                            <p:tgtEl>
                                              <p:spTgt spid="29"/>
                                            </p:tgtEl>
                                          </p:cBhvr>
                                        </p:animEffect>
                                        <p:anim calcmode="lin" valueType="num">
                                          <p:cBhvr>
                                            <p:cTn id="12" dur="750" fill="hold"/>
                                            <p:tgtEl>
                                              <p:spTgt spid="29"/>
                                            </p:tgtEl>
                                            <p:attrNameLst>
                                              <p:attrName>ppt_x</p:attrName>
                                            </p:attrNameLst>
                                          </p:cBhvr>
                                          <p:tavLst>
                                            <p:tav tm="0">
                                              <p:val>
                                                <p:strVal val="#ppt_x"/>
                                              </p:val>
                                            </p:tav>
                                            <p:tav tm="100000">
                                              <p:val>
                                                <p:strVal val="#ppt_x"/>
                                              </p:val>
                                            </p:tav>
                                          </p:tavLst>
                                        </p:anim>
                                        <p:anim calcmode="lin" valueType="num">
                                          <p:cBhvr>
                                            <p:cTn id="13" dur="75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250"/>
                                      </p:stCondLst>
                                      <p:childTnLst>
                                        <p:set>
                                          <p:cBhvr>
                                            <p:cTn id="15" dur="1000" fill="hold">
                                              <p:stCondLst>
                                                <p:cond delay="0"/>
                                              </p:stCondLst>
                                            </p:cTn>
                                            <p:tgtEl>
                                              <p:spTgt spid="70"/>
                                            </p:tgtEl>
                                            <p:attrNameLst>
                                              <p:attrName>style.visibility</p:attrName>
                                            </p:attrNameLst>
                                          </p:cBhvr>
                                          <p:to>
                                            <p:strVal val="visible"/>
                                          </p:to>
                                        </p:set>
                                        <p:animEffect transition="in" filter="fade">
                                          <p:cBhvr>
                                            <p:cTn id="16" dur="1000"/>
                                            <p:tgtEl>
                                              <p:spTgt spid="70"/>
                                            </p:tgtEl>
                                          </p:cBhvr>
                                        </p:animEffect>
                                        <p:anim calcmode="lin" valueType="num">
                                          <p:cBhvr>
                                            <p:cTn id="17" dur="1000" fill="hold"/>
                                            <p:tgtEl>
                                              <p:spTgt spid="70"/>
                                            </p:tgtEl>
                                            <p:attrNameLst>
                                              <p:attrName>ppt_x</p:attrName>
                                            </p:attrNameLst>
                                          </p:cBhvr>
                                          <p:tavLst>
                                            <p:tav tm="0">
                                              <p:val>
                                                <p:strVal val="#ppt_x"/>
                                              </p:val>
                                            </p:tav>
                                            <p:tav tm="100000">
                                              <p:val>
                                                <p:strVal val="#ppt_x"/>
                                              </p:val>
                                            </p:tav>
                                          </p:tavLst>
                                        </p:anim>
                                        <p:anim calcmode="lin" valueType="num">
                                          <p:cBhvr>
                                            <p:cTn id="18" dur="1000" fill="hold"/>
                                            <p:tgtEl>
                                              <p:spTgt spid="70"/>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7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250" fill="hold"/>
                                            <p:tgtEl>
                                              <p:spTgt spid="60"/>
                                            </p:tgtEl>
                                            <p:attrNameLst>
                                              <p:attrName>ppt_x</p:attrName>
                                            </p:attrNameLst>
                                          </p:cBhvr>
                                          <p:tavLst>
                                            <p:tav tm="0">
                                              <p:val>
                                                <p:strVal val="#ppt_x"/>
                                              </p:val>
                                            </p:tav>
                                            <p:tav tm="100000">
                                              <p:val>
                                                <p:strVal val="#ppt_x"/>
                                              </p:val>
                                            </p:tav>
                                          </p:tavLst>
                                        </p:anim>
                                        <p:anim calcmode="lin" valueType="num">
                                          <p:cBhvr additive="base">
                                            <p:cTn id="8" dur="1250" fill="hold"/>
                                            <p:tgtEl>
                                              <p:spTgt spid="60"/>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750"/>
                                            <p:tgtEl>
                                              <p:spTgt spid="29"/>
                                            </p:tgtEl>
                                          </p:cBhvr>
                                        </p:animEffect>
                                        <p:anim calcmode="lin" valueType="num">
                                          <p:cBhvr>
                                            <p:cTn id="12" dur="750" fill="hold"/>
                                            <p:tgtEl>
                                              <p:spTgt spid="29"/>
                                            </p:tgtEl>
                                            <p:attrNameLst>
                                              <p:attrName>ppt_x</p:attrName>
                                            </p:attrNameLst>
                                          </p:cBhvr>
                                          <p:tavLst>
                                            <p:tav tm="0">
                                              <p:val>
                                                <p:strVal val="#ppt_x"/>
                                              </p:val>
                                            </p:tav>
                                            <p:tav tm="100000">
                                              <p:val>
                                                <p:strVal val="#ppt_x"/>
                                              </p:val>
                                            </p:tav>
                                          </p:tavLst>
                                        </p:anim>
                                        <p:anim calcmode="lin" valueType="num">
                                          <p:cBhvr>
                                            <p:cTn id="13" dur="75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250"/>
                                      </p:stCondLst>
                                      <p:childTnLst>
                                        <p:set>
                                          <p:cBhvr>
                                            <p:cTn id="15" dur="1000" fill="hold">
                                              <p:stCondLst>
                                                <p:cond delay="0"/>
                                              </p:stCondLst>
                                            </p:cTn>
                                            <p:tgtEl>
                                              <p:spTgt spid="70"/>
                                            </p:tgtEl>
                                            <p:attrNameLst>
                                              <p:attrName>style.visibility</p:attrName>
                                            </p:attrNameLst>
                                          </p:cBhvr>
                                          <p:to>
                                            <p:strVal val="visible"/>
                                          </p:to>
                                        </p:set>
                                        <p:animEffect transition="in" filter="fade">
                                          <p:cBhvr>
                                            <p:cTn id="16" dur="1000"/>
                                            <p:tgtEl>
                                              <p:spTgt spid="70"/>
                                            </p:tgtEl>
                                          </p:cBhvr>
                                        </p:animEffect>
                                        <p:anim calcmode="lin" valueType="num">
                                          <p:cBhvr>
                                            <p:cTn id="17" dur="1000" fill="hold"/>
                                            <p:tgtEl>
                                              <p:spTgt spid="70"/>
                                            </p:tgtEl>
                                            <p:attrNameLst>
                                              <p:attrName>ppt_x</p:attrName>
                                            </p:attrNameLst>
                                          </p:cBhvr>
                                          <p:tavLst>
                                            <p:tav tm="0">
                                              <p:val>
                                                <p:strVal val="#ppt_x"/>
                                              </p:val>
                                            </p:tav>
                                            <p:tav tm="100000">
                                              <p:val>
                                                <p:strVal val="#ppt_x"/>
                                              </p:val>
                                            </p:tav>
                                          </p:tavLst>
                                        </p:anim>
                                        <p:anim calcmode="lin" valueType="num">
                                          <p:cBhvr>
                                            <p:cTn id="18" dur="1000" fill="hold"/>
                                            <p:tgtEl>
                                              <p:spTgt spid="70"/>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7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1" descr="32033965"/>
          <p:cNvPicPr>
            <a:picLocks noChangeAspect="1"/>
          </p:cNvPicPr>
          <p:nvPr/>
        </p:nvPicPr>
        <p:blipFill>
          <a:blip r:embed="rId3">
            <a:clrChange>
              <a:clrFrom>
                <a:srgbClr val="FFFFFF">
                  <a:alpha val="100000"/>
                </a:srgbClr>
              </a:clrFrom>
              <a:clrTo>
                <a:srgbClr val="FFFFFF">
                  <a:alpha val="100000"/>
                  <a:alpha val="0"/>
                </a:srgbClr>
              </a:clrTo>
            </a:clrChange>
          </a:blip>
          <a:srcRect l="33019" r="33727" b="56416"/>
          <a:stretch>
            <a:fillRect/>
          </a:stretch>
        </p:blipFill>
        <p:spPr>
          <a:xfrm>
            <a:off x="501015" y="843915"/>
            <a:ext cx="2673985" cy="2874010"/>
          </a:xfrm>
          <a:prstGeom prst="rect">
            <a:avLst/>
          </a:prstGeom>
        </p:spPr>
      </p:pic>
      <p:pic>
        <p:nvPicPr>
          <p:cNvPr id="6" name="Content Placeholder 21" descr="32033965"/>
          <p:cNvPicPr>
            <a:picLocks noChangeAspect="1"/>
          </p:cNvPicPr>
          <p:nvPr/>
        </p:nvPicPr>
        <p:blipFill>
          <a:blip r:embed="rId3">
            <a:clrChange>
              <a:clrFrom>
                <a:srgbClr val="FFFFFF">
                  <a:alpha val="100000"/>
                </a:srgbClr>
              </a:clrFrom>
              <a:clrTo>
                <a:srgbClr val="FFFFFF">
                  <a:alpha val="100000"/>
                  <a:alpha val="0"/>
                </a:srgbClr>
              </a:clrTo>
            </a:clrChange>
          </a:blip>
          <a:srcRect l="66099" b="56416"/>
          <a:stretch>
            <a:fillRect/>
          </a:stretch>
        </p:blipFill>
        <p:spPr>
          <a:xfrm>
            <a:off x="3284855" y="843915"/>
            <a:ext cx="2726055" cy="2874010"/>
          </a:xfrm>
          <a:prstGeom prst="rect">
            <a:avLst/>
          </a:prstGeom>
        </p:spPr>
      </p:pic>
      <p:pic>
        <p:nvPicPr>
          <p:cNvPr id="8" name="Content Placeholder 21" descr="32033965"/>
          <p:cNvPicPr>
            <a:picLocks noChangeAspect="1"/>
          </p:cNvPicPr>
          <p:nvPr/>
        </p:nvPicPr>
        <p:blipFill>
          <a:blip r:embed="rId3">
            <a:clrChange>
              <a:clrFrom>
                <a:srgbClr val="FFFFFF">
                  <a:alpha val="100000"/>
                </a:srgbClr>
              </a:clrFrom>
              <a:clrTo>
                <a:srgbClr val="FFFFFF">
                  <a:alpha val="100000"/>
                  <a:alpha val="0"/>
                </a:srgbClr>
              </a:clrTo>
            </a:clrChange>
          </a:blip>
          <a:srcRect r="66547" b="56416"/>
          <a:stretch>
            <a:fillRect/>
          </a:stretch>
        </p:blipFill>
        <p:spPr>
          <a:xfrm>
            <a:off x="5750560" y="843915"/>
            <a:ext cx="2690495" cy="2874010"/>
          </a:xfrm>
          <a:prstGeom prst="rect">
            <a:avLst/>
          </a:prstGeom>
        </p:spPr>
      </p:pic>
      <p:sp>
        <p:nvSpPr>
          <p:cNvPr id="10" name="Text Box 9"/>
          <p:cNvSpPr txBox="1"/>
          <p:nvPr/>
        </p:nvSpPr>
        <p:spPr>
          <a:xfrm>
            <a:off x="2014855" y="4315460"/>
            <a:ext cx="5295900" cy="583565"/>
          </a:xfrm>
          <a:prstGeom prst="rect">
            <a:avLst/>
          </a:prstGeom>
          <a:noFill/>
        </p:spPr>
        <p:txBody>
          <a:bodyPr wrap="none" rtlCol="0">
            <a:spAutoFit/>
          </a:bodyPr>
          <a:lstStyle/>
          <a:p>
            <a:r>
              <a:rPr lang="en-GB" altLang="en-US" sz="3200" b="1">
                <a:solidFill>
                  <a:srgbClr val="FF0000"/>
                </a:solidFill>
              </a:rPr>
              <a:t>Em thích buổi nào trong ngày?</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ltLang="en-US"/>
          </a:p>
        </p:txBody>
      </p:sp>
      <p:pic>
        <p:nvPicPr>
          <p:cNvPr id="17410" name="Picture 5" descr="C:\Users\HP\Pictures\HINH SOAN BAI\TLV TUAN 1\du-lich-tien-giang-tham-quan-miet-vuon-cay-an-trai-1.pngdu-lich-tien-giang-tham-quan-miet-vuon-cay-an-trai-1"/>
          <p:cNvPicPr>
            <a:picLocks noChangeAspect="1"/>
          </p:cNvPicPr>
          <p:nvPr/>
        </p:nvPicPr>
        <p:blipFill>
          <a:blip r:embed="rId2"/>
          <a:srcRect/>
          <a:stretch>
            <a:fillRect/>
          </a:stretch>
        </p:blipFill>
        <p:spPr>
          <a:xfrm>
            <a:off x="35560" y="0"/>
            <a:ext cx="4283075" cy="2570480"/>
          </a:xfrm>
          <a:prstGeom prst="rect">
            <a:avLst/>
          </a:prstGeom>
          <a:noFill/>
          <a:ln w="9525" cap="flat" cmpd="sng">
            <a:solidFill>
              <a:srgbClr val="FF0066"/>
            </a:solidFill>
            <a:prstDash val="solid"/>
            <a:miter/>
            <a:headEnd type="none" w="med" len="med"/>
            <a:tailEnd type="none" w="med" len="med"/>
          </a:ln>
        </p:spPr>
      </p:pic>
      <p:pic>
        <p:nvPicPr>
          <p:cNvPr id="17411" name="Picture 7" descr="40215133-210590sm"/>
          <p:cNvPicPr>
            <a:picLocks noChangeAspect="1"/>
          </p:cNvPicPr>
          <p:nvPr/>
        </p:nvPicPr>
        <p:blipFill>
          <a:blip r:embed="rId3"/>
          <a:srcRect t="9419" b="12904"/>
          <a:stretch>
            <a:fillRect/>
          </a:stretch>
        </p:blipFill>
        <p:spPr>
          <a:xfrm>
            <a:off x="4875530" y="0"/>
            <a:ext cx="4285615" cy="2569845"/>
          </a:xfrm>
          <a:prstGeom prst="rect">
            <a:avLst/>
          </a:prstGeom>
          <a:noFill/>
          <a:ln w="9525" cap="flat" cmpd="sng">
            <a:solidFill>
              <a:srgbClr val="FF0066"/>
            </a:solidFill>
            <a:prstDash val="solid"/>
            <a:miter/>
            <a:headEnd type="none" w="med" len="med"/>
            <a:tailEnd type="none" w="med" len="med"/>
          </a:ln>
        </p:spPr>
      </p:pic>
      <p:pic>
        <p:nvPicPr>
          <p:cNvPr id="17412" name="Picture 9" descr="C:\Users\HP\Pictures\HINH SOAN BAI\TLV TUAN 1\xay-bon-hoa-truoc-nha-dep-1.jpgxay-bon-hoa-truoc-nha-dep-1"/>
          <p:cNvPicPr>
            <a:picLocks noChangeAspect="1"/>
          </p:cNvPicPr>
          <p:nvPr/>
        </p:nvPicPr>
        <p:blipFill>
          <a:blip r:embed="rId4"/>
          <a:srcRect/>
          <a:stretch>
            <a:fillRect/>
          </a:stretch>
        </p:blipFill>
        <p:spPr>
          <a:xfrm>
            <a:off x="35560" y="2644775"/>
            <a:ext cx="4196080" cy="2499360"/>
          </a:xfrm>
          <a:prstGeom prst="rect">
            <a:avLst/>
          </a:prstGeom>
          <a:noFill/>
          <a:ln w="9525" cap="flat" cmpd="sng">
            <a:solidFill>
              <a:srgbClr val="FF0066"/>
            </a:solidFill>
            <a:prstDash val="solid"/>
            <a:miter/>
            <a:headEnd type="none" w="med" len="med"/>
            <a:tailEnd type="none" w="med" len="med"/>
          </a:ln>
        </p:spPr>
      </p:pic>
      <p:pic>
        <p:nvPicPr>
          <p:cNvPr id="17413" name="Picture 11" descr="1nha-5"/>
          <p:cNvPicPr>
            <a:picLocks noChangeAspect="1"/>
          </p:cNvPicPr>
          <p:nvPr/>
        </p:nvPicPr>
        <p:blipFill>
          <a:blip r:embed="rId5"/>
          <a:srcRect b="15660"/>
          <a:stretch>
            <a:fillRect/>
          </a:stretch>
        </p:blipFill>
        <p:spPr>
          <a:xfrm>
            <a:off x="4875530" y="2644140"/>
            <a:ext cx="4294505" cy="2499995"/>
          </a:xfrm>
          <a:prstGeom prst="rect">
            <a:avLst/>
          </a:prstGeom>
          <a:noFill/>
          <a:ln w="9525" cap="flat" cmpd="sng">
            <a:solidFill>
              <a:srgbClr val="FF0066"/>
            </a:solidFill>
            <a:prstDash val="solid"/>
            <a:miter/>
            <a:headEnd type="none" w="med" len="med"/>
            <a:tailEnd type="none" w="med" len="med"/>
          </a:ln>
        </p:spPr>
      </p:pic>
      <p:pic>
        <p:nvPicPr>
          <p:cNvPr id="2" name="Content Placeholder 1"/>
          <p:cNvPicPr>
            <a:picLocks noGrp="1" noChangeAspect="1"/>
          </p:cNvPicPr>
          <p:nvPr>
            <p:ph idx="1"/>
          </p:nvPr>
        </p:nvPicPr>
        <p:blipFill>
          <a:blip r:embed="rId6"/>
          <a:stretch>
            <a:fillRect/>
          </a:stretch>
        </p:blipFill>
        <p:spPr>
          <a:xfrm>
            <a:off x="3119120" y="2096770"/>
            <a:ext cx="2905125" cy="16002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5" descr="55210085-huongpmcvnuocchuchi_ltuong2"/>
          <p:cNvPicPr>
            <a:picLocks noChangeAspect="1"/>
          </p:cNvPicPr>
          <p:nvPr/>
        </p:nvPicPr>
        <p:blipFill>
          <a:blip r:embed="rId2"/>
          <a:stretch>
            <a:fillRect/>
          </a:stretch>
        </p:blipFill>
        <p:spPr>
          <a:xfrm>
            <a:off x="0" y="2556510"/>
            <a:ext cx="4466590" cy="2589530"/>
          </a:xfrm>
          <a:prstGeom prst="rect">
            <a:avLst/>
          </a:prstGeom>
          <a:noFill/>
          <a:ln w="9525">
            <a:noFill/>
          </a:ln>
        </p:spPr>
      </p:pic>
      <p:pic>
        <p:nvPicPr>
          <p:cNvPr id="19461" name="Picture 8" descr="cong-vien-nuoc-ho-tay"/>
          <p:cNvPicPr>
            <a:picLocks noChangeAspect="1"/>
          </p:cNvPicPr>
          <p:nvPr/>
        </p:nvPicPr>
        <p:blipFill>
          <a:blip r:embed="rId3"/>
          <a:stretch>
            <a:fillRect/>
          </a:stretch>
        </p:blipFill>
        <p:spPr>
          <a:xfrm>
            <a:off x="0" y="-20320"/>
            <a:ext cx="4466590" cy="2495550"/>
          </a:xfrm>
          <a:prstGeom prst="rect">
            <a:avLst/>
          </a:prstGeom>
          <a:noFill/>
          <a:ln w="9525">
            <a:noFill/>
          </a:ln>
        </p:spPr>
      </p:pic>
      <p:pic>
        <p:nvPicPr>
          <p:cNvPr id="2" name="Content Placeholder 1" descr="Picture3"/>
          <p:cNvPicPr>
            <a:picLocks noGrp="1" noChangeAspect="1"/>
          </p:cNvPicPr>
          <p:nvPr>
            <p:ph idx="1"/>
          </p:nvPr>
        </p:nvPicPr>
        <p:blipFill>
          <a:blip r:embed="rId4"/>
          <a:stretch>
            <a:fillRect/>
          </a:stretch>
        </p:blipFill>
        <p:spPr>
          <a:xfrm>
            <a:off x="5026025" y="-20320"/>
            <a:ext cx="4159885" cy="2496185"/>
          </a:xfrm>
          <a:prstGeom prst="rect">
            <a:avLst/>
          </a:prstGeom>
        </p:spPr>
      </p:pic>
      <p:pic>
        <p:nvPicPr>
          <p:cNvPr id="5" name="Picture 5" descr="C:\Users\HP\Documents\Picture4.pngPicture4"/>
          <p:cNvPicPr>
            <a:picLocks noChangeAspect="1"/>
          </p:cNvPicPr>
          <p:nvPr/>
        </p:nvPicPr>
        <p:blipFill>
          <a:blip r:embed="rId5"/>
          <a:srcRect/>
          <a:stretch>
            <a:fillRect/>
          </a:stretch>
        </p:blipFill>
        <p:spPr>
          <a:xfrm>
            <a:off x="5009515" y="2571750"/>
            <a:ext cx="4177030" cy="2589530"/>
          </a:xfrm>
          <a:prstGeom prst="rect">
            <a:avLst/>
          </a:prstGeom>
          <a:noFill/>
          <a:ln w="9525">
            <a:noFill/>
          </a:ln>
        </p:spPr>
      </p:pic>
      <p:pic>
        <p:nvPicPr>
          <p:cNvPr id="6" name="Picture 5"/>
          <p:cNvPicPr>
            <a:picLocks noChangeAspect="1"/>
          </p:cNvPicPr>
          <p:nvPr/>
        </p:nvPicPr>
        <p:blipFill>
          <a:blip r:embed="rId6"/>
          <a:stretch>
            <a:fillRect/>
          </a:stretch>
        </p:blipFill>
        <p:spPr>
          <a:xfrm>
            <a:off x="3204210" y="1707515"/>
            <a:ext cx="2905125" cy="16002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ltLang="en-US"/>
          </a:p>
        </p:txBody>
      </p:sp>
      <p:pic>
        <p:nvPicPr>
          <p:cNvPr id="17410" name="Picture 5" descr="C:\Users\HP\Pictures\HINH SOAN BAI\TLV TUAN 1\tp-duong-pho1983-3154.jpgtp-duong-pho1983-3154"/>
          <p:cNvPicPr>
            <a:picLocks noChangeAspect="1"/>
          </p:cNvPicPr>
          <p:nvPr/>
        </p:nvPicPr>
        <p:blipFill>
          <a:blip r:embed="rId2"/>
          <a:srcRect/>
          <a:stretch>
            <a:fillRect/>
          </a:stretch>
        </p:blipFill>
        <p:spPr>
          <a:xfrm>
            <a:off x="35560" y="0"/>
            <a:ext cx="4538345" cy="2570480"/>
          </a:xfrm>
          <a:prstGeom prst="rect">
            <a:avLst/>
          </a:prstGeom>
          <a:noFill/>
          <a:ln w="9525" cap="flat" cmpd="sng">
            <a:solidFill>
              <a:srgbClr val="FF0066"/>
            </a:solidFill>
            <a:prstDash val="solid"/>
            <a:miter/>
            <a:headEnd type="none" w="med" len="med"/>
            <a:tailEnd type="none" w="med" len="med"/>
          </a:ln>
        </p:spPr>
      </p:pic>
      <p:pic>
        <p:nvPicPr>
          <p:cNvPr id="17411" name="Picture 7" descr="C:\Users\HP\Pictures\HINH SOAN BAI\TLV TUAN 1\unnamed.jpgunnamed"/>
          <p:cNvPicPr>
            <a:picLocks noChangeAspect="1"/>
          </p:cNvPicPr>
          <p:nvPr/>
        </p:nvPicPr>
        <p:blipFill>
          <a:blip r:embed="rId3"/>
          <a:srcRect/>
          <a:stretch>
            <a:fillRect/>
          </a:stretch>
        </p:blipFill>
        <p:spPr>
          <a:xfrm>
            <a:off x="4777105" y="0"/>
            <a:ext cx="4411345" cy="2569845"/>
          </a:xfrm>
          <a:prstGeom prst="rect">
            <a:avLst/>
          </a:prstGeom>
          <a:noFill/>
          <a:ln w="9525" cap="flat" cmpd="sng">
            <a:solidFill>
              <a:srgbClr val="FF0066"/>
            </a:solidFill>
            <a:prstDash val="solid"/>
            <a:miter/>
            <a:headEnd type="none" w="med" len="med"/>
            <a:tailEnd type="none" w="med" len="med"/>
          </a:ln>
        </p:spPr>
      </p:pic>
      <p:pic>
        <p:nvPicPr>
          <p:cNvPr id="17412" name="Picture 9" descr="C:\Users\HP\Pictures\HINH SOAN BAI\TLV TUAN 1\6j1a5697-16290790867961953521846.jpg6j1a5697-16290790867961953521846"/>
          <p:cNvPicPr>
            <a:picLocks noChangeAspect="1"/>
          </p:cNvPicPr>
          <p:nvPr/>
        </p:nvPicPr>
        <p:blipFill>
          <a:blip r:embed="rId4"/>
          <a:srcRect/>
          <a:stretch>
            <a:fillRect/>
          </a:stretch>
        </p:blipFill>
        <p:spPr>
          <a:xfrm>
            <a:off x="35560" y="2644775"/>
            <a:ext cx="4573905" cy="2499360"/>
          </a:xfrm>
          <a:prstGeom prst="rect">
            <a:avLst/>
          </a:prstGeom>
          <a:noFill/>
          <a:ln w="9525" cap="flat" cmpd="sng">
            <a:solidFill>
              <a:srgbClr val="FF0066"/>
            </a:solidFill>
            <a:prstDash val="solid"/>
            <a:miter/>
            <a:headEnd type="none" w="med" len="med"/>
            <a:tailEnd type="none" w="med" len="med"/>
          </a:ln>
        </p:spPr>
      </p:pic>
      <p:pic>
        <p:nvPicPr>
          <p:cNvPr id="17413" name="Picture 11" descr="C:\Users\HP\Pictures\HINH SOAN BAI\TLV TUAN 1\images.jpgimages"/>
          <p:cNvPicPr>
            <a:picLocks noChangeAspect="1"/>
          </p:cNvPicPr>
          <p:nvPr/>
        </p:nvPicPr>
        <p:blipFill>
          <a:blip r:embed="rId5"/>
          <a:srcRect/>
          <a:stretch>
            <a:fillRect/>
          </a:stretch>
        </p:blipFill>
        <p:spPr>
          <a:xfrm>
            <a:off x="4777740" y="2644140"/>
            <a:ext cx="4410710" cy="2499995"/>
          </a:xfrm>
          <a:prstGeom prst="rect">
            <a:avLst/>
          </a:prstGeom>
          <a:noFill/>
          <a:ln w="9525" cap="flat" cmpd="sng">
            <a:solidFill>
              <a:srgbClr val="FF0066"/>
            </a:solidFill>
            <a:prstDash val="solid"/>
            <a:miter/>
            <a:headEnd type="none" w="med" len="med"/>
            <a:tailEnd type="none" w="med" len="med"/>
          </a:ln>
        </p:spPr>
      </p:pic>
      <p:pic>
        <p:nvPicPr>
          <p:cNvPr id="3" name="Content Placeholder 2"/>
          <p:cNvPicPr>
            <a:picLocks noGrp="1" noChangeAspect="1"/>
          </p:cNvPicPr>
          <p:nvPr>
            <p:ph idx="1"/>
          </p:nvPr>
        </p:nvPicPr>
        <p:blipFill>
          <a:blip r:embed="rId6"/>
          <a:stretch>
            <a:fillRect/>
          </a:stretch>
        </p:blipFill>
        <p:spPr>
          <a:xfrm>
            <a:off x="3119120" y="2096770"/>
            <a:ext cx="2905125" cy="16002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2919811" y="1055179"/>
            <a:ext cx="1160119" cy="3528902"/>
            <a:chOff x="2102024" y="-1714093"/>
            <a:chExt cx="1143795" cy="3479248"/>
          </a:xfrm>
        </p:grpSpPr>
        <p:grpSp>
          <p:nvGrpSpPr>
            <p:cNvPr id="55" name="组合 54"/>
            <p:cNvGrpSpPr/>
            <p:nvPr/>
          </p:nvGrpSpPr>
          <p:grpSpPr>
            <a:xfrm>
              <a:off x="2102024" y="18263"/>
              <a:ext cx="1108721" cy="1746892"/>
              <a:chOff x="1547664" y="32770"/>
              <a:chExt cx="1217765" cy="1918701"/>
            </a:xfrm>
          </p:grpSpPr>
          <p:sp>
            <p:nvSpPr>
              <p:cNvPr id="59"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60" name="心形 59"/>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GB" altLang="zh-CN" sz="3600" b="1" i="0" u="none" strike="noStrike" kern="0" cap="none" spc="0" normalizeH="0" baseline="0" noProof="0" dirty="0" smtClean="0">
                    <a:ln>
                      <a:noFill/>
                    </a:ln>
                    <a:solidFill>
                      <a:sysClr val="window" lastClr="FFFFFF"/>
                    </a:solidFill>
                    <a:effectLst/>
                    <a:uLnTx/>
                    <a:uFillTx/>
                    <a:latin typeface="Calibri" panose="020F0502020204030204"/>
                    <a:ea typeface="Microsoft YaHei" panose="020B0503020204020204" pitchFamily="34" charset="-122"/>
                    <a:cs typeface="+mn-cs"/>
                  </a:rPr>
                  <a:t>3</a:t>
                </a:r>
              </a:p>
            </p:txBody>
          </p:sp>
        </p:grpSp>
        <p:grpSp>
          <p:nvGrpSpPr>
            <p:cNvPr id="56" name="组合 55"/>
            <p:cNvGrpSpPr/>
            <p:nvPr/>
          </p:nvGrpSpPr>
          <p:grpSpPr>
            <a:xfrm flipV="1">
              <a:off x="2137098" y="-1714093"/>
              <a:ext cx="1108721" cy="1746892"/>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smtClean="0">
                  <a:ln>
                    <a:noFill/>
                  </a:ln>
                  <a:solidFill>
                    <a:sysClr val="window" lastClr="FFFFFF"/>
                  </a:solidFill>
                  <a:effectLst/>
                  <a:uLnTx/>
                  <a:uFillTx/>
                  <a:latin typeface="Calibri" panose="020F0502020204030204"/>
                  <a:ea typeface="Microsoft YaHei" panose="020B0503020204020204" pitchFamily="34" charset="-122"/>
                  <a:cs typeface="+mn-cs"/>
                </a:endParaRPr>
              </a:p>
            </p:txBody>
          </p:sp>
        </p:grpSp>
      </p:grpSp>
      <p:grpSp>
        <p:nvGrpSpPr>
          <p:cNvPr id="44" name="组合 43"/>
          <p:cNvGrpSpPr/>
          <p:nvPr/>
        </p:nvGrpSpPr>
        <p:grpSpPr>
          <a:xfrm>
            <a:off x="2889398" y="-96092"/>
            <a:ext cx="1160119" cy="3528902"/>
            <a:chOff x="2102024" y="-1714093"/>
            <a:chExt cx="1143795" cy="3479248"/>
          </a:xfrm>
        </p:grpSpPr>
        <p:grpSp>
          <p:nvGrpSpPr>
            <p:cNvPr id="45" name="组合 44"/>
            <p:cNvGrpSpPr/>
            <p:nvPr/>
          </p:nvGrpSpPr>
          <p:grpSpPr>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50" name="心形 49"/>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GB" altLang="zh-CN" sz="3600" b="1" i="0" u="none" strike="noStrike" kern="0" cap="none" spc="0" normalizeH="0" baseline="0" noProof="0" dirty="0" smtClean="0">
                    <a:ln>
                      <a:noFill/>
                    </a:ln>
                    <a:solidFill>
                      <a:sysClr val="window" lastClr="FFFFFF"/>
                    </a:solidFill>
                    <a:effectLst/>
                    <a:uLnTx/>
                    <a:uFillTx/>
                    <a:latin typeface="Calibri" panose="020F0502020204030204"/>
                    <a:ea typeface="Microsoft YaHei" panose="020B0503020204020204" pitchFamily="34" charset="-122"/>
                    <a:cs typeface="+mn-cs"/>
                  </a:rPr>
                  <a:t>2</a:t>
                </a: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smtClean="0">
                  <a:ln>
                    <a:noFill/>
                  </a:ln>
                  <a:solidFill>
                    <a:sysClr val="window" lastClr="FFFFFF"/>
                  </a:solidFill>
                  <a:effectLst/>
                  <a:uLnTx/>
                  <a:uFillTx/>
                  <a:latin typeface="Calibri" panose="020F0502020204030204"/>
                  <a:ea typeface="Microsoft YaHei" panose="020B0503020204020204" pitchFamily="34" charset="-122"/>
                  <a:cs typeface="+mn-cs"/>
                </a:endParaRPr>
              </a:p>
            </p:txBody>
          </p:sp>
        </p:grpSp>
      </p:gr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0" y="2302088"/>
            <a:ext cx="2812517" cy="2728572"/>
          </a:xfrm>
          <a:prstGeom prst="rect">
            <a:avLst/>
          </a:prstGeom>
        </p:spPr>
      </p:pic>
      <p:grpSp>
        <p:nvGrpSpPr>
          <p:cNvPr id="15" name="组合 14"/>
          <p:cNvGrpSpPr/>
          <p:nvPr/>
        </p:nvGrpSpPr>
        <p:grpSpPr>
          <a:xfrm>
            <a:off x="4222577" y="1255562"/>
            <a:ext cx="4336728" cy="1170940"/>
            <a:chOff x="2110311" y="888670"/>
            <a:chExt cx="8348676" cy="1707947"/>
          </a:xfrm>
        </p:grpSpPr>
        <p:sp>
          <p:nvSpPr>
            <p:cNvPr id="1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6000" i="0" u="none" strike="noStrike" kern="0" cap="none" spc="0" normalizeH="0" baseline="0" noProof="0" dirty="0">
                <a:ln>
                  <a:noFill/>
                </a:ln>
                <a:solidFill>
                  <a:srgbClr val="002060"/>
                </a:solidFill>
                <a:effectLst/>
                <a:uLnTx/>
                <a:uFillTx/>
                <a:latin typeface="Times New Roman" panose="02020603050405020304" charset="0"/>
                <a:ea typeface="华康方圆体W7(P)" pitchFamily="82" charset="-122"/>
                <a:cs typeface="Times New Roman" panose="02020603050405020304" charset="0"/>
              </a:endParaRPr>
            </a:p>
          </p:txBody>
        </p:sp>
        <p:sp>
          <p:nvSpPr>
            <p:cNvPr id="17" name="矩形 16"/>
            <p:cNvSpPr/>
            <p:nvPr/>
          </p:nvSpPr>
          <p:spPr>
            <a:xfrm>
              <a:off x="2300403" y="888670"/>
              <a:ext cx="8158584" cy="1707947"/>
            </a:xfrm>
            <a:prstGeom prst="rect">
              <a:avLst/>
            </a:prstGeom>
          </p:spPr>
          <p:txBody>
            <a:bodyPr wrap="square">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GB" altLang="zh-CN" sz="5400" i="0" u="none" strike="noStrike" kern="0" cap="none" spc="0" normalizeH="0" baseline="0" noProof="0" dirty="0" smtClean="0">
                  <a:ln>
                    <a:noFill/>
                  </a:ln>
                  <a:solidFill>
                    <a:srgbClr val="002060"/>
                  </a:solidFill>
                  <a:effectLst/>
                  <a:uLnTx/>
                  <a:uFillTx/>
                  <a:latin typeface="SVN-Shintia Script" panose="02000804000000020003" charset="0"/>
                  <a:ea typeface="华康方圆体W7(P)" pitchFamily="82" charset="-122"/>
                  <a:cs typeface="SVN-Shintia Script" panose="02000804000000020003" charset="0"/>
                </a:rPr>
                <a:t>Mở bài</a:t>
              </a:r>
            </a:p>
          </p:txBody>
        </p:sp>
      </p:grpSp>
      <p:grpSp>
        <p:nvGrpSpPr>
          <p:cNvPr id="43" name="组合 42"/>
          <p:cNvGrpSpPr/>
          <p:nvPr/>
        </p:nvGrpSpPr>
        <p:grpSpPr>
          <a:xfrm>
            <a:off x="2852566" y="-1207362"/>
            <a:ext cx="1160120" cy="3528902"/>
            <a:chOff x="2102023" y="-1714093"/>
            <a:chExt cx="1143796" cy="3479248"/>
          </a:xfrm>
        </p:grpSpPr>
        <p:grpSp>
          <p:nvGrpSpPr>
            <p:cNvPr id="39" name="组合 38"/>
            <p:cNvGrpSpPr/>
            <p:nvPr/>
          </p:nvGrpSpPr>
          <p:grpSpPr>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p>
            </p:txBody>
          </p:sp>
          <p:sp>
            <p:nvSpPr>
              <p:cNvPr id="38"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GB" altLang="zh-CN" sz="3600" b="1" i="0" u="none" strike="noStrike" kern="0" cap="none" spc="0" normalizeH="0" baseline="0" noProof="0" dirty="0" smtClean="0">
                    <a:ln>
                      <a:noFill/>
                    </a:ln>
                    <a:solidFill>
                      <a:sysClr val="window" lastClr="FFFFFF"/>
                    </a:solidFill>
                    <a:effectLst/>
                    <a:uLnTx/>
                    <a:uFillTx/>
                    <a:latin typeface="Calibri" panose="020F0502020204030204"/>
                    <a:ea typeface="Microsoft YaHei" panose="020B0503020204020204" pitchFamily="34" charset="-122"/>
                    <a:cs typeface="+mn-cs"/>
                  </a:rPr>
                  <a:t>1</a:t>
                </a: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smtClean="0">
                  <a:ln>
                    <a:noFill/>
                  </a:ln>
                  <a:solidFill>
                    <a:sysClr val="window" lastClr="FFFFFF"/>
                  </a:solidFill>
                  <a:effectLst/>
                  <a:uLnTx/>
                  <a:uFillTx/>
                  <a:latin typeface="Calibri" panose="020F0502020204030204"/>
                  <a:ea typeface="Microsoft YaHei" panose="020B0503020204020204" pitchFamily="34" charset="-122"/>
                  <a:cs typeface="+mn-cs"/>
                </a:endParaRPr>
              </a:p>
            </p:txBody>
          </p:sp>
        </p:grpSp>
      </p:grpSp>
      <p:grpSp>
        <p:nvGrpSpPr>
          <p:cNvPr id="51" name="组合 50"/>
          <p:cNvGrpSpPr/>
          <p:nvPr/>
        </p:nvGrpSpPr>
        <p:grpSpPr>
          <a:xfrm>
            <a:off x="4222577" y="2316814"/>
            <a:ext cx="4382883" cy="1170940"/>
            <a:chOff x="2110311" y="888889"/>
            <a:chExt cx="8437531" cy="1707946"/>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6000" i="0" u="none" strike="noStrike" kern="0" cap="none" spc="0" normalizeH="0" baseline="0" noProof="0" dirty="0">
                <a:ln>
                  <a:noFill/>
                </a:ln>
                <a:solidFill>
                  <a:srgbClr val="002060"/>
                </a:solidFill>
                <a:effectLst/>
                <a:uLnTx/>
                <a:uFillTx/>
                <a:latin typeface="Times New Roman" panose="02020603050405020304" charset="0"/>
                <a:ea typeface="华康方圆体W7(P)" pitchFamily="82" charset="-122"/>
                <a:cs typeface="Times New Roman" panose="02020603050405020304" charset="0"/>
              </a:endParaRPr>
            </a:p>
          </p:txBody>
        </p:sp>
        <p:sp>
          <p:nvSpPr>
            <p:cNvPr id="53" name="矩形 52"/>
            <p:cNvSpPr/>
            <p:nvPr/>
          </p:nvSpPr>
          <p:spPr>
            <a:xfrm>
              <a:off x="2266608" y="888889"/>
              <a:ext cx="8281234" cy="1707946"/>
            </a:xfrm>
            <a:prstGeom prst="rect">
              <a:avLst/>
            </a:prstGeom>
          </p:spPr>
          <p:txBody>
            <a:bodyPr wrap="square">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GB" altLang="zh-CN" sz="5400" i="0" u="none" strike="noStrike" kern="0" cap="none" spc="0" normalizeH="0" baseline="0" noProof="0" dirty="0">
                  <a:ln>
                    <a:noFill/>
                  </a:ln>
                  <a:solidFill>
                    <a:srgbClr val="002060"/>
                  </a:solidFill>
                  <a:effectLst/>
                  <a:uLnTx/>
                  <a:uFillTx/>
                  <a:latin typeface="SVN-Shintia Script" panose="02000804000000020003" charset="0"/>
                  <a:ea typeface="华康方圆体W7(P)" pitchFamily="82" charset="-122"/>
                  <a:cs typeface="SVN-Shintia Script" panose="02000804000000020003" charset="0"/>
                </a:rPr>
                <a:t>Thân bài</a:t>
              </a:r>
            </a:p>
          </p:txBody>
        </p:sp>
      </p:grpSp>
      <p:grpSp>
        <p:nvGrpSpPr>
          <p:cNvPr id="61" name="组合 60"/>
          <p:cNvGrpSpPr/>
          <p:nvPr/>
        </p:nvGrpSpPr>
        <p:grpSpPr>
          <a:xfrm>
            <a:off x="4222577" y="3455914"/>
            <a:ext cx="4382883" cy="1170940"/>
            <a:chOff x="2110311" y="888889"/>
            <a:chExt cx="8437531" cy="1707946"/>
          </a:xfrm>
        </p:grpSpPr>
        <p:sp>
          <p:nvSpPr>
            <p:cNvPr id="6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6000" i="0" u="none" strike="noStrike" kern="0" cap="none" spc="0" normalizeH="0" baseline="0" noProof="0" dirty="0">
                <a:ln>
                  <a:noFill/>
                </a:ln>
                <a:solidFill>
                  <a:srgbClr val="002060"/>
                </a:solidFill>
                <a:effectLst/>
                <a:uLnTx/>
                <a:uFillTx/>
                <a:latin typeface="Times New Roman" panose="02020603050405020304" charset="0"/>
                <a:ea typeface="华康方圆体W7(P)" pitchFamily="82" charset="-122"/>
                <a:cs typeface="Times New Roman" panose="02020603050405020304" charset="0"/>
              </a:endParaRPr>
            </a:p>
          </p:txBody>
        </p:sp>
        <p:sp>
          <p:nvSpPr>
            <p:cNvPr id="63" name="矩形 62"/>
            <p:cNvSpPr/>
            <p:nvPr/>
          </p:nvSpPr>
          <p:spPr>
            <a:xfrm>
              <a:off x="2266608" y="888889"/>
              <a:ext cx="8281234" cy="1707946"/>
            </a:xfrm>
            <a:prstGeom prst="rect">
              <a:avLst/>
            </a:prstGeom>
          </p:spPr>
          <p:txBody>
            <a:bodyPr wrap="square">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GB" altLang="zh-CN" sz="5400" i="0" u="none" strike="noStrike" kern="0" cap="none" spc="0" normalizeH="0" baseline="0" noProof="0" dirty="0" smtClean="0">
                  <a:ln>
                    <a:noFill/>
                  </a:ln>
                  <a:solidFill>
                    <a:srgbClr val="002060"/>
                  </a:solidFill>
                  <a:effectLst/>
                  <a:uLnTx/>
                  <a:uFillTx/>
                  <a:latin typeface="SVN-Shintia Script" panose="02000804000000020003" charset="0"/>
                  <a:ea typeface="华康方圆体W7(P)" pitchFamily="82" charset="-122"/>
                  <a:cs typeface="SVN-Shintia Script" panose="02000804000000020003" charset="0"/>
                </a:rPr>
                <a:t>Kết bài</a:t>
              </a:r>
            </a:p>
          </p:txBody>
        </p:sp>
      </p:grpSp>
      <p:sp>
        <p:nvSpPr>
          <p:cNvPr id="76" name="TextBox 75"/>
          <p:cNvSpPr txBox="1"/>
          <p:nvPr/>
        </p:nvSpPr>
        <p:spPr>
          <a:xfrm>
            <a:off x="139000" y="542177"/>
            <a:ext cx="8916670" cy="583565"/>
          </a:xfrm>
          <a:prstGeom prst="rect">
            <a:avLst/>
          </a:prstGeom>
          <a:noFill/>
        </p:spPr>
        <p:txBody>
          <a:bodyPr wrap="none" rtlCol="0">
            <a:spAutoFit/>
          </a:bodyPr>
          <a:lstStyle/>
          <a:p>
            <a:r>
              <a:rPr lang="en-GB" altLang="en-US" sz="3200" b="1" dirty="0" smtClean="0">
                <a:solidFill>
                  <a:schemeClr val="accent6"/>
                </a:solidFill>
              </a:rPr>
              <a:t>Nêu cấu tạo bài văn tả cảnh và nội dung từng phần?</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50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750" fill="hold"/>
                                        <p:tgtEl>
                                          <p:spTgt spid="43"/>
                                        </p:tgtEl>
                                        <p:attrNameLst>
                                          <p:attrName>ppt_w</p:attrName>
                                        </p:attrNameLst>
                                      </p:cBhvr>
                                      <p:tavLst>
                                        <p:tav tm="0">
                                          <p:val>
                                            <p:fltVal val="0"/>
                                          </p:val>
                                        </p:tav>
                                        <p:tav tm="100000">
                                          <p:val>
                                            <p:strVal val="#ppt_w"/>
                                          </p:val>
                                        </p:tav>
                                      </p:tavLst>
                                    </p:anim>
                                    <p:anim calcmode="lin" valueType="num">
                                      <p:cBhvr>
                                        <p:cTn id="18" dur="750" fill="hold"/>
                                        <p:tgtEl>
                                          <p:spTgt spid="43"/>
                                        </p:tgtEl>
                                        <p:attrNameLst>
                                          <p:attrName>ppt_h</p:attrName>
                                        </p:attrNameLst>
                                      </p:cBhvr>
                                      <p:tavLst>
                                        <p:tav tm="0">
                                          <p:val>
                                            <p:fltVal val="0"/>
                                          </p:val>
                                        </p:tav>
                                        <p:tav tm="100000">
                                          <p:val>
                                            <p:strVal val="#ppt_h"/>
                                          </p:val>
                                        </p:tav>
                                      </p:tavLst>
                                    </p:anim>
                                    <p:anim calcmode="lin" valueType="num">
                                      <p:cBhvr>
                                        <p:cTn id="19" dur="750" fill="hold"/>
                                        <p:tgtEl>
                                          <p:spTgt spid="43"/>
                                        </p:tgtEl>
                                        <p:attrNameLst>
                                          <p:attrName>style.rotation</p:attrName>
                                        </p:attrNameLst>
                                      </p:cBhvr>
                                      <p:tavLst>
                                        <p:tav tm="0">
                                          <p:val>
                                            <p:fltVal val="90"/>
                                          </p:val>
                                        </p:tav>
                                        <p:tav tm="100000">
                                          <p:val>
                                            <p:fltVal val="0"/>
                                          </p:val>
                                        </p:tav>
                                      </p:tavLst>
                                    </p:anim>
                                    <p:animEffect transition="in" filter="fade">
                                      <p:cBhvr>
                                        <p:cTn id="20" dur="75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125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p:cTn id="30" dur="750" fill="hold"/>
                                        <p:tgtEl>
                                          <p:spTgt spid="44"/>
                                        </p:tgtEl>
                                        <p:attrNameLst>
                                          <p:attrName>ppt_w</p:attrName>
                                        </p:attrNameLst>
                                      </p:cBhvr>
                                      <p:tavLst>
                                        <p:tav tm="0">
                                          <p:val>
                                            <p:fltVal val="0"/>
                                          </p:val>
                                        </p:tav>
                                        <p:tav tm="100000">
                                          <p:val>
                                            <p:strVal val="#ppt_w"/>
                                          </p:val>
                                        </p:tav>
                                      </p:tavLst>
                                    </p:anim>
                                    <p:anim calcmode="lin" valueType="num">
                                      <p:cBhvr>
                                        <p:cTn id="31" dur="750" fill="hold"/>
                                        <p:tgtEl>
                                          <p:spTgt spid="44"/>
                                        </p:tgtEl>
                                        <p:attrNameLst>
                                          <p:attrName>ppt_h</p:attrName>
                                        </p:attrNameLst>
                                      </p:cBhvr>
                                      <p:tavLst>
                                        <p:tav tm="0">
                                          <p:val>
                                            <p:fltVal val="0"/>
                                          </p:val>
                                        </p:tav>
                                        <p:tav tm="100000">
                                          <p:val>
                                            <p:strVal val="#ppt_h"/>
                                          </p:val>
                                        </p:tav>
                                      </p:tavLst>
                                    </p:anim>
                                    <p:anim calcmode="lin" valueType="num">
                                      <p:cBhvr>
                                        <p:cTn id="32" dur="750" fill="hold"/>
                                        <p:tgtEl>
                                          <p:spTgt spid="44"/>
                                        </p:tgtEl>
                                        <p:attrNameLst>
                                          <p:attrName>style.rotation</p:attrName>
                                        </p:attrNameLst>
                                      </p:cBhvr>
                                      <p:tavLst>
                                        <p:tav tm="0">
                                          <p:val>
                                            <p:fltVal val="90"/>
                                          </p:val>
                                        </p:tav>
                                        <p:tav tm="100000">
                                          <p:val>
                                            <p:fltVal val="0"/>
                                          </p:val>
                                        </p:tav>
                                      </p:tavLst>
                                    </p:anim>
                                    <p:animEffect transition="in" filter="fade">
                                      <p:cBhvr>
                                        <p:cTn id="33" dur="75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125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p:cTn id="43" dur="750" fill="hold"/>
                                        <p:tgtEl>
                                          <p:spTgt spid="54"/>
                                        </p:tgtEl>
                                        <p:attrNameLst>
                                          <p:attrName>ppt_w</p:attrName>
                                        </p:attrNameLst>
                                      </p:cBhvr>
                                      <p:tavLst>
                                        <p:tav tm="0">
                                          <p:val>
                                            <p:fltVal val="0"/>
                                          </p:val>
                                        </p:tav>
                                        <p:tav tm="100000">
                                          <p:val>
                                            <p:strVal val="#ppt_w"/>
                                          </p:val>
                                        </p:tav>
                                      </p:tavLst>
                                    </p:anim>
                                    <p:anim calcmode="lin" valueType="num">
                                      <p:cBhvr>
                                        <p:cTn id="44" dur="750" fill="hold"/>
                                        <p:tgtEl>
                                          <p:spTgt spid="54"/>
                                        </p:tgtEl>
                                        <p:attrNameLst>
                                          <p:attrName>ppt_h</p:attrName>
                                        </p:attrNameLst>
                                      </p:cBhvr>
                                      <p:tavLst>
                                        <p:tav tm="0">
                                          <p:val>
                                            <p:fltVal val="0"/>
                                          </p:val>
                                        </p:tav>
                                        <p:tav tm="100000">
                                          <p:val>
                                            <p:strVal val="#ppt_h"/>
                                          </p:val>
                                        </p:tav>
                                      </p:tavLst>
                                    </p:anim>
                                    <p:anim calcmode="lin" valueType="num">
                                      <p:cBhvr>
                                        <p:cTn id="45" dur="750" fill="hold"/>
                                        <p:tgtEl>
                                          <p:spTgt spid="54"/>
                                        </p:tgtEl>
                                        <p:attrNameLst>
                                          <p:attrName>style.rotation</p:attrName>
                                        </p:attrNameLst>
                                      </p:cBhvr>
                                      <p:tavLst>
                                        <p:tav tm="0">
                                          <p:val>
                                            <p:fltVal val="90"/>
                                          </p:val>
                                        </p:tav>
                                        <p:tav tm="100000">
                                          <p:val>
                                            <p:fltVal val="0"/>
                                          </p:val>
                                        </p:tav>
                                      </p:tavLst>
                                    </p:anim>
                                    <p:animEffect transition="in" filter="fade">
                                      <p:cBhvr>
                                        <p:cTn id="46" dur="750"/>
                                        <p:tgtEl>
                                          <p:spTgt spid="5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left)">
                                      <p:cBhvr>
                                        <p:cTn id="51" dur="12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ltLang="en-US"/>
          </a:p>
        </p:txBody>
      </p:sp>
      <p:pic>
        <p:nvPicPr>
          <p:cNvPr id="17410" name="Picture 5" descr="C:\Users\HP\Pictures\HINH SOAN BAI\TLV TUAN 1\download (1).jpgdownload (1)"/>
          <p:cNvPicPr>
            <a:picLocks noChangeAspect="1"/>
          </p:cNvPicPr>
          <p:nvPr/>
        </p:nvPicPr>
        <p:blipFill>
          <a:blip r:embed="rId2"/>
          <a:srcRect/>
          <a:stretch>
            <a:fillRect/>
          </a:stretch>
        </p:blipFill>
        <p:spPr>
          <a:xfrm>
            <a:off x="8255" y="0"/>
            <a:ext cx="4257675" cy="2570480"/>
          </a:xfrm>
          <a:prstGeom prst="rect">
            <a:avLst/>
          </a:prstGeom>
          <a:noFill/>
          <a:ln w="9525" cap="flat" cmpd="sng">
            <a:solidFill>
              <a:srgbClr val="FF0066"/>
            </a:solidFill>
            <a:prstDash val="solid"/>
            <a:miter/>
            <a:headEnd type="none" w="med" len="med"/>
            <a:tailEnd type="none" w="med" len="med"/>
          </a:ln>
        </p:spPr>
      </p:pic>
      <p:pic>
        <p:nvPicPr>
          <p:cNvPr id="17413" name="Picture 11" descr="C:\Users\HP\Pictures\HINH SOAN BAI\TLV TUAN 1\download.jpgdownload"/>
          <p:cNvPicPr>
            <a:picLocks noChangeAspect="1"/>
          </p:cNvPicPr>
          <p:nvPr/>
        </p:nvPicPr>
        <p:blipFill>
          <a:blip r:embed="rId3"/>
          <a:srcRect/>
          <a:stretch>
            <a:fillRect/>
          </a:stretch>
        </p:blipFill>
        <p:spPr>
          <a:xfrm>
            <a:off x="4500245" y="0"/>
            <a:ext cx="4620260" cy="2526665"/>
          </a:xfrm>
          <a:prstGeom prst="rect">
            <a:avLst/>
          </a:prstGeom>
          <a:noFill/>
          <a:ln w="9525" cap="flat" cmpd="sng">
            <a:solidFill>
              <a:srgbClr val="FF0066"/>
            </a:solidFill>
            <a:prstDash val="solid"/>
            <a:miter/>
            <a:headEnd type="none" w="med" len="med"/>
            <a:tailEnd type="none" w="med" len="med"/>
          </a:ln>
        </p:spPr>
      </p:pic>
      <p:pic>
        <p:nvPicPr>
          <p:cNvPr id="23556" name="Picture 9" descr="20090905092309898"/>
          <p:cNvPicPr>
            <a:picLocks noChangeAspect="1"/>
          </p:cNvPicPr>
          <p:nvPr/>
        </p:nvPicPr>
        <p:blipFill>
          <a:blip r:embed="rId4"/>
          <a:stretch>
            <a:fillRect/>
          </a:stretch>
        </p:blipFill>
        <p:spPr>
          <a:xfrm>
            <a:off x="0" y="2644140"/>
            <a:ext cx="4323715" cy="2494915"/>
          </a:xfrm>
          <a:prstGeom prst="rect">
            <a:avLst/>
          </a:prstGeom>
          <a:noFill/>
          <a:ln w="9525">
            <a:noFill/>
          </a:ln>
        </p:spPr>
      </p:pic>
      <p:pic>
        <p:nvPicPr>
          <p:cNvPr id="23557" name="Picture 11" descr="images665919_DI_XEM_CON_GA_LON_NHAT_VIET_NAM__1_"/>
          <p:cNvPicPr>
            <a:picLocks noChangeAspect="1"/>
          </p:cNvPicPr>
          <p:nvPr/>
        </p:nvPicPr>
        <p:blipFill>
          <a:blip r:embed="rId5"/>
          <a:srcRect t="20893"/>
          <a:stretch>
            <a:fillRect/>
          </a:stretch>
        </p:blipFill>
        <p:spPr>
          <a:xfrm>
            <a:off x="4572000" y="2625725"/>
            <a:ext cx="4576445" cy="2531745"/>
          </a:xfrm>
          <a:prstGeom prst="rect">
            <a:avLst/>
          </a:prstGeom>
          <a:noFill/>
          <a:ln w="9525">
            <a:noFill/>
          </a:ln>
        </p:spPr>
      </p:pic>
      <p:pic>
        <p:nvPicPr>
          <p:cNvPr id="3" name="Content Placeholder 2"/>
          <p:cNvPicPr>
            <a:picLocks noGrp="1" noChangeAspect="1"/>
          </p:cNvPicPr>
          <p:nvPr>
            <p:ph idx="1"/>
          </p:nvPr>
        </p:nvPicPr>
        <p:blipFill>
          <a:blip r:embed="rId6"/>
          <a:stretch>
            <a:fillRect/>
          </a:stretch>
        </p:blipFill>
        <p:spPr>
          <a:xfrm>
            <a:off x="3119120" y="2096770"/>
            <a:ext cx="2905125" cy="16002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4311015"/>
            <a:ext cx="9144000" cy="832485"/>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635" y="52070"/>
            <a:ext cx="9106535" cy="5092065"/>
          </a:xfrm>
          <a:prstGeom prst="rect">
            <a:avLst/>
          </a:prstGeom>
          <a:noFill/>
          <a:ln w="9525">
            <a:noFill/>
          </a:ln>
        </p:spPr>
      </p:pic>
      <p:sp>
        <p:nvSpPr>
          <p:cNvPr id="9222" name="Text Box 6"/>
          <p:cNvSpPr txBox="1"/>
          <p:nvPr/>
        </p:nvSpPr>
        <p:spPr>
          <a:xfrm rot="21300000">
            <a:off x="3096260" y="481330"/>
            <a:ext cx="3124835" cy="3538220"/>
          </a:xfrm>
          <a:prstGeom prst="rect">
            <a:avLst/>
          </a:prstGeom>
          <a:noFill/>
          <a:ln w="9525">
            <a:noFill/>
          </a:ln>
        </p:spPr>
        <p:txBody>
          <a:bodyPr wrap="square">
            <a:spAutoFit/>
          </a:bodyPr>
          <a:lstStyle/>
          <a:p>
            <a:pPr algn="ctr" fontAlgn="auto">
              <a:spcBef>
                <a:spcPts val="0"/>
              </a:spcBef>
              <a:spcAft>
                <a:spcPts val="0"/>
              </a:spcAft>
              <a:defRPr/>
            </a:pPr>
            <a:r>
              <a:rPr lang="en-GB" altLang="en-US" sz="2800" b="1" dirty="0" err="1">
                <a:latin typeface="Times New Roman" panose="02020603050405020304" charset="0"/>
                <a:cs typeface="Times New Roman" panose="02020603050405020304" charset="0"/>
                <a:sym typeface="+mn-ea"/>
              </a:rPr>
              <a:t>Em hãy lập dàn ý văn tả cảnh</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một</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buổi</a:t>
            </a:r>
            <a:r>
              <a:rPr lang="en-US" sz="2800" b="1" dirty="0">
                <a:latin typeface="Times New Roman" panose="02020603050405020304" charset="0"/>
                <a:cs typeface="Times New Roman" panose="02020603050405020304" charset="0"/>
                <a:sym typeface="+mn-ea"/>
              </a:rPr>
              <a:t> </a:t>
            </a:r>
            <a:r>
              <a:rPr lang="en-GB" altLang="en-US" sz="2800" b="1" dirty="0">
                <a:latin typeface="Times New Roman" panose="02020603050405020304" charset="0"/>
                <a:cs typeface="Times New Roman" panose="02020603050405020304" charset="0"/>
                <a:sym typeface="+mn-ea"/>
              </a:rPr>
              <a:t>s</a:t>
            </a:r>
            <a:r>
              <a:rPr lang="en-US" sz="2800" b="1" dirty="0" err="1">
                <a:latin typeface="Times New Roman" panose="02020603050405020304" charset="0"/>
                <a:cs typeface="Times New Roman" panose="02020603050405020304" charset="0"/>
                <a:sym typeface="+mn-ea"/>
              </a:rPr>
              <a:t>áng</a:t>
            </a:r>
            <a:r>
              <a:rPr lang="en-GB" altLang="en-US" sz="2800" b="1" dirty="0" err="1">
                <a:latin typeface="Times New Roman" panose="02020603050405020304" charset="0"/>
                <a:cs typeface="Times New Roman" panose="02020603050405020304" charset="0"/>
                <a:sym typeface="+mn-ea"/>
              </a:rPr>
              <a:t> </a:t>
            </a:r>
            <a:r>
              <a:rPr lang="en-US" sz="2800" b="1" dirty="0">
                <a:latin typeface="Times New Roman" panose="02020603050405020304" charset="0"/>
                <a:cs typeface="Times New Roman" panose="02020603050405020304" charset="0"/>
                <a:sym typeface="+mn-ea"/>
              </a:rPr>
              <a:t>(</a:t>
            </a:r>
            <a:r>
              <a:rPr lang="en-US" sz="2800" b="1" dirty="0" err="1">
                <a:latin typeface="Times New Roman" panose="02020603050405020304" charset="0"/>
                <a:cs typeface="Times New Roman" panose="02020603050405020304" charset="0"/>
                <a:sym typeface="+mn-ea"/>
              </a:rPr>
              <a:t>hoặc</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trưa</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chiều</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trong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vườn</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cây</a:t>
            </a:r>
            <a:r>
              <a:rPr lang="en-GB" altLang="en-US" sz="2800" b="1" dirty="0" err="1">
                <a:latin typeface="Times New Roman" panose="02020603050405020304" charset="0"/>
                <a:cs typeface="Times New Roman" panose="02020603050405020304" charset="0"/>
                <a:sym typeface="+mn-ea"/>
              </a:rPr>
              <a:t> </a:t>
            </a:r>
            <a:r>
              <a:rPr lang="en-US" sz="2800" b="1" dirty="0">
                <a:latin typeface="Times New Roman" panose="02020603050405020304" charset="0"/>
                <a:cs typeface="Times New Roman" panose="02020603050405020304" charset="0"/>
                <a:sym typeface="+mn-ea"/>
              </a:rPr>
              <a:t>(</a:t>
            </a:r>
            <a:r>
              <a:rPr lang="en-US" sz="2800" b="1" dirty="0" err="1">
                <a:latin typeface="Times New Roman" panose="02020603050405020304" charset="0"/>
                <a:cs typeface="Times New Roman" panose="02020603050405020304" charset="0"/>
                <a:sym typeface="+mn-ea"/>
              </a:rPr>
              <a:t>trong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công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viên</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trên</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đường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phố</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trên</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nương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rẫy</a:t>
            </a:r>
            <a:r>
              <a:rPr lang="en-US" sz="2800" b="1" dirty="0">
                <a:latin typeface="Times New Roman" panose="02020603050405020304" charset="0"/>
                <a:cs typeface="Times New Roman" panose="02020603050405020304" charset="0"/>
                <a:sym typeface="+mn-ea"/>
              </a:rPr>
              <a:t>)</a:t>
            </a:r>
            <a:r>
              <a:rPr lang="en-GB" altLang="en-US" sz="2800" b="1" dirty="0">
                <a:latin typeface="Times New Roman" panose="02020603050405020304" charset="0"/>
                <a:cs typeface="Times New Roman" panose="02020603050405020304" charset="0"/>
                <a:sym typeface="+mn-ea"/>
              </a:rPr>
              <a:t>.</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50" y="3364230"/>
            <a:ext cx="1477645" cy="1764030"/>
          </a:xfrm>
          <a:prstGeom prst="rect">
            <a:avLst/>
          </a:prstGeom>
        </p:spPr>
      </p:pic>
      <p:sp>
        <p:nvSpPr>
          <p:cNvPr id="23556" name="Rectangle 4"/>
          <p:cNvSpPr>
            <a:spLocks noGrp="1"/>
          </p:cNvSpPr>
          <p:nvPr>
            <p:ph idx="1"/>
          </p:nvPr>
        </p:nvSpPr>
        <p:spPr>
          <a:xfrm>
            <a:off x="1764030" y="772160"/>
            <a:ext cx="7460615" cy="4525645"/>
          </a:xfrm>
        </p:spPr>
        <p:txBody>
          <a:bodyPr vert="horz" wrap="square" lIns="91440" tIns="45720" rIns="91440" bIns="45720" anchor="t" anchorCtr="0"/>
          <a:lstStyle/>
          <a:p>
            <a:pPr marL="0" indent="0" eaLnBrk="1" hangingPunct="1">
              <a:lnSpc>
                <a:spcPct val="90000"/>
              </a:lnSpc>
              <a:buNone/>
            </a:pPr>
            <a:r>
              <a:rPr lang="en-GB" altLang="en-US" sz="2800" b="1" dirty="0">
                <a:solidFill>
                  <a:srgbClr val="FF0000"/>
                </a:solidFill>
              </a:rPr>
              <a:t>1. </a:t>
            </a:r>
            <a:r>
              <a:rPr lang="en-US" altLang="en-US" sz="2800" b="1" dirty="0">
                <a:solidFill>
                  <a:srgbClr val="FF0000"/>
                </a:solidFill>
              </a:rPr>
              <a:t>Mở bài</a:t>
            </a:r>
            <a:r>
              <a:rPr lang="en-GB" altLang="en-US" sz="2800" b="1" dirty="0">
                <a:solidFill>
                  <a:srgbClr val="FF0000"/>
                </a:solidFill>
              </a:rPr>
              <a:t>:</a:t>
            </a:r>
            <a:r>
              <a:rPr lang="en-US" altLang="en-US" sz="2800" b="1" dirty="0"/>
              <a:t> </a:t>
            </a:r>
          </a:p>
          <a:p>
            <a:pPr algn="l" eaLnBrk="1" hangingPunct="1">
              <a:lnSpc>
                <a:spcPct val="90000"/>
              </a:lnSpc>
              <a:buNone/>
            </a:pPr>
            <a:r>
              <a:rPr lang="en-GB" altLang="en-US" sz="2800" b="1" dirty="0"/>
              <a:t>- </a:t>
            </a:r>
            <a:r>
              <a:rPr lang="en-US" altLang="en-US" sz="2800" b="1" dirty="0"/>
              <a:t>Em tả cảnh gì ở đâu? </a:t>
            </a:r>
          </a:p>
          <a:p>
            <a:pPr algn="l" eaLnBrk="1" hangingPunct="1">
              <a:lnSpc>
                <a:spcPct val="90000"/>
              </a:lnSpc>
              <a:buNone/>
            </a:pPr>
            <a:r>
              <a:rPr lang="en-GB" altLang="en-US" sz="2800" b="1" dirty="0"/>
              <a:t>- V</a:t>
            </a:r>
            <a:r>
              <a:rPr lang="en-US" altLang="en-US" sz="2800" b="1" dirty="0"/>
              <a:t>ào thời gian nào? </a:t>
            </a:r>
          </a:p>
          <a:p>
            <a:pPr algn="l" eaLnBrk="1" hangingPunct="1">
              <a:lnSpc>
                <a:spcPct val="90000"/>
              </a:lnSpc>
              <a:buNone/>
            </a:pPr>
            <a:r>
              <a:rPr lang="en-GB" altLang="en-US" sz="2800" b="1" dirty="0"/>
              <a:t>- L</a:t>
            </a:r>
            <a:r>
              <a:rPr lang="en-US" altLang="en-US" sz="2800" b="1" dirty="0"/>
              <a:t>í do em chọn cảnh vật để miêu tả là gì?</a:t>
            </a:r>
          </a:p>
          <a:p>
            <a:pPr eaLnBrk="1" hangingPunct="1">
              <a:lnSpc>
                <a:spcPct val="90000"/>
              </a:lnSpc>
              <a:buNone/>
            </a:pPr>
            <a:r>
              <a:rPr lang="en-GB" altLang="en-US" sz="2800" b="1" dirty="0">
                <a:solidFill>
                  <a:srgbClr val="FF0000"/>
                </a:solidFill>
              </a:rPr>
              <a:t>2. T</a:t>
            </a:r>
            <a:r>
              <a:rPr lang="en-US" altLang="en-US" sz="2800" b="1" dirty="0">
                <a:solidFill>
                  <a:srgbClr val="FF0000"/>
                </a:solidFill>
              </a:rPr>
              <a:t>hân bài:</a:t>
            </a:r>
            <a:r>
              <a:rPr lang="en-US" altLang="en-US" sz="2800" b="1" dirty="0"/>
              <a:t> Tả nét nổi bật của cảnh vật</a:t>
            </a:r>
          </a:p>
          <a:p>
            <a:pPr eaLnBrk="1" hangingPunct="1">
              <a:lnSpc>
                <a:spcPct val="90000"/>
              </a:lnSpc>
              <a:buNone/>
            </a:pPr>
            <a:r>
              <a:rPr lang="en-GB" altLang="en-US" sz="2800" b="1" dirty="0"/>
              <a:t>- </a:t>
            </a:r>
            <a:r>
              <a:rPr lang="en-US" altLang="en-US" sz="2800" b="1" dirty="0"/>
              <a:t>Tả theo thời gian</a:t>
            </a:r>
          </a:p>
          <a:p>
            <a:pPr eaLnBrk="1" hangingPunct="1">
              <a:lnSpc>
                <a:spcPct val="90000"/>
              </a:lnSpc>
              <a:buNone/>
            </a:pPr>
            <a:r>
              <a:rPr lang="en-GB" altLang="en-US" sz="2800" b="1" dirty="0"/>
              <a:t>- </a:t>
            </a:r>
            <a:r>
              <a:rPr lang="en-US" altLang="en-US" sz="2800" b="1" dirty="0"/>
              <a:t>Tả theo trình tự từng bộ phận</a:t>
            </a:r>
            <a:endParaRPr lang="vi-VN" altLang="en-US" sz="2800" b="1" dirty="0"/>
          </a:p>
          <a:p>
            <a:pPr eaLnBrk="1" hangingPunct="1">
              <a:lnSpc>
                <a:spcPct val="90000"/>
              </a:lnSpc>
              <a:buNone/>
            </a:pPr>
            <a:r>
              <a:rPr lang="en-GB" altLang="en-US" sz="2800" b="1" dirty="0">
                <a:solidFill>
                  <a:srgbClr val="FF0000"/>
                </a:solidFill>
              </a:rPr>
              <a:t>3.</a:t>
            </a:r>
            <a:r>
              <a:rPr lang="en-US" altLang="en-US" sz="2800" b="1" dirty="0">
                <a:solidFill>
                  <a:srgbClr val="FF0000"/>
                </a:solidFill>
              </a:rPr>
              <a:t> Kết bài: </a:t>
            </a:r>
            <a:r>
              <a:rPr lang="en-US" altLang="en-US" sz="2800" b="1" dirty="0"/>
              <a:t>Cảm nghĩ của em về cảnh vật đó.</a:t>
            </a:r>
          </a:p>
        </p:txBody>
      </p:sp>
      <p:pic>
        <p:nvPicPr>
          <p:cNvPr id="8" name="Picture 7"/>
          <p:cNvPicPr>
            <a:picLocks noChangeAspect="1"/>
          </p:cNvPicPr>
          <p:nvPr/>
        </p:nvPicPr>
        <p:blipFill>
          <a:blip r:embed="rId4"/>
          <a:stretch>
            <a:fillRect/>
          </a:stretch>
        </p:blipFill>
        <p:spPr>
          <a:xfrm>
            <a:off x="179705" y="412115"/>
            <a:ext cx="1371600" cy="7715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Effect transition="in" filter="randombar(horizontal)">
                                      <p:cBhvr>
                                        <p:cTn id="7" dur="500"/>
                                        <p:tgtEl>
                                          <p:spTgt spid="235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556">
                                            <p:txEl>
                                              <p:pRg st="1" end="1"/>
                                            </p:txEl>
                                          </p:spTgt>
                                        </p:tgtEl>
                                        <p:attrNameLst>
                                          <p:attrName>style.visibility</p:attrName>
                                        </p:attrNameLst>
                                      </p:cBhvr>
                                      <p:to>
                                        <p:strVal val="visible"/>
                                      </p:to>
                                    </p:set>
                                    <p:animEffect transition="in" filter="randombar(horizontal)">
                                      <p:cBhvr>
                                        <p:cTn id="12" dur="500"/>
                                        <p:tgtEl>
                                          <p:spTgt spid="235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556">
                                            <p:txEl>
                                              <p:pRg st="2" end="2"/>
                                            </p:txEl>
                                          </p:spTgt>
                                        </p:tgtEl>
                                        <p:attrNameLst>
                                          <p:attrName>style.visibility</p:attrName>
                                        </p:attrNameLst>
                                      </p:cBhvr>
                                      <p:to>
                                        <p:strVal val="visible"/>
                                      </p:to>
                                    </p:set>
                                    <p:animEffect transition="in" filter="randombar(horizontal)">
                                      <p:cBhvr>
                                        <p:cTn id="17" dur="500"/>
                                        <p:tgtEl>
                                          <p:spTgt spid="2355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3556">
                                            <p:txEl>
                                              <p:pRg st="3" end="3"/>
                                            </p:txEl>
                                          </p:spTgt>
                                        </p:tgtEl>
                                        <p:attrNameLst>
                                          <p:attrName>style.visibility</p:attrName>
                                        </p:attrNameLst>
                                      </p:cBhvr>
                                      <p:to>
                                        <p:strVal val="visible"/>
                                      </p:to>
                                    </p:set>
                                    <p:animEffect transition="in" filter="randombar(horizontal)">
                                      <p:cBhvr>
                                        <p:cTn id="22" dur="500"/>
                                        <p:tgtEl>
                                          <p:spTgt spid="2355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3556">
                                            <p:txEl>
                                              <p:pRg st="4" end="4"/>
                                            </p:txEl>
                                          </p:spTgt>
                                        </p:tgtEl>
                                        <p:attrNameLst>
                                          <p:attrName>style.visibility</p:attrName>
                                        </p:attrNameLst>
                                      </p:cBhvr>
                                      <p:to>
                                        <p:strVal val="visible"/>
                                      </p:to>
                                    </p:set>
                                    <p:animEffect transition="in" filter="randombar(horizontal)">
                                      <p:cBhvr>
                                        <p:cTn id="27" dur="500"/>
                                        <p:tgtEl>
                                          <p:spTgt spid="2355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3556">
                                            <p:txEl>
                                              <p:pRg st="5" end="5"/>
                                            </p:txEl>
                                          </p:spTgt>
                                        </p:tgtEl>
                                        <p:attrNameLst>
                                          <p:attrName>style.visibility</p:attrName>
                                        </p:attrNameLst>
                                      </p:cBhvr>
                                      <p:to>
                                        <p:strVal val="visible"/>
                                      </p:to>
                                    </p:set>
                                    <p:animEffect transition="in" filter="randombar(horizontal)">
                                      <p:cBhvr>
                                        <p:cTn id="32" dur="500"/>
                                        <p:tgtEl>
                                          <p:spTgt spid="2355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3556">
                                            <p:txEl>
                                              <p:pRg st="6" end="6"/>
                                            </p:txEl>
                                          </p:spTgt>
                                        </p:tgtEl>
                                        <p:attrNameLst>
                                          <p:attrName>style.visibility</p:attrName>
                                        </p:attrNameLst>
                                      </p:cBhvr>
                                      <p:to>
                                        <p:strVal val="visible"/>
                                      </p:to>
                                    </p:set>
                                    <p:animEffect transition="in" filter="randombar(horizontal)">
                                      <p:cBhvr>
                                        <p:cTn id="37" dur="500"/>
                                        <p:tgtEl>
                                          <p:spTgt spid="2355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3556">
                                            <p:txEl>
                                              <p:pRg st="7" end="7"/>
                                            </p:txEl>
                                          </p:spTgt>
                                        </p:tgtEl>
                                        <p:attrNameLst>
                                          <p:attrName>style.visibility</p:attrName>
                                        </p:attrNameLst>
                                      </p:cBhvr>
                                      <p:to>
                                        <p:strVal val="visible"/>
                                      </p:to>
                                    </p:set>
                                    <p:animEffect transition="in" filter="randombar(horizontal)">
                                      <p:cBhvr>
                                        <p:cTn id="42" dur="500"/>
                                        <p:tgtEl>
                                          <p:spTgt spid="2355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MH_Other_3"/>
          <p:cNvSpPr>
            <a:spLocks noChangeArrowheads="1"/>
          </p:cNvSpPr>
          <p:nvPr>
            <p:custDataLst>
              <p:tags r:id="rId1"/>
            </p:custDataLst>
          </p:nvPr>
        </p:nvSpPr>
        <p:spPr bwMode="auto">
          <a:xfrm rot="1805303" flipH="1">
            <a:off x="1189095" y="3767558"/>
            <a:ext cx="586288" cy="505265"/>
          </a:xfrm>
          <a:prstGeom prst="triangle">
            <a:avLst>
              <a:gd name="adj" fmla="val 50000"/>
            </a:avLst>
          </a:prstGeom>
          <a:solidFill>
            <a:schemeClr val="accent3">
              <a:lumMod val="40000"/>
              <a:lumOff val="60000"/>
            </a:schemeClr>
          </a:solidFill>
          <a:ln>
            <a:noFill/>
          </a:ln>
        </p:spPr>
        <p:txBody>
          <a:bodyPr lIns="68580" tIns="34290" rIns="6858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lnSpc>
                <a:spcPct val="130000"/>
              </a:lnSpc>
              <a:defRPr/>
            </a:pPr>
            <a:endParaRPr lang="zh-CN" altLang="en-US">
              <a:solidFill>
                <a:srgbClr val="FFFFFF"/>
              </a:solidFill>
              <a:latin typeface="Calibri" panose="020F0502020204030204" pitchFamily="34" charset="0"/>
              <a:ea typeface="Microsoft YaHei" panose="020B0503020204020204" pitchFamily="34" charset="-122"/>
            </a:endParaRPr>
          </a:p>
        </p:txBody>
      </p:sp>
      <p:sp>
        <p:nvSpPr>
          <p:cNvPr id="62" name="MH_Other_4"/>
          <p:cNvSpPr/>
          <p:nvPr>
            <p:custDataLst>
              <p:tags r:id="rId2"/>
            </p:custDataLst>
          </p:nvPr>
        </p:nvSpPr>
        <p:spPr bwMode="auto">
          <a:xfrm>
            <a:off x="726856" y="3507746"/>
            <a:ext cx="779541" cy="896943"/>
          </a:xfrm>
          <a:custGeom>
            <a:avLst/>
            <a:gdLst>
              <a:gd name="T0" fmla="*/ 666 w 1030516"/>
              <a:gd name="T1" fmla="*/ 0 h 1186577"/>
              <a:gd name="T2" fmla="*/ 947884 w 1030516"/>
              <a:gd name="T3" fmla="*/ 542219 h 1186577"/>
              <a:gd name="T4" fmla="*/ 0 w 1030516"/>
              <a:gd name="T5" fmla="*/ 1091432 h 1186577"/>
              <a:gd name="T6" fmla="*/ 0 60000 65536"/>
              <a:gd name="T7" fmla="*/ 0 60000 65536"/>
              <a:gd name="T8" fmla="*/ 0 60000 65536"/>
              <a:gd name="T9" fmla="*/ 0 w 1030516"/>
              <a:gd name="T10" fmla="*/ 0 h 1186577"/>
              <a:gd name="T11" fmla="*/ 1030516 w 1030516"/>
              <a:gd name="T12" fmla="*/ 1186577 h 1186577"/>
            </a:gdLst>
            <a:ahLst/>
            <a:cxnLst>
              <a:cxn ang="T6">
                <a:pos x="T0" y="T1"/>
              </a:cxn>
              <a:cxn ang="T7">
                <a:pos x="T2" y="T3"/>
              </a:cxn>
              <a:cxn ang="T8">
                <a:pos x="T4" y="T5"/>
              </a:cxn>
            </a:cxnLst>
            <a:rect l="T9" t="T10" r="T11" b="T12"/>
            <a:pathLst>
              <a:path w="1030516" h="1186577">
                <a:moveTo>
                  <a:pt x="724" y="0"/>
                </a:moveTo>
                <a:lnTo>
                  <a:pt x="1030516" y="589487"/>
                </a:lnTo>
                <a:lnTo>
                  <a:pt x="0" y="1186577"/>
                </a:lnTo>
                <a:lnTo>
                  <a:pt x="724" y="0"/>
                </a:lnTo>
                <a:close/>
              </a:path>
            </a:pathLst>
          </a:custGeom>
          <a:solidFill>
            <a:schemeClr val="accent3"/>
          </a:solidFill>
          <a:ln w="19050">
            <a:noFill/>
            <a:miter lim="800000"/>
          </a:ln>
        </p:spPr>
        <p:txBody>
          <a:bodyPr lIns="68580" tIns="34290" rIns="32400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GB" altLang="zh-CN" sz="2100" dirty="0">
                <a:solidFill>
                  <a:srgbClr val="FFFFFF"/>
                </a:solidFill>
                <a:latin typeface="Impact" panose="020B0806030902050204" pitchFamily="34" charset="0"/>
                <a:ea typeface="幼圆" panose="02010509060101010101" pitchFamily="49" charset="-122"/>
              </a:rPr>
              <a:t>2</a:t>
            </a:r>
          </a:p>
        </p:txBody>
      </p:sp>
      <p:sp>
        <p:nvSpPr>
          <p:cNvPr id="63" name="MH_SubTitle_3"/>
          <p:cNvSpPr/>
          <p:nvPr>
            <p:custDataLst>
              <p:tags r:id="rId3"/>
            </p:custDataLst>
          </p:nvPr>
        </p:nvSpPr>
        <p:spPr>
          <a:xfrm>
            <a:off x="1652905" y="3491230"/>
            <a:ext cx="6630670" cy="138620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bg1"/>
                </a:solidFill>
              </a14:hiddenFill>
            </a:ext>
          </a:extLst>
        </p:spPr>
        <p:txBody>
          <a:bodyPr lIns="68580" tIns="34290" rIns="68580" bIns="34290" anchor="ctr"/>
          <a:lstStyle/>
          <a:p>
            <a:pPr algn="l" defTabSz="913765">
              <a:lnSpc>
                <a:spcPct val="90000"/>
              </a:lnSpc>
              <a:buClrTx/>
              <a:buSzTx/>
              <a:buFontTx/>
            </a:pPr>
            <a:r>
              <a:rPr lang="zh-CN" altLang="en-US" sz="2400" kern="0" dirty="0">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Phải có ý thức giữ gìn, bảo vệ môi trường thiên nhiên xung quanh ngày càng sạch đẹp.</a:t>
            </a:r>
          </a:p>
        </p:txBody>
      </p:sp>
      <p:sp>
        <p:nvSpPr>
          <p:cNvPr id="64" name="MH_Other_5"/>
          <p:cNvSpPr>
            <a:spLocks noChangeArrowheads="1"/>
          </p:cNvSpPr>
          <p:nvPr>
            <p:custDataLst>
              <p:tags r:id="rId4"/>
            </p:custDataLst>
          </p:nvPr>
        </p:nvSpPr>
        <p:spPr bwMode="auto">
          <a:xfrm rot="1805303" flipH="1">
            <a:off x="795833" y="1409015"/>
            <a:ext cx="586288" cy="505265"/>
          </a:xfrm>
          <a:prstGeom prst="triangle">
            <a:avLst>
              <a:gd name="adj" fmla="val 50000"/>
            </a:avLst>
          </a:prstGeom>
          <a:solidFill>
            <a:schemeClr val="accent2">
              <a:lumMod val="40000"/>
              <a:lumOff val="60000"/>
            </a:schemeClr>
          </a:solidFill>
          <a:ln>
            <a:noFill/>
          </a:ln>
        </p:spPr>
        <p:txBody>
          <a:bodyPr lIns="68580" tIns="34290" rIns="6858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lnSpc>
                <a:spcPct val="130000"/>
              </a:lnSpc>
              <a:defRPr/>
            </a:pPr>
            <a:endParaRPr lang="zh-CN" altLang="en-US">
              <a:solidFill>
                <a:srgbClr val="FFFFFF"/>
              </a:solidFill>
              <a:latin typeface="Calibri" panose="020F0502020204030204" pitchFamily="34" charset="0"/>
              <a:ea typeface="Microsoft YaHei" panose="020B0503020204020204" pitchFamily="34" charset="-122"/>
            </a:endParaRPr>
          </a:p>
        </p:txBody>
      </p:sp>
      <p:sp>
        <p:nvSpPr>
          <p:cNvPr id="65" name="MH_Other_6"/>
          <p:cNvSpPr/>
          <p:nvPr>
            <p:custDataLst>
              <p:tags r:id="rId5"/>
            </p:custDataLst>
          </p:nvPr>
        </p:nvSpPr>
        <p:spPr bwMode="auto">
          <a:xfrm>
            <a:off x="334900" y="1149202"/>
            <a:ext cx="779540" cy="898249"/>
          </a:xfrm>
          <a:custGeom>
            <a:avLst/>
            <a:gdLst>
              <a:gd name="T0" fmla="*/ 477 w 1030516"/>
              <a:gd name="T1" fmla="*/ 0 h 1186577"/>
              <a:gd name="T2" fmla="*/ 678091 w 1030516"/>
              <a:gd name="T3" fmla="*/ 389224 h 1186577"/>
              <a:gd name="T4" fmla="*/ 0 w 1030516"/>
              <a:gd name="T5" fmla="*/ 783469 h 1186577"/>
              <a:gd name="T6" fmla="*/ 0 60000 65536"/>
              <a:gd name="T7" fmla="*/ 0 60000 65536"/>
              <a:gd name="T8" fmla="*/ 0 60000 65536"/>
              <a:gd name="T9" fmla="*/ 0 w 1030516"/>
              <a:gd name="T10" fmla="*/ 0 h 1186577"/>
              <a:gd name="T11" fmla="*/ 1030516 w 1030516"/>
              <a:gd name="T12" fmla="*/ 1186577 h 1186577"/>
            </a:gdLst>
            <a:ahLst/>
            <a:cxnLst>
              <a:cxn ang="T6">
                <a:pos x="T0" y="T1"/>
              </a:cxn>
              <a:cxn ang="T7">
                <a:pos x="T2" y="T3"/>
              </a:cxn>
              <a:cxn ang="T8">
                <a:pos x="T4" y="T5"/>
              </a:cxn>
            </a:cxnLst>
            <a:rect l="T9" t="T10" r="T11" b="T12"/>
            <a:pathLst>
              <a:path w="1030516" h="1186577">
                <a:moveTo>
                  <a:pt x="724" y="0"/>
                </a:moveTo>
                <a:lnTo>
                  <a:pt x="1030516" y="589487"/>
                </a:lnTo>
                <a:lnTo>
                  <a:pt x="0" y="1186577"/>
                </a:lnTo>
                <a:lnTo>
                  <a:pt x="724" y="0"/>
                </a:lnTo>
                <a:close/>
              </a:path>
            </a:pathLst>
          </a:custGeom>
          <a:solidFill>
            <a:schemeClr val="accent2"/>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68580" tIns="34290" rIns="32400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GB" altLang="zh-CN" sz="2100" dirty="0">
                <a:solidFill>
                  <a:srgbClr val="FFFFFF"/>
                </a:solidFill>
                <a:latin typeface="Impact" panose="020B0806030902050204" pitchFamily="34" charset="0"/>
                <a:ea typeface="幼圆" panose="02010509060101010101" pitchFamily="49" charset="-122"/>
              </a:rPr>
              <a:t>1</a:t>
            </a:r>
          </a:p>
        </p:txBody>
      </p:sp>
      <p:sp>
        <p:nvSpPr>
          <p:cNvPr id="66" name="MH_SubTitle_2"/>
          <p:cNvSpPr/>
          <p:nvPr>
            <p:custDataLst>
              <p:tags r:id="rId6"/>
            </p:custDataLst>
          </p:nvPr>
        </p:nvSpPr>
        <p:spPr>
          <a:xfrm>
            <a:off x="1259205" y="1274445"/>
            <a:ext cx="4710430" cy="87947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bg1"/>
                </a:solidFill>
              </a14:hiddenFill>
            </a:ext>
          </a:extLst>
        </p:spPr>
        <p:txBody>
          <a:bodyPr lIns="68580" tIns="34290" rIns="68580" bIns="34290" anchor="ctr"/>
          <a:lstStyle/>
          <a:p>
            <a:pPr defTabSz="913765">
              <a:lnSpc>
                <a:spcPct val="90000"/>
              </a:lnSpc>
            </a:pPr>
            <a:r>
              <a:rPr lang="zh-CN" altLang="en-US" sz="2400" kern="0"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Có nhiều cảnh đẹp, muôn sắc, muôn màu, ….</a:t>
            </a:r>
          </a:p>
        </p:txBody>
      </p:sp>
      <p:pic>
        <p:nvPicPr>
          <p:cNvPr id="70" name="图片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20560" y="771525"/>
            <a:ext cx="2003425" cy="3075305"/>
          </a:xfrm>
          <a:prstGeom prst="rect">
            <a:avLst/>
          </a:prstGeom>
        </p:spPr>
      </p:pic>
      <p:pic>
        <p:nvPicPr>
          <p:cNvPr id="71" name="图片 7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953" y="4267135"/>
            <a:ext cx="1122868" cy="755597"/>
          </a:xfrm>
          <a:prstGeom prst="rect">
            <a:avLst/>
          </a:prstGeom>
        </p:spPr>
      </p:pic>
      <p:sp>
        <p:nvSpPr>
          <p:cNvPr id="100" name="Text Box 99"/>
          <p:cNvSpPr txBox="1"/>
          <p:nvPr/>
        </p:nvSpPr>
        <p:spPr>
          <a:xfrm>
            <a:off x="769620" y="700405"/>
            <a:ext cx="6923405" cy="460375"/>
          </a:xfrm>
          <a:prstGeom prst="rect">
            <a:avLst/>
          </a:prstGeom>
          <a:noFill/>
          <a:ln w="9525">
            <a:noFill/>
          </a:ln>
        </p:spPr>
        <p:txBody>
          <a:bodyPr wrap="square">
            <a:spAutoFit/>
          </a:bodyPr>
          <a:lstStyle/>
          <a:p>
            <a:pPr indent="0"/>
            <a:r>
              <a:rPr lang="en-US" sz="2400" b="1">
                <a:solidFill>
                  <a:srgbClr val="FF0000"/>
                </a:solidFill>
                <a:latin typeface="Times New Roman" panose="02020603050405020304" charset="0"/>
                <a:cs typeface="Times New Roman" panose="02020603050405020304" charset="0"/>
              </a:rPr>
              <a:t>Các</a:t>
            </a:r>
            <a:r>
              <a:rPr lang="en-GB" altLang="en-US" sz="2400" b="1">
                <a:solidFill>
                  <a:srgbClr val="FF0000"/>
                </a:solidFill>
                <a:latin typeface="Times New Roman" panose="02020603050405020304" charset="0"/>
                <a:cs typeface="Times New Roman" panose="02020603050405020304" charset="0"/>
              </a:rPr>
              <a:t> em t</a:t>
            </a:r>
            <a:r>
              <a:rPr lang="en-US" sz="2400" b="1">
                <a:solidFill>
                  <a:srgbClr val="FF0000"/>
                </a:solidFill>
                <a:latin typeface="Times New Roman" panose="02020603050405020304" charset="0"/>
                <a:cs typeface="Times New Roman" panose="02020603050405020304" charset="0"/>
              </a:rPr>
              <a:t>hấy </a:t>
            </a:r>
            <a:r>
              <a:rPr lang="en-GB" altLang="en-US" sz="2400" b="1">
                <a:solidFill>
                  <a:srgbClr val="FF0000"/>
                </a:solidFill>
                <a:latin typeface="Times New Roman" panose="02020603050405020304" charset="0"/>
                <a:cs typeface="Times New Roman" panose="02020603050405020304" charset="0"/>
              </a:rPr>
              <a:t>môi trường thiên nhiên</a:t>
            </a:r>
            <a:r>
              <a:rPr lang="en-US" sz="2400" b="1">
                <a:solidFill>
                  <a:srgbClr val="FF0000"/>
                </a:solidFill>
                <a:latin typeface="Times New Roman" panose="02020603050405020304" charset="0"/>
                <a:cs typeface="Times New Roman" panose="02020603050405020304" charset="0"/>
              </a:rPr>
              <a:t> như thế nào?</a:t>
            </a:r>
            <a:endParaRPr lang="en-US" altLang="en-US" sz="2400" b="1">
              <a:solidFill>
                <a:srgbClr val="FF0000"/>
              </a:solidFill>
              <a:latin typeface="Times New Roman" panose="02020603050405020304" charset="0"/>
              <a:cs typeface="Times New Roman" panose="02020603050405020304" charset="0"/>
            </a:endParaRPr>
          </a:p>
        </p:txBody>
      </p:sp>
      <p:sp>
        <p:nvSpPr>
          <p:cNvPr id="2" name="Text Box 1"/>
          <p:cNvSpPr txBox="1"/>
          <p:nvPr/>
        </p:nvSpPr>
        <p:spPr>
          <a:xfrm>
            <a:off x="935355" y="2856547"/>
            <a:ext cx="5080000" cy="460375"/>
          </a:xfrm>
          <a:prstGeom prst="rect">
            <a:avLst/>
          </a:prstGeom>
          <a:noFill/>
          <a:ln w="9525">
            <a:noFill/>
          </a:ln>
        </p:spPr>
        <p:txBody>
          <a:bodyPr>
            <a:spAutoFit/>
          </a:bodyPr>
          <a:lstStyle/>
          <a:p>
            <a:pPr algn="l">
              <a:buClrTx/>
              <a:buSzTx/>
              <a:buFontTx/>
            </a:pPr>
            <a:r>
              <a:rPr lang="en-US" sz="2400" b="1">
                <a:solidFill>
                  <a:srgbClr val="FF0000"/>
                </a:solidFill>
                <a:latin typeface="Times New Roman" panose="02020603050405020304" charset="0"/>
                <a:cs typeface="Times New Roman" panose="02020603050405020304" charset="0"/>
              </a:rPr>
              <a:t>Vậy chúng ta cần phải như thế nào?</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750" fill="hold"/>
                                        <p:tgtEl>
                                          <p:spTgt spid="70"/>
                                        </p:tgtEl>
                                        <p:attrNameLst>
                                          <p:attrName>ppt_x</p:attrName>
                                        </p:attrNameLst>
                                      </p:cBhvr>
                                      <p:tavLst>
                                        <p:tav tm="0">
                                          <p:val>
                                            <p:strVal val="1+#ppt_w/2"/>
                                          </p:val>
                                        </p:tav>
                                        <p:tav tm="100000">
                                          <p:val>
                                            <p:strVal val="#ppt_x"/>
                                          </p:val>
                                        </p:tav>
                                      </p:tavLst>
                                    </p:anim>
                                    <p:anim calcmode="lin" valueType="num">
                                      <p:cBhvr additive="base">
                                        <p:cTn id="8" dur="750" fill="hold"/>
                                        <p:tgtEl>
                                          <p:spTgt spid="70"/>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750"/>
                                        <p:tgtEl>
                                          <p:spTgt spid="65"/>
                                        </p:tgtEl>
                                      </p:cBhvr>
                                    </p:animEffect>
                                    <p:anim calcmode="lin" valueType="num">
                                      <p:cBhvr>
                                        <p:cTn id="12" dur="750" fill="hold"/>
                                        <p:tgtEl>
                                          <p:spTgt spid="65"/>
                                        </p:tgtEl>
                                        <p:attrNameLst>
                                          <p:attrName>ppt_x</p:attrName>
                                        </p:attrNameLst>
                                      </p:cBhvr>
                                      <p:tavLst>
                                        <p:tav tm="0">
                                          <p:val>
                                            <p:strVal val="#ppt_x"/>
                                          </p:val>
                                        </p:tav>
                                        <p:tav tm="100000">
                                          <p:val>
                                            <p:strVal val="#ppt_x"/>
                                          </p:val>
                                        </p:tav>
                                      </p:tavLst>
                                    </p:anim>
                                    <p:anim calcmode="lin" valueType="num">
                                      <p:cBhvr>
                                        <p:cTn id="13" dur="750" fill="hold"/>
                                        <p:tgtEl>
                                          <p:spTgt spid="65"/>
                                        </p:tgtEl>
                                        <p:attrNameLst>
                                          <p:attrName>ppt_y</p:attrName>
                                        </p:attrNameLst>
                                      </p:cBhvr>
                                      <p:tavLst>
                                        <p:tav tm="0">
                                          <p:val>
                                            <p:strVal val="#ppt_y+.1"/>
                                          </p:val>
                                        </p:tav>
                                        <p:tav tm="100000">
                                          <p:val>
                                            <p:strVal val="#ppt_y"/>
                                          </p:val>
                                        </p:tav>
                                      </p:tavLst>
                                    </p:anim>
                                  </p:childTnLst>
                                </p:cTn>
                              </p:par>
                              <p:par>
                                <p:cTn id="14" presetID="22" presetClass="entr" presetSubtype="8" fill="hold" grpId="0" nodeType="withEffect">
                                  <p:stCondLst>
                                    <p:cond delay="25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600"/>
                                        <p:tgtEl>
                                          <p:spTgt spid="64"/>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750"/>
                                        <p:tgtEl>
                                          <p:spTgt spid="62"/>
                                        </p:tgtEl>
                                      </p:cBhvr>
                                    </p:animEffect>
                                    <p:anim calcmode="lin" valueType="num">
                                      <p:cBhvr>
                                        <p:cTn id="20" dur="750" fill="hold"/>
                                        <p:tgtEl>
                                          <p:spTgt spid="62"/>
                                        </p:tgtEl>
                                        <p:attrNameLst>
                                          <p:attrName>ppt_x</p:attrName>
                                        </p:attrNameLst>
                                      </p:cBhvr>
                                      <p:tavLst>
                                        <p:tav tm="0">
                                          <p:val>
                                            <p:strVal val="#ppt_x"/>
                                          </p:val>
                                        </p:tav>
                                        <p:tav tm="100000">
                                          <p:val>
                                            <p:strVal val="#ppt_x"/>
                                          </p:val>
                                        </p:tav>
                                      </p:tavLst>
                                    </p:anim>
                                    <p:anim calcmode="lin" valueType="num">
                                      <p:cBhvr>
                                        <p:cTn id="21" dur="750" fill="hold"/>
                                        <p:tgtEl>
                                          <p:spTgt spid="62"/>
                                        </p:tgtEl>
                                        <p:attrNameLst>
                                          <p:attrName>ppt_y</p:attrName>
                                        </p:attrNameLst>
                                      </p:cBhvr>
                                      <p:tavLst>
                                        <p:tav tm="0">
                                          <p:val>
                                            <p:strVal val="#ppt_y+.1"/>
                                          </p:val>
                                        </p:tav>
                                        <p:tav tm="100000">
                                          <p:val>
                                            <p:strVal val="#ppt_y"/>
                                          </p:val>
                                        </p:tav>
                                      </p:tavLst>
                                    </p:anim>
                                  </p:childTnLst>
                                </p:cTn>
                              </p:par>
                              <p:par>
                                <p:cTn id="22" presetID="22" presetClass="entr" presetSubtype="8" fill="hold" grpId="0" nodeType="withEffect">
                                  <p:stCondLst>
                                    <p:cond delay="250"/>
                                  </p:stCondLst>
                                  <p:childTnLst>
                                    <p:set>
                                      <p:cBhvr>
                                        <p:cTn id="23" dur="1" fill="hold">
                                          <p:stCondLst>
                                            <p:cond delay="0"/>
                                          </p:stCondLst>
                                        </p:cTn>
                                        <p:tgtEl>
                                          <p:spTgt spid="61"/>
                                        </p:tgtEl>
                                        <p:attrNameLst>
                                          <p:attrName>style.visibility</p:attrName>
                                        </p:attrNameLst>
                                      </p:cBhvr>
                                      <p:to>
                                        <p:strVal val="visible"/>
                                      </p:to>
                                    </p:set>
                                    <p:animEffect transition="in" filter="wipe(left)">
                                      <p:cBhvr>
                                        <p:cTn id="24" dur="6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750"/>
                                        <p:tgtEl>
                                          <p:spTgt spid="6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randombar(horizontal)">
                                      <p:cBhvr>
                                        <p:cTn id="34" dur="750"/>
                                        <p:tgtEl>
                                          <p:spTgt spid="63"/>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7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bldLvl="0" animBg="1"/>
      <p:bldP spid="62" grpId="0" bldLvl="0" animBg="1"/>
      <p:bldP spid="63" grpId="0" bldLvl="0" animBg="1"/>
      <p:bldP spid="64" grpId="0" bldLvl="0" animBg="1"/>
      <p:bldP spid="65" grpId="0" bldLvl="0" animBg="1"/>
      <p:bldP spid="66"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z2742752086101_65f3becc218e7be44f40dc36c6d8b16f"/>
          <p:cNvPicPr>
            <a:picLocks noGrp="1" noChangeAspect="1"/>
          </p:cNvPicPr>
          <p:nvPr>
            <p:ph idx="1"/>
          </p:nvPr>
        </p:nvPicPr>
        <p:blipFill>
          <a:blip r:embed="rId3"/>
          <a:stretch>
            <a:fillRect/>
          </a:stretch>
        </p:blipFill>
        <p:spPr>
          <a:xfrm>
            <a:off x="-36195" y="0"/>
            <a:ext cx="9220835" cy="52495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p:nvSpPr>
        <p:spPr>
          <a:xfrm>
            <a:off x="2189480" y="706120"/>
            <a:ext cx="5933440" cy="3636645"/>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8194" r="17305"/>
          <a:stretch>
            <a:fillRect/>
          </a:stretch>
        </p:blipFill>
        <p:spPr>
          <a:xfrm>
            <a:off x="772795" y="988060"/>
            <a:ext cx="2758440" cy="3702050"/>
          </a:xfrm>
          <a:prstGeom prst="rect">
            <a:avLst/>
          </a:prstGeom>
        </p:spPr>
      </p:pic>
      <p:pic>
        <p:nvPicPr>
          <p:cNvPr id="2" name="Picture 1"/>
          <p:cNvPicPr>
            <a:picLocks noChangeAspect="1"/>
          </p:cNvPicPr>
          <p:nvPr/>
        </p:nvPicPr>
        <p:blipFill>
          <a:blip r:embed="rId4"/>
          <a:stretch>
            <a:fillRect/>
          </a:stretch>
        </p:blipFill>
        <p:spPr>
          <a:xfrm>
            <a:off x="2915920" y="1563370"/>
            <a:ext cx="5567045" cy="19500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6287835" y="1131590"/>
            <a:ext cx="2304256"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292080" y="4803998"/>
            <a:ext cx="25092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stretch>
            <a:fillRect/>
          </a:stretch>
        </p:blipFill>
        <p:spPr>
          <a:xfrm>
            <a:off x="5363845" y="1779905"/>
            <a:ext cx="3409950" cy="1857375"/>
          </a:xfrm>
          <a:prstGeom prst="rect">
            <a:avLst/>
          </a:prstGeom>
        </p:spPr>
      </p:pic>
      <p:pic>
        <p:nvPicPr>
          <p:cNvPr id="27" name="Content Placeholder 26" descr="kinhdoanhytuonggvwg"/>
          <p:cNvPicPr>
            <a:picLocks noGrp="1" noChangeAspect="1"/>
          </p:cNvPicPr>
          <p:nvPr>
            <p:ph idx="1"/>
          </p:nvPr>
        </p:nvPicPr>
        <p:blipFill>
          <a:blip r:embed="rId4">
            <a:clrChange>
              <a:clrFrom>
                <a:srgbClr val="FFFFFF">
                  <a:alpha val="100000"/>
                </a:srgbClr>
              </a:clrFrom>
              <a:clrTo>
                <a:srgbClr val="FFFFFF">
                  <a:alpha val="100000"/>
                  <a:alpha val="0"/>
                </a:srgbClr>
              </a:clrTo>
            </a:clrChange>
          </a:blip>
          <a:stretch>
            <a:fillRect/>
          </a:stretch>
        </p:blipFill>
        <p:spPr>
          <a:xfrm>
            <a:off x="4139565" y="411480"/>
            <a:ext cx="2503170" cy="1877695"/>
          </a:xfrm>
          <a:prstGeom prst="rect">
            <a:avLst/>
          </a:prstGeom>
        </p:spPr>
      </p:pic>
      <p:pic>
        <p:nvPicPr>
          <p:cNvPr id="22" name="Content Placeholder 21" descr="new-mind-map-simple-and-easy-1"/>
          <p:cNvPicPr>
            <a:picLocks noGrp="1" noChangeAspect="1"/>
          </p:cNvPicPr>
          <p:nvPr>
            <p:ph sz="half" idx="2"/>
          </p:nvPr>
        </p:nvPicPr>
        <p:blipFill>
          <a:blip r:embed="rId5">
            <a:clrChange>
              <a:clrFrom>
                <a:srgbClr val="FFFFFF">
                  <a:alpha val="100000"/>
                </a:srgbClr>
              </a:clrFrom>
              <a:clrTo>
                <a:srgbClr val="FFFFFF">
                  <a:alpha val="100000"/>
                  <a:alpha val="0"/>
                </a:srgbClr>
              </a:clrTo>
            </a:clrChange>
          </a:blip>
          <a:stretch>
            <a:fillRect/>
          </a:stretch>
        </p:blipFill>
        <p:spPr>
          <a:xfrm>
            <a:off x="107315" y="2637790"/>
            <a:ext cx="4481195" cy="251079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8" fill="hold" nodeType="withEffect">
                                  <p:stCondLst>
                                    <p:cond delay="75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234110">
            <a:off x="3717925" y="465455"/>
            <a:ext cx="4846320" cy="4558030"/>
            <a:chOff x="1395837" y="835746"/>
            <a:chExt cx="2088232" cy="2088232"/>
          </a:xfrm>
        </p:grpSpPr>
        <p:sp>
          <p:nvSpPr>
            <p:cNvPr id="14" name="六角星 13"/>
            <p:cNvSpPr/>
            <p:nvPr/>
          </p:nvSpPr>
          <p:spPr>
            <a:xfrm rot="20819568">
              <a:off x="1395837" y="835746"/>
              <a:ext cx="2088232" cy="2088232"/>
            </a:xfrm>
            <a:prstGeom prst="star6">
              <a:avLst>
                <a:gd name="adj" fmla="val 32418"/>
                <a:gd name="hf" fmla="val 11547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15" name="六角星 14"/>
            <p:cNvSpPr/>
            <p:nvPr/>
          </p:nvSpPr>
          <p:spPr>
            <a:xfrm rot="20819568">
              <a:off x="1593952" y="1033862"/>
              <a:ext cx="1692000" cy="1692000"/>
            </a:xfrm>
            <a:prstGeom prst="star6">
              <a:avLst>
                <a:gd name="adj" fmla="val 32418"/>
                <a:gd name="hf" fmla="val 115470"/>
              </a:avLst>
            </a:prstGeom>
            <a:solidFill>
              <a:schemeClr val="bg1"/>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66" y="3219822"/>
            <a:ext cx="3604630" cy="1828221"/>
          </a:xfrm>
          <a:prstGeom prst="rect">
            <a:avLst/>
          </a:prstGeom>
        </p:spPr>
      </p:pic>
      <p:pic>
        <p:nvPicPr>
          <p:cNvPr id="3" name="Picture 2"/>
          <p:cNvPicPr>
            <a:picLocks noChangeAspect="1"/>
          </p:cNvPicPr>
          <p:nvPr/>
        </p:nvPicPr>
        <p:blipFill>
          <a:blip r:embed="rId4"/>
          <a:stretch>
            <a:fillRect/>
          </a:stretch>
        </p:blipFill>
        <p:spPr>
          <a:xfrm>
            <a:off x="4427855" y="1864995"/>
            <a:ext cx="3574415" cy="1759585"/>
          </a:xfrm>
          <a:prstGeom prst="rect">
            <a:avLst/>
          </a:prstGeom>
        </p:spPr>
      </p:pic>
      <p:pic>
        <p:nvPicPr>
          <p:cNvPr id="27" name="Content Placeholder 26" descr="kinhdoanhytuonggvwg"/>
          <p:cNvPicPr>
            <a:picLocks noGrp="1" noChangeAspect="1"/>
          </p:cNvPicPr>
          <p:nvPr>
            <p:ph idx="1"/>
          </p:nvPr>
        </p:nvPicPr>
        <p:blipFill>
          <a:blip r:embed="rId5">
            <a:clrChange>
              <a:clrFrom>
                <a:srgbClr val="FFFFFF">
                  <a:alpha val="100000"/>
                </a:srgbClr>
              </a:clrFrom>
              <a:clrTo>
                <a:srgbClr val="FFFFFF">
                  <a:alpha val="100000"/>
                  <a:alpha val="0"/>
                </a:srgbClr>
              </a:clrTo>
            </a:clrChange>
          </a:blip>
          <a:stretch>
            <a:fillRect/>
          </a:stretch>
        </p:blipFill>
        <p:spPr>
          <a:xfrm>
            <a:off x="-36830" y="483870"/>
            <a:ext cx="3810000" cy="28575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fill="hold"/>
                                        <p:tgtEl>
                                          <p:spTgt spid="13"/>
                                        </p:tgtEl>
                                        <p:attrNameLst>
                                          <p:attrName>ppt_x</p:attrName>
                                        </p:attrNameLst>
                                      </p:cBhvr>
                                      <p:tavLst>
                                        <p:tav tm="0">
                                          <p:val>
                                            <p:strVal val="#ppt_x"/>
                                          </p:val>
                                        </p:tav>
                                        <p:tav tm="100000">
                                          <p:val>
                                            <p:strVal val="#ppt_x"/>
                                          </p:val>
                                        </p:tav>
                                      </p:tavLst>
                                    </p:anim>
                                    <p:anim calcmode="lin" valueType="num">
                                      <p:cBhvr additive="base">
                                        <p:cTn id="11" dur="1000" fill="hold"/>
                                        <p:tgtEl>
                                          <p:spTgt spid="13"/>
                                        </p:tgtEl>
                                        <p:attrNameLst>
                                          <p:attrName>ppt_y</p:attrName>
                                        </p:attrNameLst>
                                      </p:cBhvr>
                                      <p:tavLst>
                                        <p:tav tm="0">
                                          <p:val>
                                            <p:strVal val="1+#ppt_h/2"/>
                                          </p:val>
                                        </p:tav>
                                        <p:tav tm="100000">
                                          <p:val>
                                            <p:strVal val="#ppt_y"/>
                                          </p:val>
                                        </p:tav>
                                      </p:tavLst>
                                    </p:anim>
                                  </p:childTnLst>
                                </p:cTn>
                              </p:par>
                              <p:par>
                                <p:cTn id="12" presetID="8" presetClass="emph" presetSubtype="0" fill="hold" nodeType="withEffect">
                                  <p:stCondLst>
                                    <p:cond delay="0"/>
                                  </p:stCondLst>
                                  <p:childTnLst>
                                    <p:animRot by="21600000">
                                      <p:cBhvr>
                                        <p:cTn id="13" dur="15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5"/>
          <p:cNvPicPr>
            <a:picLocks noChangeAspect="1"/>
          </p:cNvPicPr>
          <p:nvPr userDrawn="1"/>
        </p:nvPicPr>
        <p:blipFill>
          <a:blip r:embed="rId3" cstate="screen"/>
          <a:stretch>
            <a:fillRect/>
          </a:stretch>
        </p:blipFill>
        <p:spPr>
          <a:xfrm>
            <a:off x="-36195" y="-20320"/>
            <a:ext cx="5918835" cy="3422015"/>
          </a:xfrm>
          <a:prstGeom prst="rect">
            <a:avLst/>
          </a:prstGeom>
        </p:spPr>
      </p:pic>
      <p:pic>
        <p:nvPicPr>
          <p:cNvPr id="5" name="Picture 4"/>
          <p:cNvPicPr>
            <a:picLocks noChangeAspect="1"/>
          </p:cNvPicPr>
          <p:nvPr/>
        </p:nvPicPr>
        <p:blipFill>
          <a:blip r:embed="rId4">
            <a:clrChange>
              <a:clrFrom>
                <a:srgbClr val="000000">
                  <a:alpha val="0"/>
                </a:srgbClr>
              </a:clrFrom>
              <a:clrTo>
                <a:srgbClr val="000000">
                  <a:alpha val="0"/>
                  <a:alpha val="0"/>
                </a:srgbClr>
              </a:clrTo>
            </a:clrChange>
          </a:blip>
          <a:stretch>
            <a:fillRect/>
          </a:stretch>
        </p:blipFill>
        <p:spPr>
          <a:xfrm>
            <a:off x="1331595" y="2165350"/>
            <a:ext cx="6648450" cy="1571625"/>
          </a:xfrm>
          <a:prstGeom prst="rect">
            <a:avLst/>
          </a:prstGeom>
        </p:spPr>
      </p:pic>
      <p:sp>
        <p:nvSpPr>
          <p:cNvPr id="24" name="TextBox 23"/>
          <p:cNvSpPr txBox="1"/>
          <p:nvPr/>
        </p:nvSpPr>
        <p:spPr>
          <a:xfrm>
            <a:off x="5507990" y="3789680"/>
            <a:ext cx="2919730" cy="576847"/>
          </a:xfrm>
          <a:prstGeom prst="roundRect">
            <a:avLst>
              <a:gd name="adj" fmla="val 34462"/>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altLang="zh-CN" sz="2400" b="1" dirty="0">
                <a:solidFill>
                  <a:srgbClr val="002060"/>
                </a:solidFill>
                <a:latin typeface="SVN-Shintia Script" panose="02000804000000020003" charset="0"/>
                <a:ea typeface="华康方圆体W7(P)" pitchFamily="82" charset="-122"/>
                <a:cs typeface="SVN-Shintia Script" panose="02000804000000020003" charset="0"/>
              </a:rPr>
              <a:t>Thực hiện: EduFive</a:t>
            </a:r>
          </a:p>
        </p:txBody>
      </p:sp>
      <p:pic>
        <p:nvPicPr>
          <p:cNvPr id="13" name="Content Placeholder 12" descr="cdc42615100be655bf1a"/>
          <p:cNvPicPr>
            <a:picLocks noGrp="1" noChangeAspect="1"/>
          </p:cNvPicPr>
          <p:nvPr>
            <p:ph idx="1"/>
          </p:nvPr>
        </p:nvPicPr>
        <p:blipFill>
          <a:blip r:embed="rId5">
            <a:clrChange>
              <a:clrFrom>
                <a:srgbClr val="FFE1E3">
                  <a:alpha val="100000"/>
                </a:srgbClr>
              </a:clrFrom>
              <a:clrTo>
                <a:srgbClr val="FFE1E3">
                  <a:alpha val="100000"/>
                  <a:alpha val="0"/>
                </a:srgbClr>
              </a:clrTo>
            </a:clrChange>
          </a:blip>
          <a:stretch>
            <a:fillRect/>
          </a:stretch>
        </p:blipFill>
        <p:spPr>
          <a:xfrm>
            <a:off x="6155690" y="-20320"/>
            <a:ext cx="2978150" cy="2978150"/>
          </a:xfrm>
          <a:prstGeom prst="rect">
            <a:avLst/>
          </a:prstGeom>
        </p:spPr>
      </p:pic>
      <p:pic>
        <p:nvPicPr>
          <p:cNvPr id="18" name="图片 5"/>
          <p:cNvPicPr>
            <a:picLocks noChangeAspect="1"/>
          </p:cNvPicPr>
          <p:nvPr/>
        </p:nvPicPr>
        <p:blipFill>
          <a:blip r:embed="rId6"/>
          <a:stretch>
            <a:fillRect/>
          </a:stretch>
        </p:blipFill>
        <p:spPr>
          <a:xfrm>
            <a:off x="35560" y="4516120"/>
            <a:ext cx="9143365" cy="621665"/>
          </a:xfrm>
          <a:prstGeom prst="rect">
            <a:avLst/>
          </a:prstGeom>
        </p:spPr>
      </p:pic>
      <p:pic>
        <p:nvPicPr>
          <p:cNvPr id="21" name="图片 8"/>
          <p:cNvPicPr>
            <a:picLocks noChangeAspect="1"/>
          </p:cNvPicPr>
          <p:nvPr userDrawn="1"/>
        </p:nvPicPr>
        <p:blipFill>
          <a:blip r:embed="rId7"/>
          <a:stretch>
            <a:fillRect/>
          </a:stretch>
        </p:blipFill>
        <p:spPr>
          <a:xfrm>
            <a:off x="3347720" y="123825"/>
            <a:ext cx="2699385" cy="17081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750" fill="hold"/>
                                        <p:tgtEl>
                                          <p:spTgt spid="24"/>
                                        </p:tgtEl>
                                        <p:attrNameLst>
                                          <p:attrName>ppt_x</p:attrName>
                                        </p:attrNameLst>
                                      </p:cBhvr>
                                      <p:tavLst>
                                        <p:tav tm="0">
                                          <p:val>
                                            <p:strVal val="#ppt_x"/>
                                          </p:val>
                                        </p:tav>
                                        <p:tav tm="100000">
                                          <p:val>
                                            <p:strVal val="#ppt_x"/>
                                          </p:val>
                                        </p:tav>
                                      </p:tavLst>
                                    </p:anim>
                                    <p:anim calcmode="lin" valueType="num">
                                      <p:cBhvr additive="base">
                                        <p:cTn id="8" dur="175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z2742752086101_65f3becc218e7be44f40dc36c6d8b16f"/>
          <p:cNvPicPr>
            <a:picLocks noGrp="1" noChangeAspect="1"/>
          </p:cNvPicPr>
          <p:nvPr>
            <p:ph idx="1"/>
          </p:nvPr>
        </p:nvPicPr>
        <p:blipFill>
          <a:blip r:embed="rId3"/>
          <a:stretch>
            <a:fillRect/>
          </a:stretch>
        </p:blipFill>
        <p:spPr>
          <a:xfrm>
            <a:off x="-36195" y="0"/>
            <a:ext cx="9220835" cy="52495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805" y="2499742"/>
            <a:ext cx="6246389" cy="2781578"/>
          </a:xfrm>
          <a:prstGeom prst="rect">
            <a:avLst/>
          </a:prstGeom>
        </p:spPr>
      </p:pic>
      <p:sp>
        <p:nvSpPr>
          <p:cNvPr id="4" name="矩形 3"/>
          <p:cNvSpPr/>
          <p:nvPr/>
        </p:nvSpPr>
        <p:spPr>
          <a:xfrm>
            <a:off x="186055" y="1228725"/>
            <a:ext cx="8827770" cy="1050925"/>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3"/>
          </a:lnRef>
          <a:fillRef idx="1">
            <a:schemeClr val="lt1"/>
          </a:fillRef>
          <a:effectRef idx="0">
            <a:schemeClr val="accent3"/>
          </a:effectRef>
          <a:fontRef idx="minor">
            <a:schemeClr val="dk1"/>
          </a:fontRef>
        </p:style>
        <p:txBody>
          <a:bodyPr wrap="square">
            <a:spAutoFit/>
          </a:bodyPr>
          <a:lstStyle/>
          <a:p>
            <a:pPr lvl="0" algn="ctr">
              <a:lnSpc>
                <a:spcPct val="130000"/>
              </a:lnSpc>
              <a:defRPr/>
            </a:pPr>
            <a:r>
              <a:rPr lang="en-GB" altLang="zh-CN" sz="4800" b="1" kern="0" dirty="0" smtClean="0">
                <a:ln>
                  <a:solidFill>
                    <a:srgbClr val="002060"/>
                  </a:solidFill>
                </a:ln>
                <a:solidFill>
                  <a:schemeClr val="accent1"/>
                </a:solidFill>
                <a:effectLst>
                  <a:outerShdw blurRad="38100" dist="25400" dir="5400000" algn="ctr" rotWithShape="0">
                    <a:srgbClr val="6E747A">
                      <a:alpha val="43000"/>
                    </a:srgbClr>
                  </a:outerShdw>
                </a:effectLst>
                <a:latin typeface="SVN-Ziclets" panose="02000603000000000000" charset="0"/>
                <a:ea typeface="华康方圆体W7(P)" pitchFamily="82" charset="-122"/>
                <a:cs typeface="SVN-Ziclets" panose="02000603000000000000" charset="0"/>
              </a:rPr>
              <a:t>CÙNG NHAU ĐI THAM QUAN</a:t>
            </a: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40671" b="24053"/>
          <a:stretch>
            <a:fillRect/>
          </a:stretch>
        </p:blipFill>
        <p:spPr>
          <a:xfrm flipH="1">
            <a:off x="-83820" y="3948430"/>
            <a:ext cx="9227820" cy="1166495"/>
          </a:xfrm>
          <a:prstGeom prst="rect">
            <a:avLst/>
          </a:prstGeom>
        </p:spPr>
      </p:pic>
      <p:sp>
        <p:nvSpPr>
          <p:cNvPr id="15" name="TextBox 14"/>
          <p:cNvSpPr txBox="1"/>
          <p:nvPr/>
        </p:nvSpPr>
        <p:spPr>
          <a:xfrm>
            <a:off x="1187728" y="-18919"/>
            <a:ext cx="6685280" cy="706755"/>
          </a:xfrm>
          <a:prstGeom prst="rect">
            <a:avLst/>
          </a:prstGeom>
          <a:noFill/>
        </p:spPr>
        <p:txBody>
          <a:bodyPr wrap="none" rtlCol="0">
            <a:spAutoFit/>
          </a:bodyPr>
          <a:lstStyle/>
          <a:p>
            <a:pPr algn="l"/>
            <a:r>
              <a:rPr lang="zh-CN" altLang="en-US" sz="4000" b="1" spc="50" dirty="0" smtClean="0">
                <a:solidFill>
                  <a:srgbClr val="00B050"/>
                </a:solidFill>
                <a:effectLst>
                  <a:outerShdw blurRad="38100" dist="19050" dir="2700000" algn="tl" rotWithShape="0">
                    <a:schemeClr val="dk1">
                      <a:alpha val="40000"/>
                    </a:schemeClr>
                  </a:outerShdw>
                </a:effectLst>
                <a:latin typeface="Tahoma" panose="020B0604030504040204" charset="0"/>
                <a:ea typeface="华康方圆体W7(P)" pitchFamily="82" charset="-122"/>
                <a:cs typeface="Tahoma" panose="020B0604030504040204" charset="0"/>
              </a:rPr>
              <a:t>Buổi sớm trên cánh đồng</a:t>
            </a:r>
          </a:p>
        </p:txBody>
      </p:sp>
      <p:sp>
        <p:nvSpPr>
          <p:cNvPr id="17" name="矩形 16"/>
          <p:cNvSpPr/>
          <p:nvPr/>
        </p:nvSpPr>
        <p:spPr>
          <a:xfrm>
            <a:off x="179705" y="629920"/>
            <a:ext cx="8732520" cy="3969385"/>
          </a:xfrm>
          <a:prstGeom prst="rect">
            <a:avLst/>
          </a:prstGeom>
        </p:spPr>
        <p:txBody>
          <a:bodyPr wrap="square">
            <a:spAutoFit/>
          </a:bodyPr>
          <a:lstStyle/>
          <a:p>
            <a:pPr marL="0" lvl="0" indent="0" algn="just" eaLnBrk="1" hangingPunct="1">
              <a:spcBef>
                <a:spcPct val="50000"/>
              </a:spcBef>
              <a:buNone/>
            </a:pPr>
            <a:r>
              <a:rPr lang="en-GB" altLang="en-US" sz="2400" dirty="0">
                <a:latin typeface="Times New Roman" panose="02020603050405020304" charset="0"/>
                <a:cs typeface="Times New Roman" panose="02020603050405020304" charset="0"/>
                <a:sym typeface="+mn-ea"/>
              </a:rPr>
              <a:t>      </a:t>
            </a:r>
            <a:r>
              <a:rPr lang="en-US" altLang="en-US" sz="2400" dirty="0">
                <a:latin typeface="Times New Roman" panose="02020603050405020304" charset="0"/>
                <a:cs typeface="Times New Roman" panose="02020603050405020304" charset="0"/>
                <a:sym typeface="+mn-ea"/>
              </a:rPr>
              <a:t>Từ làng, Thủy đi tắt qua đồng để ra bến tàu điện. Sớm đầu thu mát lạnh. Giữa những đám mây xám đục, vòm trời hiện ra như những khoảng vực xanh vòi vọi. Một vài giọt mưa loáng thoáng rơi trên chiếc khăn quàng đỏ và mái tóc xõa ngang vai của Thủy; những sợi cỏ đẫm nước lùa vào dép Thủy làm bàn chân nhỏ bé của em ướt lạnh. Người trong làng gánh lên phố những gánh rau thơm, những bẹ cải sớm và những bó hoa huệ trắng muốt. Bầy sáo cánh đen mỏ vàng chấp chới liệng trên cánh đồng lúa mùa thu đang kết đòng. Mặt trời đã mọc trên những ngon cây xanh tươi của thành phố. </a:t>
            </a:r>
          </a:p>
          <a:p>
            <a:pPr marL="0" lvl="0" algn="ctr" eaLnBrk="1" hangingPunct="1">
              <a:spcBef>
                <a:spcPct val="50000"/>
              </a:spcBef>
              <a:buClrTx/>
              <a:buSzTx/>
              <a:buFontTx/>
              <a:buNone/>
            </a:pPr>
            <a:r>
              <a:rPr kumimoji="0" lang="en-GB" altLang="en-US" sz="2400" i="0" u="none" strike="noStrike" cap="none" spc="0" normalizeH="0" baseline="0" dirty="0">
                <a:latin typeface="Times New Roman" panose="02020603050405020304" charset="0"/>
                <a:cs typeface="Times New Roman" panose="02020603050405020304" charset="0"/>
                <a:sym typeface="+mn-ea"/>
              </a:rPr>
              <a:t>                                    </a:t>
            </a:r>
            <a:r>
              <a:rPr kumimoji="0" lang="en-US" altLang="en-US" sz="2400" i="0" u="none" strike="noStrike" cap="none" spc="0" normalizeH="0" baseline="0" dirty="0">
                <a:latin typeface="Times New Roman" panose="02020603050405020304" charset="0"/>
                <a:cs typeface="Times New Roman" panose="02020603050405020304" charset="0"/>
                <a:sym typeface="+mn-ea"/>
              </a:rPr>
              <a:t>Theo Lưu Quang Vũ</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15"/>
                                        </p:tgtEl>
                                        <p:attrNameLst>
                                          <p:attrName>style.visibility</p:attrName>
                                        </p:attrNameLst>
                                      </p:cBhvr>
                                      <p:to>
                                        <p:strVal val="visible"/>
                                      </p:to>
                                    </p:set>
                                    <p:animEffect transition="in" filter="fade">
                                      <p:cBhvr>
                                        <p:cTn id="13" dur="750"/>
                                        <p:tgtEl>
                                          <p:spTgt spid="15"/>
                                        </p:tgtEl>
                                      </p:cBhvr>
                                    </p:animEffect>
                                  </p:childTnLst>
                                </p:cTn>
                              </p:par>
                            </p:childTnLst>
                          </p:cTn>
                        </p:par>
                        <p:par>
                          <p:cTn id="14" fill="hold">
                            <p:stCondLst>
                              <p:cond delay="34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1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3275965" y="987425"/>
            <a:ext cx="5083175" cy="2776132"/>
          </a:xfrm>
          <a:prstGeom prst="cloudCallout">
            <a:avLst>
              <a:gd name="adj1" fmla="val -70939"/>
              <a:gd name="adj2" fmla="val 62022"/>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lvl="0" algn="ctr">
              <a:lnSpc>
                <a:spcPct val="130000"/>
              </a:lnSpc>
              <a:defRPr/>
            </a:pPr>
            <a:r>
              <a:rPr altLang="en-US" sz="2800" b="1" dirty="0">
                <a:solidFill>
                  <a:schemeClr val="bg1"/>
                </a:solidFill>
                <a:latin typeface="Arial" panose="020B0604020202020204" pitchFamily="34" charset="0"/>
                <a:sym typeface="+mn-ea"/>
              </a:rPr>
              <a:t>Tác giả tả những sự vật gì trong buổi sớm mùa thu?</a:t>
            </a: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71750"/>
            <a:ext cx="2727325" cy="23780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72"/>
          <p:cNvSpPr/>
          <p:nvPr/>
        </p:nvSpPr>
        <p:spPr>
          <a:xfrm>
            <a:off x="180340" y="771525"/>
            <a:ext cx="8766175" cy="3787140"/>
          </a:xfrm>
          <a:prstGeom prst="rect">
            <a:avLst/>
          </a:prstGeom>
          <a:solidFill>
            <a:schemeClr val="bg1"/>
          </a:solidFill>
          <a:effectLst>
            <a:outerShdw blurRad="50800" dist="38100" dir="5400000" algn="t" rotWithShape="0">
              <a:prstClr val="black">
                <a:alpha val="40000"/>
              </a:prstClr>
            </a:outerShdw>
          </a:effectLst>
        </p:spPr>
        <p:txBody>
          <a:bodyPr wrap="square" lIns="68580" tIns="34290" rIns="68580" bIns="34290">
            <a:spAutoFit/>
          </a:bodyPr>
          <a:lstStyle/>
          <a:p>
            <a:pPr algn="just">
              <a:lnSpc>
                <a:spcPct val="110000"/>
              </a:lnSpc>
            </a:pPr>
            <a:r>
              <a:rPr lang="en-GB" altLang="en-US" sz="2200" b="1" dirty="0">
                <a:ln>
                  <a:noFill/>
                </a:ln>
                <a:solidFill>
                  <a:schemeClr val="tx1"/>
                </a:solidFill>
                <a:latin typeface="Arial" panose="020B0604020202020204" pitchFamily="34" charset="0"/>
                <a:ea typeface="+mn-ea"/>
                <a:cs typeface="Arial" panose="020B0604020202020204" pitchFamily="34" charset="0"/>
                <a:sym typeface="+mn-ea"/>
              </a:rPr>
              <a:t>    </a:t>
            </a:r>
            <a:r>
              <a:rPr lang="en-US" altLang="en-US" sz="2200" b="1" dirty="0">
                <a:ln>
                  <a:noFill/>
                </a:ln>
                <a:solidFill>
                  <a:schemeClr val="tx1"/>
                </a:solidFill>
                <a:latin typeface="Arial" panose="020B0604020202020204" pitchFamily="34" charset="0"/>
                <a:ea typeface="+mn-ea"/>
                <a:cs typeface="Arial" panose="020B0604020202020204" pitchFamily="34" charset="0"/>
                <a:sym typeface="+mn-ea"/>
              </a:rPr>
              <a:t>Từ làng, Thủy đi tắt qua đồng để ra bến tàu điện. Sớm đầu thu mát lạnh. Giữa những đám mây xám đục, vòm trời hiện ra như những khoảng vực xanh vòi vọi. Một vài giọt mưa loáng thoáng rơi trên chiếc khăn quàng đỏ và mái tóc xõa ngang vai của Thủy; những sợi cỏ đẫm nước lùa vào dép Thủy làm bàn chân nhỏ bé của em ướt lạnh. Người trong làng gánh lên phố những gánh rau thơm, những bẹ cải sớm và những bó hoa huệ trắng muốt. Bầy sáo cánh đen mỏ vàng chấp chới liệng trên cánh đồng lúa mùa thu đang kết đòng. Mặt trời đã mọc trên những ngon cây xanh tươi của thành phố</a:t>
            </a:r>
            <a:r>
              <a:rPr lang="en-GB" altLang="en-US" sz="2200" b="1" dirty="0">
                <a:ln>
                  <a:noFill/>
                </a:ln>
                <a:solidFill>
                  <a:schemeClr val="tx1"/>
                </a:solidFill>
                <a:latin typeface="Arial" panose="020B0604020202020204" pitchFamily="34" charset="0"/>
                <a:ea typeface="+mn-ea"/>
                <a:cs typeface="Arial" panose="020B0604020202020204" pitchFamily="34" charset="0"/>
                <a:sym typeface="+mn-ea"/>
              </a:rPr>
              <a:t>.</a:t>
            </a:r>
          </a:p>
        </p:txBody>
      </p:sp>
      <p:grpSp>
        <p:nvGrpSpPr>
          <p:cNvPr id="76" name="组合 75"/>
          <p:cNvGrpSpPr/>
          <p:nvPr/>
        </p:nvGrpSpPr>
        <p:grpSpPr>
          <a:xfrm rot="2427509">
            <a:off x="6094095" y="4182745"/>
            <a:ext cx="800100" cy="659130"/>
            <a:chOff x="10646778" y="4753862"/>
            <a:chExt cx="751521" cy="737702"/>
          </a:xfrm>
        </p:grpSpPr>
        <p:sp>
          <p:nvSpPr>
            <p:cNvPr id="77"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8" name="组合 77"/>
            <p:cNvGrpSpPr/>
            <p:nvPr/>
          </p:nvGrpSpPr>
          <p:grpSpPr>
            <a:xfrm>
              <a:off x="10646778" y="4762829"/>
              <a:ext cx="749726" cy="728735"/>
              <a:chOff x="11012539" y="4493889"/>
              <a:chExt cx="749726" cy="728735"/>
            </a:xfrm>
          </p:grpSpPr>
          <p:sp>
            <p:nvSpPr>
              <p:cNvPr id="79"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83" name="直接连接符 82"/>
          <p:cNvCxnSpPr/>
          <p:nvPr/>
        </p:nvCxnSpPr>
        <p:spPr>
          <a:xfrm>
            <a:off x="683286" y="5070279"/>
            <a:ext cx="606933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500"/>
                                        <p:tgtEl>
                                          <p:spTgt spid="8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wipe(up)">
                                      <p:cBhvr>
                                        <p:cTn id="11" dur="1000"/>
                                        <p:tgtEl>
                                          <p:spTgt spid="7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750"/>
                                        <p:tgtEl>
                                          <p:spTgt spid="7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mph" presetSubtype="2" fill="hold" nodeType="clickEffect">
                                  <p:stCondLst>
                                    <p:cond delay="0"/>
                                  </p:stCondLst>
                                  <p:childTnLst>
                                    <p:animClr clrSpc="rgb" dir="cw">
                                      <p:cBhvr override="childStyle">
                                        <p:cTn id="19" dur="2000" fill="hold"/>
                                        <p:tgtEl>
                                          <p:spTgt spid="73">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72"/>
          <p:cNvSpPr/>
          <p:nvPr/>
        </p:nvSpPr>
        <p:spPr>
          <a:xfrm>
            <a:off x="180340" y="771525"/>
            <a:ext cx="8766175" cy="3787140"/>
          </a:xfrm>
          <a:prstGeom prst="rect">
            <a:avLst/>
          </a:prstGeom>
          <a:solidFill>
            <a:schemeClr val="bg1"/>
          </a:solidFill>
          <a:effectLst>
            <a:outerShdw blurRad="50800" dist="38100" dir="5400000" algn="t" rotWithShape="0">
              <a:prstClr val="black">
                <a:alpha val="40000"/>
              </a:prstClr>
            </a:outerShdw>
          </a:effectLst>
        </p:spPr>
        <p:txBody>
          <a:bodyPr wrap="square" lIns="68580" tIns="34290" rIns="68580" bIns="34290">
            <a:spAutoFit/>
          </a:bodyPr>
          <a:lstStyle/>
          <a:p>
            <a:pPr algn="just">
              <a:lnSpc>
                <a:spcPct val="110000"/>
              </a:lnSpc>
            </a:pPr>
            <a:r>
              <a:rPr lang="en-GB" altLang="en-US" sz="2200" b="1" dirty="0">
                <a:ln>
                  <a:noFill/>
                </a:ln>
                <a:solidFill>
                  <a:srgbClr val="000000"/>
                </a:solidFill>
                <a:latin typeface="Arial" panose="020B0604020202020204" pitchFamily="34" charset="0"/>
                <a:ea typeface="+mn-ea"/>
                <a:cs typeface="Arial" panose="020B0604020202020204" pitchFamily="34" charset="0"/>
                <a:sym typeface="+mn-ea"/>
              </a:rPr>
              <a:t>    </a:t>
            </a:r>
            <a:r>
              <a:rPr lang="en-US" altLang="en-US" sz="2200" b="1" dirty="0">
                <a:ln>
                  <a:noFill/>
                </a:ln>
                <a:solidFill>
                  <a:srgbClr val="000000"/>
                </a:solidFill>
                <a:latin typeface="Arial" panose="020B0604020202020204" pitchFamily="34" charset="0"/>
                <a:ea typeface="+mn-ea"/>
                <a:cs typeface="Arial" panose="020B0604020202020204" pitchFamily="34" charset="0"/>
                <a:sym typeface="+mn-ea"/>
              </a:rPr>
              <a:t>Từ làng, Thủy đi tắt qua đồng để ra bến tàu điện. Sớm đầu thu mát lạnh. Giữa </a:t>
            </a:r>
            <a:r>
              <a:rPr lang="en-US" altLang="en-US" sz="2200" b="1" dirty="0">
                <a:ln>
                  <a:noFill/>
                </a:ln>
                <a:solidFill>
                  <a:srgbClr val="FF0066"/>
                </a:solidFill>
                <a:latin typeface="Arial" panose="020B0604020202020204" pitchFamily="34" charset="0"/>
                <a:ea typeface="+mn-ea"/>
                <a:cs typeface="Arial" panose="020B0604020202020204" pitchFamily="34" charset="0"/>
                <a:sym typeface="+mn-ea"/>
              </a:rPr>
              <a:t>những đám mây </a:t>
            </a:r>
            <a:r>
              <a:rPr lang="en-US" altLang="en-US" sz="2200" b="1" dirty="0">
                <a:ln>
                  <a:noFill/>
                </a:ln>
                <a:solidFill>
                  <a:srgbClr val="000000"/>
                </a:solidFill>
                <a:latin typeface="Arial" panose="020B0604020202020204" pitchFamily="34" charset="0"/>
                <a:ea typeface="+mn-ea"/>
                <a:cs typeface="Arial" panose="020B0604020202020204" pitchFamily="34" charset="0"/>
                <a:sym typeface="+mn-ea"/>
              </a:rPr>
              <a:t>xám đục, </a:t>
            </a:r>
            <a:r>
              <a:rPr lang="en-US" altLang="en-US" sz="2200" b="1" dirty="0">
                <a:ln>
                  <a:noFill/>
                </a:ln>
                <a:solidFill>
                  <a:srgbClr val="FF0066"/>
                </a:solidFill>
                <a:latin typeface="Arial" panose="020B0604020202020204" pitchFamily="34" charset="0"/>
                <a:ea typeface="+mn-ea"/>
                <a:cs typeface="Arial" panose="020B0604020202020204" pitchFamily="34" charset="0"/>
                <a:sym typeface="+mn-ea"/>
              </a:rPr>
              <a:t>vòm trời</a:t>
            </a:r>
            <a:r>
              <a:rPr lang="en-US" altLang="en-US" sz="2200" b="1" dirty="0">
                <a:ln>
                  <a:noFill/>
                </a:ln>
                <a:solidFill>
                  <a:srgbClr val="000000"/>
                </a:solidFill>
                <a:latin typeface="Arial" panose="020B0604020202020204" pitchFamily="34" charset="0"/>
                <a:ea typeface="+mn-ea"/>
                <a:cs typeface="Arial" panose="020B0604020202020204" pitchFamily="34" charset="0"/>
                <a:sym typeface="+mn-ea"/>
              </a:rPr>
              <a:t> hiện ra như những khoảng vực xanh vòi vọi. </a:t>
            </a:r>
            <a:r>
              <a:rPr lang="en-US" altLang="en-US" sz="2200" b="1" dirty="0">
                <a:ln>
                  <a:noFill/>
                </a:ln>
                <a:solidFill>
                  <a:srgbClr val="FF0066"/>
                </a:solidFill>
                <a:latin typeface="Arial" panose="020B0604020202020204" pitchFamily="34" charset="0"/>
                <a:ea typeface="+mn-ea"/>
                <a:cs typeface="Arial" panose="020B0604020202020204" pitchFamily="34" charset="0"/>
                <a:sym typeface="+mn-ea"/>
              </a:rPr>
              <a:t>Một vài giọt mưa</a:t>
            </a:r>
            <a:r>
              <a:rPr lang="en-US" altLang="en-US" sz="2200" b="1" dirty="0">
                <a:ln>
                  <a:noFill/>
                </a:ln>
                <a:solidFill>
                  <a:srgbClr val="000000"/>
                </a:solidFill>
                <a:latin typeface="Arial" panose="020B0604020202020204" pitchFamily="34" charset="0"/>
                <a:ea typeface="+mn-ea"/>
                <a:cs typeface="Arial" panose="020B0604020202020204" pitchFamily="34" charset="0"/>
                <a:sym typeface="+mn-ea"/>
              </a:rPr>
              <a:t> loáng thoáng rơi trên chiếc khăn quàng đỏ và mái tóc xõa ngang vai của Thủy; </a:t>
            </a:r>
            <a:r>
              <a:rPr lang="en-US" altLang="en-US" sz="2200" b="1" dirty="0">
                <a:ln>
                  <a:noFill/>
                </a:ln>
                <a:solidFill>
                  <a:srgbClr val="FF0066"/>
                </a:solidFill>
                <a:latin typeface="Arial" panose="020B0604020202020204" pitchFamily="34" charset="0"/>
                <a:ea typeface="+mn-ea"/>
                <a:cs typeface="Arial" panose="020B0604020202020204" pitchFamily="34" charset="0"/>
                <a:sym typeface="+mn-ea"/>
              </a:rPr>
              <a:t>những sợi cỏ</a:t>
            </a:r>
            <a:r>
              <a:rPr lang="en-US" altLang="en-US" sz="2200" b="1" dirty="0">
                <a:ln>
                  <a:noFill/>
                </a:ln>
                <a:solidFill>
                  <a:srgbClr val="000000"/>
                </a:solidFill>
                <a:latin typeface="Arial" panose="020B0604020202020204" pitchFamily="34" charset="0"/>
                <a:ea typeface="+mn-ea"/>
                <a:cs typeface="Arial" panose="020B0604020202020204" pitchFamily="34" charset="0"/>
                <a:sym typeface="+mn-ea"/>
              </a:rPr>
              <a:t> đẫm nước lùa vào dép Thủy làm bàn chân nhỏ bé của em ướt lạnh. Người trong làng gánh lên phố </a:t>
            </a:r>
            <a:r>
              <a:rPr lang="en-US" altLang="en-US" sz="2200" b="1" dirty="0">
                <a:ln>
                  <a:noFill/>
                </a:ln>
                <a:solidFill>
                  <a:srgbClr val="FF0066"/>
                </a:solidFill>
                <a:latin typeface="Arial" panose="020B0604020202020204" pitchFamily="34" charset="0"/>
                <a:ea typeface="+mn-ea"/>
                <a:cs typeface="Arial" panose="020B0604020202020204" pitchFamily="34" charset="0"/>
                <a:sym typeface="+mn-ea"/>
              </a:rPr>
              <a:t>những gánh rau thơm, những bẹ cải</a:t>
            </a:r>
            <a:r>
              <a:rPr lang="en-US" altLang="en-US" sz="2200" b="1" dirty="0">
                <a:ln>
                  <a:noFill/>
                </a:ln>
                <a:solidFill>
                  <a:srgbClr val="000000"/>
                </a:solidFill>
                <a:latin typeface="Arial" panose="020B0604020202020204" pitchFamily="34" charset="0"/>
                <a:ea typeface="+mn-ea"/>
                <a:cs typeface="Arial" panose="020B0604020202020204" pitchFamily="34" charset="0"/>
                <a:sym typeface="+mn-ea"/>
              </a:rPr>
              <a:t> sớm và </a:t>
            </a:r>
            <a:r>
              <a:rPr lang="en-US" altLang="en-US" sz="2200" b="1" dirty="0">
                <a:ln>
                  <a:noFill/>
                </a:ln>
                <a:solidFill>
                  <a:srgbClr val="FF0066"/>
                </a:solidFill>
                <a:latin typeface="Arial" panose="020B0604020202020204" pitchFamily="34" charset="0"/>
                <a:ea typeface="+mn-ea"/>
                <a:cs typeface="Arial" panose="020B0604020202020204" pitchFamily="34" charset="0"/>
                <a:sym typeface="+mn-ea"/>
              </a:rPr>
              <a:t>những bó hoa huệ trắng</a:t>
            </a:r>
            <a:r>
              <a:rPr lang="en-US" altLang="en-US" sz="2200" b="1" dirty="0">
                <a:ln>
                  <a:noFill/>
                </a:ln>
                <a:solidFill>
                  <a:srgbClr val="000000"/>
                </a:solidFill>
                <a:latin typeface="Arial" panose="020B0604020202020204" pitchFamily="34" charset="0"/>
                <a:ea typeface="+mn-ea"/>
                <a:cs typeface="Arial" panose="020B0604020202020204" pitchFamily="34" charset="0"/>
                <a:sym typeface="+mn-ea"/>
              </a:rPr>
              <a:t> </a:t>
            </a:r>
            <a:r>
              <a:rPr lang="en-US" altLang="en-US" sz="2200" b="1" dirty="0">
                <a:ln>
                  <a:noFill/>
                </a:ln>
                <a:solidFill>
                  <a:srgbClr val="FF0066"/>
                </a:solidFill>
                <a:latin typeface="Arial" panose="020B0604020202020204" pitchFamily="34" charset="0"/>
                <a:ea typeface="+mn-ea"/>
                <a:cs typeface="Arial" panose="020B0604020202020204" pitchFamily="34" charset="0"/>
                <a:sym typeface="+mn-ea"/>
              </a:rPr>
              <a:t>muốt</a:t>
            </a:r>
            <a:r>
              <a:rPr lang="en-US" altLang="en-US" sz="2200" b="1" dirty="0">
                <a:ln>
                  <a:noFill/>
                </a:ln>
                <a:solidFill>
                  <a:srgbClr val="000000"/>
                </a:solidFill>
                <a:latin typeface="Arial" panose="020B0604020202020204" pitchFamily="34" charset="0"/>
                <a:ea typeface="+mn-ea"/>
                <a:cs typeface="Arial" panose="020B0604020202020204" pitchFamily="34" charset="0"/>
                <a:sym typeface="+mn-ea"/>
              </a:rPr>
              <a:t>. </a:t>
            </a:r>
            <a:r>
              <a:rPr lang="en-US" altLang="en-US" sz="2200" b="1" dirty="0">
                <a:ln>
                  <a:noFill/>
                </a:ln>
                <a:solidFill>
                  <a:srgbClr val="FF0066"/>
                </a:solidFill>
                <a:latin typeface="Arial" panose="020B0604020202020204" pitchFamily="34" charset="0"/>
                <a:ea typeface="+mn-ea"/>
                <a:cs typeface="Arial" panose="020B0604020202020204" pitchFamily="34" charset="0"/>
                <a:sym typeface="+mn-ea"/>
              </a:rPr>
              <a:t>Bầy sáo</a:t>
            </a:r>
            <a:r>
              <a:rPr lang="en-US" altLang="en-US" sz="2200" b="1" dirty="0">
                <a:ln>
                  <a:noFill/>
                </a:ln>
                <a:solidFill>
                  <a:srgbClr val="000000"/>
                </a:solidFill>
                <a:latin typeface="Arial" panose="020B0604020202020204" pitchFamily="34" charset="0"/>
                <a:ea typeface="+mn-ea"/>
                <a:cs typeface="Arial" panose="020B0604020202020204" pitchFamily="34" charset="0"/>
                <a:sym typeface="+mn-ea"/>
              </a:rPr>
              <a:t> cánh đen mỏ vàng chấp chới liệng trên cánh đồng lúa mùa thu đang kết đòng. </a:t>
            </a:r>
            <a:r>
              <a:rPr lang="en-US" altLang="en-US" sz="2200" b="1" dirty="0">
                <a:ln>
                  <a:noFill/>
                </a:ln>
                <a:solidFill>
                  <a:srgbClr val="FF0066"/>
                </a:solidFill>
                <a:latin typeface="Arial" panose="020B0604020202020204" pitchFamily="34" charset="0"/>
                <a:ea typeface="+mn-ea"/>
                <a:cs typeface="Arial" panose="020B0604020202020204" pitchFamily="34" charset="0"/>
                <a:sym typeface="+mn-ea"/>
              </a:rPr>
              <a:t>Mặt trời</a:t>
            </a:r>
            <a:r>
              <a:rPr lang="en-US" altLang="en-US" sz="2200" b="1" dirty="0">
                <a:ln>
                  <a:noFill/>
                </a:ln>
                <a:solidFill>
                  <a:srgbClr val="000000"/>
                </a:solidFill>
                <a:latin typeface="Arial" panose="020B0604020202020204" pitchFamily="34" charset="0"/>
                <a:ea typeface="+mn-ea"/>
                <a:cs typeface="Arial" panose="020B0604020202020204" pitchFamily="34" charset="0"/>
                <a:sym typeface="+mn-ea"/>
              </a:rPr>
              <a:t> </a:t>
            </a:r>
            <a:r>
              <a:rPr lang="en-US" altLang="en-US" sz="2200" b="1" dirty="0">
                <a:ln>
                  <a:noFill/>
                </a:ln>
                <a:solidFill>
                  <a:srgbClr val="FF0066"/>
                </a:solidFill>
                <a:latin typeface="Arial" panose="020B0604020202020204" pitchFamily="34" charset="0"/>
                <a:ea typeface="+mn-ea"/>
                <a:cs typeface="Arial" panose="020B0604020202020204" pitchFamily="34" charset="0"/>
                <a:sym typeface="+mn-ea"/>
              </a:rPr>
              <a:t>đã mọc</a:t>
            </a:r>
            <a:r>
              <a:rPr lang="en-US" altLang="en-US" sz="2200" b="1" dirty="0">
                <a:ln>
                  <a:noFill/>
                </a:ln>
                <a:solidFill>
                  <a:srgbClr val="000000"/>
                </a:solidFill>
                <a:latin typeface="Arial" panose="020B0604020202020204" pitchFamily="34" charset="0"/>
                <a:ea typeface="+mn-ea"/>
                <a:cs typeface="Arial" panose="020B0604020202020204" pitchFamily="34" charset="0"/>
                <a:sym typeface="+mn-ea"/>
              </a:rPr>
              <a:t> trên những ngon cây xanh tươi của thành phố</a:t>
            </a:r>
            <a:r>
              <a:rPr lang="en-GB" altLang="en-US" sz="2200" b="1" dirty="0">
                <a:ln>
                  <a:noFill/>
                </a:ln>
                <a:solidFill>
                  <a:srgbClr val="000000"/>
                </a:solidFill>
                <a:latin typeface="Arial" panose="020B0604020202020204" pitchFamily="34" charset="0"/>
                <a:ea typeface="+mn-ea"/>
                <a:cs typeface="Arial" panose="020B0604020202020204" pitchFamily="34" charset="0"/>
                <a:sym typeface="+mn-ea"/>
              </a:rPr>
              <a:t>.</a:t>
            </a:r>
          </a:p>
        </p:txBody>
      </p:sp>
      <p:grpSp>
        <p:nvGrpSpPr>
          <p:cNvPr id="76" name="组合 75"/>
          <p:cNvGrpSpPr/>
          <p:nvPr/>
        </p:nvGrpSpPr>
        <p:grpSpPr>
          <a:xfrm rot="2427509">
            <a:off x="6094095" y="4182745"/>
            <a:ext cx="800100" cy="659130"/>
            <a:chOff x="10646778" y="4753862"/>
            <a:chExt cx="751521" cy="737702"/>
          </a:xfrm>
        </p:grpSpPr>
        <p:sp>
          <p:nvSpPr>
            <p:cNvPr id="77"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8" name="组合 77"/>
            <p:cNvGrpSpPr/>
            <p:nvPr/>
          </p:nvGrpSpPr>
          <p:grpSpPr>
            <a:xfrm>
              <a:off x="10646778" y="4762829"/>
              <a:ext cx="749726" cy="728735"/>
              <a:chOff x="11012539" y="4493889"/>
              <a:chExt cx="749726" cy="728735"/>
            </a:xfrm>
          </p:grpSpPr>
          <p:sp>
            <p:nvSpPr>
              <p:cNvPr id="79"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83" name="直接连接符 82"/>
          <p:cNvCxnSpPr/>
          <p:nvPr/>
        </p:nvCxnSpPr>
        <p:spPr>
          <a:xfrm>
            <a:off x="683286" y="5070279"/>
            <a:ext cx="606933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500"/>
                                        <p:tgtEl>
                                          <p:spTgt spid="8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wipe(up)">
                                      <p:cBhvr>
                                        <p:cTn id="11" dur="1000"/>
                                        <p:tgtEl>
                                          <p:spTgt spid="7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p:cNvSpPr/>
          <p:nvPr/>
        </p:nvSpPr>
        <p:spPr>
          <a:xfrm>
            <a:off x="107315" y="843280"/>
            <a:ext cx="2986405" cy="284099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8" name="椭圆 17"/>
          <p:cNvSpPr/>
          <p:nvPr/>
        </p:nvSpPr>
        <p:spPr>
          <a:xfrm>
            <a:off x="3072765" y="843280"/>
            <a:ext cx="2986405" cy="284099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9" name="椭圆 18"/>
          <p:cNvSpPr/>
          <p:nvPr/>
        </p:nvSpPr>
        <p:spPr>
          <a:xfrm>
            <a:off x="6053455" y="843280"/>
            <a:ext cx="2986405" cy="284099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26" name="TextBox 25"/>
          <p:cNvSpPr txBox="1"/>
          <p:nvPr/>
        </p:nvSpPr>
        <p:spPr>
          <a:xfrm>
            <a:off x="274320"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đám mây </a:t>
            </a:r>
          </a:p>
        </p:txBody>
      </p:sp>
      <p:sp>
        <p:nvSpPr>
          <p:cNvPr id="27" name="TextBox 26"/>
          <p:cNvSpPr txBox="1"/>
          <p:nvPr/>
        </p:nvSpPr>
        <p:spPr>
          <a:xfrm>
            <a:off x="331152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vòm trời</a:t>
            </a:r>
          </a:p>
        </p:txBody>
      </p:sp>
      <p:sp>
        <p:nvSpPr>
          <p:cNvPr id="28" name="TextBox 27"/>
          <p:cNvSpPr txBox="1"/>
          <p:nvPr/>
        </p:nvSpPr>
        <p:spPr>
          <a:xfrm>
            <a:off x="629221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giọt mưa</a:t>
            </a: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P spid="26" grpId="0" bldLvl="0" animBg="1"/>
      <p:bldP spid="27" grpId="0" bldLvl="0" animBg="1"/>
      <p:bldP spid="28"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Lst>
</file>

<file path=ppt/tags/tag2.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6"/>
</p:tagLst>
</file>

<file path=ppt/tags/tag7.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2"/>
</p:tagLst>
</file>

<file path=ppt/theme/theme1.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969</Words>
  <Application>Microsoft Office PowerPoint</Application>
  <PresentationFormat>On-screen Show (16:9)</PresentationFormat>
  <Paragraphs>83</Paragraphs>
  <Slides>28</Slides>
  <Notes>23</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28</vt:i4>
      </vt:variant>
    </vt:vector>
  </HeadingPairs>
  <TitlesOfParts>
    <vt:vector size="46" baseType="lpstr">
      <vt:lpstr>Calibri Light</vt:lpstr>
      <vt:lpstr>Arial</vt:lpstr>
      <vt:lpstr>SimSun</vt:lpstr>
      <vt:lpstr>幼圆</vt:lpstr>
      <vt:lpstr>等线</vt:lpstr>
      <vt:lpstr>华康方圆体W7(P)</vt:lpstr>
      <vt:lpstr>Impact</vt:lpstr>
      <vt:lpstr>Wingdings</vt:lpstr>
      <vt:lpstr>Tahoma</vt:lpstr>
      <vt:lpstr>等线 Light</vt:lpstr>
      <vt:lpstr>Microsoft YaHei</vt:lpstr>
      <vt:lpstr>Calibri</vt:lpstr>
      <vt:lpstr>SVN-Shintia Script</vt:lpstr>
      <vt:lpstr>SVN-Ziclets</vt:lpstr>
      <vt:lpstr>Microsoft YaHei</vt:lpstr>
      <vt:lpstr>Times New Roman</vt:lpstr>
      <vt:lpstr>更多模版请关注:尚佳素材公社shop64427429.taobao.com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Techsi.vn</cp:lastModifiedBy>
  <cp:revision>26</cp:revision>
  <dcterms:created xsi:type="dcterms:W3CDTF">2015-10-27T02:40:00Z</dcterms:created>
  <dcterms:modified xsi:type="dcterms:W3CDTF">2023-09-08T02:21:08Z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2057-11.2.0.10296</vt:lpwstr>
  </property>
  <property fmtid="{D5CDD505-2E9C-101B-9397-08002B2CF9AE}" pid="3" name="ICV">
    <vt:lpwstr>BC2C6ABB93EB459697631D74E8A8271A</vt:lpwstr>
  </property>
</Properties>
</file>