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image1.svg" ContentType="image/svg+xml"/>
  <Override PartName="/ppt/media/image2.svg" ContentType="image/svg+xml"/>
  <Override PartName="/ppt/media/image3.svg" ContentType="image/svg+xml"/>
  <Override PartName="/ppt/media/image4.svg" ContentType="image/svg+xml"/>
  <Override PartName="/ppt/media/image5.svg" ContentType="image/svg+xml"/>
  <Override PartName="/ppt/media/image6.svg" ContentType="image/svg+xml"/>
  <Override PartName="/ppt/media/image7.svg" ContentType="image/svg+xml"/>
  <Override PartName="/ppt/media/image8.svg" ContentType="image/svg+xml"/>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handoutMasterIdLst>
    <p:handoutMasterId r:id="rId28"/>
  </p:handoutMasterIdLst>
  <p:sldIdLst>
    <p:sldId id="301" r:id="rId4"/>
    <p:sldId id="411" r:id="rId6"/>
    <p:sldId id="412" r:id="rId7"/>
    <p:sldId id="413" r:id="rId8"/>
    <p:sldId id="414" r:id="rId9"/>
    <p:sldId id="415" r:id="rId10"/>
    <p:sldId id="416" r:id="rId11"/>
    <p:sldId id="417" r:id="rId12"/>
    <p:sldId id="418" r:id="rId13"/>
    <p:sldId id="419" r:id="rId14"/>
    <p:sldId id="420" r:id="rId15"/>
    <p:sldId id="421" r:id="rId16"/>
    <p:sldId id="356" r:id="rId17"/>
    <p:sldId id="357" r:id="rId18"/>
    <p:sldId id="318" r:id="rId19"/>
    <p:sldId id="306" r:id="rId20"/>
    <p:sldId id="305" r:id="rId21"/>
    <p:sldId id="358" r:id="rId22"/>
    <p:sldId id="261" r:id="rId23"/>
    <p:sldId id="315" r:id="rId24"/>
    <p:sldId id="327" r:id="rId25"/>
    <p:sldId id="404" r:id="rId26"/>
    <p:sldId id="422" r:id="rId27"/>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5D5"/>
    <a:srgbClr val="99FF66"/>
    <a:srgbClr val="79DFF7"/>
    <a:srgbClr val="FF66FF"/>
    <a:srgbClr val="FFB7FF"/>
    <a:srgbClr val="FFFF8B"/>
    <a:srgbClr val="FFFFCC"/>
    <a:srgbClr val="FFCCFF"/>
    <a:srgbClr val="D7FFAF"/>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79" autoAdjust="0"/>
    <p:restoredTop sz="93002" autoAdjust="0"/>
  </p:normalViewPr>
  <p:slideViewPr>
    <p:cSldViewPr>
      <p:cViewPr varScale="1">
        <p:scale>
          <a:sx n="134" d="100"/>
          <a:sy n="134" d="100"/>
        </p:scale>
        <p:origin x="570" y="144"/>
      </p:cViewPr>
      <p:guideLst>
        <p:guide orient="horz" pos="1620"/>
        <p:guide pos="2977"/>
      </p:guideLst>
    </p:cSldViewPr>
  </p:slideViewPr>
  <p:notesTextViewPr>
    <p:cViewPr>
      <p:scale>
        <a:sx n="100" d="100"/>
        <a:sy n="100" d="100"/>
      </p:scale>
      <p:origin x="0" y="0"/>
    </p:cViewPr>
  </p:notesTextViewPr>
  <p:notesViewPr>
    <p:cSldViewPr>
      <p:cViewPr varScale="1">
        <p:scale>
          <a:sx n="54" d="100"/>
          <a:sy n="54" d="100"/>
        </p:scale>
        <p:origin x="-2928" y="-84"/>
      </p:cViewPr>
      <p:guideLst>
        <p:guide orient="horz" pos="2879"/>
        <p:guide pos="2233"/>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Master" Target="slideMasters/slideMaster2.xml"/><Relationship Id="rId29" Type="http://schemas.openxmlformats.org/officeDocument/2006/relationships/presProps" Target="presProps.xml"/><Relationship Id="rId28" Type="http://schemas.openxmlformats.org/officeDocument/2006/relationships/handoutMaster" Target="handoutMasters/handoutMaster1.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20D52E6-33CD-4FFB-98B1-F871AA792DA5}"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ACAAE7F-C636-4562-BA74-7AA5D4C67B9A}"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14B65F-8515-4360-82FD-51AF8646BF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7AF81A-5A48-44B6-BFB3-5A2D3370088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2. Tìm từ đồng nghĩa với mỗi từ sau đây : đẹp, to, học tập.</a:t>
            </a:r>
            <a:endParaRPr lang="zh-CN" altLang="en-US"/>
          </a:p>
          <a:p>
            <a:r>
              <a:rPr lang="zh-CN" altLang="en-US"/>
              <a:t>- HS hoạt động theo nhóm, chơi trò chơi: Thi tìm nhanh. Nhóm nào tìm được nhiều từ đồng nghĩa và nhanh thì thắng cuộc. HS </a:t>
            </a:r>
            <a:r>
              <a:rPr lang="vi-VN" altLang="zh-CN"/>
              <a:t>gửi tin nhắn lên CHAT hoặc nhóm Zalo,...</a:t>
            </a:r>
            <a:endParaRPr lang="zh-CN" altLang="en-US"/>
          </a:p>
          <a:p>
            <a:r>
              <a:rPr lang="zh-CN" altLang="en-US"/>
              <a:t>- GV khen ngợi các nhóm tìm nanh. GV và HS thống nhất đáp án: </a:t>
            </a:r>
            <a:endParaRPr lang="zh-CN" altLang="en-US"/>
          </a:p>
          <a:p>
            <a:r>
              <a:rPr lang="zh-CN" altLang="en-US"/>
              <a:t>to – to tướng, to đùng, to to, lớn, khổng lồ, vĩ đại, hùng vĩ, khủng.</a:t>
            </a:r>
            <a:endParaRPr lang="zh-CN" altLang="en-US"/>
          </a:p>
          <a:p>
            <a:r>
              <a:rPr lang="zh-CN" altLang="en-US"/>
              <a:t>học tập- học, học hỏi, học hành, học việc</a:t>
            </a:r>
            <a:endParaRPr lang="zh-CN" altLang="en-US"/>
          </a:p>
          <a:p>
            <a:r>
              <a:rPr lang="zh-CN" altLang="en-US"/>
              <a:t>Với lớp khá – giỏi, GV có thể yêu cầu thêm: Nói câu với một từ đồng nghĩa với “to”/hoặc “học tập” mà em tìm được </a:t>
            </a:r>
            <a:endParaRPr lang="zh-CN" altLang="en-US"/>
          </a:p>
        </p:txBody>
      </p:sp>
      <p:sp>
        <p:nvSpPr>
          <p:cNvPr id="4" name="灯片编号占位符 3"/>
          <p:cNvSpPr>
            <a:spLocks noGrp="1"/>
          </p:cNvSpPr>
          <p:nvPr>
            <p:ph type="sldNum" sz="quarter" idx="10"/>
          </p:nvPr>
        </p:nvSpPr>
        <p:spPr/>
        <p:txBody>
          <a:bodyPr/>
          <a:lstStyle/>
          <a:p>
            <a:fld id="{867AF81A-5A48-44B6-BFB3-5A2D3370088C}"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sym typeface="+mn-ea"/>
              </a:rPr>
              <a:t>2. Tìm từ đồng nghĩa với mỗi từ sau đây : đẹp, to, học tập.</a:t>
            </a:r>
            <a:endParaRPr lang="zh-CN" altLang="en-US"/>
          </a:p>
          <a:p>
            <a:r>
              <a:rPr lang="zh-CN" altLang="en-US">
                <a:sym typeface="+mn-ea"/>
              </a:rPr>
              <a:t>- HS hoạt động theo nhóm, chơi trò chơi: Thi tìm nhanh. Nhóm nào tìm được nhiều từ đồng nghĩa và nhanh thì thắng cuộc. HS </a:t>
            </a:r>
            <a:r>
              <a:rPr lang="vi-VN" altLang="zh-CN">
                <a:sym typeface="+mn-ea"/>
              </a:rPr>
              <a:t>gửi tin nhắn lên CHAT hoặc nhóm Zalo,...</a:t>
            </a:r>
            <a:endParaRPr lang="zh-CN" altLang="en-US"/>
          </a:p>
          <a:p>
            <a:r>
              <a:rPr lang="zh-CN" altLang="en-US">
                <a:sym typeface="+mn-ea"/>
              </a:rPr>
              <a:t>- GV khen ngợi các nhóm tìm nanh. GV và HS thống nhất đáp án: </a:t>
            </a:r>
            <a:endParaRPr lang="zh-CN" altLang="en-US"/>
          </a:p>
          <a:p>
            <a:r>
              <a:rPr lang="zh-CN" altLang="en-US">
                <a:sym typeface="+mn-ea"/>
              </a:rPr>
              <a:t>to – to tướng, to đùng, to to, lớn, khổng lồ, vĩ đại, hùng vĩ, khủng.</a:t>
            </a:r>
            <a:endParaRPr lang="zh-CN" altLang="en-US"/>
          </a:p>
          <a:p>
            <a:r>
              <a:rPr lang="zh-CN" altLang="en-US">
                <a:sym typeface="+mn-ea"/>
              </a:rPr>
              <a:t>học tập- học, học hỏi, học hành, học việc</a:t>
            </a:r>
            <a:endParaRPr lang="zh-CN" altLang="en-US"/>
          </a:p>
          <a:p>
            <a:r>
              <a:rPr lang="zh-CN" altLang="en-US">
                <a:sym typeface="+mn-ea"/>
              </a:rPr>
              <a:t>Với lớp khá – giỏi, GV có thể yêu cầu thêm: Nói câu với một từ đồng nghĩa với “to”/hoặc “học tập” mà em tìm được </a:t>
            </a:r>
            <a:endParaRPr lang="zh-CN" altLang="en-US"/>
          </a:p>
          <a:p>
            <a:endParaRPr lang="zh-CN" altLang="en-US"/>
          </a:p>
        </p:txBody>
      </p:sp>
      <p:sp>
        <p:nvSpPr>
          <p:cNvPr id="4" name="灯片编号占位符 3"/>
          <p:cNvSpPr>
            <a:spLocks noGrp="1"/>
          </p:cNvSpPr>
          <p:nvPr>
            <p:ph type="sldNum" sz="quarter" idx="10"/>
          </p:nvPr>
        </p:nvSpPr>
        <p:spPr/>
        <p:txBody>
          <a:bodyPr/>
          <a:lstStyle/>
          <a:p>
            <a:fld id="{867AF81A-5A48-44B6-BFB3-5A2D3370088C}"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sym typeface="+mn-ea"/>
              </a:rPr>
              <a:t>2. Tìm từ đồng nghĩa với mỗi từ sau đây : đẹp, to, học tập.</a:t>
            </a:r>
            <a:endParaRPr lang="zh-CN" altLang="en-US"/>
          </a:p>
          <a:p>
            <a:r>
              <a:rPr lang="zh-CN" altLang="en-US">
                <a:sym typeface="+mn-ea"/>
              </a:rPr>
              <a:t>- HS hoạt động theo nhóm, chơi trò chơi: Thi tìm nhanh. Nhóm nào tìm được nhiều từ đồng nghĩa và nhanh thì thắng cuộc. HS </a:t>
            </a:r>
            <a:r>
              <a:rPr lang="vi-VN" altLang="zh-CN">
                <a:sym typeface="+mn-ea"/>
              </a:rPr>
              <a:t>gửi tin nhắn lên CHAT hoặc nhóm Zalo,...</a:t>
            </a:r>
            <a:endParaRPr lang="zh-CN" altLang="en-US"/>
          </a:p>
          <a:p>
            <a:r>
              <a:rPr lang="zh-CN" altLang="en-US">
                <a:sym typeface="+mn-ea"/>
              </a:rPr>
              <a:t>- GV khen ngợi các nhóm tìm nanh. GV và HS thống nhất đáp án: </a:t>
            </a:r>
            <a:endParaRPr lang="zh-CN" altLang="en-US"/>
          </a:p>
          <a:p>
            <a:r>
              <a:rPr lang="zh-CN" altLang="en-US">
                <a:sym typeface="+mn-ea"/>
              </a:rPr>
              <a:t>to – to tướng, to đùng, to to, lớn, khổng lồ, vĩ đại, hùng vĩ, khủng.</a:t>
            </a:r>
            <a:endParaRPr lang="zh-CN" altLang="en-US"/>
          </a:p>
          <a:p>
            <a:r>
              <a:rPr lang="zh-CN" altLang="en-US">
                <a:sym typeface="+mn-ea"/>
              </a:rPr>
              <a:t>học tập- học, học hỏi, học hành, học việc</a:t>
            </a:r>
            <a:endParaRPr lang="zh-CN" altLang="en-US"/>
          </a:p>
          <a:p>
            <a:r>
              <a:rPr lang="zh-CN" altLang="en-US">
                <a:sym typeface="+mn-ea"/>
              </a:rPr>
              <a:t>Với lớp khá – giỏi, GV có thể yêu cầu thêm: Nói câu với một từ đồng nghĩa với “to”/hoặc “học tập” mà em tìm được </a:t>
            </a:r>
            <a:endParaRPr lang="zh-CN" altLang="en-US"/>
          </a:p>
          <a:p>
            <a:endParaRPr lang="zh-CN" altLang="en-US"/>
          </a:p>
        </p:txBody>
      </p:sp>
      <p:sp>
        <p:nvSpPr>
          <p:cNvPr id="4" name="灯片编号占位符 3"/>
          <p:cNvSpPr>
            <a:spLocks noGrp="1"/>
          </p:cNvSpPr>
          <p:nvPr>
            <p:ph type="sldNum" sz="quarter" idx="10"/>
          </p:nvPr>
        </p:nvSpPr>
        <p:spPr/>
        <p:txBody>
          <a:bodyPr/>
          <a:lstStyle/>
          <a:p>
            <a:fld id="{867AF81A-5A48-44B6-BFB3-5A2D3370088C}"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sym typeface="+mn-ea"/>
              </a:rPr>
              <a:t>2. Tìm từ đồng nghĩa với mỗi từ sau đây : đẹp, to, học tập.</a:t>
            </a:r>
            <a:endParaRPr lang="zh-CN" altLang="en-US"/>
          </a:p>
          <a:p>
            <a:r>
              <a:rPr lang="zh-CN" altLang="en-US">
                <a:sym typeface="+mn-ea"/>
              </a:rPr>
              <a:t>- HS hoạt động theo nhóm, chơi trò chơi: Thi tìm nhanh. Nhóm nào tìm được nhiều từ đồng nghĩa và nhanh thì thắng cuộc. HS </a:t>
            </a:r>
            <a:r>
              <a:rPr lang="vi-VN" altLang="zh-CN">
                <a:sym typeface="+mn-ea"/>
              </a:rPr>
              <a:t>gửi tin nhắn lên CHAT hoặc nhóm Zalo,...</a:t>
            </a:r>
            <a:endParaRPr lang="zh-CN" altLang="en-US"/>
          </a:p>
          <a:p>
            <a:r>
              <a:rPr lang="zh-CN" altLang="en-US">
                <a:sym typeface="+mn-ea"/>
              </a:rPr>
              <a:t>- GV khen ngợi các nhóm tìm nanh. GV và HS thống nhất đáp án: </a:t>
            </a:r>
            <a:endParaRPr lang="zh-CN" altLang="en-US"/>
          </a:p>
          <a:p>
            <a:r>
              <a:rPr lang="zh-CN" altLang="en-US">
                <a:sym typeface="+mn-ea"/>
              </a:rPr>
              <a:t>to – to tướng, to đùng, to to, lớn, khổng lồ, vĩ đại, hùng vĩ, khủng.</a:t>
            </a:r>
            <a:endParaRPr lang="zh-CN" altLang="en-US"/>
          </a:p>
          <a:p>
            <a:r>
              <a:rPr lang="zh-CN" altLang="en-US">
                <a:sym typeface="+mn-ea"/>
              </a:rPr>
              <a:t>học tập- học, học hỏi, học hành, học việc</a:t>
            </a:r>
            <a:endParaRPr lang="zh-CN" altLang="en-US"/>
          </a:p>
          <a:p>
            <a:r>
              <a:rPr lang="zh-CN" altLang="en-US">
                <a:sym typeface="+mn-ea"/>
              </a:rPr>
              <a:t>Với lớp khá – giỏi, GV có thể yêu cầu thêm: Nói câu với một từ đồng nghĩa với “to”/hoặc “học tập” mà em tìm được </a:t>
            </a:r>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AF81A-5A48-44B6-BFB3-5A2D3370088C}"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vi-VN" altLang="zh-CN"/>
              <a:t>[VẬN DỤNG]</a:t>
            </a:r>
            <a:endParaRPr lang="vi-VN" altLang="zh-CN"/>
          </a:p>
          <a:p>
            <a:r>
              <a:rPr lang="zh-CN" altLang="en-US"/>
              <a:t>HS tìm thêm các từ đồng nghĩa xung quanh ta </a:t>
            </a:r>
            <a:endParaRPr lang="zh-CN" altLang="en-US"/>
          </a:p>
          <a:p>
            <a:endParaRPr lang="vi-VN" altLang="zh-CN"/>
          </a:p>
        </p:txBody>
      </p:sp>
      <p:sp>
        <p:nvSpPr>
          <p:cNvPr id="4" name="灯片编号占位符 3"/>
          <p:cNvSpPr>
            <a:spLocks noGrp="1"/>
          </p:cNvSpPr>
          <p:nvPr>
            <p:ph type="sldNum" sz="quarter" idx="5"/>
          </p:nvPr>
        </p:nvSpPr>
        <p:spPr/>
        <p:txBody>
          <a:bodyPr/>
          <a:lstStyle/>
          <a:p>
            <a:fld id="{867AF81A-5A48-44B6-BFB3-5A2D3370088C}"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AF81A-5A48-44B6-BFB3-5A2D3370088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GV có thể trao đổi thêm:</a:t>
            </a:r>
            <a:endParaRPr lang="zh-CN" altLang="en-US"/>
          </a:p>
          <a:p>
            <a:r>
              <a:rPr lang="zh-CN" altLang="en-US"/>
              <a:t>- Vậy khi nào chúng ta dùng “rộng thùng thình”? (HS: Khi nói về quần áo, trang phục)</a:t>
            </a:r>
            <a:endParaRPr lang="zh-CN" altLang="en-US"/>
          </a:p>
          <a:p>
            <a:r>
              <a:rPr lang="zh-CN" altLang="en-US"/>
              <a:t>- Em dùng từ nào thay cho từ “rộng thùng thình”? (HS: bao la, bát ngát, mênh mông, rộng…)</a:t>
            </a:r>
            <a:endParaRPr lang="zh-CN" altLang="en-US"/>
          </a:p>
          <a:p>
            <a:r>
              <a:rPr lang="zh-CN" altLang="en-US"/>
              <a:t>GV: Đó đều là các từ đồng nghĩa với từ “rộng” nhưng không phải dùng thế nào cũng được. Việc lựa chọn đúng từ đồng nghĩa trong sử dụng rất quan trọng. </a:t>
            </a:r>
            <a:endParaRPr lang="zh-CN" altLang="en-US"/>
          </a:p>
        </p:txBody>
      </p:sp>
      <p:sp>
        <p:nvSpPr>
          <p:cNvPr id="4" name="灯片编号占位符 3"/>
          <p:cNvSpPr>
            <a:spLocks noGrp="1"/>
          </p:cNvSpPr>
          <p:nvPr>
            <p:ph type="sldNum" sz="quarter" idx="10"/>
          </p:nvPr>
        </p:nvSpPr>
        <p:spPr/>
        <p:txBody>
          <a:bodyPr/>
          <a:lstStyle/>
          <a:p>
            <a:fld id="{867AF81A-5A48-44B6-BFB3-5A2D3370088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GV có thể trao đổi thêm:</a:t>
            </a:r>
            <a:endParaRPr lang="zh-CN" altLang="en-US"/>
          </a:p>
          <a:p>
            <a:r>
              <a:rPr lang="zh-CN" altLang="en-US"/>
              <a:t>- Vậy khi nào chúng ta dùng “rộng thùng thình”? (HS: Khi nói về quần áo, trang phục)</a:t>
            </a:r>
            <a:endParaRPr lang="zh-CN" altLang="en-US"/>
          </a:p>
          <a:p>
            <a:r>
              <a:rPr lang="zh-CN" altLang="en-US"/>
              <a:t>- Em dùng từ nào thay cho từ “rộng thùng thình”? (HS: bao la, bát ngát, mênh mông, rộng…)</a:t>
            </a:r>
            <a:endParaRPr lang="zh-CN" altLang="en-US"/>
          </a:p>
          <a:p>
            <a:r>
              <a:rPr lang="zh-CN" altLang="en-US"/>
              <a:t>GV: Đó đều là các từ đồng nghĩa với từ “rộng” nhưng không phải dùng thế nào cũng được. Việc lựa chọn đúng từ đồng nghĩa trong sử dụng rất quan trọng. </a:t>
            </a:r>
            <a:endParaRPr lang="zh-CN" altLang="en-US"/>
          </a:p>
        </p:txBody>
      </p:sp>
      <p:sp>
        <p:nvSpPr>
          <p:cNvPr id="4" name="灯片编号占位符 3"/>
          <p:cNvSpPr>
            <a:spLocks noGrp="1"/>
          </p:cNvSpPr>
          <p:nvPr>
            <p:ph type="sldNum" sz="quarter" idx="10"/>
          </p:nvPr>
        </p:nvSpPr>
        <p:spPr/>
        <p:txBody>
          <a:bodyPr/>
          <a:lstStyle/>
          <a:p>
            <a:fld id="{867AF81A-5A48-44B6-BFB3-5A2D3370088C}"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GV có thể trao đổi thêm:</a:t>
            </a:r>
            <a:endParaRPr lang="zh-CN" altLang="en-US"/>
          </a:p>
          <a:p>
            <a:r>
              <a:rPr lang="zh-CN" altLang="en-US"/>
              <a:t>- Vậy khi nào chúng ta dùng “rộng thùng thình”? (HS: Khi nói về quần áo, trang phục)</a:t>
            </a:r>
            <a:endParaRPr lang="zh-CN" altLang="en-US"/>
          </a:p>
          <a:p>
            <a:r>
              <a:rPr lang="zh-CN" altLang="en-US"/>
              <a:t>- Em dùng từ nào thay cho từ “rộng thùng thình”? (HS: bao la, bát ngát, mênh mông, rộng…)</a:t>
            </a:r>
            <a:endParaRPr lang="zh-CN" altLang="en-US"/>
          </a:p>
          <a:p>
            <a:r>
              <a:rPr lang="zh-CN" altLang="en-US"/>
              <a:t>GV: Đó đều là các từ đồng nghĩa với từ “rộng” nhưng không phải dùng thế nào cũng được. Việc lựa chọn đúng từ đồng nghĩa trong sử dụng rất quan trọng. </a:t>
            </a:r>
            <a:endParaRPr lang="zh-CN" altLang="en-US"/>
          </a:p>
        </p:txBody>
      </p:sp>
      <p:sp>
        <p:nvSpPr>
          <p:cNvPr id="4" name="灯片编号占位符 3"/>
          <p:cNvSpPr>
            <a:spLocks noGrp="1"/>
          </p:cNvSpPr>
          <p:nvPr>
            <p:ph type="sldNum" sz="quarter" idx="10"/>
          </p:nvPr>
        </p:nvSpPr>
        <p:spPr/>
        <p:txBody>
          <a:bodyPr/>
          <a:lstStyle/>
          <a:p>
            <a:fld id="{867AF81A-5A48-44B6-BFB3-5A2D3370088C}"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GV có thể trao đổi thêm:</a:t>
            </a:r>
            <a:endParaRPr lang="zh-CN" altLang="en-US"/>
          </a:p>
          <a:p>
            <a:r>
              <a:rPr lang="zh-CN" altLang="en-US"/>
              <a:t>- Vậy khi nào chúng ta dùng “rộng thùng thình”? (HS: Khi nói về quần áo, trang phục)</a:t>
            </a:r>
            <a:endParaRPr lang="zh-CN" altLang="en-US"/>
          </a:p>
          <a:p>
            <a:r>
              <a:rPr lang="zh-CN" altLang="en-US"/>
              <a:t>- Em dùng từ nào thay cho từ “rộng thùng thình”? (HS: bao la, bát ngát, mênh mông, rộng…)</a:t>
            </a:r>
            <a:endParaRPr lang="zh-CN" altLang="en-US"/>
          </a:p>
          <a:p>
            <a:r>
              <a:rPr lang="zh-CN" altLang="en-US"/>
              <a:t>GV: Đó đều là các từ đồng nghĩa với từ “rộng” nhưng không phải dùng thế nào cũng được. Việc lựa chọn đúng từ đồng nghĩa trong sử dụng rất quan trọng. </a:t>
            </a:r>
            <a:endParaRPr lang="zh-CN" altLang="en-US"/>
          </a:p>
        </p:txBody>
      </p:sp>
      <p:sp>
        <p:nvSpPr>
          <p:cNvPr id="4" name="灯片编号占位符 3"/>
          <p:cNvSpPr>
            <a:spLocks noGrp="1"/>
          </p:cNvSpPr>
          <p:nvPr>
            <p:ph type="sldNum" sz="quarter" idx="10"/>
          </p:nvPr>
        </p:nvSpPr>
        <p:spPr/>
        <p:txBody>
          <a:bodyPr/>
          <a:lstStyle/>
          <a:p>
            <a:fld id="{867AF81A-5A48-44B6-BFB3-5A2D3370088C}"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GV có thể trao đổi thêm:</a:t>
            </a:r>
            <a:endParaRPr lang="zh-CN" altLang="en-US"/>
          </a:p>
          <a:p>
            <a:r>
              <a:rPr lang="zh-CN" altLang="en-US"/>
              <a:t>- Vậy khi nào chúng ta dùng “rộng thùng thình”? (HS: Khi nói về quần áo, trang phục)</a:t>
            </a:r>
            <a:endParaRPr lang="zh-CN" altLang="en-US"/>
          </a:p>
          <a:p>
            <a:r>
              <a:rPr lang="zh-CN" altLang="en-US"/>
              <a:t>- Em dùng từ nào thay cho từ “rộng thùng thình”? (HS: bao la, bát ngát, mênh mông, rộng…)</a:t>
            </a:r>
            <a:endParaRPr lang="zh-CN" altLang="en-US"/>
          </a:p>
          <a:p>
            <a:r>
              <a:rPr lang="zh-CN" altLang="en-US"/>
              <a:t>GV: Đó đều là các từ đồng nghĩa với từ “rộng” nhưng không phải dùng thế nào cũng được. Việc lựa chọn đúng từ đồng nghĩa trong sử dụng rất quan trọng. </a:t>
            </a:r>
            <a:endParaRPr lang="zh-CN" altLang="en-US"/>
          </a:p>
        </p:txBody>
      </p:sp>
      <p:sp>
        <p:nvSpPr>
          <p:cNvPr id="4" name="灯片编号占位符 3"/>
          <p:cNvSpPr>
            <a:spLocks noGrp="1"/>
          </p:cNvSpPr>
          <p:nvPr>
            <p:ph type="sldNum" sz="quarter" idx="10"/>
          </p:nvPr>
        </p:nvSpPr>
        <p:spPr/>
        <p:txBody>
          <a:bodyPr/>
          <a:lstStyle/>
          <a:p>
            <a:fld id="{867AF81A-5A48-44B6-BFB3-5A2D3370088C}"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Ghi nhớ: GV gọi một số HS đọc phần ghi nhớ của bài học. </a:t>
            </a:r>
            <a:endParaRPr lang="zh-CN" altLang="en-US"/>
          </a:p>
        </p:txBody>
      </p:sp>
      <p:sp>
        <p:nvSpPr>
          <p:cNvPr id="4" name="灯片编号占位符 3"/>
          <p:cNvSpPr>
            <a:spLocks noGrp="1"/>
          </p:cNvSpPr>
          <p:nvPr>
            <p:ph type="sldNum" sz="quarter" idx="10"/>
          </p:nvPr>
        </p:nvSpPr>
        <p:spPr/>
        <p:txBody>
          <a:bodyPr/>
          <a:lstStyle/>
          <a:p>
            <a:fld id="{867AF81A-5A48-44B6-BFB3-5A2D3370088C}"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GB" altLang="en-US"/>
              <a:t>[THỰC HÀNH, VẬN DỤNG]</a:t>
            </a:r>
            <a:endParaRPr lang="en-GB" altLang="en-US"/>
          </a:p>
          <a:p>
            <a:r>
              <a:rPr lang="en-GB" altLang="en-US"/>
              <a:t>1. Tìm cặp từ đồng nghĩa.</a:t>
            </a:r>
            <a:endParaRPr lang="en-GB" altLang="en-US"/>
          </a:p>
          <a:p>
            <a:r>
              <a:rPr lang="en-GB" altLang="en-US"/>
              <a:t>- HS đọc yêu cầu của đề bài và đoạn văn trích Thư gửi học sinh</a:t>
            </a:r>
            <a:endParaRPr lang="en-GB" altLang="en-US"/>
          </a:p>
          <a:p>
            <a:r>
              <a:rPr lang="en-GB" altLang="en-US"/>
              <a:t>- GV cho HS phân tích mẫu: Cặp từ “nước nhà” và non sông” đều chỉ “đất nước/quốc gia” </a:t>
            </a:r>
            <a:endParaRPr lang="en-GB" altLang="en-US"/>
          </a:p>
          <a:p>
            <a:r>
              <a:rPr lang="en-GB" altLang="en-US"/>
              <a:t>- HS thảo luận theo cặp để so sánh nghĩa của các từ in đậm. GV gọi một số HS lên bảng làm bài tập.</a:t>
            </a:r>
            <a:endParaRPr lang="en-GB" altLang="en-US"/>
          </a:p>
          <a:p>
            <a:r>
              <a:rPr lang="en-GB" altLang="en-US"/>
              <a:t>- HS báo cáo kết quả trước lớp. GV và HS nhận xét. GV và HS thống nhất đáp án: nước nhà- non sông; hoàn cầu- năm châu; kiến thiết – xây dựng</a:t>
            </a:r>
            <a:endParaRPr lang="en-GB" altLang="en-US"/>
          </a:p>
          <a:p>
            <a:r>
              <a:rPr lang="en-GB" altLang="en-US"/>
              <a:t>Với HS khá giỏi, GV có thể cho so sánh nghĩa của từ trong cặp với nhau. VD:” kiến thiết” và “xây dựng” đều có nghĩa là “làm nên một công trình kiến trúc, hình thành một tổ chức hay một chế độ chính trị”; “năm châu” và “hoàn cầu” đều chỉ “toàn thế giới”.</a:t>
            </a:r>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[THỰC HÀNH, VẬN DỤNG]</a:t>
            </a:r>
            <a:endParaRPr lang="zh-CN" altLang="en-US"/>
          </a:p>
          <a:p>
            <a:r>
              <a:rPr lang="zh-CN" altLang="en-US"/>
              <a:t>1. Tìm cặp từ đồng nghĩa.</a:t>
            </a:r>
            <a:endParaRPr lang="zh-CN" altLang="en-US"/>
          </a:p>
          <a:p>
            <a:r>
              <a:rPr lang="zh-CN" altLang="en-US"/>
              <a:t>- HS đọc yêu cầu của đề bài và đoạn văn trích Thư gửi học sinh</a:t>
            </a:r>
            <a:endParaRPr lang="zh-CN" altLang="en-US"/>
          </a:p>
          <a:p>
            <a:r>
              <a:rPr lang="zh-CN" altLang="en-US"/>
              <a:t>- GV cho HS phân tích mẫu: Cặp từ “nước nhà” và non sông” đều chỉ “đất nước/quốc gia” </a:t>
            </a:r>
            <a:endParaRPr lang="zh-CN" altLang="en-US"/>
          </a:p>
          <a:p>
            <a:r>
              <a:rPr lang="zh-CN" altLang="en-US"/>
              <a:t>- HS thảo luận theo cặp để so sánh nghĩa của các từ in đậm. GV gọi một số HS lên bảng làm bài tập.</a:t>
            </a:r>
            <a:endParaRPr lang="zh-CN" altLang="en-US"/>
          </a:p>
          <a:p>
            <a:r>
              <a:rPr lang="zh-CN" altLang="en-US"/>
              <a:t>- HS báo cáo kết quả trước lớp. GV và HS nhận xét. GV và HS thống nhất đáp án: nước nhà- non sông; hoàn cầu- năm châu; kiến thiết – xây dựng</a:t>
            </a:r>
            <a:endParaRPr lang="zh-CN" altLang="en-US"/>
          </a:p>
          <a:p>
            <a:r>
              <a:rPr lang="zh-CN" altLang="en-US"/>
              <a:t>Với HS khá giỏi, GV có thể cho so sánh nghĩa của từ trong cặp với nhau. VD:” kiến thiết” và “xây dựng” đều có nghĩa là “làm nên một công trình kiến trúc, hình thành một tổ chức hay một chế độ chính trị”; “năm châu” và “hoàn cầu” đều chỉ “toàn thế giới”.</a:t>
            </a:r>
            <a:endParaRPr lang="zh-CN" altLang="en-US"/>
          </a:p>
        </p:txBody>
      </p:sp>
      <p:sp>
        <p:nvSpPr>
          <p:cNvPr id="4" name="灯片编号占位符 3"/>
          <p:cNvSpPr>
            <a:spLocks noGrp="1"/>
          </p:cNvSpPr>
          <p:nvPr>
            <p:ph type="sldNum" sz="quarter" idx="10"/>
          </p:nvPr>
        </p:nvSpPr>
        <p:spPr/>
        <p:txBody>
          <a:bodyPr/>
          <a:lstStyle/>
          <a:p>
            <a:fld id="{867AF81A-5A48-44B6-BFB3-5A2D3370088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Grp="1" noChangeArrowheads="1"/>
          </p:cNvSpPr>
          <p:nvPr>
            <p:ph type="ftr" sz="quarter" idx="11"/>
          </p:nvPr>
        </p:nvSpPr>
        <p:spPr>
          <a:xfrm>
            <a:off x="8028305" y="4371975"/>
            <a:ext cx="916305" cy="357505"/>
          </a:xfrm>
        </p:spPr>
        <p:txBody>
          <a:bodyPr/>
          <a:lstStyle>
            <a:lvl1pPr>
              <a:defRPr sz="1400">
                <a:solidFill>
                  <a:schemeClr val="tx1"/>
                </a:solidFill>
                <a:effectLst>
                  <a:outerShdw blurRad="38100" dist="19050" dir="2700000" algn="tl" rotWithShape="0">
                    <a:schemeClr val="dk1">
                      <a:alpha val="40000"/>
                    </a:schemeClr>
                  </a:outerShdw>
                </a:effectLst>
              </a:defRPr>
            </a:lvl1pPr>
          </a:lstStyle>
          <a:p>
            <a:pPr>
              <a:defRPr/>
            </a:pPr>
            <a:r>
              <a:rPr lang="en-GB" altLang="zh-CN" b="1" dirty="0">
                <a:latin typeface="Calibri" panose="020F0502020204030204" charset="0"/>
                <a:ea typeface="Yeseva One" panose="00000500000000000000" charset="0"/>
                <a:cs typeface="Calibri" panose="020F0502020204030204" charset="0"/>
                <a:sym typeface="+mn-ea"/>
              </a:rPr>
              <a:t>EduFive</a:t>
            </a:r>
            <a:endParaRPr lang="en-GB" altLang="zh-CN" b="1" dirty="0">
              <a:latin typeface="Calibri" panose="020F0502020204030204" charset="0"/>
              <a:ea typeface="Yeseva One" panose="00000500000000000000" charset="0"/>
              <a:cs typeface="Calibri" panose="020F0502020204030204" charset="0"/>
              <a:sym typeface="+mn-e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19075"/>
            <a:ext cx="8229600" cy="1038225"/>
          </a:xfrm>
        </p:spPr>
        <p:txBody>
          <a:bodyPr/>
          <a:lstStyle/>
          <a:p>
            <a:r>
              <a:rPr lang="vi-VN"/>
              <a:t>Bấm &amp; sửa kiểu tiêu đề</a:t>
            </a:r>
            <a:endParaRPr lang="en-US"/>
          </a:p>
        </p:txBody>
      </p:sp>
      <p:sp>
        <p:nvSpPr>
          <p:cNvPr id="3" name="Rectangle 4"/>
          <p:cNvSpPr>
            <a:spLocks noGrp="1" noChangeArrowheads="1"/>
          </p:cNvSpPr>
          <p:nvPr>
            <p:ph type="dt" sz="half" idx="10"/>
          </p:nvPr>
        </p:nvSpPr>
        <p:spPr>
          <a:xfrm>
            <a:off x="457200" y="4683919"/>
            <a:ext cx="2133600" cy="357188"/>
          </a:xfrm>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3124200" y="4683919"/>
            <a:ext cx="2895600" cy="357188"/>
          </a:xfrm>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6553200" y="4683919"/>
            <a:ext cx="2133600" cy="357188"/>
          </a:xfrm>
        </p:spPr>
        <p:txBody>
          <a:bodyPr/>
          <a:lstStyle>
            <a:lvl1pPr>
              <a:defRPr/>
            </a:lvl1pPr>
          </a:lstStyle>
          <a:p>
            <a:fld id="{A698DE8B-A2C1-487B-86E3-DF3263ADD5C1}"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4683919"/>
            <a:ext cx="2133600" cy="357188"/>
          </a:xfrm>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3124200" y="4683919"/>
            <a:ext cx="2895600" cy="357188"/>
          </a:xfrm>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6553200" y="4683919"/>
            <a:ext cx="2133600" cy="357188"/>
          </a:xfrm>
        </p:spPr>
        <p:txBody>
          <a:bodyPr/>
          <a:lstStyle>
            <a:lvl1pPr>
              <a:defRPr/>
            </a:lvl1pPr>
          </a:lstStyle>
          <a:p>
            <a:fld id="{75091D7D-6AD0-428E-9E45-21E12DB69F19}" type="slidenum">
              <a:rPr lang="en-US"/>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Grp="1" noChangeArrowheads="1"/>
          </p:cNvSpPr>
          <p:nvPr>
            <p:ph type="ftr" sz="quarter" idx="11"/>
          </p:nvPr>
        </p:nvSpPr>
        <p:spPr>
          <a:xfrm>
            <a:off x="8028305" y="4371975"/>
            <a:ext cx="916305" cy="357505"/>
          </a:xfrm>
        </p:spPr>
        <p:txBody>
          <a:bodyPr/>
          <a:lstStyle>
            <a:lvl1pPr>
              <a:defRPr sz="1400">
                <a:solidFill>
                  <a:schemeClr val="tx1"/>
                </a:solidFill>
                <a:effectLst>
                  <a:outerShdw blurRad="38100" dist="19050" dir="2700000" algn="tl" rotWithShape="0">
                    <a:schemeClr val="dk1">
                      <a:alpha val="40000"/>
                    </a:schemeClr>
                  </a:outerShdw>
                </a:effectLst>
              </a:defRPr>
            </a:lvl1pPr>
          </a:lstStyle>
          <a:p>
            <a:pPr>
              <a:defRPr/>
            </a:pPr>
            <a:r>
              <a:rPr lang="en-GB" altLang="zh-CN" b="1" dirty="0">
                <a:latin typeface="Calibri" panose="020F0502020204030204" charset="0"/>
                <a:ea typeface="Yeseva One" panose="00000500000000000000" charset="0"/>
                <a:cs typeface="Calibri" panose="020F0502020204030204" charset="0"/>
                <a:sym typeface="+mn-ea"/>
              </a:rPr>
              <a:t>EduFive</a:t>
            </a:r>
            <a:endParaRPr lang="en-GB" altLang="zh-CN" b="1" dirty="0">
              <a:latin typeface="Calibri" panose="020F0502020204030204" charset="0"/>
              <a:ea typeface="Yeseva One" panose="00000500000000000000" charset="0"/>
              <a:cs typeface="Calibri" panose="020F0502020204030204" charset="0"/>
              <a:sym typeface="+mn-e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a:prstGeom prst="rect">
            <a:avLst/>
          </a:prstGeo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457200" y="4767263"/>
            <a:ext cx="2133600" cy="274637"/>
          </a:xfrm>
          <a:prstGeom prst="rect">
            <a:avLst/>
          </a:prstGeom>
        </p:spPr>
        <p:txBody>
          <a:bodyPr/>
          <a:lstStyle/>
          <a:p>
            <a:fld id="{CDCB7474-AC18-4462-9967-766FB798D0E5}" type="datetimeFigureOut">
              <a:rPr lang="zh-CN" altLang="en-US" smtClean="0"/>
            </a:fld>
            <a:endParaRPr lang="zh-CN" altLang="en-US"/>
          </a:p>
        </p:txBody>
      </p:sp>
      <p:sp>
        <p:nvSpPr>
          <p:cNvPr id="5" name="页脚占位符 4"/>
          <p:cNvSpPr>
            <a:spLocks noGrp="1"/>
          </p:cNvSpPr>
          <p:nvPr>
            <p:ph type="ftr" sz="quarter" idx="11"/>
          </p:nvPr>
        </p:nvSpPr>
        <p:spPr>
          <a:xfrm>
            <a:off x="3124200" y="4767263"/>
            <a:ext cx="28956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4637"/>
          </a:xfrm>
          <a:prstGeom prst="rect">
            <a:avLst/>
          </a:prstGeom>
        </p:spPr>
        <p:txBody>
          <a:bodyPr/>
          <a:lstStyle/>
          <a:p>
            <a:fld id="{A4D9A019-0009-41E6-843E-D66C74BC76A4}" type="slidenum">
              <a:rPr lang="zh-CN" altLang="en-US" smtClean="0"/>
            </a:fld>
            <a:endParaRPr lang="zh-CN" altLang="en-US"/>
          </a:p>
        </p:txBody>
      </p:sp>
      <p:sp>
        <p:nvSpPr>
          <p:cNvPr id="7" name="Rectangle 5"/>
          <p:cNvSpPr>
            <a:spLocks noGrp="1" noChangeArrowheads="1"/>
          </p:cNvSpPr>
          <p:nvPr userDrawn="1"/>
        </p:nvSpPr>
        <p:spPr>
          <a:xfrm>
            <a:off x="7524115" y="4686300"/>
            <a:ext cx="1379220" cy="357505"/>
          </a:xfrm>
        </p:spPr>
        <p:txBody>
          <a:bodyPr/>
          <a:lstStyle>
            <a:lvl1pPr>
              <a:defRPr sz="1400">
                <a:solidFill>
                  <a:schemeClr val="tx1"/>
                </a:solidFill>
                <a:effectLst>
                  <a:outerShdw blurRad="38100" dist="19050" dir="2700000" algn="tl" rotWithShape="0">
                    <a:schemeClr val="dk1">
                      <a:alpha val="40000"/>
                    </a:schemeClr>
                  </a:outerShdw>
                </a:effectLst>
              </a:defRPr>
            </a:lvl1pPr>
          </a:lstStyle>
          <a:p>
            <a:pPr>
              <a:defRPr/>
            </a:pPr>
            <a:r>
              <a:rPr lang="en-GB" altLang="zh-CN" b="1" dirty="0">
                <a:latin typeface="Calibri" panose="020F0502020204030204" charset="0"/>
                <a:ea typeface="Yeseva One" panose="00000500000000000000" charset="0"/>
                <a:cs typeface="Calibri" panose="020F0502020204030204" charset="0"/>
                <a:sym typeface="+mn-ea"/>
              </a:rPr>
              <a:t>EduFive</a:t>
            </a:r>
            <a:endParaRPr lang="en-GB" altLang="zh-CN" b="1" dirty="0">
              <a:latin typeface="Calibri" panose="020F0502020204030204" charset="0"/>
              <a:ea typeface="Yeseva One" panose="00000500000000000000" charset="0"/>
              <a:cs typeface="Calibri" panose="020F0502020204030204" charset="0"/>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19075"/>
            <a:ext cx="8229600" cy="1038225"/>
          </a:xfrm>
        </p:spPr>
        <p:txBody>
          <a:bodyPr/>
          <a:lstStyle/>
          <a:p>
            <a:r>
              <a:rPr lang="vi-VN"/>
              <a:t>Bấm &amp; sửa kiểu tiêu đề</a:t>
            </a:r>
            <a:endParaRPr lang="en-US"/>
          </a:p>
        </p:txBody>
      </p:sp>
      <p:sp>
        <p:nvSpPr>
          <p:cNvPr id="3" name="Nơi giữ chỗ cho Nội dung 2"/>
          <p:cNvSpPr>
            <a:spLocks noGrp="1"/>
          </p:cNvSpPr>
          <p:nvPr>
            <p:ph idx="1" hasCustomPrompt="1"/>
          </p:nvPr>
        </p:nvSpPr>
        <p:spPr>
          <a:xfrm>
            <a:off x="457200" y="1428750"/>
            <a:ext cx="8229600" cy="3086100"/>
          </a:xfrm>
        </p:spPr>
        <p:txBody>
          <a:bodyPr/>
          <a:lstStyle/>
          <a:p>
            <a:pPr lvl="0"/>
            <a:r>
              <a:rPr lang="vi-VN"/>
              <a:t>Bấm &amp; sửa kiểu tiêu đề</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a:p>
        </p:txBody>
      </p:sp>
      <p:sp>
        <p:nvSpPr>
          <p:cNvPr id="4" name="Rectangle 4"/>
          <p:cNvSpPr>
            <a:spLocks noGrp="1" noChangeArrowheads="1"/>
          </p:cNvSpPr>
          <p:nvPr>
            <p:ph type="dt" sz="half" idx="10"/>
          </p:nvPr>
        </p:nvSpPr>
        <p:spPr>
          <a:xfrm>
            <a:off x="457200" y="4683919"/>
            <a:ext cx="2133600" cy="357188"/>
          </a:xfr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7524115" y="4686300"/>
            <a:ext cx="1379220" cy="357505"/>
          </a:xfrm>
        </p:spPr>
        <p:txBody>
          <a:bodyPr/>
          <a:lstStyle>
            <a:lvl1pPr>
              <a:defRPr sz="1400">
                <a:solidFill>
                  <a:schemeClr val="tx1"/>
                </a:solidFill>
                <a:effectLst>
                  <a:outerShdw blurRad="38100" dist="19050" dir="2700000" algn="tl" rotWithShape="0">
                    <a:schemeClr val="dk1">
                      <a:alpha val="40000"/>
                    </a:schemeClr>
                  </a:outerShdw>
                </a:effectLst>
              </a:defRPr>
            </a:lvl1pPr>
          </a:lstStyle>
          <a:p>
            <a:pPr>
              <a:defRPr/>
            </a:pPr>
            <a:r>
              <a:rPr lang="en-GB" altLang="zh-CN" b="1" dirty="0">
                <a:latin typeface="Calibri" panose="020F0502020204030204" charset="0"/>
                <a:ea typeface="Yeseva One" panose="00000500000000000000" charset="0"/>
                <a:cs typeface="Calibri" panose="020F0502020204030204" charset="0"/>
                <a:sym typeface="+mn-ea"/>
              </a:rPr>
              <a:t>EduFive</a:t>
            </a:r>
            <a:endParaRPr lang="en-GB" altLang="zh-CN" b="1" dirty="0">
              <a:latin typeface="Calibri" panose="020F0502020204030204" charset="0"/>
              <a:ea typeface="Yeseva One" panose="00000500000000000000" charset="0"/>
              <a:cs typeface="Calibri" panose="020F0502020204030204" charset="0"/>
              <a:sym typeface="+mn-ea"/>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19075"/>
            <a:ext cx="8229600" cy="1038225"/>
          </a:xfrm>
        </p:spPr>
        <p:txBody>
          <a:bodyPr/>
          <a:lstStyle/>
          <a:p>
            <a:r>
              <a:rPr lang="vi-VN"/>
              <a:t>Bấm &amp; sửa kiểu tiêu đề</a:t>
            </a:r>
            <a:endParaRPr lang="en-US"/>
          </a:p>
        </p:txBody>
      </p:sp>
      <p:sp>
        <p:nvSpPr>
          <p:cNvPr id="3" name="Rectangle 4"/>
          <p:cNvSpPr>
            <a:spLocks noGrp="1" noChangeArrowheads="1"/>
          </p:cNvSpPr>
          <p:nvPr>
            <p:ph type="dt" sz="half" idx="10"/>
          </p:nvPr>
        </p:nvSpPr>
        <p:spPr>
          <a:xfrm>
            <a:off x="457200" y="4683919"/>
            <a:ext cx="2133600" cy="357188"/>
          </a:xfrm>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3124200" y="4683919"/>
            <a:ext cx="2895600" cy="357188"/>
          </a:xfrm>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6553200" y="4683919"/>
            <a:ext cx="2133600" cy="357188"/>
          </a:xfrm>
        </p:spPr>
        <p:txBody>
          <a:bodyPr/>
          <a:lstStyle>
            <a:lvl1pPr>
              <a:defRPr/>
            </a:lvl1pPr>
          </a:lstStyle>
          <a:p>
            <a:fld id="{A698DE8B-A2C1-487B-86E3-DF3263ADD5C1}" type="slidenum">
              <a:rPr lang="en-US"/>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4683919"/>
            <a:ext cx="2133600" cy="357188"/>
          </a:xfrm>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3124200" y="4683919"/>
            <a:ext cx="2895600" cy="357188"/>
          </a:xfrm>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6553200" y="4683919"/>
            <a:ext cx="2133600" cy="357188"/>
          </a:xfrm>
        </p:spPr>
        <p:txBody>
          <a:bodyPr/>
          <a:lstStyle>
            <a:lvl1pPr>
              <a:defRPr/>
            </a:lvl1pPr>
          </a:lstStyle>
          <a:p>
            <a:fld id="{75091D7D-6AD0-428E-9E45-21E12DB69F19}"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a:prstGeom prst="rect">
            <a:avLst/>
          </a:prstGeo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457200" y="4767263"/>
            <a:ext cx="2133600" cy="274637"/>
          </a:xfrm>
          <a:prstGeom prst="rect">
            <a:avLst/>
          </a:prstGeom>
        </p:spPr>
        <p:txBody>
          <a:bodyPr/>
          <a:lstStyle/>
          <a:p>
            <a:fld id="{CDCB7474-AC18-4462-9967-766FB798D0E5}" type="datetimeFigureOut">
              <a:rPr lang="zh-CN" altLang="en-US" smtClean="0"/>
            </a:fld>
            <a:endParaRPr lang="zh-CN" altLang="en-US"/>
          </a:p>
        </p:txBody>
      </p:sp>
      <p:sp>
        <p:nvSpPr>
          <p:cNvPr id="5" name="页脚占位符 4"/>
          <p:cNvSpPr>
            <a:spLocks noGrp="1"/>
          </p:cNvSpPr>
          <p:nvPr>
            <p:ph type="ftr" sz="quarter" idx="11"/>
          </p:nvPr>
        </p:nvSpPr>
        <p:spPr>
          <a:xfrm>
            <a:off x="3124200" y="4767263"/>
            <a:ext cx="28956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4637"/>
          </a:xfrm>
          <a:prstGeom prst="rect">
            <a:avLst/>
          </a:prstGeom>
        </p:spPr>
        <p:txBody>
          <a:bodyPr/>
          <a:lstStyle/>
          <a:p>
            <a:fld id="{A4D9A019-0009-41E6-843E-D66C74BC76A4}" type="slidenum">
              <a:rPr lang="zh-CN" altLang="en-US" smtClean="0"/>
            </a:fld>
            <a:endParaRPr lang="zh-CN" altLang="en-US"/>
          </a:p>
        </p:txBody>
      </p:sp>
      <p:sp>
        <p:nvSpPr>
          <p:cNvPr id="7" name="Rectangle 5"/>
          <p:cNvSpPr>
            <a:spLocks noGrp="1" noChangeArrowheads="1"/>
          </p:cNvSpPr>
          <p:nvPr userDrawn="1"/>
        </p:nvSpPr>
        <p:spPr>
          <a:xfrm>
            <a:off x="7524115" y="4686300"/>
            <a:ext cx="1379220" cy="357505"/>
          </a:xfrm>
        </p:spPr>
        <p:txBody>
          <a:bodyPr/>
          <a:lstStyle>
            <a:lvl1pPr>
              <a:defRPr sz="1400">
                <a:solidFill>
                  <a:schemeClr val="tx1"/>
                </a:solidFill>
                <a:effectLst>
                  <a:outerShdw blurRad="38100" dist="19050" dir="2700000" algn="tl" rotWithShape="0">
                    <a:schemeClr val="dk1">
                      <a:alpha val="40000"/>
                    </a:schemeClr>
                  </a:outerShdw>
                </a:effectLst>
              </a:defRPr>
            </a:lvl1pPr>
          </a:lstStyle>
          <a:p>
            <a:pPr>
              <a:defRPr/>
            </a:pPr>
            <a:r>
              <a:rPr lang="en-GB" altLang="zh-CN" b="1" dirty="0">
                <a:latin typeface="Calibri" panose="020F0502020204030204" charset="0"/>
                <a:ea typeface="Yeseva One" panose="00000500000000000000" charset="0"/>
                <a:cs typeface="Calibri" panose="020F0502020204030204" charset="0"/>
                <a:sym typeface="+mn-ea"/>
              </a:rPr>
              <a:t>EduFive</a:t>
            </a:r>
            <a:endParaRPr lang="en-GB" altLang="zh-CN" b="1" dirty="0">
              <a:latin typeface="Calibri" panose="020F0502020204030204" charset="0"/>
              <a:ea typeface="Yeseva One" panose="00000500000000000000" charset="0"/>
              <a:cs typeface="Calibri" panose="020F0502020204030204" charset="0"/>
              <a:sym typeface="+mn-ea"/>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19075"/>
            <a:ext cx="8229600" cy="1038225"/>
          </a:xfrm>
        </p:spPr>
        <p:txBody>
          <a:bodyPr/>
          <a:lstStyle/>
          <a:p>
            <a:r>
              <a:rPr lang="vi-VN"/>
              <a:t>Bấm &amp; sửa kiểu tiêu đề</a:t>
            </a:r>
            <a:endParaRPr lang="en-US"/>
          </a:p>
        </p:txBody>
      </p:sp>
      <p:sp>
        <p:nvSpPr>
          <p:cNvPr id="3" name="Nơi giữ chỗ cho Nội dung 2"/>
          <p:cNvSpPr>
            <a:spLocks noGrp="1"/>
          </p:cNvSpPr>
          <p:nvPr>
            <p:ph idx="1" hasCustomPrompt="1"/>
          </p:nvPr>
        </p:nvSpPr>
        <p:spPr>
          <a:xfrm>
            <a:off x="457200" y="1428750"/>
            <a:ext cx="8229600" cy="3086100"/>
          </a:xfrm>
        </p:spPr>
        <p:txBody>
          <a:bodyPr/>
          <a:lstStyle/>
          <a:p>
            <a:pPr lvl="0"/>
            <a:r>
              <a:rPr lang="vi-VN"/>
              <a:t>Bấm &amp; sửa kiểu tiêu đề</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a:p>
        </p:txBody>
      </p:sp>
      <p:sp>
        <p:nvSpPr>
          <p:cNvPr id="4" name="Rectangle 4"/>
          <p:cNvSpPr>
            <a:spLocks noGrp="1" noChangeArrowheads="1"/>
          </p:cNvSpPr>
          <p:nvPr>
            <p:ph type="dt" sz="half" idx="10"/>
          </p:nvPr>
        </p:nvSpPr>
        <p:spPr>
          <a:xfrm>
            <a:off x="457200" y="4683919"/>
            <a:ext cx="2133600" cy="357188"/>
          </a:xfr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7524115" y="4686300"/>
            <a:ext cx="1379220" cy="357505"/>
          </a:xfrm>
        </p:spPr>
        <p:txBody>
          <a:bodyPr/>
          <a:lstStyle>
            <a:lvl1pPr>
              <a:defRPr sz="1400">
                <a:solidFill>
                  <a:schemeClr val="tx1"/>
                </a:solidFill>
                <a:effectLst>
                  <a:outerShdw blurRad="38100" dist="19050" dir="2700000" algn="tl" rotWithShape="0">
                    <a:schemeClr val="dk1">
                      <a:alpha val="40000"/>
                    </a:schemeClr>
                  </a:outerShdw>
                </a:effectLst>
              </a:defRPr>
            </a:lvl1pPr>
          </a:lstStyle>
          <a:p>
            <a:pPr>
              <a:defRPr/>
            </a:pPr>
            <a:r>
              <a:rPr lang="en-GB" altLang="zh-CN" b="1" dirty="0">
                <a:latin typeface="Calibri" panose="020F0502020204030204" charset="0"/>
                <a:ea typeface="Yeseva One" panose="00000500000000000000" charset="0"/>
                <a:cs typeface="Calibri" panose="020F0502020204030204" charset="0"/>
                <a:sym typeface="+mn-ea"/>
              </a:rPr>
              <a:t>EduFive</a:t>
            </a:r>
            <a:endParaRPr lang="en-GB" altLang="zh-CN" b="1" dirty="0">
              <a:latin typeface="Calibri" panose="020F0502020204030204" charset="0"/>
              <a:ea typeface="Yeseva One" panose="00000500000000000000" charset="0"/>
              <a:cs typeface="Calibri" panose="020F0502020204030204" charset="0"/>
              <a:sym typeface="+mn-ea"/>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9Slide.vn - 2019"/>
          <p:cNvSpPr txBox="1"/>
          <p:nvPr userDrawn="1"/>
        </p:nvSpPr>
        <p:spPr>
          <a:xfrm>
            <a:off x="0" y="-1512332"/>
            <a:ext cx="9144000" cy="369332"/>
          </a:xfrm>
          <a:prstGeom prst="rect">
            <a:avLst/>
          </a:prstGeom>
          <a:noFill/>
        </p:spPr>
        <p:txBody>
          <a:bodyPr vert="horz" rtlCol="0">
            <a:spAutoFit/>
          </a:bodyPr>
          <a:lstStyle/>
          <a:p>
            <a:pPr algn="ctr"/>
            <a:r>
              <a:rPr lang="en-US" sz="1800">
                <a:solidFill>
                  <a:srgbClr val="CFCFCF"/>
                </a:solidFill>
              </a:rPr>
              <a:t>www.9slide.vn</a:t>
            </a:r>
            <a:endParaRPr lang="en-US" sz="1800">
              <a:solidFill>
                <a:srgbClr val="CFCFCF"/>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9Slide.vn - 2019"/>
          <p:cNvSpPr txBox="1"/>
          <p:nvPr userDrawn="1"/>
        </p:nvSpPr>
        <p:spPr>
          <a:xfrm>
            <a:off x="0" y="-1512332"/>
            <a:ext cx="9144000" cy="369332"/>
          </a:xfrm>
          <a:prstGeom prst="rect">
            <a:avLst/>
          </a:prstGeom>
          <a:noFill/>
        </p:spPr>
        <p:txBody>
          <a:bodyPr vert="horz" rtlCol="0">
            <a:spAutoFit/>
          </a:bodyPr>
          <a:lstStyle/>
          <a:p>
            <a:pPr algn="ctr"/>
            <a:r>
              <a:rPr lang="en-US" sz="1800">
                <a:solidFill>
                  <a:srgbClr val="CFCFCF"/>
                </a:solidFill>
              </a:rPr>
              <a:t>www.9slide.vn</a:t>
            </a:r>
            <a:endParaRPr lang="en-US" sz="1800">
              <a:solidFill>
                <a:srgbClr val="CFCFCF"/>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5.xml"/><Relationship Id="rId8" Type="http://schemas.openxmlformats.org/officeDocument/2006/relationships/image" Target="../media/image5.png"/><Relationship Id="rId7" Type="http://schemas.openxmlformats.org/officeDocument/2006/relationships/tags" Target="../tags/tag4.xml"/><Relationship Id="rId6" Type="http://schemas.openxmlformats.org/officeDocument/2006/relationships/image" Target="../media/image4.png"/><Relationship Id="rId5" Type="http://schemas.openxmlformats.org/officeDocument/2006/relationships/tags" Target="../tags/tag3.xml"/><Relationship Id="rId4" Type="http://schemas.openxmlformats.org/officeDocument/2006/relationships/image" Target="../media/image3.png"/><Relationship Id="rId3" Type="http://schemas.openxmlformats.org/officeDocument/2006/relationships/tags" Target="../tags/tag2.xml"/><Relationship Id="rId21" Type="http://schemas.openxmlformats.org/officeDocument/2006/relationships/notesSlide" Target="../notesSlides/notesSlide1.xml"/><Relationship Id="rId20" Type="http://schemas.openxmlformats.org/officeDocument/2006/relationships/slideLayout" Target="../slideLayouts/slideLayout9.xml"/><Relationship Id="rId2" Type="http://schemas.openxmlformats.org/officeDocument/2006/relationships/image" Target="../media/image2.jpeg"/><Relationship Id="rId19" Type="http://schemas.openxmlformats.org/officeDocument/2006/relationships/image" Target="../media/image11.png"/><Relationship Id="rId18" Type="http://schemas.openxmlformats.org/officeDocument/2006/relationships/image" Target="../media/image10.png"/><Relationship Id="rId17" Type="http://schemas.openxmlformats.org/officeDocument/2006/relationships/tags" Target="../tags/tag9.xml"/><Relationship Id="rId16" Type="http://schemas.openxmlformats.org/officeDocument/2006/relationships/image" Target="../media/image9.png"/><Relationship Id="rId15" Type="http://schemas.openxmlformats.org/officeDocument/2006/relationships/tags" Target="../tags/tag8.xml"/><Relationship Id="rId14" Type="http://schemas.openxmlformats.org/officeDocument/2006/relationships/image" Target="../media/image8.png"/><Relationship Id="rId13" Type="http://schemas.openxmlformats.org/officeDocument/2006/relationships/tags" Target="../tags/tag7.xml"/><Relationship Id="rId12" Type="http://schemas.openxmlformats.org/officeDocument/2006/relationships/image" Target="../media/image7.png"/><Relationship Id="rId11" Type="http://schemas.openxmlformats.org/officeDocument/2006/relationships/tags" Target="../tags/tag6.xml"/><Relationship Id="rId10" Type="http://schemas.openxmlformats.org/officeDocument/2006/relationships/image" Target="../media/image6.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svg"/><Relationship Id="rId1"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22.png"/></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1.xml"/><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1.xml"/><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image" Target="../media/image29.png"/><Relationship Id="rId1"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1.xml"/><Relationship Id="rId3" Type="http://schemas.openxmlformats.org/officeDocument/2006/relationships/image" Target="../media/image8.svg"/><Relationship Id="rId2" Type="http://schemas.openxmlformats.org/officeDocument/2006/relationships/image" Target="../media/image31.png"/><Relationship Id="rId1"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image" Target="../media/image21.png"/></Relationships>
</file>

<file path=ppt/slides/_rels/slide23.xml.rels><?xml version="1.0" encoding="UTF-8" standalone="yes"?>
<Relationships xmlns="http://schemas.openxmlformats.org/package/2006/relationships"><Relationship Id="rId9" Type="http://schemas.openxmlformats.org/officeDocument/2006/relationships/image" Target="../media/image9.svg"/><Relationship Id="rId8" Type="http://schemas.openxmlformats.org/officeDocument/2006/relationships/image" Target="../media/image40.png"/><Relationship Id="rId7" Type="http://schemas.openxmlformats.org/officeDocument/2006/relationships/image" Target="../media/image39.png"/><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3" Type="http://schemas.openxmlformats.org/officeDocument/2006/relationships/image" Target="../media/image35.png"/><Relationship Id="rId2" Type="http://schemas.openxmlformats.org/officeDocument/2006/relationships/image" Target="../media/image34.png"/><Relationship Id="rId10" Type="http://schemas.openxmlformats.org/officeDocument/2006/relationships/slideLayout" Target="../slideLayouts/slideLayout20.xml"/><Relationship Id="rId1" Type="http://schemas.openxmlformats.org/officeDocument/2006/relationships/image" Target="../media/image33.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xml"/><Relationship Id="rId3" Type="http://schemas.openxmlformats.org/officeDocument/2006/relationships/image" Target="../media/image1.svg"/><Relationship Id="rId2" Type="http://schemas.openxmlformats.org/officeDocument/2006/relationships/image" Target="../media/image13.png"/><Relationship Id="rId1" Type="http://schemas.openxmlformats.org/officeDocument/2006/relationships/image" Target="../media/image12.jpe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image" Target="../media/image3.svg"/><Relationship Id="rId3" Type="http://schemas.openxmlformats.org/officeDocument/2006/relationships/image" Target="../media/image15.png"/><Relationship Id="rId2" Type="http://schemas.openxmlformats.org/officeDocument/2006/relationships/image" Target="../media/image2.svg"/><Relationship Id="rId1" Type="http://schemas.openxmlformats.org/officeDocument/2006/relationships/image" Target="../media/image14.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4.svg"/><Relationship Id="rId1"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svg"/><Relationship Id="rId1"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svg"/><Relationship Id="rId1"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altLang="en-US"/>
          </a:p>
        </p:txBody>
      </p:sp>
      <p:pic>
        <p:nvPicPr>
          <p:cNvPr id="46" name="PA_图片 2" descr="C:\Users\Thinkpad\Desktop\1.jpg"/>
          <p:cNvPicPr>
            <a:picLocks noChangeAspect="1" noChangeArrowheads="1"/>
          </p:cNvPicPr>
          <p:nvPr>
            <p:custDataLst>
              <p:tags r:id="rId1"/>
            </p:custDataLst>
          </p:nvPr>
        </p:nvPicPr>
        <p:blipFill>
          <a:blip r:embed="rId2" cstate="print">
            <a:extLst>
              <a:ext uri="{28A0092B-C50C-407E-A947-70E740481C1C}">
                <a14:useLocalDpi xmlns:a14="http://schemas.microsoft.com/office/drawing/2010/main" val="0"/>
              </a:ext>
            </a:extLst>
          </a:blip>
          <a:srcRect/>
          <a:stretch>
            <a:fillRect/>
          </a:stretch>
        </p:blipFill>
        <p:spPr bwMode="auto">
          <a:xfrm>
            <a:off x="0" y="-1905"/>
            <a:ext cx="9144000" cy="5145088"/>
          </a:xfrm>
          <a:prstGeom prst="rect">
            <a:avLst/>
          </a:prstGeom>
          <a:noFill/>
          <a:extLst>
            <a:ext uri="{909E8E84-426E-40DD-AFC4-6F175D3DCCD1}">
              <a14:hiddenFill xmlns:a14="http://schemas.microsoft.com/office/drawing/2010/main">
                <a:solidFill>
                  <a:srgbClr val="FFFFFF"/>
                </a:solidFill>
              </a14:hiddenFill>
            </a:ext>
          </a:extLst>
        </p:spPr>
      </p:pic>
      <p:pic>
        <p:nvPicPr>
          <p:cNvPr id="47" name="PA_图片 4" descr="C:\Users\Thinkpad\Desktop\未标题-1.png"/>
          <p:cNvPicPr>
            <a:picLocks noChangeAspect="1" noChangeArrowheads="1"/>
          </p:cNvPicPr>
          <p:nvPr>
            <p:custDataLst>
              <p:tags r:id="rId3"/>
            </p:custDataLst>
          </p:nvPr>
        </p:nvPicPr>
        <p:blipFill rotWithShape="1">
          <a:blip r:embed="rId4" cstate="print">
            <a:extLst>
              <a:ext uri="{28A0092B-C50C-407E-A947-70E740481C1C}">
                <a14:useLocalDpi xmlns:a14="http://schemas.microsoft.com/office/drawing/2010/main" val="0"/>
              </a:ext>
            </a:extLst>
          </a:blip>
          <a:srcRect l="4055" t="9874" r="5765" b="3240"/>
          <a:stretch>
            <a:fillRect/>
          </a:stretch>
        </p:blipFill>
        <p:spPr bwMode="auto">
          <a:xfrm>
            <a:off x="266700" y="508000"/>
            <a:ext cx="8343900" cy="4470400"/>
          </a:xfrm>
          <a:prstGeom prst="rect">
            <a:avLst/>
          </a:prstGeom>
          <a:noFill/>
          <a:extLst>
            <a:ext uri="{909E8E84-426E-40DD-AFC4-6F175D3DCCD1}">
              <a14:hiddenFill xmlns:a14="http://schemas.microsoft.com/office/drawing/2010/main">
                <a:solidFill>
                  <a:srgbClr val="FFFFFF"/>
                </a:solidFill>
              </a14:hiddenFill>
            </a:ext>
          </a:extLst>
        </p:spPr>
      </p:pic>
      <p:pic>
        <p:nvPicPr>
          <p:cNvPr id="48" name="PA_图片 5" descr="C:\Users\Thinkpad\Desktop\3.png"/>
          <p:cNvPicPr>
            <a:picLocks noChangeAspect="1" noChangeArrowheads="1"/>
          </p:cNvPicPr>
          <p:nvPr>
            <p:custDataLst>
              <p:tags r:id="rId5"/>
            </p:custDataLst>
          </p:nvPr>
        </p:nvPicPr>
        <p:blipFill rotWithShape="1">
          <a:blip r:embed="rId6" cstate="print">
            <a:extLst>
              <a:ext uri="{28A0092B-C50C-407E-A947-70E740481C1C}">
                <a14:useLocalDpi xmlns:a14="http://schemas.microsoft.com/office/drawing/2010/main" val="0"/>
              </a:ext>
            </a:extLst>
          </a:blip>
          <a:srcRect l="5000" r="5833" b="9410"/>
          <a:stretch>
            <a:fillRect/>
          </a:stretch>
        </p:blipFill>
        <p:spPr bwMode="auto">
          <a:xfrm>
            <a:off x="457200" y="6985"/>
            <a:ext cx="8153400" cy="4660900"/>
          </a:xfrm>
          <a:prstGeom prst="rect">
            <a:avLst/>
          </a:prstGeom>
          <a:noFill/>
          <a:extLst>
            <a:ext uri="{909E8E84-426E-40DD-AFC4-6F175D3DCCD1}">
              <a14:hiddenFill xmlns:a14="http://schemas.microsoft.com/office/drawing/2010/main">
                <a:solidFill>
                  <a:srgbClr val="FFFFFF"/>
                </a:solidFill>
              </a14:hiddenFill>
            </a:ext>
          </a:extLst>
        </p:spPr>
      </p:pic>
      <p:pic>
        <p:nvPicPr>
          <p:cNvPr id="49" name="PA_图片 6" descr="C:\Users\Thinkpad\Desktop\4.png"/>
          <p:cNvPicPr>
            <a:picLocks noChangeAspect="1" noChangeArrowheads="1"/>
          </p:cNvPicPr>
          <p:nvPr>
            <p:custDataLst>
              <p:tags r:id="rId7"/>
            </p:custDataLst>
          </p:nvPr>
        </p:nvPicPr>
        <p:blipFill rotWithShape="1">
          <a:blip r:embed="rId8" cstate="print">
            <a:extLst>
              <a:ext uri="{28A0092B-C50C-407E-A947-70E740481C1C}">
                <a14:useLocalDpi xmlns:a14="http://schemas.microsoft.com/office/drawing/2010/main" val="0"/>
              </a:ext>
            </a:extLst>
          </a:blip>
          <a:srcRect l="59167" t="88615"/>
          <a:stretch>
            <a:fillRect/>
          </a:stretch>
        </p:blipFill>
        <p:spPr bwMode="auto">
          <a:xfrm>
            <a:off x="4902200" y="4559300"/>
            <a:ext cx="3733800" cy="585788"/>
          </a:xfrm>
          <a:prstGeom prst="rect">
            <a:avLst/>
          </a:prstGeom>
          <a:noFill/>
          <a:extLst>
            <a:ext uri="{909E8E84-426E-40DD-AFC4-6F175D3DCCD1}">
              <a14:hiddenFill xmlns:a14="http://schemas.microsoft.com/office/drawing/2010/main">
                <a:solidFill>
                  <a:srgbClr val="FFFFFF"/>
                </a:solidFill>
              </a14:hiddenFill>
            </a:ext>
          </a:extLst>
        </p:spPr>
      </p:pic>
      <p:pic>
        <p:nvPicPr>
          <p:cNvPr id="52" name="PA_图片 7" descr="C:\Users\Thinkpad\Desktop\学校\1_0008_图层-8.png"/>
          <p:cNvPicPr>
            <a:picLocks noChangeAspect="1" noChangeArrowheads="1"/>
          </p:cNvPicPr>
          <p:nvPr>
            <p:custDataLst>
              <p:tags r:id="rId9"/>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7710305" y="6846"/>
            <a:ext cx="1408674" cy="126876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3" name="PA_图片 8" descr="C:\Users\Thinkpad\Desktop\学校\1_0007_图层-9.png"/>
          <p:cNvPicPr>
            <a:picLocks noChangeAspect="1" noChangeArrowheads="1"/>
          </p:cNvPicPr>
          <p:nvPr>
            <p:custDataLst>
              <p:tags r:id="rId11"/>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1" y="2330450"/>
            <a:ext cx="1826698" cy="2813050"/>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4" name="PA_图片 9" descr="C:\Users\Thinkpad\Desktop\学校\1_0006_图层-10.png"/>
          <p:cNvPicPr>
            <a:picLocks noChangeAspect="1" noChangeArrowheads="1"/>
          </p:cNvPicPr>
          <p:nvPr>
            <p:custDataLst>
              <p:tags r:id="rId13"/>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3851920" y="-524594"/>
            <a:ext cx="928301" cy="34893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5" name="PA_图片 10" descr="C:\Users\Thinkpad\Desktop\学校\1_0005_图层-11.png"/>
          <p:cNvPicPr>
            <a:picLocks noChangeAspect="1" noChangeArrowheads="1"/>
          </p:cNvPicPr>
          <p:nvPr>
            <p:custDataLst>
              <p:tags r:id="rId15"/>
            </p:custDataLst>
          </p:nvPr>
        </p:nvPicPr>
        <p:blipFill>
          <a:blip r:embed="rId16" cstate="print">
            <a:extLst>
              <a:ext uri="{28A0092B-C50C-407E-A947-70E740481C1C}">
                <a14:useLocalDpi xmlns:a14="http://schemas.microsoft.com/office/drawing/2010/main" val="0"/>
              </a:ext>
            </a:extLst>
          </a:blip>
          <a:srcRect/>
          <a:stretch>
            <a:fillRect/>
          </a:stretch>
        </p:blipFill>
        <p:spPr bwMode="auto">
          <a:xfrm>
            <a:off x="4690924" y="-282816"/>
            <a:ext cx="921646" cy="33538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PA_文本框 2028"/>
          <p:cNvSpPr txBox="1">
            <a:spLocks noChangeArrowheads="1"/>
          </p:cNvSpPr>
          <p:nvPr>
            <p:custDataLst>
              <p:tags r:id="rId17"/>
            </p:custDataLst>
          </p:nvPr>
        </p:nvSpPr>
        <p:spPr bwMode="auto">
          <a:xfrm>
            <a:off x="1403350" y="1131570"/>
            <a:ext cx="5930900" cy="583565"/>
          </a:xfrm>
          <a:prstGeom prst="rect">
            <a:avLst/>
          </a:prstGeom>
          <a:noFill/>
          <a:ln>
            <a:noFill/>
          </a:ln>
          <a:effectLst>
            <a:outerShdw dist="35921" dir="2700000" algn="ctr" rotWithShape="0">
              <a:srgbClr val="008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defPPr>
              <a:defRPr lang="zh-CN"/>
            </a:defPPr>
            <a:lvl1pPr algn="ctr">
              <a:defRPr sz="2600" b="1" spc="300">
                <a:solidFill>
                  <a:schemeClr val="bg1"/>
                </a:solidFill>
                <a:latin typeface="Microsoft YaHei" panose="020B0503020204020204" pitchFamily="34" charset="-122"/>
                <a:ea typeface="Microsoft YaHei" panose="020B0503020204020204" pitchFamily="34" charset="-122"/>
              </a:defRPr>
            </a:lvl1pPr>
            <a:lvl2pPr marL="742950" indent="-285750" eaLnBrk="0" hangingPunct="0">
              <a:defRPr>
                <a:latin typeface="Arial" panose="020B0604020202020204" pitchFamily="34" charset="0"/>
                <a:ea typeface="SimSun" panose="02010600030101010101" pitchFamily="2" charset="-122"/>
              </a:defRPr>
            </a:lvl2pPr>
            <a:lvl3pPr marL="1143000" indent="-228600" eaLnBrk="0" hangingPunct="0">
              <a:defRPr>
                <a:latin typeface="Arial" panose="020B0604020202020204" pitchFamily="34" charset="0"/>
                <a:ea typeface="SimSun" panose="02010600030101010101" pitchFamily="2" charset="-122"/>
              </a:defRPr>
            </a:lvl3pPr>
            <a:lvl4pPr marL="1600200" indent="-228600" eaLnBrk="0" hangingPunct="0">
              <a:defRPr>
                <a:latin typeface="Arial" panose="020B0604020202020204" pitchFamily="34" charset="0"/>
                <a:ea typeface="SimSun" panose="02010600030101010101" pitchFamily="2" charset="-122"/>
              </a:defRPr>
            </a:lvl4pPr>
            <a:lvl5pPr marL="2057400" indent="-228600" eaLnBrk="0" hangingPunct="0">
              <a:defRPr>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SimSun" panose="02010600030101010101" pitchFamily="2" charset="-122"/>
              </a:defRPr>
            </a:lvl9pPr>
          </a:lstStyle>
          <a:p>
            <a:pPr algn="ctr"/>
            <a:r>
              <a:rPr lang="en-GB" sz="3200" spc="0" dirty="0">
                <a:latin typeface="Times New Roman" panose="02020603050405020304" pitchFamily="18" charset="0"/>
                <a:ea typeface="Yeseva One" panose="00000500000000000000" charset="0"/>
                <a:cs typeface="Times New Roman" panose="02020603050405020304" pitchFamily="18" charset="0"/>
              </a:rPr>
              <a:t>Luyện từ và câu Lớp 5 - Tuần 1</a:t>
            </a:r>
            <a:endParaRPr lang="en-GB" sz="3200" spc="0" dirty="0">
              <a:latin typeface="Times New Roman" panose="02020603050405020304" pitchFamily="18" charset="0"/>
              <a:ea typeface="Yeseva One" panose="00000500000000000000" charset="0"/>
              <a:cs typeface="Times New Roman" panose="02020603050405020304" pitchFamily="18" charset="0"/>
            </a:endParaRPr>
          </a:p>
        </p:txBody>
      </p:sp>
      <p:pic>
        <p:nvPicPr>
          <p:cNvPr id="4" name="Content Placeholder 3"/>
          <p:cNvPicPr>
            <a:picLocks noGrp="1" noChangeAspect="1"/>
          </p:cNvPicPr>
          <p:nvPr>
            <p:ph idx="1"/>
          </p:nvPr>
        </p:nvPicPr>
        <p:blipFill>
          <a:blip r:embed="rId18"/>
          <a:stretch>
            <a:fillRect/>
          </a:stretch>
        </p:blipFill>
        <p:spPr>
          <a:xfrm>
            <a:off x="1331560" y="1563370"/>
            <a:ext cx="6791325" cy="1600200"/>
          </a:xfrm>
          <a:prstGeom prst="rect">
            <a:avLst/>
          </a:prstGeom>
        </p:spPr>
      </p:pic>
      <p:pic>
        <p:nvPicPr>
          <p:cNvPr id="3" name="Picture 2" descr="Picture5"/>
          <p:cNvPicPr>
            <a:picLocks noChangeAspect="1"/>
          </p:cNvPicPr>
          <p:nvPr/>
        </p:nvPicPr>
        <p:blipFill>
          <a:blip r:embed="rId19">
            <a:clrChange>
              <a:clrFrom>
                <a:srgbClr val="FFFDE8">
                  <a:alpha val="100000"/>
                </a:srgbClr>
              </a:clrFrom>
              <a:clrTo>
                <a:srgbClr val="FFFDE8">
                  <a:alpha val="100000"/>
                  <a:alpha val="0"/>
                </a:srgbClr>
              </a:clrTo>
            </a:clrChange>
          </a:blip>
          <a:stretch>
            <a:fillRect/>
          </a:stretch>
        </p:blipFill>
        <p:spPr>
          <a:xfrm>
            <a:off x="-2052320" y="-380365"/>
            <a:ext cx="1388110" cy="13881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childTnLst>
                          </p:cTn>
                        </p:par>
                        <p:par>
                          <p:cTn id="11" fill="hold">
                            <p:stCondLst>
                              <p:cond delay="500"/>
                            </p:stCondLst>
                            <p:childTnLst>
                              <p:par>
                                <p:cTn id="12" presetID="0" presetClass="path" presetSubtype="0" accel="50000" decel="50000" fill="hold" nodeType="afterEffect">
                                  <p:stCondLst>
                                    <p:cond delay="0"/>
                                  </p:stCondLst>
                                  <p:childTnLst>
                                    <p:animMotion origin="layout" path="M -0.20312 0.96296 C -0.19792 0.93426 -0.20139 0.94506 -0.19514 0.92932 C -0.1934 0.91697 -0.19028 0.90926 -0.18733 0.89784 C -0.1842 0.8858 -0.18264 0.87376 -0.17934 0.86142 C -0.17431 0.825 -0.17604 0.80061 -0.18559 0.77098 C -0.19062 0.75524 -0.19236 0.73611 -0.2 0.72314 C -0.20104 0.71759 -0.20208 0.71172 -0.20312 0.70617 C -0.20365 0.70339 -0.20469 0.69753 -0.20469 0.69784 C -0.20417 0.68981 -0.20417 0.6824 -0.20312 0.675 C -0.20121 0.66265 -0.18628 0.64105 -0.17934 0.6324 C -0.17257 0.61419 -0.18056 0.63179 -0.17135 0.62098 C -0.1658 0.61419 -0.16371 0.60833 -0.15712 0.60463 C -0.15121 0.59321 -0.15729 0.60308 -0.14913 0.59598 C -0.14496 0.59197 -0.1401 0.58364 -0.13646 0.57901 C -0.13021 0.56913 -0.12778 0.55493 -0.12222 0.54537 C -0.1158 0.53395 -0.11979 0.54166 -0.11111 0.51975 C -0.11007 0.51697 -0.10781 0.51111 -0.10781 0.51142 C -0.10608 0.50185 -0.10486 0.49228 -0.10312 0.48271 C -0.10417 0.44537 -0.10347 0.42407 -0.10955 0.39228 C -0.11198 0.38055 -0.11354 0.36759 -0.1158 0.35586 C -0.11632 0.35308 -0.11736 0.34722 -0.11736 0.34753 C -0.12187 0.29784 -0.11667 0.2574 -0.10469 0.2145 C -0.10278 0.20092 -0.09826 0.19074 -0.09514 0.17808 C -0.09271 0.16851 -0.09132 0.15802 -0.08733 0.14969 C -0.0849 0.14506 -0.08142 0.14135 -0.07934 0.1358 C -0.06944 0.10926 -0.05573 0.08456 -0.03958 0.07067 C -0.03351 0.05926 -0.025 0.0503 -0.01736 0.04228 C -0.01406 0.03888 -0.00781 0.03117 -0.00781 0.03148 C -0.00417 0.02129 -0.00295 0.01049 -2.77778E-7 4.07407E-6 " pathEditMode="relative" rAng="0" ptsTypes="ffffffffffffffffffffffffffffA">
                                      <p:cBhvr>
                                        <p:cTn id="13" dur="6000" spd="-100000" fill="hold"/>
                                        <p:tgtEl>
                                          <p:spTgt spid="54"/>
                                        </p:tgtEl>
                                        <p:attrNameLst>
                                          <p:attrName>ppt_x</p:attrName>
                                          <p:attrName>ppt_y</p:attrName>
                                        </p:attrNameLst>
                                      </p:cBhvr>
                                      <p:rCtr x="10069" y="-48148"/>
                                    </p:animMotion>
                                  </p:childTnLst>
                                </p:cTn>
                              </p:par>
                              <p:par>
                                <p:cTn id="14" presetID="0" presetClass="path" presetSubtype="0" accel="50000" decel="50000" fill="hold" nodeType="withEffect">
                                  <p:stCondLst>
                                    <p:cond delay="500"/>
                                  </p:stCondLst>
                                  <p:childTnLst>
                                    <p:animMotion origin="layout" path="M -0.20312 0.96296 C -0.19791 0.93426 -0.20139 0.94506 -0.19514 0.92932 C -0.1934 0.91697 -0.19028 0.90926 -0.18732 0.89784 C -0.1842 0.8858 -0.18264 0.87376 -0.17934 0.86142 C -0.1743 0.825 -0.17604 0.80061 -0.18559 0.77098 C -0.19062 0.75524 -0.19236 0.73611 -0.2 0.72315 C -0.20104 0.71759 -0.20208 0.71173 -0.20312 0.70617 C -0.20364 0.70339 -0.20469 0.69753 -0.20469 0.69784 C -0.20416 0.68981 -0.20416 0.6824 -0.20312 0.675 C -0.20121 0.66265 -0.18628 0.64105 -0.17934 0.6324 C -0.17257 0.61419 -0.18055 0.63179 -0.17135 0.62098 C -0.1658 0.61419 -0.16371 0.60833 -0.15712 0.60463 C -0.15121 0.59321 -0.15729 0.60308 -0.14913 0.59598 C -0.14496 0.59197 -0.1401 0.58364 -0.13646 0.57901 C -0.13021 0.56913 -0.12778 0.55494 -0.12222 0.54537 C -0.1158 0.53395 -0.11979 0.54166 -0.11111 0.51975 C -0.11007 0.51697 -0.10781 0.51111 -0.10781 0.51142 C -0.10607 0.50185 -0.10486 0.49228 -0.10312 0.48271 C -0.10416 0.44537 -0.10347 0.42407 -0.10955 0.39228 C -0.11198 0.38055 -0.11354 0.36759 -0.1158 0.35586 C -0.11632 0.35308 -0.11736 0.34722 -0.11736 0.34753 C -0.12187 0.29784 -0.11666 0.2574 -0.10469 0.2145 C -0.10278 0.20092 -0.09826 0.19074 -0.09514 0.17808 C -0.09271 0.16852 -0.09132 0.15802 -0.08732 0.14969 C -0.08489 0.14506 -0.08142 0.14136 -0.07934 0.1358 C -0.06944 0.10926 -0.05573 0.08456 -0.03958 0.07068 C -0.0335 0.05926 -0.025 0.05031 -0.01736 0.04228 C -0.01406 0.03889 -0.00781 0.03117 -0.00781 0.03148 C -0.00416 0.02129 -0.00295 0.01049 -2.22222E-6 2.96296E-6 " pathEditMode="relative" rAng="0" ptsTypes="ffffffffffffffffffffffffffffA">
                                      <p:cBhvr>
                                        <p:cTn id="15" dur="6000" spd="-100000" fill="hold"/>
                                        <p:tgtEl>
                                          <p:spTgt spid="55"/>
                                        </p:tgtEl>
                                        <p:attrNameLst>
                                          <p:attrName>ppt_x</p:attrName>
                                          <p:attrName>ppt_y</p:attrName>
                                        </p:attrNameLst>
                                      </p:cBhvr>
                                      <p:rCtr x="10069" y="-481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Rectangle 7"/>
          <p:cNvSpPr/>
          <p:nvPr/>
        </p:nvSpPr>
        <p:spPr>
          <a:xfrm>
            <a:off x="625231" y="581984"/>
            <a:ext cx="7747600" cy="3697166"/>
          </a:xfrm>
          <a:prstGeom prst="rect">
            <a:avLst/>
          </a:prstGeom>
        </p:spPr>
        <p:txBody>
          <a:bodyPr wrap="square">
            <a:spAutoFit/>
          </a:bodyPr>
          <a:lstStyle/>
          <a:p>
            <a:pPr>
              <a:lnSpc>
                <a:spcPct val="150000"/>
              </a:lnSpc>
              <a:spcBef>
                <a:spcPct val="50000"/>
              </a:spcBef>
            </a:pPr>
            <a:r>
              <a:rPr lang="en-US" sz="3200" dirty="0">
                <a:solidFill>
                  <a:schemeClr val="bg1"/>
                </a:solidFill>
                <a:latin typeface="Times New Roman" panose="02020603050405020304" pitchFamily="18" charset="0"/>
                <a:cs typeface="Times New Roman" panose="02020603050405020304" pitchFamily="18" charset="0"/>
              </a:rPr>
              <a:t>b) </a:t>
            </a:r>
            <a:r>
              <a:rPr lang="en-US" sz="3200" dirty="0" err="1">
                <a:solidFill>
                  <a:schemeClr val="bg1"/>
                </a:solidFill>
                <a:latin typeface="Times New Roman" panose="02020603050405020304" pitchFamily="18" charset="0"/>
                <a:cs typeface="Times New Roman" panose="02020603050405020304" pitchFamily="18" charset="0"/>
              </a:rPr>
              <a:t>Màu</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lúa</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chín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dưới</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đồng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lại</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Nắng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nhạt</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ngả</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màu</a:t>
            </a:r>
            <a:r>
              <a:rPr lang="en-US" sz="3200" dirty="0">
                <a:solidFill>
                  <a:schemeClr val="bg1"/>
                </a:solidFill>
                <a:latin typeface="Times New Roman" panose="02020603050405020304" pitchFamily="18" charset="0"/>
                <a:cs typeface="Times New Roman" panose="02020603050405020304" pitchFamily="18" charset="0"/>
              </a:rPr>
              <a:t>                  . </a:t>
            </a:r>
            <a:r>
              <a:rPr lang="en-US" sz="3200" dirty="0" err="1">
                <a:solidFill>
                  <a:schemeClr val="bg1"/>
                </a:solidFill>
                <a:latin typeface="Times New Roman" panose="02020603050405020304" pitchFamily="18" charset="0"/>
                <a:cs typeface="Times New Roman" panose="02020603050405020304" pitchFamily="18" charset="0"/>
              </a:rPr>
              <a:t>Trong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vườn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lắc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lư</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những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chùm</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quả</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xoan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không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trông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thấy</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cuống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như</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những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chuỗi</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tràng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hạt</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bồ</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đề</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treo</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lơ</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lửng</a:t>
            </a:r>
            <a:r>
              <a:rPr lang="en-US" sz="3200" dirty="0">
                <a:solidFill>
                  <a:schemeClr val="bg1"/>
                </a:solidFill>
                <a:latin typeface="Times New Roman" panose="02020603050405020304" pitchFamily="18" charset="0"/>
                <a:cs typeface="Times New Roman" panose="02020603050405020304" pitchFamily="18" charset="0"/>
              </a:rPr>
              <a:t>.</a:t>
            </a:r>
            <a:endParaRPr lang="en-US" sz="3200" i="1" dirty="0">
              <a:solidFill>
                <a:schemeClr val="bg1"/>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207728" y="735594"/>
            <a:ext cx="2289241" cy="584775"/>
          </a:xfrm>
          <a:prstGeom prst="rect">
            <a:avLst/>
          </a:prstGeom>
          <a:noFill/>
        </p:spPr>
        <p:txBody>
          <a:bodyPr wrap="square" rtlCol="0">
            <a:spAutoFit/>
          </a:bodyPr>
          <a:lstStyle/>
          <a:p>
            <a:r>
              <a:rPr lang="en-US" sz="3200" b="1" i="1" dirty="0" err="1">
                <a:solidFill>
                  <a:srgbClr val="FF0000"/>
                </a:solidFill>
                <a:latin typeface="Times New Roman" panose="02020603050405020304" pitchFamily="18" charset="0"/>
                <a:cs typeface="Times New Roman" panose="02020603050405020304" pitchFamily="18" charset="0"/>
              </a:rPr>
              <a:t>vàng</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xuộm</a:t>
            </a:r>
            <a:r>
              <a:rPr lang="en-US" sz="3200" b="1" i="1" dirty="0">
                <a:solidFill>
                  <a:srgbClr val="FF0000"/>
                </a:solidFill>
                <a:latin typeface="Times New Roman" panose="02020603050405020304" pitchFamily="18" charset="0"/>
                <a:cs typeface="Times New Roman" panose="02020603050405020304" pitchFamily="18" charset="0"/>
              </a:rPr>
              <a:t> </a:t>
            </a:r>
            <a:endParaRPr lang="en-US" sz="3200" b="1" i="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5367772" y="2218161"/>
            <a:ext cx="2129197" cy="584775"/>
          </a:xfrm>
          <a:prstGeom prst="rect">
            <a:avLst/>
          </a:prstGeom>
          <a:noFill/>
        </p:spPr>
        <p:txBody>
          <a:bodyPr wrap="square" rtlCol="0">
            <a:spAutoFit/>
          </a:bodyPr>
          <a:lstStyle/>
          <a:p>
            <a:r>
              <a:rPr lang="en-US" sz="3200" b="1" i="1" dirty="0" err="1">
                <a:solidFill>
                  <a:srgbClr val="FF0000"/>
                </a:solidFill>
                <a:latin typeface="Times New Roman" panose="02020603050405020304" pitchFamily="18" charset="0"/>
                <a:cs typeface="Times New Roman" panose="02020603050405020304" pitchFamily="18" charset="0"/>
              </a:rPr>
              <a:t>vàng</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lịm</a:t>
            </a:r>
            <a:endParaRPr lang="en-US" sz="3200" b="1" i="1"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3954023" y="1462277"/>
            <a:ext cx="2289241" cy="584775"/>
          </a:xfrm>
          <a:prstGeom prst="rect">
            <a:avLst/>
          </a:prstGeom>
          <a:noFill/>
        </p:spPr>
        <p:txBody>
          <a:bodyPr wrap="square" rtlCol="0">
            <a:spAutoFit/>
          </a:bodyPr>
          <a:lstStyle/>
          <a:p>
            <a:r>
              <a:rPr lang="en-US" sz="3200" b="1" i="1" dirty="0" err="1">
                <a:solidFill>
                  <a:srgbClr val="FF0000"/>
                </a:solidFill>
                <a:latin typeface="Times New Roman" panose="02020603050405020304" pitchFamily="18" charset="0"/>
                <a:cs typeface="Times New Roman" panose="02020603050405020304" pitchFamily="18" charset="0"/>
              </a:rPr>
              <a:t>vàng</a:t>
            </a:r>
            <a:r>
              <a:rPr lang="en-US" sz="3200" b="1" i="1" dirty="0">
                <a:solidFill>
                  <a:srgbClr val="FF0000"/>
                </a:solidFill>
                <a:latin typeface="Times New Roman" panose="02020603050405020304" pitchFamily="18" charset="0"/>
                <a:cs typeface="Times New Roman" panose="02020603050405020304" pitchFamily="18" charset="0"/>
              </a:rPr>
              <a:t> hoe </a:t>
            </a:r>
            <a:endParaRPr lang="en-US" sz="3200" b="1" i="1" dirty="0">
              <a:solidFill>
                <a:srgbClr val="FF0000"/>
              </a:solidFill>
              <a:latin typeface="Times New Roman" panose="02020603050405020304" pitchFamily="18" charset="0"/>
              <a:cs typeface="Times New Roman" panose="02020603050405020304" pitchFamily="18" charset="0"/>
            </a:endParaRPr>
          </a:p>
        </p:txBody>
      </p:sp>
      <p:sp>
        <p:nvSpPr>
          <p:cNvPr id="17" name="Rectangle 6"/>
          <p:cNvSpPr>
            <a:spLocks noChangeArrowheads="1"/>
          </p:cNvSpPr>
          <p:nvPr/>
        </p:nvSpPr>
        <p:spPr bwMode="auto">
          <a:xfrm>
            <a:off x="5367772" y="2251602"/>
            <a:ext cx="1958931" cy="517891"/>
          </a:xfrm>
          <a:prstGeom prst="rect">
            <a:avLst/>
          </a:prstGeom>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6"/>
          </a:lnRef>
          <a:fillRef idx="2">
            <a:schemeClr val="accent6"/>
          </a:fillRef>
          <a:effectRef idx="1">
            <a:schemeClr val="accent6"/>
          </a:effectRef>
          <a:fontRef idx="minor">
            <a:schemeClr val="dk1"/>
          </a:fontRef>
        </p:style>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algn="ctr" eaLnBrk="0" fontAlgn="base" hangingPunct="0">
              <a:spcBef>
                <a:spcPct val="0"/>
              </a:spcBef>
              <a:spcAft>
                <a:spcPct val="0"/>
              </a:spcAft>
              <a:defRPr>
                <a:solidFill>
                  <a:schemeClr val="tx1"/>
                </a:solidFill>
                <a:latin typeface="Tahoma" panose="020B0604030504040204" pitchFamily="34" charset="0"/>
              </a:defRPr>
            </a:lvl6pPr>
            <a:lvl7pPr marL="2971800" indent="-228600" algn="ctr" eaLnBrk="0" fontAlgn="base" hangingPunct="0">
              <a:spcBef>
                <a:spcPct val="0"/>
              </a:spcBef>
              <a:spcAft>
                <a:spcPct val="0"/>
              </a:spcAft>
              <a:defRPr>
                <a:solidFill>
                  <a:schemeClr val="tx1"/>
                </a:solidFill>
                <a:latin typeface="Tahoma" panose="020B0604030504040204" pitchFamily="34" charset="0"/>
              </a:defRPr>
            </a:lvl7pPr>
            <a:lvl8pPr marL="3429000" indent="-228600" algn="ctr" eaLnBrk="0" fontAlgn="base" hangingPunct="0">
              <a:spcBef>
                <a:spcPct val="0"/>
              </a:spcBef>
              <a:spcAft>
                <a:spcPct val="0"/>
              </a:spcAft>
              <a:defRPr>
                <a:solidFill>
                  <a:schemeClr val="tx1"/>
                </a:solidFill>
                <a:latin typeface="Tahoma" panose="020B0604030504040204" pitchFamily="34" charset="0"/>
              </a:defRPr>
            </a:lvl8pPr>
            <a:lvl9pPr marL="3886200" indent="-228600" algn="ctr"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sz="2800" b="1" i="1" dirty="0" err="1">
                <a:solidFill>
                  <a:srgbClr val="FF0066"/>
                </a:solidFill>
                <a:latin typeface="Times New Roman" panose="02020603050405020304" pitchFamily="18" charset="0"/>
              </a:rPr>
              <a:t>vàng</a:t>
            </a:r>
            <a:r>
              <a:rPr lang="en-US" altLang="en-US" sz="2800" b="1" i="1" dirty="0">
                <a:solidFill>
                  <a:srgbClr val="FF0066"/>
                </a:solidFill>
                <a:latin typeface="Times New Roman" panose="02020603050405020304" pitchFamily="18" charset="0"/>
              </a:rPr>
              <a:t> </a:t>
            </a:r>
            <a:r>
              <a:rPr lang="en-US" altLang="en-US" sz="2800" b="1" i="1" dirty="0" err="1">
                <a:solidFill>
                  <a:srgbClr val="FF0066"/>
                </a:solidFill>
                <a:latin typeface="Times New Roman" panose="02020603050405020304" pitchFamily="18" charset="0"/>
              </a:rPr>
              <a:t>xuộm</a:t>
            </a:r>
            <a:endParaRPr lang="en-US" altLang="en-US" sz="2800" b="1" i="1" dirty="0">
              <a:solidFill>
                <a:srgbClr val="FF0066"/>
              </a:solidFill>
              <a:latin typeface="Times New Roman" panose="02020603050405020304" pitchFamily="18" charset="0"/>
            </a:endParaRPr>
          </a:p>
        </p:txBody>
      </p:sp>
      <p:sp>
        <p:nvSpPr>
          <p:cNvPr id="21" name="Rectangle 7"/>
          <p:cNvSpPr>
            <a:spLocks noChangeArrowheads="1"/>
          </p:cNvSpPr>
          <p:nvPr/>
        </p:nvSpPr>
        <p:spPr bwMode="auto">
          <a:xfrm>
            <a:off x="5098644" y="734228"/>
            <a:ext cx="2169664" cy="556940"/>
          </a:xfrm>
          <a:prstGeom prst="rect">
            <a:avLst/>
          </a:prstGeom>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6"/>
          </a:lnRef>
          <a:fillRef idx="2">
            <a:schemeClr val="accent6"/>
          </a:fillRef>
          <a:effectRef idx="1">
            <a:schemeClr val="accent6"/>
          </a:effectRef>
          <a:fontRef idx="minor">
            <a:schemeClr val="dk1"/>
          </a:fontRef>
        </p:style>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algn="ctr" eaLnBrk="0" fontAlgn="base" hangingPunct="0">
              <a:spcBef>
                <a:spcPct val="0"/>
              </a:spcBef>
              <a:spcAft>
                <a:spcPct val="0"/>
              </a:spcAft>
              <a:defRPr>
                <a:solidFill>
                  <a:schemeClr val="tx1"/>
                </a:solidFill>
                <a:latin typeface="Tahoma" panose="020B0604030504040204" pitchFamily="34" charset="0"/>
              </a:defRPr>
            </a:lvl6pPr>
            <a:lvl7pPr marL="2971800" indent="-228600" algn="ctr" eaLnBrk="0" fontAlgn="base" hangingPunct="0">
              <a:spcBef>
                <a:spcPct val="0"/>
              </a:spcBef>
              <a:spcAft>
                <a:spcPct val="0"/>
              </a:spcAft>
              <a:defRPr>
                <a:solidFill>
                  <a:schemeClr val="tx1"/>
                </a:solidFill>
                <a:latin typeface="Tahoma" panose="020B0604030504040204" pitchFamily="34" charset="0"/>
              </a:defRPr>
            </a:lvl7pPr>
            <a:lvl8pPr marL="3429000" indent="-228600" algn="ctr" eaLnBrk="0" fontAlgn="base" hangingPunct="0">
              <a:spcBef>
                <a:spcPct val="0"/>
              </a:spcBef>
              <a:spcAft>
                <a:spcPct val="0"/>
              </a:spcAft>
              <a:defRPr>
                <a:solidFill>
                  <a:schemeClr val="tx1"/>
                </a:solidFill>
                <a:latin typeface="Tahoma" panose="020B0604030504040204" pitchFamily="34" charset="0"/>
              </a:defRPr>
            </a:lvl8pPr>
            <a:lvl9pPr marL="3886200" indent="-228600" algn="ctr"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sz="3200" b="1" i="1" dirty="0" err="1">
                <a:solidFill>
                  <a:srgbClr val="FF0066"/>
                </a:solidFill>
                <a:latin typeface="Times New Roman" panose="02020603050405020304" pitchFamily="18" charset="0"/>
              </a:rPr>
              <a:t>vàng</a:t>
            </a:r>
            <a:r>
              <a:rPr lang="en-US" altLang="en-US" sz="3200" b="1" i="1" dirty="0">
                <a:solidFill>
                  <a:srgbClr val="FF0066"/>
                </a:solidFill>
                <a:latin typeface="Times New Roman" panose="02020603050405020304" pitchFamily="18" charset="0"/>
              </a:rPr>
              <a:t> hoe</a:t>
            </a:r>
            <a:endParaRPr lang="en-US" altLang="en-US" sz="3200" b="1" i="1" dirty="0">
              <a:solidFill>
                <a:srgbClr val="FF0066"/>
              </a:solidFill>
              <a:latin typeface="Times New Roman" panose="02020603050405020304" pitchFamily="18" charset="0"/>
            </a:endParaRPr>
          </a:p>
        </p:txBody>
      </p:sp>
      <p:sp>
        <p:nvSpPr>
          <p:cNvPr id="22" name="Rectangle 8"/>
          <p:cNvSpPr>
            <a:spLocks noChangeArrowheads="1"/>
          </p:cNvSpPr>
          <p:nvPr/>
        </p:nvSpPr>
        <p:spPr bwMode="auto">
          <a:xfrm>
            <a:off x="3954023" y="1506396"/>
            <a:ext cx="1749985" cy="467335"/>
          </a:xfrm>
          <a:prstGeom prst="rect">
            <a:avLst/>
          </a:prstGeom>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6"/>
          </a:lnRef>
          <a:fillRef idx="2">
            <a:schemeClr val="accent6"/>
          </a:fillRef>
          <a:effectRef idx="1">
            <a:schemeClr val="accent6"/>
          </a:effectRef>
          <a:fontRef idx="minor">
            <a:schemeClr val="dk1"/>
          </a:fontRef>
        </p:style>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algn="ctr" eaLnBrk="0" fontAlgn="base" hangingPunct="0">
              <a:spcBef>
                <a:spcPct val="0"/>
              </a:spcBef>
              <a:spcAft>
                <a:spcPct val="0"/>
              </a:spcAft>
              <a:defRPr>
                <a:solidFill>
                  <a:schemeClr val="tx1"/>
                </a:solidFill>
                <a:latin typeface="Tahoma" panose="020B0604030504040204" pitchFamily="34" charset="0"/>
              </a:defRPr>
            </a:lvl6pPr>
            <a:lvl7pPr marL="2971800" indent="-228600" algn="ctr" eaLnBrk="0" fontAlgn="base" hangingPunct="0">
              <a:spcBef>
                <a:spcPct val="0"/>
              </a:spcBef>
              <a:spcAft>
                <a:spcPct val="0"/>
              </a:spcAft>
              <a:defRPr>
                <a:solidFill>
                  <a:schemeClr val="tx1"/>
                </a:solidFill>
                <a:latin typeface="Tahoma" panose="020B0604030504040204" pitchFamily="34" charset="0"/>
              </a:defRPr>
            </a:lvl7pPr>
            <a:lvl8pPr marL="3429000" indent="-228600" algn="ctr" eaLnBrk="0" fontAlgn="base" hangingPunct="0">
              <a:spcBef>
                <a:spcPct val="0"/>
              </a:spcBef>
              <a:spcAft>
                <a:spcPct val="0"/>
              </a:spcAft>
              <a:defRPr>
                <a:solidFill>
                  <a:schemeClr val="tx1"/>
                </a:solidFill>
                <a:latin typeface="Tahoma" panose="020B0604030504040204" pitchFamily="34" charset="0"/>
              </a:defRPr>
            </a:lvl8pPr>
            <a:lvl9pPr marL="3886200" indent="-228600" algn="ctr"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sz="3200" b="1" i="1" dirty="0" err="1">
                <a:solidFill>
                  <a:srgbClr val="FF0066"/>
                </a:solidFill>
                <a:latin typeface="Times New Roman" panose="02020603050405020304" pitchFamily="18" charset="0"/>
              </a:rPr>
              <a:t>vàng</a:t>
            </a:r>
            <a:r>
              <a:rPr lang="en-US" altLang="en-US" sz="3200" b="1" i="1" dirty="0">
                <a:solidFill>
                  <a:srgbClr val="FF0066"/>
                </a:solidFill>
                <a:latin typeface="Times New Roman" panose="02020603050405020304" pitchFamily="18" charset="0"/>
              </a:rPr>
              <a:t> </a:t>
            </a:r>
            <a:r>
              <a:rPr lang="en-US" altLang="en-US" sz="3200" b="1" i="1" dirty="0" err="1">
                <a:solidFill>
                  <a:srgbClr val="FF0066"/>
                </a:solidFill>
                <a:latin typeface="Times New Roman" panose="02020603050405020304" pitchFamily="18" charset="0"/>
              </a:rPr>
              <a:t>lịm</a:t>
            </a:r>
            <a:endParaRPr lang="en-US" altLang="en-US" sz="3200" b="1" i="1" dirty="0">
              <a:solidFill>
                <a:srgbClr val="FF0066"/>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21" grpId="0" bldLvl="0" animBg="1"/>
      <p:bldP spid="22"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 name="Picture 11"/>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683260" y="394335"/>
            <a:ext cx="7995285" cy="4283710"/>
          </a:xfrm>
          <a:prstGeom prst="rect">
            <a:avLst/>
          </a:prstGeom>
        </p:spPr>
      </p:pic>
      <p:sp>
        <p:nvSpPr>
          <p:cNvPr id="20" name="Rounded Rectangle 19"/>
          <p:cNvSpPr/>
          <p:nvPr/>
        </p:nvSpPr>
        <p:spPr>
          <a:xfrm>
            <a:off x="1621790" y="969010"/>
            <a:ext cx="5814695" cy="2501900"/>
          </a:xfrm>
          <a:prstGeom prst="roundRect">
            <a:avLst/>
          </a:prstGeom>
          <a:noFill/>
          <a:ln>
            <a:noFill/>
          </a:ln>
          <a:extLst>
            <a:ext uri="{909E8E84-426E-40DD-AFC4-6F175D3DCCD1}">
              <a14:hiddenFill xmlns:a14="http://schemas.microsoft.com/office/drawing/2010/main">
                <a:solidFill>
                  <a:schemeClr val="lt1"/>
                </a:solidFill>
              </a14:hiddenFill>
            </a:ext>
          </a:extLst>
        </p:spPr>
        <p:style>
          <a:lnRef idx="2">
            <a:schemeClr val="accent4"/>
          </a:lnRef>
          <a:fillRef idx="1">
            <a:schemeClr val="lt1"/>
          </a:fillRef>
          <a:effectRef idx="0">
            <a:schemeClr val="accent4"/>
          </a:effectRef>
          <a:fontRef idx="minor">
            <a:schemeClr val="dk1"/>
          </a:fontRef>
        </p:style>
        <p:txBody>
          <a:bodyPr rtlCol="0" anchor="ctr"/>
          <a:p>
            <a:pPr algn="just">
              <a:lnSpc>
                <a:spcPct val="80000"/>
              </a:lnSpc>
            </a:pPr>
            <a:r>
              <a:rPr lang="vi-VN" sz="2800" b="1" dirty="0">
                <a:solidFill>
                  <a:schemeClr val="tx2">
                    <a:lumMod val="25000"/>
                  </a:schemeClr>
                </a:solidFill>
                <a:latin typeface="+mj-lt"/>
              </a:rPr>
              <a:t>Từ xây dựng và kiến thiết có thể thay thế cho nhau được vì nghĩa của các từ ấy giống nhau hoàn toàn (làm nên một công trình kiến trúc, hình thành một tổ chức hay một chế độ chính trị, xã hội, kinh tế).</a:t>
            </a:r>
            <a:endParaRPr lang="vi-VN" sz="2800" b="1" dirty="0">
              <a:solidFill>
                <a:schemeClr val="tx2">
                  <a:lumMod val="25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Picture 4"/>
          <p:cNvPicPr>
            <a:picLocks noChangeAspect="1"/>
          </p:cNvPicPr>
          <p:nvPr/>
        </p:nvPicPr>
        <p:blipFill>
          <a:blip r:embed="rId1"/>
          <a:stretch>
            <a:fillRect/>
          </a:stretch>
        </p:blipFill>
        <p:spPr>
          <a:xfrm>
            <a:off x="467360" y="382270"/>
            <a:ext cx="8046720" cy="4541520"/>
          </a:xfrm>
          <a:prstGeom prst="rect">
            <a:avLst/>
          </a:prstGeom>
        </p:spPr>
      </p:pic>
      <p:sp>
        <p:nvSpPr>
          <p:cNvPr id="20" name="Rounded Rectangle 19"/>
          <p:cNvSpPr/>
          <p:nvPr/>
        </p:nvSpPr>
        <p:spPr>
          <a:xfrm>
            <a:off x="621665" y="1130300"/>
            <a:ext cx="7779385" cy="2757805"/>
          </a:xfrm>
          <a:prstGeom prst="roundRect">
            <a:avLst/>
          </a:prstGeom>
          <a:noFill/>
          <a:ln>
            <a:noFill/>
          </a:ln>
          <a:extLst>
            <a:ext uri="{909E8E84-426E-40DD-AFC4-6F175D3DCCD1}">
              <a14:hiddenFill xmlns:a14="http://schemas.microsoft.com/office/drawing/2010/main">
                <a:solidFill>
                  <a:schemeClr val="lt1"/>
                </a:solidFill>
              </a14:hiddenFill>
            </a:ext>
          </a:extLst>
        </p:spPr>
        <p:style>
          <a:lnRef idx="2">
            <a:schemeClr val="accent5"/>
          </a:lnRef>
          <a:fillRef idx="1">
            <a:schemeClr val="lt1"/>
          </a:fillRef>
          <a:effectRef idx="0">
            <a:schemeClr val="accent5"/>
          </a:effectRef>
          <a:fontRef idx="minor">
            <a:schemeClr val="dk1"/>
          </a:fontRef>
        </p:style>
        <p:txBody>
          <a:bodyPr rtlCol="0" anchor="ctr"/>
          <a:p>
            <a:pPr algn="just">
              <a:lnSpc>
                <a:spcPct val="80000"/>
              </a:lnSpc>
            </a:pPr>
            <a:r>
              <a:rPr lang="vi-VN" sz="2800" b="1" i="1" dirty="0">
                <a:solidFill>
                  <a:schemeClr val="accent1">
                    <a:lumMod val="50000"/>
                  </a:schemeClr>
                </a:solidFill>
                <a:latin typeface="+mj-lt"/>
              </a:rPr>
              <a:t>Vàng xuộm</a:t>
            </a:r>
            <a:r>
              <a:rPr lang="vi-VN" sz="2800" dirty="0">
                <a:solidFill>
                  <a:schemeClr val="accent1">
                    <a:lumMod val="50000"/>
                  </a:schemeClr>
                </a:solidFill>
                <a:latin typeface="+mj-lt"/>
              </a:rPr>
              <a:t>, </a:t>
            </a:r>
            <a:r>
              <a:rPr lang="vi-VN" sz="2800" b="1" i="1" dirty="0">
                <a:solidFill>
                  <a:schemeClr val="accent1">
                    <a:lumMod val="50000"/>
                  </a:schemeClr>
                </a:solidFill>
                <a:latin typeface="+mj-lt"/>
              </a:rPr>
              <a:t>vàng hoe</a:t>
            </a:r>
            <a:r>
              <a:rPr lang="vi-VN" sz="2800" dirty="0">
                <a:solidFill>
                  <a:schemeClr val="accent1">
                    <a:lumMod val="50000"/>
                  </a:schemeClr>
                </a:solidFill>
                <a:latin typeface="+mj-lt"/>
              </a:rPr>
              <a:t>, </a:t>
            </a:r>
            <a:r>
              <a:rPr lang="vi-VN" sz="2800" b="1" i="1" dirty="0">
                <a:solidFill>
                  <a:schemeClr val="accent1">
                    <a:lumMod val="50000"/>
                  </a:schemeClr>
                </a:solidFill>
                <a:latin typeface="+mj-lt"/>
              </a:rPr>
              <a:t>vàng lịm </a:t>
            </a:r>
            <a:r>
              <a:rPr lang="vi-VN" sz="2800" dirty="0">
                <a:solidFill>
                  <a:schemeClr val="accent1">
                    <a:lumMod val="50000"/>
                  </a:schemeClr>
                </a:solidFill>
                <a:latin typeface="+mj-lt"/>
              </a:rPr>
              <a:t>không thể thay thế cho nhau vì nghĩa của chúng không giống nhau hoàn toàn. </a:t>
            </a:r>
            <a:r>
              <a:rPr lang="vi-VN" sz="2800" b="1" i="1" dirty="0">
                <a:solidFill>
                  <a:schemeClr val="accent1">
                    <a:lumMod val="50000"/>
                  </a:schemeClr>
                </a:solidFill>
                <a:latin typeface="+mj-lt"/>
              </a:rPr>
              <a:t>Vàng xuộm </a:t>
            </a:r>
            <a:r>
              <a:rPr lang="vi-VN" sz="2800" dirty="0">
                <a:solidFill>
                  <a:schemeClr val="accent1">
                    <a:lumMod val="50000"/>
                  </a:schemeClr>
                </a:solidFill>
                <a:latin typeface="+mj-lt"/>
              </a:rPr>
              <a:t>chỉ màu vàng đậm của lúa chín. </a:t>
            </a:r>
            <a:r>
              <a:rPr lang="vi-VN" sz="2800" b="1" i="1" dirty="0">
                <a:solidFill>
                  <a:schemeClr val="accent1">
                    <a:lumMod val="50000"/>
                  </a:schemeClr>
                </a:solidFill>
                <a:latin typeface="+mj-lt"/>
              </a:rPr>
              <a:t>Vàng hoe </a:t>
            </a:r>
            <a:r>
              <a:rPr lang="vi-VN" sz="2800" dirty="0">
                <a:solidFill>
                  <a:schemeClr val="accent1">
                    <a:lumMod val="50000"/>
                  </a:schemeClr>
                </a:solidFill>
                <a:latin typeface="+mj-lt"/>
              </a:rPr>
              <a:t>chỉ màu vàng nhạt, tươi, ánh lên. Còn </a:t>
            </a:r>
            <a:r>
              <a:rPr lang="vi-VN" sz="2800" b="1" i="1" dirty="0">
                <a:solidFill>
                  <a:schemeClr val="accent1">
                    <a:lumMod val="50000"/>
                  </a:schemeClr>
                </a:solidFill>
                <a:latin typeface="+mj-lt"/>
              </a:rPr>
              <a:t>vàng lịm </a:t>
            </a:r>
            <a:r>
              <a:rPr lang="vi-VN" sz="2800" dirty="0">
                <a:solidFill>
                  <a:schemeClr val="accent1">
                    <a:lumMod val="50000"/>
                  </a:schemeClr>
                </a:solidFill>
                <a:latin typeface="+mj-lt"/>
              </a:rPr>
              <a:t>chỉ màu vàng của quả chín, gợi cảm giác rất ngọt.</a:t>
            </a:r>
            <a:endParaRPr lang="vi-VN" sz="2800" dirty="0">
              <a:solidFill>
                <a:schemeClr val="accent1">
                  <a:lumMod val="50000"/>
                </a:schemeClr>
              </a:solidFill>
              <a:latin typeface="+mj-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88" descr="35"/>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1460" y="347980"/>
            <a:ext cx="8324215" cy="439039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4"/>
          <p:cNvSpPr txBox="1">
            <a:spLocks noChangeArrowheads="1"/>
          </p:cNvSpPr>
          <p:nvPr/>
        </p:nvSpPr>
        <p:spPr bwMode="auto">
          <a:xfrm>
            <a:off x="827584" y="771550"/>
            <a:ext cx="7416824" cy="3892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l">
              <a:lnSpc>
                <a:spcPct val="150000"/>
              </a:lnSpc>
            </a:pPr>
            <a:r>
              <a:rPr sz="2800" b="0" u="sng" dirty="0">
                <a:solidFill>
                  <a:srgbClr val="FF0000"/>
                </a:solidFill>
                <a:latin typeface="Times New Roman" panose="02020603050405020304" pitchFamily="18" charset="0"/>
                <a:ea typeface="Yeseva One" panose="00000500000000000000" charset="0"/>
                <a:cs typeface="Times New Roman" panose="02020603050405020304" pitchFamily="18" charset="0"/>
              </a:rPr>
              <a:t>Ghi nhớ</a:t>
            </a:r>
            <a:r>
              <a:rPr lang="en-GB" sz="2800" b="0" u="sng" dirty="0">
                <a:solidFill>
                  <a:srgbClr val="FF0000"/>
                </a:solidFill>
                <a:latin typeface="Times New Roman" panose="02020603050405020304" pitchFamily="18" charset="0"/>
                <a:ea typeface="Yeseva One" panose="00000500000000000000" charset="0"/>
                <a:cs typeface="Times New Roman" panose="02020603050405020304" pitchFamily="18" charset="0"/>
              </a:rPr>
              <a:t>:</a:t>
            </a:r>
            <a:endParaRPr sz="2800" b="0" u="sng" dirty="0">
              <a:solidFill>
                <a:srgbClr val="FF0000"/>
              </a:solidFill>
              <a:latin typeface="Times New Roman" panose="02020603050405020304" pitchFamily="18" charset="0"/>
              <a:ea typeface="Yeseva One" panose="00000500000000000000" charset="0"/>
              <a:cs typeface="Times New Roman" panose="02020603050405020304" pitchFamily="18" charset="0"/>
            </a:endParaRPr>
          </a:p>
          <a:p>
            <a:pPr algn="l">
              <a:lnSpc>
                <a:spcPct val="150000"/>
              </a:lnSpc>
            </a:pPr>
            <a:r>
              <a:rPr sz="2800" b="0" dirty="0">
                <a:solidFill>
                  <a:srgbClr val="000000"/>
                </a:solidFill>
                <a:latin typeface="Times New Roman" panose="02020603050405020304" pitchFamily="18" charset="0"/>
                <a:ea typeface="Yeseva One" panose="00000500000000000000" charset="0"/>
                <a:cs typeface="Times New Roman" panose="02020603050405020304" pitchFamily="18" charset="0"/>
              </a:rPr>
              <a:t>1. Từ đồng nghĩa là những từ có nghĩa giống nhau hoặc gần giống nhau.</a:t>
            </a:r>
            <a:endParaRPr sz="2800" b="0" dirty="0">
              <a:solidFill>
                <a:srgbClr val="000000"/>
              </a:solidFill>
              <a:latin typeface="Times New Roman" panose="02020603050405020304" pitchFamily="18" charset="0"/>
              <a:ea typeface="Yeseva One" panose="00000500000000000000" charset="0"/>
              <a:cs typeface="Times New Roman" panose="02020603050405020304" pitchFamily="18" charset="0"/>
            </a:endParaRPr>
          </a:p>
          <a:p>
            <a:pPr algn="l">
              <a:lnSpc>
                <a:spcPct val="150000"/>
              </a:lnSpc>
            </a:pPr>
            <a:r>
              <a:rPr sz="2800" b="0" dirty="0">
                <a:solidFill>
                  <a:srgbClr val="000000"/>
                </a:solidFill>
                <a:latin typeface="Times New Roman" panose="02020603050405020304" pitchFamily="18" charset="0"/>
                <a:ea typeface="Yeseva One" panose="00000500000000000000" charset="0"/>
                <a:cs typeface="Times New Roman" panose="02020603050405020304" pitchFamily="18" charset="0"/>
              </a:rPr>
              <a:t>2. Khi dùng từ đồng nghĩa, ta phải biết sự khác </a:t>
            </a:r>
            <a:endParaRPr sz="2800" b="0" dirty="0">
              <a:solidFill>
                <a:srgbClr val="000000"/>
              </a:solidFill>
              <a:latin typeface="Times New Roman" panose="02020603050405020304" pitchFamily="18" charset="0"/>
              <a:ea typeface="Yeseva One" panose="00000500000000000000" charset="0"/>
              <a:cs typeface="Times New Roman" panose="02020603050405020304" pitchFamily="18" charset="0"/>
            </a:endParaRPr>
          </a:p>
          <a:p>
            <a:pPr algn="l">
              <a:lnSpc>
                <a:spcPct val="150000"/>
              </a:lnSpc>
            </a:pPr>
            <a:r>
              <a:rPr sz="2800" b="0" dirty="0">
                <a:solidFill>
                  <a:srgbClr val="000000"/>
                </a:solidFill>
                <a:latin typeface="Times New Roman" panose="02020603050405020304" pitchFamily="18" charset="0"/>
                <a:ea typeface="Yeseva One" panose="00000500000000000000" charset="0"/>
                <a:cs typeface="Times New Roman" panose="02020603050405020304" pitchFamily="18" charset="0"/>
              </a:rPr>
              <a:t>nhau giữa chúng để lựa chọn dùng cho chính xác.</a:t>
            </a:r>
            <a:endParaRPr sz="2800" b="0" dirty="0">
              <a:solidFill>
                <a:srgbClr val="000000"/>
              </a:solidFill>
              <a:latin typeface="Times New Roman" panose="02020603050405020304" pitchFamily="18" charset="0"/>
              <a:ea typeface="Yeseva One" panose="00000500000000000000" charset="0"/>
              <a:cs typeface="Times New Roman" panose="02020603050405020304" pitchFamily="18" charset="0"/>
            </a:endParaRPr>
          </a:p>
          <a:p>
            <a:pPr algn="l">
              <a:lnSpc>
                <a:spcPct val="150000"/>
              </a:lnSpc>
            </a:pPr>
            <a:endParaRPr sz="2800" b="0" dirty="0">
              <a:solidFill>
                <a:srgbClr val="000000"/>
              </a:solidFill>
              <a:latin typeface="Times New Roman" panose="02020603050405020304" pitchFamily="18" charset="0"/>
              <a:ea typeface="Yeseva One" panose="00000500000000000000" charset="0"/>
              <a:cs typeface="Times New Roman" panose="02020603050405020304" pitchFamily="18" charset="0"/>
            </a:endParaRP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1000"/>
                                        <p:tgtEl>
                                          <p:spTgt spid="1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down)">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nvSpPr>
        <p:spPr>
          <a:xfrm>
            <a:off x="467544" y="627534"/>
            <a:ext cx="8049711" cy="3974311"/>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anose="020B0604030504040204"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mn-lt"/>
              </a:defRPr>
            </a:lvl9pPr>
          </a:lstStyle>
          <a:p>
            <a:pPr marL="0" algn="just" eaLnBrk="1" hangingPunct="1">
              <a:lnSpc>
                <a:spcPct val="80000"/>
              </a:lnSpc>
              <a:spcBef>
                <a:spcPts val="600"/>
              </a:spcBef>
              <a:buFontTx/>
              <a:buNone/>
              <a:defRPr/>
            </a:pPr>
            <a:r>
              <a:rPr lang="en-US" sz="2400" b="1" u="sng">
                <a:solidFill>
                  <a:schemeClr val="bg1"/>
                </a:solidFill>
                <a:effectLst/>
                <a:latin typeface="Times New Roman" panose="02020603050405020304" pitchFamily="18" charset="0"/>
              </a:rPr>
              <a:t>Bài 1</a:t>
            </a:r>
            <a:r>
              <a:rPr lang="en-US" sz="2400">
                <a:solidFill>
                  <a:schemeClr val="bg1"/>
                </a:solidFill>
                <a:effectLst/>
                <a:latin typeface="Times New Roman" panose="02020603050405020304" pitchFamily="18" charset="0"/>
              </a:rPr>
              <a:t>: </a:t>
            </a:r>
            <a:r>
              <a:rPr lang="en-US" sz="2400" b="1">
                <a:solidFill>
                  <a:schemeClr val="bg1"/>
                </a:solidFill>
                <a:effectLst/>
                <a:latin typeface="Times New Roman" panose="02020603050405020304" pitchFamily="18" charset="0"/>
              </a:rPr>
              <a:t>Xếp những từ in đậm thành từng nhóm đồng nghĩa: </a:t>
            </a:r>
            <a:endParaRPr lang="en-US" sz="2400">
              <a:solidFill>
                <a:schemeClr val="tx1"/>
              </a:solidFill>
              <a:effectLst/>
              <a:latin typeface="Times New Roman" panose="02020603050405020304" pitchFamily="18" charset="0"/>
            </a:endParaRPr>
          </a:p>
          <a:p>
            <a:pPr marL="0" algn="just" eaLnBrk="1" hangingPunct="1">
              <a:lnSpc>
                <a:spcPct val="80000"/>
              </a:lnSpc>
              <a:spcBef>
                <a:spcPts val="600"/>
              </a:spcBef>
              <a:buFontTx/>
              <a:buNone/>
              <a:defRPr/>
            </a:pPr>
            <a:r>
              <a:rPr lang="en-US" sz="2400">
                <a:solidFill>
                  <a:schemeClr val="tx1"/>
                </a:solidFill>
                <a:effectLst/>
                <a:latin typeface="Times New Roman" panose="02020603050405020304" pitchFamily="18" charset="0"/>
              </a:rPr>
              <a:t>        </a:t>
            </a:r>
            <a:endParaRPr lang="en-US" sz="2400">
              <a:solidFill>
                <a:schemeClr val="tx1"/>
              </a:solidFill>
              <a:effectLst/>
              <a:latin typeface="Times New Roman" panose="02020603050405020304" pitchFamily="18" charset="0"/>
            </a:endParaRPr>
          </a:p>
          <a:p>
            <a:pPr marL="0" algn="just" eaLnBrk="1" hangingPunct="1">
              <a:lnSpc>
                <a:spcPct val="80000"/>
              </a:lnSpc>
              <a:spcBef>
                <a:spcPts val="600"/>
              </a:spcBef>
              <a:buFontTx/>
              <a:buNone/>
              <a:defRPr/>
            </a:pPr>
            <a:r>
              <a:rPr lang="en-GB" altLang="en-US" sz="2400">
                <a:solidFill>
                  <a:schemeClr val="tx1"/>
                </a:solidFill>
                <a:effectLst/>
                <a:latin typeface="Times New Roman" panose="02020603050405020304" pitchFamily="18" charset="0"/>
              </a:rPr>
              <a:t>      </a:t>
            </a:r>
            <a:r>
              <a:rPr lang="en-GB" altLang="en-US" sz="2400">
                <a:solidFill>
                  <a:schemeClr val="bg1"/>
                </a:solidFill>
                <a:effectLst/>
                <a:latin typeface="Times New Roman" panose="02020603050405020304" pitchFamily="18" charset="0"/>
              </a:rPr>
              <a:t>  </a:t>
            </a:r>
            <a:r>
              <a:rPr lang="en-US" sz="2400">
                <a:solidFill>
                  <a:schemeClr val="bg1"/>
                </a:solidFill>
                <a:effectLst/>
                <a:latin typeface="Times New Roman" panose="02020603050405020304" pitchFamily="18" charset="0"/>
              </a:rPr>
              <a:t>Sau 80 năm giời nô lệ làm cho</a:t>
            </a:r>
            <a:r>
              <a:rPr lang="en-US" sz="2400" b="1">
                <a:solidFill>
                  <a:srgbClr val="FF0000"/>
                </a:solidFill>
                <a:effectLst/>
                <a:latin typeface="Times New Roman" panose="02020603050405020304" pitchFamily="18" charset="0"/>
              </a:rPr>
              <a:t> </a:t>
            </a:r>
            <a:r>
              <a:rPr lang="en-US" sz="2400" b="1" i="1">
                <a:solidFill>
                  <a:srgbClr val="FFFF00"/>
                </a:solidFill>
                <a:effectLst/>
                <a:latin typeface="Times New Roman" panose="02020603050405020304" pitchFamily="18" charset="0"/>
              </a:rPr>
              <a:t>nước nhà</a:t>
            </a:r>
            <a:r>
              <a:rPr lang="en-US" sz="2400">
                <a:solidFill>
                  <a:schemeClr val="tx1"/>
                </a:solidFill>
                <a:effectLst/>
                <a:latin typeface="Times New Roman" panose="02020603050405020304" pitchFamily="18" charset="0"/>
              </a:rPr>
              <a:t> </a:t>
            </a:r>
            <a:r>
              <a:rPr lang="en-US" sz="2400">
                <a:solidFill>
                  <a:schemeClr val="bg1"/>
                </a:solidFill>
                <a:effectLst/>
                <a:latin typeface="Times New Roman" panose="02020603050405020304" pitchFamily="18" charset="0"/>
              </a:rPr>
              <a:t>bị yếu hèn, ngày nay chúng ta cần phải xây dựng lại cơ đồ mà tổ tiên đã để lại cho chúng ta, làm sao cho chúng ta theo </a:t>
            </a:r>
            <a:r>
              <a:rPr lang="en-GB" altLang="en-US" sz="2400">
                <a:solidFill>
                  <a:schemeClr val="bg1"/>
                </a:solidFill>
                <a:effectLst/>
                <a:latin typeface="Times New Roman" panose="02020603050405020304" pitchFamily="18" charset="0"/>
              </a:rPr>
              <a:t>kịp </a:t>
            </a:r>
            <a:r>
              <a:rPr lang="en-US" sz="2400">
                <a:solidFill>
                  <a:schemeClr val="bg1"/>
                </a:solidFill>
                <a:effectLst/>
                <a:latin typeface="Times New Roman" panose="02020603050405020304" pitchFamily="18" charset="0"/>
              </a:rPr>
              <a:t>các nước khác trên</a:t>
            </a:r>
            <a:r>
              <a:rPr lang="en-US" sz="2400">
                <a:solidFill>
                  <a:schemeClr val="tx1"/>
                </a:solidFill>
                <a:effectLst/>
                <a:latin typeface="Times New Roman" panose="02020603050405020304" pitchFamily="18" charset="0"/>
              </a:rPr>
              <a:t> </a:t>
            </a:r>
            <a:r>
              <a:rPr lang="en-US" sz="2400" b="1" i="1">
                <a:solidFill>
                  <a:srgbClr val="FFFF00"/>
                </a:solidFill>
                <a:effectLst/>
                <a:latin typeface="Times New Roman" panose="02020603050405020304" pitchFamily="18" charset="0"/>
              </a:rPr>
              <a:t>hoàn cầu</a:t>
            </a:r>
            <a:r>
              <a:rPr lang="en-US" sz="2400">
                <a:solidFill>
                  <a:schemeClr val="bg1"/>
                </a:solidFill>
                <a:effectLst/>
                <a:latin typeface="Times New Roman" panose="02020603050405020304" pitchFamily="18" charset="0"/>
              </a:rPr>
              <a:t>.</a:t>
            </a:r>
            <a:r>
              <a:rPr lang="en-US" sz="2400">
                <a:solidFill>
                  <a:schemeClr val="tx1"/>
                </a:solidFill>
                <a:effectLst/>
                <a:latin typeface="Times New Roman" panose="02020603050405020304" pitchFamily="18" charset="0"/>
              </a:rPr>
              <a:t> </a:t>
            </a:r>
            <a:r>
              <a:rPr lang="en-US" sz="2400">
                <a:solidFill>
                  <a:schemeClr val="bg1"/>
                </a:solidFill>
                <a:effectLst/>
                <a:latin typeface="Times New Roman" panose="02020603050405020304" pitchFamily="18" charset="0"/>
              </a:rPr>
              <a:t>Trong công cuộc kiến thiết đó, nước nhà trông mong </a:t>
            </a:r>
            <a:r>
              <a:rPr lang="en-GB" altLang="en-US" sz="2400">
                <a:solidFill>
                  <a:schemeClr val="bg1"/>
                </a:solidFill>
                <a:effectLst/>
                <a:latin typeface="Times New Roman" panose="02020603050405020304" pitchFamily="18" charset="0"/>
              </a:rPr>
              <a:t>chờ đợi </a:t>
            </a:r>
            <a:r>
              <a:rPr lang="en-US" sz="2400">
                <a:solidFill>
                  <a:schemeClr val="bg1"/>
                </a:solidFill>
                <a:effectLst/>
                <a:latin typeface="Times New Roman" panose="02020603050405020304" pitchFamily="18" charset="0"/>
              </a:rPr>
              <a:t>ở các em rất nhiều.</a:t>
            </a:r>
            <a:r>
              <a:rPr lang="en-US" sz="2400">
                <a:solidFill>
                  <a:schemeClr val="tx1"/>
                </a:solidFill>
                <a:effectLst/>
                <a:latin typeface="Times New Roman" panose="02020603050405020304" pitchFamily="18" charset="0"/>
              </a:rPr>
              <a:t> </a:t>
            </a:r>
            <a:r>
              <a:rPr lang="en-US" sz="2400" b="1" i="1">
                <a:solidFill>
                  <a:srgbClr val="FFFF00"/>
                </a:solidFill>
                <a:effectLst/>
                <a:latin typeface="Times New Roman" panose="02020603050405020304" pitchFamily="18" charset="0"/>
              </a:rPr>
              <a:t>Non sông</a:t>
            </a:r>
            <a:r>
              <a:rPr lang="en-US" sz="2400" b="1" i="1">
                <a:solidFill>
                  <a:schemeClr val="bg1"/>
                </a:solidFill>
                <a:effectLst/>
                <a:latin typeface="Times New Roman" panose="02020603050405020304" pitchFamily="18" charset="0"/>
              </a:rPr>
              <a:t> </a:t>
            </a:r>
            <a:r>
              <a:rPr lang="en-US" sz="2400">
                <a:solidFill>
                  <a:schemeClr val="bg1"/>
                </a:solidFill>
                <a:effectLst/>
                <a:latin typeface="Times New Roman" panose="02020603050405020304" pitchFamily="18" charset="0"/>
              </a:rPr>
              <a:t>Việt Nam có trở nên tươi đẹp được hay không, dân tộc Việt </a:t>
            </a:r>
            <a:r>
              <a:rPr lang="en-GB" altLang="en-US" sz="2400">
                <a:solidFill>
                  <a:schemeClr val="bg1"/>
                </a:solidFill>
                <a:effectLst/>
                <a:latin typeface="Times New Roman" panose="02020603050405020304" pitchFamily="18" charset="0"/>
              </a:rPr>
              <a:t>N</a:t>
            </a:r>
            <a:r>
              <a:rPr lang="en-US" sz="2400">
                <a:solidFill>
                  <a:schemeClr val="bg1"/>
                </a:solidFill>
                <a:effectLst/>
                <a:latin typeface="Times New Roman" panose="02020603050405020304" pitchFamily="18" charset="0"/>
              </a:rPr>
              <a:t>am có bước tới đài vinh quang để sánh vai cùng với các cường quốc</a:t>
            </a:r>
            <a:r>
              <a:rPr lang="en-US" sz="2400">
                <a:solidFill>
                  <a:schemeClr val="tx1"/>
                </a:solidFill>
                <a:effectLst/>
                <a:latin typeface="Times New Roman" panose="02020603050405020304" pitchFamily="18" charset="0"/>
              </a:rPr>
              <a:t> </a:t>
            </a:r>
            <a:r>
              <a:rPr lang="en-US" sz="2400" b="1" i="1">
                <a:solidFill>
                  <a:srgbClr val="FFFF00"/>
                </a:solidFill>
                <a:effectLst/>
                <a:latin typeface="Times New Roman" panose="02020603050405020304" pitchFamily="18" charset="0"/>
              </a:rPr>
              <a:t>năm châu</a:t>
            </a:r>
            <a:r>
              <a:rPr lang="en-US" sz="2400">
                <a:solidFill>
                  <a:schemeClr val="tx1"/>
                </a:solidFill>
                <a:effectLst/>
                <a:latin typeface="Times New Roman" panose="02020603050405020304" pitchFamily="18" charset="0"/>
              </a:rPr>
              <a:t> </a:t>
            </a:r>
            <a:r>
              <a:rPr lang="en-US" sz="2400">
                <a:solidFill>
                  <a:schemeClr val="bg1"/>
                </a:solidFill>
                <a:effectLst/>
                <a:latin typeface="Times New Roman" panose="02020603050405020304" pitchFamily="18" charset="0"/>
              </a:rPr>
              <a:t>được hay không, chính là nhờ một phần lớn ở công học tập của các em.</a:t>
            </a:r>
            <a:endParaRPr lang="en-US" sz="2400">
              <a:solidFill>
                <a:schemeClr val="bg1"/>
              </a:solidFill>
              <a:effectLst/>
              <a:latin typeface="Times New Roman" panose="02020603050405020304" pitchFamily="18" charset="0"/>
            </a:endParaRPr>
          </a:p>
          <a:p>
            <a:pPr marL="0" algn="just" eaLnBrk="1" hangingPunct="1">
              <a:lnSpc>
                <a:spcPct val="80000"/>
              </a:lnSpc>
              <a:spcBef>
                <a:spcPts val="600"/>
              </a:spcBef>
              <a:buFontTx/>
              <a:buNone/>
              <a:defRPr/>
            </a:pPr>
            <a:r>
              <a:rPr lang="en-GB" altLang="en-US" sz="2400">
                <a:solidFill>
                  <a:schemeClr val="bg1"/>
                </a:solidFill>
                <a:effectLst/>
                <a:latin typeface="Times New Roman" panose="02020603050405020304" pitchFamily="18" charset="0"/>
              </a:rPr>
              <a:t>						</a:t>
            </a:r>
            <a:r>
              <a:rPr lang="en-US" sz="2400">
                <a:solidFill>
                  <a:schemeClr val="bg1"/>
                </a:solidFill>
                <a:effectLst/>
                <a:latin typeface="Times New Roman" panose="02020603050405020304" pitchFamily="18" charset="0"/>
              </a:rPr>
              <a:t>Hồ Chí Minh </a:t>
            </a:r>
            <a:r>
              <a:rPr lang="en-US" sz="2400">
                <a:solidFill>
                  <a:schemeClr val="tx1"/>
                </a:solidFill>
                <a:effectLst/>
                <a:latin typeface="Times New Roman" panose="02020603050405020304" pitchFamily="18" charset="0"/>
              </a:rPr>
              <a:t> </a:t>
            </a:r>
            <a:endParaRPr lang="en-US" sz="2400">
              <a:solidFill>
                <a:schemeClr val="tx1"/>
              </a:solidFill>
              <a:effectLst/>
              <a:latin typeface="Times New Roman" panose="02020603050405020304" pitchFamily="18"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wipe(down)">
                                      <p:cBhvr>
                                        <p:cTn id="7" dur="500"/>
                                        <p:tgtEl>
                                          <p:spTgt spid="31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wipe(down)">
                                      <p:cBhvr>
                                        <p:cTn id="12" dur="500"/>
                                        <p:tgtEl>
                                          <p:spTgt spid="317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1747">
                                            <p:txEl>
                                              <p:pRg st="2" end="2"/>
                                            </p:txEl>
                                          </p:spTgt>
                                        </p:tgtEl>
                                        <p:attrNameLst>
                                          <p:attrName>style.visibility</p:attrName>
                                        </p:attrNameLst>
                                      </p:cBhvr>
                                      <p:to>
                                        <p:strVal val="visible"/>
                                      </p:to>
                                    </p:set>
                                    <p:animEffect transition="in" filter="wipe(down)">
                                      <p:cBhvr>
                                        <p:cTn id="17" dur="500"/>
                                        <p:tgtEl>
                                          <p:spTgt spid="317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1747">
                                            <p:txEl>
                                              <p:pRg st="3" end="3"/>
                                            </p:txEl>
                                          </p:spTgt>
                                        </p:tgtEl>
                                        <p:attrNameLst>
                                          <p:attrName>style.visibility</p:attrName>
                                        </p:attrNameLst>
                                      </p:cBhvr>
                                      <p:to>
                                        <p:strVal val="visible"/>
                                      </p:to>
                                    </p:set>
                                    <p:animEffect transition="in" filter="wipe(down)">
                                      <p:cBhvr>
                                        <p:cTn id="22" dur="500"/>
                                        <p:tgtEl>
                                          <p:spTgt spid="317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未标题-1.png"/>
          <p:cNvPicPr>
            <a:picLocks noChangeAspect="1"/>
          </p:cNvPicPr>
          <p:nvPr/>
        </p:nvPicPr>
        <p:blipFill>
          <a:blip r:embed="rId1" cstate="print"/>
          <a:stretch>
            <a:fillRect/>
          </a:stretch>
        </p:blipFill>
        <p:spPr>
          <a:xfrm>
            <a:off x="4787900" y="2571750"/>
            <a:ext cx="3777615" cy="2809240"/>
          </a:xfrm>
          <a:prstGeom prst="rect">
            <a:avLst/>
          </a:prstGeom>
        </p:spPr>
      </p:pic>
      <p:cxnSp>
        <p:nvCxnSpPr>
          <p:cNvPr id="36" name="直接连接符 35"/>
          <p:cNvCxnSpPr/>
          <p:nvPr/>
        </p:nvCxnSpPr>
        <p:spPr>
          <a:xfrm rot="10800000">
            <a:off x="5473532" y="4660253"/>
            <a:ext cx="2857520" cy="1588"/>
          </a:xfrm>
          <a:prstGeom prst="line">
            <a:avLst/>
          </a:prstGeom>
          <a:noFill/>
          <a:ln w="12700" cap="flat" cmpd="sng" algn="ctr">
            <a:solidFill>
              <a:srgbClr val="79DFF7"/>
            </a:solidFill>
            <a:prstDash val="sysDot"/>
            <a:headEnd type="oval"/>
            <a:tailEnd type="oval"/>
          </a:ln>
          <a:effectLst/>
        </p:spPr>
      </p:cxnSp>
      <p:sp>
        <p:nvSpPr>
          <p:cNvPr id="2" name="TextBox 20"/>
          <p:cNvSpPr txBox="1"/>
          <p:nvPr/>
        </p:nvSpPr>
        <p:spPr>
          <a:xfrm>
            <a:off x="5147944" y="3796665"/>
            <a:ext cx="3777615" cy="596574"/>
          </a:xfrm>
          <a:prstGeom prst="rect">
            <a:avLst/>
          </a:prstGeom>
          <a:noFill/>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2800" b="1" i="0" u="none" strike="noStrike" kern="0" cap="none" spc="0" normalizeH="0" baseline="0" noProof="0" dirty="0">
                <a:solidFill>
                  <a:schemeClr val="tx1"/>
                </a:solidFill>
                <a:effectLst>
                  <a:outerShdw blurRad="38100" dist="19050" dir="2700000" algn="tl" rotWithShape="0">
                    <a:schemeClr val="dk1">
                      <a:alpha val="40000"/>
                    </a:schemeClr>
                  </a:outerShdw>
                </a:effectLst>
                <a:uLnTx/>
                <a:uFillTx/>
                <a:latin typeface="Times New Roman" panose="02020603050405020304" pitchFamily="18" charset="0"/>
                <a:ea typeface="Yeseva One" panose="00000500000000000000" charset="0"/>
                <a:cs typeface="Times New Roman" panose="02020603050405020304" pitchFamily="18" charset="0"/>
              </a:rPr>
              <a:t>hoàn cầu</a:t>
            </a:r>
            <a:r>
              <a:rPr kumimoji="0" lang="en-GB" altLang="zh-CN" sz="2800" b="1" i="0" u="none" strike="noStrike" kern="0" cap="none" spc="0" normalizeH="0" baseline="0" noProof="0" dirty="0">
                <a:solidFill>
                  <a:schemeClr val="tx1"/>
                </a:solidFill>
                <a:effectLst>
                  <a:outerShdw blurRad="38100" dist="19050" dir="2700000" algn="tl" rotWithShape="0">
                    <a:schemeClr val="dk1">
                      <a:alpha val="40000"/>
                    </a:schemeClr>
                  </a:outerShdw>
                </a:effectLst>
                <a:uLnTx/>
                <a:uFillTx/>
                <a:latin typeface="Times New Roman" panose="02020603050405020304" pitchFamily="18" charset="0"/>
                <a:ea typeface="Yeseva One" panose="00000500000000000000" charset="0"/>
                <a:cs typeface="Times New Roman" panose="02020603050405020304" pitchFamily="18" charset="0"/>
              </a:rPr>
              <a:t> </a:t>
            </a:r>
            <a:r>
              <a:rPr lang="zh-CN" altLang="en-US" sz="2800" b="1" kern="0" noProof="0" dirty="0">
                <a:effectLst>
                  <a:outerShdw blurRad="38100" dist="19050" dir="2700000" algn="tl" rotWithShape="0">
                    <a:schemeClr val="dk1">
                      <a:alpha val="40000"/>
                    </a:schemeClr>
                  </a:outerShdw>
                </a:effectLst>
                <a:uLnTx/>
                <a:uFillTx/>
                <a:latin typeface="Times New Roman" panose="02020603050405020304" pitchFamily="18" charset="0"/>
                <a:ea typeface="Yeseva One" panose="00000500000000000000" charset="0"/>
                <a:cs typeface="Times New Roman" panose="02020603050405020304" pitchFamily="18" charset="0"/>
                <a:sym typeface="+mn-ea"/>
              </a:rPr>
              <a:t>-</a:t>
            </a:r>
            <a:r>
              <a:rPr kumimoji="0" lang="zh-CN" altLang="en-US" sz="2800" b="1" i="0" u="none" strike="noStrike" kern="0" cap="none" spc="0" normalizeH="0" baseline="0" noProof="0" dirty="0">
                <a:solidFill>
                  <a:schemeClr val="tx1"/>
                </a:solidFill>
                <a:effectLst>
                  <a:outerShdw blurRad="38100" dist="19050" dir="2700000" algn="tl" rotWithShape="0">
                    <a:schemeClr val="dk1">
                      <a:alpha val="40000"/>
                    </a:schemeClr>
                  </a:outerShdw>
                </a:effectLst>
                <a:uLnTx/>
                <a:uFillTx/>
                <a:latin typeface="Times New Roman" panose="02020603050405020304" pitchFamily="18" charset="0"/>
                <a:ea typeface="Yeseva One" panose="00000500000000000000" charset="0"/>
                <a:cs typeface="Times New Roman" panose="02020603050405020304" pitchFamily="18" charset="0"/>
              </a:rPr>
              <a:t> năm châu</a:t>
            </a:r>
            <a:endParaRPr kumimoji="0" lang="zh-CN" altLang="en-US" sz="2800" b="1" i="0" u="none" strike="noStrike" kern="0" cap="none" spc="0" normalizeH="0" baseline="0" noProof="0" dirty="0">
              <a:solidFill>
                <a:schemeClr val="tx1"/>
              </a:solidFill>
              <a:effectLst>
                <a:outerShdw blurRad="38100" dist="19050" dir="2700000" algn="tl" rotWithShape="0">
                  <a:schemeClr val="dk1">
                    <a:alpha val="40000"/>
                  </a:schemeClr>
                </a:outerShdw>
              </a:effectLst>
              <a:uLnTx/>
              <a:uFillTx/>
              <a:latin typeface="Times New Roman" panose="02020603050405020304" pitchFamily="18" charset="0"/>
              <a:ea typeface="Yeseva One" panose="00000500000000000000" charset="0"/>
              <a:cs typeface="Times New Roman" panose="02020603050405020304" pitchFamily="18" charset="0"/>
            </a:endParaRPr>
          </a:p>
        </p:txBody>
      </p:sp>
      <p:pic>
        <p:nvPicPr>
          <p:cNvPr id="3" name="图片 18" descr="未标题-1.png"/>
          <p:cNvPicPr>
            <a:picLocks noChangeAspect="1"/>
          </p:cNvPicPr>
          <p:nvPr/>
        </p:nvPicPr>
        <p:blipFill>
          <a:blip r:embed="rId1" cstate="print"/>
          <a:stretch>
            <a:fillRect/>
          </a:stretch>
        </p:blipFill>
        <p:spPr>
          <a:xfrm>
            <a:off x="755650" y="555625"/>
            <a:ext cx="3777615" cy="2809240"/>
          </a:xfrm>
          <a:prstGeom prst="rect">
            <a:avLst/>
          </a:prstGeom>
        </p:spPr>
      </p:pic>
      <p:sp>
        <p:nvSpPr>
          <p:cNvPr id="21" name="TextBox 20"/>
          <p:cNvSpPr txBox="1"/>
          <p:nvPr/>
        </p:nvSpPr>
        <p:spPr>
          <a:xfrm>
            <a:off x="1115060" y="1851660"/>
            <a:ext cx="3346450" cy="596574"/>
          </a:xfrm>
          <a:prstGeom prst="rect">
            <a:avLst/>
          </a:prstGeom>
          <a:noFill/>
        </p:spPr>
        <p:txBody>
          <a:bodyPr wrap="square" rtlCol="0">
            <a:spAutoFit/>
          </a:body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2800" b="1" i="0" u="none" strike="noStrike" kern="0" cap="none" spc="0" normalizeH="0" baseline="0" noProof="0" dirty="0">
                <a:solidFill>
                  <a:schemeClr val="tx1"/>
                </a:solidFill>
                <a:effectLst>
                  <a:outerShdw blurRad="38100" dist="19050" dir="2700000" algn="tl" rotWithShape="0">
                    <a:schemeClr val="dk1">
                      <a:alpha val="40000"/>
                    </a:schemeClr>
                  </a:outerShdw>
                </a:effectLst>
                <a:uLnTx/>
                <a:uFillTx/>
                <a:latin typeface="Times New Roman" panose="02020603050405020304" pitchFamily="18" charset="0"/>
                <a:ea typeface="Yeseva One" panose="00000500000000000000" charset="0"/>
                <a:cs typeface="Times New Roman" panose="02020603050405020304" pitchFamily="18" charset="0"/>
              </a:rPr>
              <a:t>nước nhà</a:t>
            </a:r>
            <a:r>
              <a:rPr kumimoji="0" lang="en-GB" altLang="zh-CN" sz="2800" b="1" i="0" u="none" strike="noStrike" kern="0" cap="none" spc="0" normalizeH="0" baseline="0" noProof="0" dirty="0">
                <a:solidFill>
                  <a:schemeClr val="tx1"/>
                </a:solidFill>
                <a:effectLst>
                  <a:outerShdw blurRad="38100" dist="19050" dir="2700000" algn="tl" rotWithShape="0">
                    <a:schemeClr val="dk1">
                      <a:alpha val="40000"/>
                    </a:schemeClr>
                  </a:outerShdw>
                </a:effectLst>
                <a:uLnTx/>
                <a:uFillTx/>
                <a:latin typeface="Times New Roman" panose="02020603050405020304" pitchFamily="18" charset="0"/>
                <a:ea typeface="Yeseva One" panose="00000500000000000000" charset="0"/>
                <a:cs typeface="Times New Roman" panose="02020603050405020304" pitchFamily="18" charset="0"/>
              </a:rPr>
              <a:t> </a:t>
            </a:r>
            <a:r>
              <a:rPr kumimoji="0" lang="zh-CN" altLang="en-US" sz="2800" b="1" i="0" u="none" strike="noStrike" kern="0" cap="none" spc="0" normalizeH="0" baseline="0" noProof="0" dirty="0">
                <a:solidFill>
                  <a:schemeClr val="tx1"/>
                </a:solidFill>
                <a:effectLst>
                  <a:outerShdw blurRad="38100" dist="19050" dir="2700000" algn="tl" rotWithShape="0">
                    <a:schemeClr val="dk1">
                      <a:alpha val="40000"/>
                    </a:schemeClr>
                  </a:outerShdw>
                </a:effectLst>
                <a:uLnTx/>
                <a:uFillTx/>
                <a:latin typeface="Times New Roman" panose="02020603050405020304" pitchFamily="18" charset="0"/>
                <a:ea typeface="Yeseva One" panose="00000500000000000000" charset="0"/>
                <a:cs typeface="Times New Roman" panose="02020603050405020304" pitchFamily="18" charset="0"/>
              </a:rPr>
              <a:t>- non sông</a:t>
            </a:r>
            <a:endParaRPr kumimoji="0" lang="zh-CN" altLang="en-US" sz="2800" b="1" i="0" u="none" strike="noStrike" kern="0" cap="none" spc="0" normalizeH="0" baseline="0" noProof="0" dirty="0">
              <a:solidFill>
                <a:schemeClr val="tx1"/>
              </a:solidFill>
              <a:effectLst>
                <a:outerShdw blurRad="38100" dist="19050" dir="2700000" algn="tl" rotWithShape="0">
                  <a:schemeClr val="dk1">
                    <a:alpha val="40000"/>
                  </a:schemeClr>
                </a:outerShdw>
              </a:effectLst>
              <a:uLnTx/>
              <a:uFillTx/>
              <a:latin typeface="Times New Roman" panose="02020603050405020304" pitchFamily="18" charset="0"/>
              <a:ea typeface="Yeseva One" panose="00000500000000000000"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prism isInverted="1"/>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1"/>
                                        </p:tgtEl>
                                        <p:attrNameLst>
                                          <p:attrName>ppt_y</p:attrName>
                                        </p:attrNameLst>
                                      </p:cBhvr>
                                      <p:tavLst>
                                        <p:tav tm="0">
                                          <p:val>
                                            <p:strVal val="#ppt_y"/>
                                          </p:val>
                                        </p:tav>
                                        <p:tav tm="100000">
                                          <p:val>
                                            <p:strVal val="#ppt_y"/>
                                          </p:val>
                                        </p:tav>
                                      </p:tavLst>
                                    </p:anim>
                                    <p:anim calcmode="lin" valueType="num">
                                      <p:cBhvr>
                                        <p:cTn id="9"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1"/>
                                        </p:tgtEl>
                                      </p:cBhvr>
                                    </p:animEffect>
                                  </p:childTnLst>
                                </p:cTn>
                              </p:par>
                              <p:par>
                                <p:cTn id="12" presetID="29"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ppt_x</p:attrName>
                                        </p:attrNameLst>
                                      </p:cBhvr>
                                      <p:tavLst>
                                        <p:tav tm="0">
                                          <p:val>
                                            <p:strVal val="#ppt_x-.2"/>
                                          </p:val>
                                        </p:tav>
                                        <p:tav tm="100000">
                                          <p:val>
                                            <p:strVal val="#ppt_x"/>
                                          </p:val>
                                        </p:tav>
                                      </p:tavLst>
                                    </p:anim>
                                    <p:anim calcmode="lin" valueType="num">
                                      <p:cBhvr>
                                        <p:cTn id="15"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1000" fill="hold"/>
                                        <p:tgtEl>
                                          <p:spTgt spid="19"/>
                                        </p:tgtEl>
                                        <p:attrNameLst>
                                          <p:attrName>ppt_x</p:attrName>
                                        </p:attrNameLst>
                                      </p:cBhvr>
                                      <p:tavLst>
                                        <p:tav tm="0">
                                          <p:val>
                                            <p:strVal val="#ppt_x-.2"/>
                                          </p:val>
                                        </p:tav>
                                        <p:tav tm="100000">
                                          <p:val>
                                            <p:strVal val="#ppt_x"/>
                                          </p:val>
                                        </p:tav>
                                      </p:tavLst>
                                    </p:anim>
                                    <p:anim calcmode="lin" valueType="num">
                                      <p:cBhvr>
                                        <p:cTn id="22"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9"/>
                                        </p:tgtEl>
                                      </p:cBhvr>
                                    </p:animEffect>
                                  </p:childTnLst>
                                </p:cTn>
                              </p:par>
                              <p:par>
                                <p:cTn id="24" presetID="41" presetClass="entr" presetSubtype="0" fill="hold" grpId="0" nodeType="withEffect">
                                  <p:stCondLst>
                                    <p:cond delay="0"/>
                                  </p:stCondLst>
                                  <p:iterate type="lt">
                                    <p:tmPct val="10000"/>
                                  </p:iterate>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2"/>
                                        </p:tgtEl>
                                        <p:attrNameLst>
                                          <p:attrName>ppt_y</p:attrName>
                                        </p:attrNameLst>
                                      </p:cBhvr>
                                      <p:tavLst>
                                        <p:tav tm="0">
                                          <p:val>
                                            <p:strVal val="#ppt_y"/>
                                          </p:val>
                                        </p:tav>
                                        <p:tav tm="100000">
                                          <p:val>
                                            <p:strVal val="#ppt_y"/>
                                          </p:val>
                                        </p:tav>
                                      </p:tavLst>
                                    </p:anim>
                                    <p:anim calcmode="lin" valueType="num">
                                      <p:cBhvr>
                                        <p:cTn id="28"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2"/>
                                        </p:tgtEl>
                                      </p:cBhvr>
                                    </p:animEffect>
                                  </p:childTnLst>
                                </p:cTn>
                              </p:par>
                              <p:par>
                                <p:cTn id="31" presetID="22" presetClass="entr" presetSubtype="8" fill="hold"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360安全浏览器下载\六一\Nipic_2531170_60e991fb751d3f8f\Nipic_2531170_20140501162158900000 [转换].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70890" y="1491615"/>
            <a:ext cx="3801745" cy="3424555"/>
          </a:xfrm>
          <a:prstGeom prst="rect">
            <a:avLst/>
          </a:prstGeom>
          <a:noFill/>
          <a:extLst>
            <a:ext uri="{909E8E84-426E-40DD-AFC4-6F175D3DCCD1}">
              <a14:hiddenFill xmlns:a14="http://schemas.microsoft.com/office/drawing/2010/main">
                <a:solidFill>
                  <a:srgbClr val="FFFFFF"/>
                </a:solidFill>
              </a14:hiddenFill>
            </a:ext>
          </a:extLst>
        </p:spPr>
      </p:pic>
      <p:sp>
        <p:nvSpPr>
          <p:cNvPr id="51" name="Rectangle 189"/>
          <p:cNvSpPr>
            <a:spLocks noChangeArrowheads="1"/>
          </p:cNvSpPr>
          <p:nvPr/>
        </p:nvSpPr>
        <p:spPr bwMode="auto">
          <a:xfrm>
            <a:off x="1269365" y="2211710"/>
            <a:ext cx="2804795" cy="1938020"/>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scene3d>
              <a:camera prst="orthographicFront"/>
              <a:lightRig rig="threePt" dir="t"/>
            </a:scene3d>
          </a:bodyPr>
          <a:lstStyle/>
          <a:p>
            <a:pPr algn="ctr">
              <a:defRPr/>
            </a:pPr>
            <a:r>
              <a:rPr lang="en-GB" altLang="en-US" sz="4000" kern="0" dirty="0">
                <a:ln w="12700">
                  <a:solidFill>
                    <a:schemeClr val="tx2">
                      <a:lumMod val="75000"/>
                    </a:schemeClr>
                  </a:solidFill>
                  <a:prstDash val="solid"/>
                </a:ln>
                <a:pattFill prst="dkUpDiag">
                  <a:fgClr>
                    <a:schemeClr val="tx2"/>
                  </a:fgClr>
                  <a:bgClr>
                    <a:schemeClr val="tx2">
                      <a:lumMod val="20000"/>
                      <a:lumOff val="80000"/>
                    </a:schemeClr>
                  </a:bgClr>
                </a:pattFill>
                <a:effectLst>
                  <a:glow rad="63500">
                    <a:schemeClr val="accent5">
                      <a:satMod val="175000"/>
                      <a:alpha val="40000"/>
                    </a:schemeClr>
                  </a:glow>
                  <a:outerShdw dist="38100" dir="2640000" algn="bl" rotWithShape="0">
                    <a:schemeClr val="tx2">
                      <a:lumMod val="75000"/>
                    </a:schemeClr>
                  </a:outerShdw>
                </a:effectLst>
                <a:latin typeface="Times New Roman" panose="02020603050405020304" pitchFamily="18" charset="0"/>
                <a:ea typeface="Yeseva One" panose="00000500000000000000" charset="0"/>
                <a:cs typeface="Times New Roman" panose="02020603050405020304" pitchFamily="18" charset="0"/>
              </a:rPr>
              <a:t>A</a:t>
            </a:r>
            <a:r>
              <a:rPr lang="en-GB" altLang="en-US" sz="4000" kern="0">
                <a:ln w="12700">
                  <a:solidFill>
                    <a:schemeClr val="tx2">
                      <a:lumMod val="75000"/>
                    </a:schemeClr>
                  </a:solidFill>
                  <a:prstDash val="solid"/>
                </a:ln>
                <a:pattFill prst="dkUpDiag">
                  <a:fgClr>
                    <a:schemeClr val="tx2"/>
                  </a:fgClr>
                  <a:bgClr>
                    <a:schemeClr val="tx2">
                      <a:lumMod val="20000"/>
                      <a:lumOff val="80000"/>
                    </a:schemeClr>
                  </a:bgClr>
                </a:pattFill>
                <a:effectLst>
                  <a:glow rad="63500">
                    <a:schemeClr val="accent5">
                      <a:satMod val="175000"/>
                      <a:alpha val="40000"/>
                    </a:schemeClr>
                  </a:glow>
                  <a:outerShdw dist="38100" dir="2640000" algn="bl" rotWithShape="0">
                    <a:schemeClr val="tx2">
                      <a:lumMod val="75000"/>
                    </a:schemeClr>
                  </a:outerShdw>
                </a:effectLst>
                <a:latin typeface="Times New Roman" panose="02020603050405020304" pitchFamily="18" charset="0"/>
                <a:ea typeface="Yeseva One" panose="00000500000000000000" charset="0"/>
                <a:cs typeface="Times New Roman" panose="02020603050405020304" pitchFamily="18" charset="0"/>
              </a:rPr>
              <a:t>i </a:t>
            </a:r>
            <a:endParaRPr lang="en-GB" altLang="en-US" sz="4000" kern="0" dirty="0">
              <a:ln w="12700">
                <a:solidFill>
                  <a:schemeClr val="tx2">
                    <a:lumMod val="75000"/>
                  </a:schemeClr>
                </a:solidFill>
                <a:prstDash val="solid"/>
              </a:ln>
              <a:pattFill prst="dkUpDiag">
                <a:fgClr>
                  <a:schemeClr val="tx2"/>
                </a:fgClr>
                <a:bgClr>
                  <a:schemeClr val="tx2">
                    <a:lumMod val="20000"/>
                    <a:lumOff val="80000"/>
                  </a:schemeClr>
                </a:bgClr>
              </a:pattFill>
              <a:effectLst>
                <a:glow rad="63500">
                  <a:schemeClr val="accent5">
                    <a:satMod val="175000"/>
                    <a:alpha val="40000"/>
                  </a:schemeClr>
                </a:glow>
                <a:outerShdw dist="38100" dir="2640000" algn="bl" rotWithShape="0">
                  <a:schemeClr val="tx2">
                    <a:lumMod val="75000"/>
                  </a:schemeClr>
                </a:outerShdw>
              </a:effectLst>
              <a:latin typeface="Times New Roman" panose="02020603050405020304" pitchFamily="18" charset="0"/>
              <a:ea typeface="Yeseva One" panose="00000500000000000000" charset="0"/>
              <a:cs typeface="Times New Roman" panose="02020603050405020304" pitchFamily="18" charset="0"/>
            </a:endParaRPr>
          </a:p>
          <a:p>
            <a:pPr algn="ctr">
              <a:defRPr/>
            </a:pPr>
            <a:r>
              <a:rPr lang="en-GB" altLang="en-US" sz="4000" kern="0" dirty="0">
                <a:ln w="12700">
                  <a:solidFill>
                    <a:schemeClr val="tx2">
                      <a:lumMod val="75000"/>
                    </a:schemeClr>
                  </a:solidFill>
                  <a:prstDash val="solid"/>
                </a:ln>
                <a:pattFill prst="dkUpDiag">
                  <a:fgClr>
                    <a:schemeClr val="tx2"/>
                  </a:fgClr>
                  <a:bgClr>
                    <a:schemeClr val="tx2">
                      <a:lumMod val="20000"/>
                      <a:lumOff val="80000"/>
                    </a:schemeClr>
                  </a:bgClr>
                </a:pattFill>
                <a:effectLst>
                  <a:glow rad="63500">
                    <a:schemeClr val="accent5">
                      <a:satMod val="175000"/>
                      <a:alpha val="40000"/>
                    </a:schemeClr>
                  </a:glow>
                  <a:outerShdw dist="38100" dir="2640000" algn="bl" rotWithShape="0">
                    <a:schemeClr val="tx2">
                      <a:lumMod val="75000"/>
                    </a:schemeClr>
                  </a:outerShdw>
                </a:effectLst>
                <a:latin typeface="Times New Roman" panose="02020603050405020304" pitchFamily="18" charset="0"/>
                <a:ea typeface="Yeseva One" panose="00000500000000000000" charset="0"/>
                <a:cs typeface="Times New Roman" panose="02020603050405020304" pitchFamily="18" charset="0"/>
              </a:rPr>
              <a:t>nhanh</a:t>
            </a:r>
            <a:endParaRPr lang="en-GB" altLang="en-US" sz="4000" kern="0" dirty="0">
              <a:ln w="12700">
                <a:solidFill>
                  <a:schemeClr val="tx2">
                    <a:lumMod val="75000"/>
                  </a:schemeClr>
                </a:solidFill>
                <a:prstDash val="solid"/>
              </a:ln>
              <a:pattFill prst="dkUpDiag">
                <a:fgClr>
                  <a:schemeClr val="tx2"/>
                </a:fgClr>
                <a:bgClr>
                  <a:schemeClr val="tx2">
                    <a:lumMod val="20000"/>
                    <a:lumOff val="80000"/>
                  </a:schemeClr>
                </a:bgClr>
              </a:pattFill>
              <a:effectLst>
                <a:glow rad="63500">
                  <a:schemeClr val="accent5">
                    <a:satMod val="175000"/>
                    <a:alpha val="40000"/>
                  </a:schemeClr>
                </a:glow>
                <a:outerShdw dist="38100" dir="2640000" algn="bl" rotWithShape="0">
                  <a:schemeClr val="tx2">
                    <a:lumMod val="75000"/>
                  </a:schemeClr>
                </a:outerShdw>
              </a:effectLst>
              <a:latin typeface="Times New Roman" panose="02020603050405020304" pitchFamily="18" charset="0"/>
              <a:ea typeface="Yeseva One" panose="00000500000000000000" charset="0"/>
              <a:cs typeface="Times New Roman" panose="02020603050405020304" pitchFamily="18" charset="0"/>
            </a:endParaRPr>
          </a:p>
          <a:p>
            <a:pPr algn="ctr">
              <a:defRPr/>
            </a:pPr>
            <a:r>
              <a:rPr lang="en-GB" altLang="en-US" sz="4000" kern="0" dirty="0">
                <a:ln w="12700">
                  <a:solidFill>
                    <a:schemeClr val="tx2">
                      <a:lumMod val="75000"/>
                    </a:schemeClr>
                  </a:solidFill>
                  <a:prstDash val="solid"/>
                </a:ln>
                <a:pattFill prst="dkUpDiag">
                  <a:fgClr>
                    <a:schemeClr val="tx2"/>
                  </a:fgClr>
                  <a:bgClr>
                    <a:schemeClr val="tx2">
                      <a:lumMod val="20000"/>
                      <a:lumOff val="80000"/>
                    </a:schemeClr>
                  </a:bgClr>
                </a:pattFill>
                <a:effectLst>
                  <a:glow rad="63500">
                    <a:schemeClr val="accent5">
                      <a:satMod val="175000"/>
                      <a:alpha val="40000"/>
                    </a:schemeClr>
                  </a:glow>
                  <a:outerShdw dist="38100" dir="2640000" algn="bl" rotWithShape="0">
                    <a:schemeClr val="tx2">
                      <a:lumMod val="75000"/>
                    </a:schemeClr>
                  </a:outerShdw>
                </a:effectLst>
                <a:latin typeface="Times New Roman" panose="02020603050405020304" pitchFamily="18" charset="0"/>
                <a:ea typeface="Yeseva One" panose="00000500000000000000" charset="0"/>
                <a:cs typeface="Times New Roman" panose="02020603050405020304" pitchFamily="18" charset="0"/>
              </a:rPr>
              <a:t>hơn</a:t>
            </a:r>
            <a:endParaRPr lang="en-GB" altLang="en-US" sz="4000" kern="0" dirty="0">
              <a:ln w="12700">
                <a:solidFill>
                  <a:schemeClr val="tx2">
                    <a:lumMod val="75000"/>
                  </a:schemeClr>
                </a:solidFill>
                <a:prstDash val="solid"/>
              </a:ln>
              <a:pattFill prst="dkUpDiag">
                <a:fgClr>
                  <a:schemeClr val="tx2"/>
                </a:fgClr>
                <a:bgClr>
                  <a:schemeClr val="tx2">
                    <a:lumMod val="20000"/>
                    <a:lumOff val="80000"/>
                  </a:schemeClr>
                </a:bgClr>
              </a:pattFill>
              <a:effectLst>
                <a:glow rad="63500">
                  <a:schemeClr val="accent5">
                    <a:satMod val="175000"/>
                    <a:alpha val="40000"/>
                  </a:schemeClr>
                </a:glow>
                <a:outerShdw dist="38100" dir="2640000" algn="bl" rotWithShape="0">
                  <a:schemeClr val="tx2">
                    <a:lumMod val="75000"/>
                  </a:schemeClr>
                </a:outerShdw>
              </a:effectLst>
              <a:latin typeface="Times New Roman" panose="02020603050405020304" pitchFamily="18" charset="0"/>
              <a:ea typeface="Yeseva One" panose="00000500000000000000" charset="0"/>
              <a:cs typeface="Times New Roman" panose="02020603050405020304" pitchFamily="18" charset="0"/>
            </a:endParaRPr>
          </a:p>
        </p:txBody>
      </p:sp>
      <p:pic>
        <p:nvPicPr>
          <p:cNvPr id="52" name="图片 51" descr="未标题-2.png"/>
          <p:cNvPicPr>
            <a:picLocks noChangeAspect="1"/>
          </p:cNvPicPr>
          <p:nvPr/>
        </p:nvPicPr>
        <p:blipFill>
          <a:blip r:embed="rId2" cstate="print"/>
          <a:stretch>
            <a:fillRect/>
          </a:stretch>
        </p:blipFill>
        <p:spPr>
          <a:xfrm>
            <a:off x="5102860" y="1867535"/>
            <a:ext cx="3491230" cy="136525"/>
          </a:xfrm>
          <a:prstGeom prst="rect">
            <a:avLst/>
          </a:prstGeom>
        </p:spPr>
      </p:pic>
      <p:pic>
        <p:nvPicPr>
          <p:cNvPr id="53" name="图片 52" descr="未标题-2.png"/>
          <p:cNvPicPr>
            <a:picLocks noChangeAspect="1"/>
          </p:cNvPicPr>
          <p:nvPr/>
        </p:nvPicPr>
        <p:blipFill>
          <a:blip r:embed="rId3" cstate="print"/>
          <a:stretch>
            <a:fillRect/>
          </a:stretch>
        </p:blipFill>
        <p:spPr>
          <a:xfrm>
            <a:off x="4992218" y="1756490"/>
            <a:ext cx="324803" cy="324803"/>
          </a:xfrm>
          <a:prstGeom prst="rect">
            <a:avLst/>
          </a:prstGeom>
        </p:spPr>
      </p:pic>
      <p:pic>
        <p:nvPicPr>
          <p:cNvPr id="54" name="图片 53" descr="未标题-2.png"/>
          <p:cNvPicPr>
            <a:picLocks noChangeAspect="1"/>
          </p:cNvPicPr>
          <p:nvPr/>
        </p:nvPicPr>
        <p:blipFill>
          <a:blip r:embed="rId4" cstate="print"/>
          <a:stretch>
            <a:fillRect/>
          </a:stretch>
        </p:blipFill>
        <p:spPr>
          <a:xfrm>
            <a:off x="5102707" y="1430514"/>
            <a:ext cx="479993" cy="576263"/>
          </a:xfrm>
          <a:prstGeom prst="rect">
            <a:avLst/>
          </a:prstGeom>
        </p:spPr>
      </p:pic>
      <p:sp>
        <p:nvSpPr>
          <p:cNvPr id="55" name="TextBox 54"/>
          <p:cNvSpPr txBox="1"/>
          <p:nvPr/>
        </p:nvSpPr>
        <p:spPr>
          <a:xfrm>
            <a:off x="5292725" y="1419622"/>
            <a:ext cx="3636010" cy="954107"/>
          </a:xfrm>
          <a:prstGeom prst="rect">
            <a:avLst/>
          </a:prstGeom>
          <a:noFill/>
        </p:spPr>
        <p:txBody>
          <a:bodyPr wrap="square" rtlCol="0">
            <a:spAutoFit/>
          </a:bodyPr>
          <a:lstStyle/>
          <a:p>
            <a:r>
              <a:rPr lang="en-GB" altLang="en-US" sz="2800" b="1" dirty="0">
                <a:solidFill>
                  <a:schemeClr val="bg1"/>
                </a:solidFill>
                <a:latin typeface="Times New Roman" panose="02020603050405020304" pitchFamily="18" charset="0"/>
                <a:ea typeface="Yeseva One" panose="00000500000000000000" charset="0"/>
                <a:cs typeface="Times New Roman" panose="02020603050405020304" pitchFamily="18" charset="0"/>
              </a:rPr>
              <a:t> a. </a:t>
            </a:r>
            <a:r>
              <a:rPr lang="en-US" altLang="zh-CN" sz="2800" b="1" dirty="0">
                <a:solidFill>
                  <a:schemeClr val="bg1"/>
                </a:solidFill>
                <a:latin typeface="Times New Roman" panose="02020603050405020304" pitchFamily="18" charset="0"/>
                <a:ea typeface="Yeseva One" panose="00000500000000000000" charset="0"/>
                <a:cs typeface="Times New Roman" panose="02020603050405020304" pitchFamily="18" charset="0"/>
              </a:rPr>
              <a:t>Tìm</a:t>
            </a:r>
            <a:r>
              <a:rPr lang="en-GB" altLang="en-US" sz="2800" b="1" dirty="0">
                <a:solidFill>
                  <a:schemeClr val="bg1"/>
                </a:solidFill>
                <a:latin typeface="Times New Roman" panose="02020603050405020304" pitchFamily="18" charset="0"/>
                <a:ea typeface="Yeseva One" panose="00000500000000000000" charset="0"/>
                <a:cs typeface="Times New Roman" panose="02020603050405020304" pitchFamily="18" charset="0"/>
              </a:rPr>
              <a:t> </a:t>
            </a:r>
            <a:r>
              <a:rPr lang="en-US" altLang="zh-CN" sz="2800" b="1" dirty="0">
                <a:solidFill>
                  <a:schemeClr val="bg1"/>
                </a:solidFill>
                <a:latin typeface="Times New Roman" panose="02020603050405020304" pitchFamily="18" charset="0"/>
                <a:ea typeface="Yeseva One" panose="00000500000000000000" charset="0"/>
                <a:cs typeface="Times New Roman" panose="02020603050405020304" pitchFamily="18" charset="0"/>
              </a:rPr>
              <a:t>từ đồng nghĩa với </a:t>
            </a:r>
            <a:r>
              <a:rPr lang="zh-CN" altLang="en-US" sz="2800" b="1" kern="0" dirty="0">
                <a:solidFill>
                  <a:schemeClr val="accent6">
                    <a:lumMod val="60000"/>
                    <a:lumOff val="40000"/>
                  </a:schemeClr>
                </a:solidFill>
                <a:latin typeface="Times New Roman" panose="02020603050405020304" pitchFamily="18" charset="0"/>
                <a:ea typeface="Yeseva One" panose="00000500000000000000" charset="0"/>
                <a:cs typeface="Times New Roman" panose="02020603050405020304" pitchFamily="18" charset="0"/>
              </a:rPr>
              <a:t>đẹp</a:t>
            </a:r>
            <a:endParaRPr lang="zh-CN" altLang="en-US" sz="2800" b="1" kern="0" dirty="0">
              <a:solidFill>
                <a:schemeClr val="accent6">
                  <a:lumMod val="60000"/>
                  <a:lumOff val="40000"/>
                </a:schemeClr>
              </a:solidFill>
              <a:latin typeface="Times New Roman" panose="02020603050405020304" pitchFamily="18" charset="0"/>
              <a:ea typeface="Yeseva One" panose="00000500000000000000" charset="0"/>
              <a:cs typeface="Times New Roman" panose="02020603050405020304" pitchFamily="18" charset="0"/>
            </a:endParaRPr>
          </a:p>
        </p:txBody>
      </p:sp>
      <p:pic>
        <p:nvPicPr>
          <p:cNvPr id="10" name="图片 51" descr="未标题-2.png"/>
          <p:cNvPicPr>
            <a:picLocks noChangeAspect="1"/>
          </p:cNvPicPr>
          <p:nvPr/>
        </p:nvPicPr>
        <p:blipFill>
          <a:blip r:embed="rId2" cstate="print"/>
          <a:stretch>
            <a:fillRect/>
          </a:stretch>
        </p:blipFill>
        <p:spPr>
          <a:xfrm>
            <a:off x="5175250" y="2939415"/>
            <a:ext cx="3491230" cy="136525"/>
          </a:xfrm>
          <a:prstGeom prst="rect">
            <a:avLst/>
          </a:prstGeom>
        </p:spPr>
      </p:pic>
      <p:pic>
        <p:nvPicPr>
          <p:cNvPr id="11" name="图片 52" descr="未标题-2.png"/>
          <p:cNvPicPr>
            <a:picLocks noChangeAspect="1"/>
          </p:cNvPicPr>
          <p:nvPr/>
        </p:nvPicPr>
        <p:blipFill>
          <a:blip r:embed="rId3" cstate="print"/>
          <a:stretch>
            <a:fillRect/>
          </a:stretch>
        </p:blipFill>
        <p:spPr>
          <a:xfrm>
            <a:off x="5064608" y="2828370"/>
            <a:ext cx="324803" cy="324803"/>
          </a:xfrm>
          <a:prstGeom prst="rect">
            <a:avLst/>
          </a:prstGeom>
        </p:spPr>
      </p:pic>
      <p:pic>
        <p:nvPicPr>
          <p:cNvPr id="12" name="图片 53" descr="未标题-2.png"/>
          <p:cNvPicPr>
            <a:picLocks noChangeAspect="1"/>
          </p:cNvPicPr>
          <p:nvPr/>
        </p:nvPicPr>
        <p:blipFill>
          <a:blip r:embed="rId4" cstate="print"/>
          <a:stretch>
            <a:fillRect/>
          </a:stretch>
        </p:blipFill>
        <p:spPr>
          <a:xfrm>
            <a:off x="5175097" y="2502394"/>
            <a:ext cx="479993" cy="576263"/>
          </a:xfrm>
          <a:prstGeom prst="rect">
            <a:avLst/>
          </a:prstGeom>
        </p:spPr>
      </p:pic>
      <p:sp>
        <p:nvSpPr>
          <p:cNvPr id="13" name="TextBox 54"/>
          <p:cNvSpPr txBox="1"/>
          <p:nvPr/>
        </p:nvSpPr>
        <p:spPr>
          <a:xfrm>
            <a:off x="5538277" y="2499742"/>
            <a:ext cx="3858259" cy="953135"/>
          </a:xfrm>
          <a:prstGeom prst="rect">
            <a:avLst/>
          </a:prstGeom>
          <a:noFill/>
        </p:spPr>
        <p:txBody>
          <a:bodyPr wrap="square" rtlCol="0">
            <a:spAutoFit/>
          </a:bodyPr>
          <a:lstStyle/>
          <a:p>
            <a:r>
              <a:rPr lang="en-GB" altLang="en-US" sz="2800" b="1" dirty="0">
                <a:solidFill>
                  <a:schemeClr val="bg1"/>
                </a:solidFill>
                <a:latin typeface="Times New Roman" panose="02020603050405020304" pitchFamily="18" charset="0"/>
                <a:ea typeface="Yeseva One" panose="00000500000000000000" charset="0"/>
                <a:cs typeface="Times New Roman" panose="02020603050405020304" pitchFamily="18" charset="0"/>
              </a:rPr>
              <a:t>b. </a:t>
            </a:r>
            <a:r>
              <a:rPr lang="en-US" altLang="zh-CN" sz="2800" b="1" dirty="0">
                <a:solidFill>
                  <a:schemeClr val="bg1"/>
                </a:solidFill>
                <a:latin typeface="Times New Roman" panose="02020603050405020304" pitchFamily="18" charset="0"/>
                <a:ea typeface="Yeseva One" panose="00000500000000000000" charset="0"/>
                <a:cs typeface="Times New Roman" panose="02020603050405020304" pitchFamily="18" charset="0"/>
              </a:rPr>
              <a:t>Tìm</a:t>
            </a:r>
            <a:r>
              <a:rPr lang="en-GB" altLang="en-US" sz="2800" b="1" dirty="0">
                <a:solidFill>
                  <a:schemeClr val="bg1"/>
                </a:solidFill>
                <a:latin typeface="Times New Roman" panose="02020603050405020304" pitchFamily="18" charset="0"/>
                <a:ea typeface="Yeseva One" panose="00000500000000000000" charset="0"/>
                <a:cs typeface="Times New Roman" panose="02020603050405020304" pitchFamily="18" charset="0"/>
              </a:rPr>
              <a:t> </a:t>
            </a:r>
            <a:r>
              <a:rPr lang="en-US" altLang="zh-CN" sz="2800" b="1" dirty="0">
                <a:solidFill>
                  <a:schemeClr val="bg1"/>
                </a:solidFill>
                <a:latin typeface="Times New Roman" panose="02020603050405020304" pitchFamily="18" charset="0"/>
                <a:ea typeface="Yeseva One" panose="00000500000000000000" charset="0"/>
                <a:cs typeface="Times New Roman" panose="02020603050405020304" pitchFamily="18" charset="0"/>
              </a:rPr>
              <a:t>từ đồng nghĩa với </a:t>
            </a:r>
            <a:r>
              <a:rPr lang="zh-CN" altLang="en-US" sz="2800" b="1" kern="0" dirty="0">
                <a:solidFill>
                  <a:schemeClr val="accent6">
                    <a:lumMod val="60000"/>
                    <a:lumOff val="40000"/>
                  </a:schemeClr>
                </a:solidFill>
                <a:latin typeface="Times New Roman" panose="02020603050405020304" pitchFamily="18" charset="0"/>
                <a:ea typeface="Yeseva One" panose="00000500000000000000" charset="0"/>
                <a:cs typeface="Times New Roman" panose="02020603050405020304" pitchFamily="18" charset="0"/>
              </a:rPr>
              <a:t>to</a:t>
            </a:r>
            <a:r>
              <a:rPr lang="en-GB" altLang="zh-CN" sz="2800" b="1" kern="0" dirty="0">
                <a:solidFill>
                  <a:schemeClr val="accent6">
                    <a:lumMod val="60000"/>
                    <a:lumOff val="40000"/>
                  </a:schemeClr>
                </a:solidFill>
                <a:latin typeface="Times New Roman" panose="02020603050405020304" pitchFamily="18" charset="0"/>
                <a:ea typeface="Yeseva One" panose="00000500000000000000" charset="0"/>
                <a:cs typeface="Times New Roman" panose="02020603050405020304" pitchFamily="18" charset="0"/>
              </a:rPr>
              <a:t> lớn</a:t>
            </a:r>
            <a:endParaRPr lang="en-GB" altLang="zh-CN" sz="2800" b="1" kern="0" dirty="0">
              <a:ln w="12700">
                <a:solidFill>
                  <a:schemeClr val="tx2">
                    <a:lumMod val="75000"/>
                  </a:schemeClr>
                </a:solidFill>
                <a:prstDash val="solid"/>
              </a:ln>
              <a:solidFill>
                <a:schemeClr val="accent6">
                  <a:lumMod val="60000"/>
                  <a:lumOff val="40000"/>
                </a:schemeClr>
              </a:solidFill>
              <a:effectLst>
                <a:outerShdw dist="38100" dir="2640000" algn="bl" rotWithShape="0">
                  <a:schemeClr val="tx2">
                    <a:lumMod val="75000"/>
                  </a:schemeClr>
                </a:outerShdw>
              </a:effectLst>
              <a:latin typeface="Times New Roman" panose="02020603050405020304" pitchFamily="18" charset="0"/>
              <a:ea typeface="Yeseva One" panose="00000500000000000000" charset="0"/>
              <a:cs typeface="Times New Roman" panose="02020603050405020304" pitchFamily="18" charset="0"/>
            </a:endParaRPr>
          </a:p>
        </p:txBody>
      </p:sp>
      <p:pic>
        <p:nvPicPr>
          <p:cNvPr id="14" name="图片 51" descr="未标题-2.png"/>
          <p:cNvPicPr>
            <a:picLocks noChangeAspect="1"/>
          </p:cNvPicPr>
          <p:nvPr/>
        </p:nvPicPr>
        <p:blipFill>
          <a:blip r:embed="rId2" cstate="print"/>
          <a:stretch>
            <a:fillRect/>
          </a:stretch>
        </p:blipFill>
        <p:spPr>
          <a:xfrm>
            <a:off x="4601210" y="3938270"/>
            <a:ext cx="3949700" cy="154305"/>
          </a:xfrm>
          <a:prstGeom prst="rect">
            <a:avLst/>
          </a:prstGeom>
        </p:spPr>
      </p:pic>
      <p:pic>
        <p:nvPicPr>
          <p:cNvPr id="15" name="图片 52" descr="未标题-2.png"/>
          <p:cNvPicPr>
            <a:picLocks noChangeAspect="1"/>
          </p:cNvPicPr>
          <p:nvPr/>
        </p:nvPicPr>
        <p:blipFill>
          <a:blip r:embed="rId3" cstate="print"/>
          <a:stretch>
            <a:fillRect/>
          </a:stretch>
        </p:blipFill>
        <p:spPr>
          <a:xfrm>
            <a:off x="4490568" y="3838020"/>
            <a:ext cx="324803" cy="324803"/>
          </a:xfrm>
          <a:prstGeom prst="rect">
            <a:avLst/>
          </a:prstGeom>
        </p:spPr>
      </p:pic>
      <p:pic>
        <p:nvPicPr>
          <p:cNvPr id="16" name="图片 53" descr="未标题-2.png"/>
          <p:cNvPicPr>
            <a:picLocks noChangeAspect="1"/>
          </p:cNvPicPr>
          <p:nvPr/>
        </p:nvPicPr>
        <p:blipFill>
          <a:blip r:embed="rId4" cstate="print"/>
          <a:stretch>
            <a:fillRect/>
          </a:stretch>
        </p:blipFill>
        <p:spPr>
          <a:xfrm>
            <a:off x="4601057" y="3512044"/>
            <a:ext cx="479993" cy="576263"/>
          </a:xfrm>
          <a:prstGeom prst="rect">
            <a:avLst/>
          </a:prstGeom>
        </p:spPr>
      </p:pic>
      <p:sp>
        <p:nvSpPr>
          <p:cNvPr id="17" name="TextBox 54"/>
          <p:cNvSpPr txBox="1"/>
          <p:nvPr/>
        </p:nvSpPr>
        <p:spPr>
          <a:xfrm>
            <a:off x="4962212" y="3489851"/>
            <a:ext cx="3858260" cy="954107"/>
          </a:xfrm>
          <a:prstGeom prst="rect">
            <a:avLst/>
          </a:prstGeom>
          <a:noFill/>
        </p:spPr>
        <p:txBody>
          <a:bodyPr wrap="square" rtlCol="0">
            <a:spAutoFit/>
          </a:bodyPr>
          <a:lstStyle/>
          <a:p>
            <a:pPr algn="l">
              <a:spcBef>
                <a:spcPts val="0"/>
              </a:spcBef>
              <a:spcAft>
                <a:spcPts val="0"/>
              </a:spcAft>
              <a:buClrTx/>
              <a:buSzTx/>
              <a:buFontTx/>
              <a:defRPr/>
            </a:pPr>
            <a:r>
              <a:rPr lang="en-GB" altLang="en-US" sz="2800" b="1" dirty="0">
                <a:solidFill>
                  <a:schemeClr val="bg1"/>
                </a:solidFill>
                <a:latin typeface="Times New Roman" panose="02020603050405020304" pitchFamily="18" charset="0"/>
                <a:ea typeface="Yeseva One" panose="00000500000000000000" charset="0"/>
                <a:cs typeface="Times New Roman" panose="02020603050405020304" pitchFamily="18" charset="0"/>
              </a:rPr>
              <a:t>c. </a:t>
            </a:r>
            <a:r>
              <a:rPr lang="en-US" altLang="zh-CN" sz="2800" b="1" dirty="0">
                <a:solidFill>
                  <a:schemeClr val="bg1"/>
                </a:solidFill>
                <a:latin typeface="Times New Roman" panose="02020603050405020304" pitchFamily="18" charset="0"/>
                <a:ea typeface="Yeseva One" panose="00000500000000000000" charset="0"/>
                <a:cs typeface="Times New Roman" panose="02020603050405020304" pitchFamily="18" charset="0"/>
              </a:rPr>
              <a:t>Tìm</a:t>
            </a:r>
            <a:r>
              <a:rPr lang="en-GB" altLang="en-US" sz="2800" b="1" dirty="0">
                <a:solidFill>
                  <a:schemeClr val="bg1"/>
                </a:solidFill>
                <a:latin typeface="Times New Roman" panose="02020603050405020304" pitchFamily="18" charset="0"/>
                <a:ea typeface="Yeseva One" panose="00000500000000000000" charset="0"/>
                <a:cs typeface="Times New Roman" panose="02020603050405020304" pitchFamily="18" charset="0"/>
              </a:rPr>
              <a:t> </a:t>
            </a:r>
            <a:r>
              <a:rPr lang="en-US" altLang="zh-CN" sz="2800" b="1" dirty="0">
                <a:solidFill>
                  <a:schemeClr val="bg1"/>
                </a:solidFill>
                <a:latin typeface="Times New Roman" panose="02020603050405020304" pitchFamily="18" charset="0"/>
                <a:ea typeface="Yeseva One" panose="00000500000000000000" charset="0"/>
                <a:cs typeface="Times New Roman" panose="02020603050405020304" pitchFamily="18" charset="0"/>
              </a:rPr>
              <a:t>từ đồng nghĩa với </a:t>
            </a:r>
            <a:r>
              <a:rPr lang="zh-CN" altLang="en-US" sz="2800" b="1" kern="0" dirty="0">
                <a:solidFill>
                  <a:schemeClr val="accent6">
                    <a:lumMod val="60000"/>
                    <a:lumOff val="40000"/>
                  </a:schemeClr>
                </a:solidFill>
                <a:latin typeface="Times New Roman" panose="02020603050405020304" pitchFamily="18" charset="0"/>
                <a:ea typeface="Yeseva One" panose="00000500000000000000" charset="0"/>
                <a:cs typeface="Times New Roman" panose="02020603050405020304" pitchFamily="18" charset="0"/>
              </a:rPr>
              <a:t>học tập</a:t>
            </a:r>
            <a:endParaRPr lang="zh-CN" altLang="en-US" sz="2800" b="1" kern="0" dirty="0">
              <a:solidFill>
                <a:schemeClr val="accent6">
                  <a:lumMod val="60000"/>
                  <a:lumOff val="40000"/>
                </a:schemeClr>
              </a:solidFill>
              <a:latin typeface="Times New Roman" panose="02020603050405020304" pitchFamily="18" charset="0"/>
              <a:ea typeface="Yeseva One" panose="00000500000000000000" charset="0"/>
              <a:cs typeface="Times New Roman" panose="02020603050405020304" pitchFamily="18" charset="0"/>
            </a:endParaRPr>
          </a:p>
        </p:txBody>
      </p:sp>
      <p:sp>
        <p:nvSpPr>
          <p:cNvPr id="18" name="Text Box 17"/>
          <p:cNvSpPr txBox="1"/>
          <p:nvPr/>
        </p:nvSpPr>
        <p:spPr>
          <a:xfrm>
            <a:off x="467360" y="700405"/>
            <a:ext cx="6381750" cy="460375"/>
          </a:xfrm>
          <a:prstGeom prst="rect">
            <a:avLst/>
          </a:prstGeom>
          <a:noFill/>
        </p:spPr>
        <p:txBody>
          <a:bodyPr wrap="none" rtlCol="0" anchor="t">
            <a:spAutoFit/>
          </a:bodyPr>
          <a:lstStyle/>
          <a:p>
            <a:pPr algn="l"/>
            <a:r>
              <a:rPr lang="en-US" sz="2400" b="1" u="sng">
                <a:solidFill>
                  <a:schemeClr val="bg1"/>
                </a:solidFill>
                <a:effectLst/>
                <a:latin typeface="Times New Roman" panose="02020603050405020304" pitchFamily="18" charset="0"/>
                <a:cs typeface="Times New Roman" panose="02020603050405020304" pitchFamily="18" charset="0"/>
                <a:sym typeface="+mn-ea"/>
              </a:rPr>
              <a:t>Bài </a:t>
            </a:r>
            <a:r>
              <a:rPr lang="en-GB" altLang="en-US" sz="2400" b="1" u="sng">
                <a:solidFill>
                  <a:schemeClr val="bg1"/>
                </a:solidFill>
                <a:effectLst/>
                <a:latin typeface="Times New Roman" panose="02020603050405020304" pitchFamily="18" charset="0"/>
                <a:cs typeface="Times New Roman" panose="02020603050405020304" pitchFamily="18" charset="0"/>
                <a:sym typeface="+mn-ea"/>
              </a:rPr>
              <a:t>2</a:t>
            </a:r>
            <a:r>
              <a:rPr lang="en-US" sz="2400" b="1">
                <a:solidFill>
                  <a:schemeClr val="bg1"/>
                </a:solidFill>
                <a:effectLst/>
                <a:latin typeface="Times New Roman" panose="02020603050405020304" pitchFamily="18" charset="0"/>
                <a:cs typeface="Times New Roman" panose="02020603050405020304" pitchFamily="18" charset="0"/>
                <a:sym typeface="+mn-ea"/>
              </a:rPr>
              <a:t>:</a:t>
            </a:r>
            <a:r>
              <a:rPr lang="en-GB" altLang="en-US" sz="2400" b="1">
                <a:solidFill>
                  <a:schemeClr val="bg1"/>
                </a:solidFill>
                <a:effectLst/>
                <a:latin typeface="Times New Roman" panose="02020603050405020304" pitchFamily="18" charset="0"/>
                <a:cs typeface="Times New Roman" panose="02020603050405020304" pitchFamily="18" charset="0"/>
                <a:sym typeface="+mn-ea"/>
              </a:rPr>
              <a:t> Ghi lại từ đồng nghĩa với mỗi từ sau đây:</a:t>
            </a:r>
            <a:endParaRPr lang="en-GB" altLang="en-US" sz="2400" b="1">
              <a:solidFill>
                <a:schemeClr val="bg1"/>
              </a:solidFill>
              <a:effectLst/>
              <a:latin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wipe(up)">
                                      <p:cBhvr>
                                        <p:cTn id="13" dur="500"/>
                                        <p:tgtEl>
                                          <p:spTgt spid="51"/>
                                        </p:tgtEl>
                                      </p:cBhvr>
                                    </p:animEffect>
                                  </p:childTnLst>
                                </p:cTn>
                              </p:par>
                            </p:childTnLst>
                          </p:cTn>
                        </p:par>
                        <p:par>
                          <p:cTn id="14" fill="hold">
                            <p:stCondLst>
                              <p:cond delay="1000"/>
                            </p:stCondLst>
                            <p:childTnLst>
                              <p:par>
                                <p:cTn id="15" presetID="52" presetClass="entr" presetSubtype="0" fill="hold" nodeType="afterEffect">
                                  <p:stCondLst>
                                    <p:cond delay="0"/>
                                  </p:stCondLst>
                                  <p:childTnLst>
                                    <p:set>
                                      <p:cBhvr>
                                        <p:cTn id="16" dur="1" fill="hold">
                                          <p:stCondLst>
                                            <p:cond delay="0"/>
                                          </p:stCondLst>
                                        </p:cTn>
                                        <p:tgtEl>
                                          <p:spTgt spid="54"/>
                                        </p:tgtEl>
                                        <p:attrNameLst>
                                          <p:attrName>style.visibility</p:attrName>
                                        </p:attrNameLst>
                                      </p:cBhvr>
                                      <p:to>
                                        <p:strVal val="visible"/>
                                      </p:to>
                                    </p:set>
                                    <p:animScale>
                                      <p:cBhvr>
                                        <p:cTn id="17" dur="1000" decel="50000" fill="hold">
                                          <p:stCondLst>
                                            <p:cond delay="0"/>
                                          </p:stCondLst>
                                        </p:cTn>
                                        <p:tgtEl>
                                          <p:spTgt spid="5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54"/>
                                        </p:tgtEl>
                                        <p:attrNameLst>
                                          <p:attrName>ppt_x</p:attrName>
                                          <p:attrName>ppt_y</p:attrName>
                                        </p:attrNameLst>
                                      </p:cBhvr>
                                    </p:animMotion>
                                    <p:animEffect transition="in" filter="fade">
                                      <p:cBhvr>
                                        <p:cTn id="19" dur="1000"/>
                                        <p:tgtEl>
                                          <p:spTgt spid="54"/>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53"/>
                                        </p:tgtEl>
                                        <p:attrNameLst>
                                          <p:attrName>style.visibility</p:attrName>
                                        </p:attrNameLst>
                                      </p:cBhvr>
                                      <p:to>
                                        <p:strVal val="visible"/>
                                      </p:to>
                                    </p:set>
                                    <p:anim calcmode="lin" valueType="num">
                                      <p:cBhvr>
                                        <p:cTn id="23" dur="500" fill="hold"/>
                                        <p:tgtEl>
                                          <p:spTgt spid="53"/>
                                        </p:tgtEl>
                                        <p:attrNameLst>
                                          <p:attrName>ppt_w</p:attrName>
                                        </p:attrNameLst>
                                      </p:cBhvr>
                                      <p:tavLst>
                                        <p:tav tm="0">
                                          <p:val>
                                            <p:fltVal val="0"/>
                                          </p:val>
                                        </p:tav>
                                        <p:tav tm="100000">
                                          <p:val>
                                            <p:strVal val="#ppt_w"/>
                                          </p:val>
                                        </p:tav>
                                      </p:tavLst>
                                    </p:anim>
                                    <p:anim calcmode="lin" valueType="num">
                                      <p:cBhvr>
                                        <p:cTn id="24" dur="500" fill="hold"/>
                                        <p:tgtEl>
                                          <p:spTgt spid="53"/>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wipe(left)">
                                      <p:cBhvr>
                                        <p:cTn id="28" dur="500"/>
                                        <p:tgtEl>
                                          <p:spTgt spid="52"/>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wipe(up)">
                                      <p:cBhvr>
                                        <p:cTn id="32" dur="500"/>
                                        <p:tgtEl>
                                          <p:spTgt spid="5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Scale>
                                      <p:cBhvr>
                                        <p:cTn id="36"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12"/>
                                        </p:tgtEl>
                                        <p:attrNameLst>
                                          <p:attrName>ppt_x</p:attrName>
                                          <p:attrName>ppt_y</p:attrName>
                                        </p:attrNameLst>
                                      </p:cBhvr>
                                    </p:animMotion>
                                    <p:animEffect transition="in" filter="fade">
                                      <p:cBhvr>
                                        <p:cTn id="38" dur="1000"/>
                                        <p:tgtEl>
                                          <p:spTgt spid="12"/>
                                        </p:tgtEl>
                                      </p:cBhvr>
                                    </p:animEffect>
                                  </p:childTnLst>
                                </p:cTn>
                              </p:par>
                            </p:childTnLst>
                          </p:cTn>
                        </p:par>
                        <p:par>
                          <p:cTn id="39" fill="hold">
                            <p:stCondLst>
                              <p:cond delay="4500"/>
                            </p:stCondLst>
                            <p:childTnLst>
                              <p:par>
                                <p:cTn id="40" presetID="23" presetClass="entr" presetSubtype="16"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up)">
                                      <p:cBhvr>
                                        <p:cTn id="51" dur="500"/>
                                        <p:tgtEl>
                                          <p:spTgt spid="13"/>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Scale>
                                      <p:cBhvr>
                                        <p:cTn id="55"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16"/>
                                        </p:tgtEl>
                                        <p:attrNameLst>
                                          <p:attrName>ppt_x</p:attrName>
                                          <p:attrName>ppt_y</p:attrName>
                                        </p:attrNameLst>
                                      </p:cBhvr>
                                    </p:animMotion>
                                    <p:animEffect transition="in" filter="fade">
                                      <p:cBhvr>
                                        <p:cTn id="57" dur="1000"/>
                                        <p:tgtEl>
                                          <p:spTgt spid="16"/>
                                        </p:tgtEl>
                                      </p:cBhvr>
                                    </p:animEffect>
                                  </p:childTnLst>
                                </p:cTn>
                              </p:par>
                            </p:childTnLst>
                          </p:cTn>
                        </p:par>
                        <p:par>
                          <p:cTn id="58" fill="hold">
                            <p:stCondLst>
                              <p:cond delay="7000"/>
                            </p:stCondLst>
                            <p:childTnLst>
                              <p:par>
                                <p:cTn id="59" presetID="23" presetClass="entr" presetSubtype="16"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500" fill="hold"/>
                                        <p:tgtEl>
                                          <p:spTgt spid="15"/>
                                        </p:tgtEl>
                                        <p:attrNameLst>
                                          <p:attrName>ppt_w</p:attrName>
                                        </p:attrNameLst>
                                      </p:cBhvr>
                                      <p:tavLst>
                                        <p:tav tm="0">
                                          <p:val>
                                            <p:fltVal val="0"/>
                                          </p:val>
                                        </p:tav>
                                        <p:tav tm="100000">
                                          <p:val>
                                            <p:strVal val="#ppt_w"/>
                                          </p:val>
                                        </p:tav>
                                      </p:tavLst>
                                    </p:anim>
                                    <p:anim calcmode="lin" valueType="num">
                                      <p:cBhvr>
                                        <p:cTn id="62" dur="500" fill="hold"/>
                                        <p:tgtEl>
                                          <p:spTgt spid="15"/>
                                        </p:tgtEl>
                                        <p:attrNameLst>
                                          <p:attrName>ppt_h</p:attrName>
                                        </p:attrNameLst>
                                      </p:cBhvr>
                                      <p:tavLst>
                                        <p:tav tm="0">
                                          <p:val>
                                            <p:fltVal val="0"/>
                                          </p:val>
                                        </p:tav>
                                        <p:tav tm="100000">
                                          <p:val>
                                            <p:strVal val="#ppt_h"/>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left)">
                                      <p:cBhvr>
                                        <p:cTn id="66" dur="500"/>
                                        <p:tgtEl>
                                          <p:spTgt spid="14"/>
                                        </p:tgtEl>
                                      </p:cBhvr>
                                    </p:animEffect>
                                  </p:childTnLst>
                                </p:cTn>
                              </p:par>
                            </p:childTnLst>
                          </p:cTn>
                        </p:par>
                        <p:par>
                          <p:cTn id="67" fill="hold">
                            <p:stCondLst>
                              <p:cond delay="8000"/>
                            </p:stCondLst>
                            <p:childTnLst>
                              <p:par>
                                <p:cTn id="68" presetID="22" presetClass="entr" presetSubtype="1"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up)">
                                      <p:cBhvr>
                                        <p:cTn id="7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bldLvl="0" animBg="1"/>
      <p:bldP spid="55" grpId="0"/>
      <p:bldP spid="13"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云形标注 2"/>
          <p:cNvSpPr/>
          <p:nvPr/>
        </p:nvSpPr>
        <p:spPr>
          <a:xfrm>
            <a:off x="7028728" y="1195825"/>
            <a:ext cx="1824312" cy="1382225"/>
          </a:xfrm>
          <a:prstGeom prst="cloudCallout">
            <a:avLst>
              <a:gd name="adj1" fmla="val -21735"/>
              <a:gd name="adj2" fmla="val 81360"/>
            </a:avLst>
          </a:prstGeom>
          <a:gradFill flip="none" rotWithShape="1">
            <a:gsLst>
              <a:gs pos="100000">
                <a:srgbClr val="92D050">
                  <a:tint val="66000"/>
                  <a:satMod val="160000"/>
                  <a:lumMod val="70000"/>
                </a:srgbClr>
              </a:gs>
              <a:gs pos="0">
                <a:srgbClr val="92D050"/>
              </a:gs>
            </a:gsLst>
            <a:lin ang="5400000" scaled="1"/>
            <a:tileRect/>
          </a:gradFill>
          <a:ln w="28575">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zh-CN" sz="3200" b="1">
                <a:latin typeface="Times New Roman" panose="02020603050405020304" pitchFamily="18" charset="0"/>
                <a:cs typeface="Times New Roman" panose="02020603050405020304" pitchFamily="18" charset="0"/>
              </a:rPr>
              <a:t>đẹp xinh</a:t>
            </a:r>
            <a:endParaRPr lang="en-GB" altLang="zh-CN" sz="3200" b="1">
              <a:latin typeface="Times New Roman" panose="02020603050405020304" pitchFamily="18" charset="0"/>
              <a:cs typeface="Times New Roman" panose="02020603050405020304" pitchFamily="18" charset="0"/>
            </a:endParaRPr>
          </a:p>
        </p:txBody>
      </p:sp>
      <p:sp>
        <p:nvSpPr>
          <p:cNvPr id="2" name="椭圆形标注 1"/>
          <p:cNvSpPr/>
          <p:nvPr/>
        </p:nvSpPr>
        <p:spPr>
          <a:xfrm>
            <a:off x="3419872" y="741967"/>
            <a:ext cx="1588538" cy="1339597"/>
          </a:xfrm>
          <a:prstGeom prst="wedgeEllipseCallout">
            <a:avLst>
              <a:gd name="adj1" fmla="val 11197"/>
              <a:gd name="adj2" fmla="val 80272"/>
            </a:avLst>
          </a:prstGeom>
          <a:gradFill flip="none" rotWithShape="1">
            <a:gsLst>
              <a:gs pos="0">
                <a:srgbClr val="FF0000">
                  <a:tint val="66000"/>
                  <a:satMod val="160000"/>
                  <a:lumMod val="70000"/>
                </a:srgbClr>
              </a:gs>
              <a:gs pos="100000">
                <a:srgbClr val="FF0000">
                  <a:tint val="44500"/>
                  <a:satMod val="160000"/>
                </a:srgbClr>
              </a:gs>
            </a:gsLst>
            <a:lin ang="5400000" scaled="1"/>
            <a:tileRect/>
          </a:gra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zh-CN" sz="3600">
                <a:latin typeface="Times New Roman" panose="02020603050405020304" pitchFamily="18" charset="0"/>
                <a:cs typeface="Times New Roman" panose="02020603050405020304" pitchFamily="18" charset="0"/>
              </a:rPr>
              <a:t>xinh xắn</a:t>
            </a:r>
            <a:endParaRPr lang="en-GB" altLang="zh-CN" sz="3600">
              <a:latin typeface="Times New Roman" panose="02020603050405020304" pitchFamily="18" charset="0"/>
              <a:cs typeface="Times New Roman" panose="02020603050405020304" pitchFamily="18" charset="0"/>
            </a:endParaRPr>
          </a:p>
        </p:txBody>
      </p:sp>
      <p:sp>
        <p:nvSpPr>
          <p:cNvPr id="4" name="圆角矩形标注 3"/>
          <p:cNvSpPr/>
          <p:nvPr/>
        </p:nvSpPr>
        <p:spPr>
          <a:xfrm>
            <a:off x="1643314" y="903076"/>
            <a:ext cx="1588538" cy="1236626"/>
          </a:xfrm>
          <a:prstGeom prst="wedgeRoundRectCallout">
            <a:avLst>
              <a:gd name="adj1" fmla="val -3120"/>
              <a:gd name="adj2" fmla="val 84465"/>
              <a:gd name="adj3" fmla="val 16667"/>
            </a:avLst>
          </a:prstGeom>
          <a:solidFill>
            <a:srgbClr val="FFD5D5"/>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zh-CN" sz="3600" b="1">
                <a:latin typeface="Times New Roman" panose="02020603050405020304" pitchFamily="18" charset="0"/>
                <a:cs typeface="Times New Roman" panose="02020603050405020304" pitchFamily="18" charset="0"/>
              </a:rPr>
              <a:t>tươi đẹp</a:t>
            </a:r>
            <a:endParaRPr lang="en-GB" altLang="zh-CN" sz="3600" b="1">
              <a:latin typeface="Times New Roman" panose="02020603050405020304" pitchFamily="18" charset="0"/>
              <a:cs typeface="Times New Roman" panose="02020603050405020304" pitchFamily="18" charset="0"/>
            </a:endParaRPr>
          </a:p>
        </p:txBody>
      </p:sp>
      <p:sp>
        <p:nvSpPr>
          <p:cNvPr id="10" name="矩形标注 9"/>
          <p:cNvSpPr/>
          <p:nvPr/>
        </p:nvSpPr>
        <p:spPr>
          <a:xfrm>
            <a:off x="5231742" y="558715"/>
            <a:ext cx="1776100" cy="1328222"/>
          </a:xfrm>
          <a:prstGeom prst="wedgeRectCallout">
            <a:avLst>
              <a:gd name="adj1" fmla="val 3450"/>
              <a:gd name="adj2" fmla="val 107483"/>
            </a:avLst>
          </a:prstGeom>
          <a:gradFill flip="none" rotWithShape="1">
            <a:gsLst>
              <a:gs pos="100000">
                <a:srgbClr val="FFC000">
                  <a:tint val="66000"/>
                  <a:satMod val="160000"/>
                  <a:lumMod val="70000"/>
                </a:srgbClr>
              </a:gs>
              <a:gs pos="0">
                <a:srgbClr val="FFC000"/>
              </a:gs>
            </a:gsLst>
            <a:lin ang="5400000" scaled="1"/>
            <a:tileRect/>
          </a:gradFill>
          <a:ln w="28575">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zh-CN" sz="4000">
                <a:latin typeface="Times New Roman" panose="02020603050405020304" pitchFamily="18" charset="0"/>
                <a:cs typeface="Times New Roman" panose="02020603050405020304" pitchFamily="18" charset="0"/>
              </a:rPr>
              <a:t>xinh đẹp</a:t>
            </a:r>
            <a:endParaRPr lang="en-GB" altLang="zh-CN" sz="4000">
              <a:latin typeface="Times New Roman" panose="02020603050405020304" pitchFamily="18" charset="0"/>
              <a:cs typeface="Times New Roman" panose="02020603050405020304" pitchFamily="18" charset="0"/>
            </a:endParaRPr>
          </a:p>
        </p:txBody>
      </p:sp>
      <p:sp>
        <p:nvSpPr>
          <p:cNvPr id="5" name="Text Box 4"/>
          <p:cNvSpPr txBox="1"/>
          <p:nvPr/>
        </p:nvSpPr>
        <p:spPr>
          <a:xfrm>
            <a:off x="764708" y="3363595"/>
            <a:ext cx="7614585" cy="1015663"/>
          </a:xfrm>
          <a:prstGeom prst="rect">
            <a:avLst/>
          </a:prstGeom>
          <a:noFill/>
        </p:spPr>
        <p:txBody>
          <a:bodyPr wrap="none" rtlCol="0" anchor="t">
            <a:spAutoFit/>
          </a:bodyPr>
          <a:lstStyle/>
          <a:p>
            <a:r>
              <a:rPr lang="en-GB" altLang="en-US" sz="6000" b="1" dirty="0">
                <a:solidFill>
                  <a:schemeClr val="bg1"/>
                </a:solidFill>
                <a:latin typeface="Times New Roman" panose="02020603050405020304" pitchFamily="18" charset="0"/>
                <a:ea typeface="Yeseva One" panose="00000500000000000000" charset="0"/>
                <a:cs typeface="Times New Roman" panose="02020603050405020304" pitchFamily="18" charset="0"/>
                <a:sym typeface="+mn-ea"/>
              </a:rPr>
              <a:t>T</a:t>
            </a:r>
            <a:r>
              <a:rPr lang="en-US" altLang="zh-CN" sz="6000" b="1" dirty="0">
                <a:solidFill>
                  <a:schemeClr val="bg1"/>
                </a:solidFill>
                <a:latin typeface="Times New Roman" panose="02020603050405020304" pitchFamily="18" charset="0"/>
                <a:ea typeface="Yeseva One" panose="00000500000000000000" charset="0"/>
                <a:cs typeface="Times New Roman" panose="02020603050405020304" pitchFamily="18" charset="0"/>
                <a:sym typeface="+mn-ea"/>
              </a:rPr>
              <a:t>ừ đồng nghĩa </a:t>
            </a:r>
            <a:r>
              <a:rPr lang="en-US" altLang="zh-CN" sz="6000" b="1">
                <a:solidFill>
                  <a:schemeClr val="bg1"/>
                </a:solidFill>
                <a:latin typeface="Times New Roman" panose="02020603050405020304" pitchFamily="18" charset="0"/>
                <a:ea typeface="Yeseva One" panose="00000500000000000000" charset="0"/>
                <a:cs typeface="Times New Roman" panose="02020603050405020304" pitchFamily="18" charset="0"/>
                <a:sym typeface="+mn-ea"/>
              </a:rPr>
              <a:t>với </a:t>
            </a:r>
            <a:r>
              <a:rPr lang="zh-CN" altLang="en-US" sz="6000" b="1" kern="0">
                <a:solidFill>
                  <a:schemeClr val="accent6">
                    <a:lumMod val="60000"/>
                    <a:lumOff val="40000"/>
                  </a:schemeClr>
                </a:solidFill>
                <a:latin typeface="Times New Roman" panose="02020603050405020304" pitchFamily="18" charset="0"/>
                <a:ea typeface="Yeseva One" panose="00000500000000000000" charset="0"/>
                <a:cs typeface="Times New Roman" panose="02020603050405020304" pitchFamily="18" charset="0"/>
                <a:sym typeface="+mn-ea"/>
              </a:rPr>
              <a:t>đ</a:t>
            </a:r>
            <a:r>
              <a:rPr lang="zh-CN" altLang="en-US" sz="6000" b="1" kern="0" dirty="0">
                <a:solidFill>
                  <a:schemeClr val="accent6">
                    <a:lumMod val="60000"/>
                    <a:lumOff val="40000"/>
                  </a:schemeClr>
                </a:solidFill>
                <a:latin typeface="Times New Roman" panose="02020603050405020304" pitchFamily="18" charset="0"/>
                <a:ea typeface="Yeseva One" panose="00000500000000000000" charset="0"/>
                <a:cs typeface="Times New Roman" panose="02020603050405020304" pitchFamily="18" charset="0"/>
                <a:sym typeface="+mn-ea"/>
              </a:rPr>
              <a:t>ẹp</a:t>
            </a:r>
            <a:endParaRPr lang="zh-CN" altLang="en-US" sz="6000" b="1" kern="0" dirty="0">
              <a:solidFill>
                <a:schemeClr val="accent6">
                  <a:lumMod val="60000"/>
                  <a:lumOff val="40000"/>
                </a:schemeClr>
              </a:solidFill>
              <a:latin typeface="Times New Roman" panose="02020603050405020304" pitchFamily="18" charset="0"/>
              <a:ea typeface="Yeseva One" panose="00000500000000000000" charset="0"/>
              <a:cs typeface="Times New Roman" panose="02020603050405020304" pitchFamily="18" charset="0"/>
              <a:sym typeface="+mn-ea"/>
            </a:endParaRPr>
          </a:p>
        </p:txBody>
      </p:sp>
      <p:sp>
        <p:nvSpPr>
          <p:cNvPr id="7" name="圆角矩形标注 3"/>
          <p:cNvSpPr/>
          <p:nvPr/>
        </p:nvSpPr>
        <p:spPr>
          <a:xfrm>
            <a:off x="60004" y="987457"/>
            <a:ext cx="1359978" cy="1067864"/>
          </a:xfrm>
          <a:prstGeom prst="wedgeRoundRectCallout">
            <a:avLst>
              <a:gd name="adj1" fmla="val -1644"/>
              <a:gd name="adj2" fmla="val 76875"/>
              <a:gd name="adj3" fmla="val 16667"/>
            </a:avLst>
          </a:prstGeom>
          <a:gradFill flip="none" rotWithShape="1">
            <a:gsLst>
              <a:gs pos="0">
                <a:schemeClr val="accent5">
                  <a:lumMod val="90000"/>
                  <a:lumOff val="10000"/>
                </a:schemeClr>
              </a:gs>
              <a:gs pos="100000">
                <a:srgbClr val="00B0F0">
                  <a:tint val="44500"/>
                  <a:satMod val="160000"/>
                </a:srgbClr>
              </a:gs>
            </a:gsLst>
            <a:lin ang="2700000" scaled="1"/>
            <a:tileRect/>
          </a:gra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zh-CN" sz="3600" b="1">
                <a:latin typeface="Times New Roman" panose="02020603050405020304" pitchFamily="18" charset="0"/>
                <a:cs typeface="Times New Roman" panose="02020603050405020304" pitchFamily="18" charset="0"/>
              </a:rPr>
              <a:t>Mĩ lệ</a:t>
            </a:r>
            <a:endParaRPr lang="en-GB" altLang="zh-CN" sz="3600" b="1">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prism isInverted="1"/>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300"/>
                                        <p:tgtEl>
                                          <p:spTgt spid="3"/>
                                        </p:tgtEl>
                                      </p:cBhvr>
                                    </p:animEffect>
                                    <p:anim calcmode="lin" valueType="num">
                                      <p:cBhvr>
                                        <p:cTn id="15" dur="300" fill="hold"/>
                                        <p:tgtEl>
                                          <p:spTgt spid="3"/>
                                        </p:tgtEl>
                                        <p:attrNameLst>
                                          <p:attrName>ppt_x</p:attrName>
                                        </p:attrNameLst>
                                      </p:cBhvr>
                                      <p:tavLst>
                                        <p:tav tm="0">
                                          <p:val>
                                            <p:strVal val="#ppt_x"/>
                                          </p:val>
                                        </p:tav>
                                        <p:tav tm="100000">
                                          <p:val>
                                            <p:strVal val="#ppt_x"/>
                                          </p:val>
                                        </p:tav>
                                      </p:tavLst>
                                    </p:anim>
                                    <p:anim calcmode="lin" valueType="num">
                                      <p:cBhvr>
                                        <p:cTn id="16" dur="300" fill="hold"/>
                                        <p:tgtEl>
                                          <p:spTgt spid="3"/>
                                        </p:tgtEl>
                                        <p:attrNameLst>
                                          <p:attrName>ppt_y</p:attrName>
                                        </p:attrNameLst>
                                      </p:cBhvr>
                                      <p:tavLst>
                                        <p:tav tm="0">
                                          <p:val>
                                            <p:strVal val="#ppt_y+.1"/>
                                          </p:val>
                                        </p:tav>
                                        <p:tav tm="100000">
                                          <p:val>
                                            <p:strVal val="#ppt_y"/>
                                          </p:val>
                                        </p:tav>
                                      </p:tavLst>
                                    </p:anim>
                                  </p:childTnLst>
                                </p:cTn>
                              </p:par>
                            </p:childTnLst>
                          </p:cTn>
                        </p:par>
                        <p:par>
                          <p:cTn id="17" fill="hold">
                            <p:stCondLst>
                              <p:cond delay="500"/>
                            </p:stCondLst>
                            <p:childTnLst>
                              <p:par>
                                <p:cTn id="18" presetID="42" presetClass="entr" presetSubtype="0"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300"/>
                                        <p:tgtEl>
                                          <p:spTgt spid="10"/>
                                        </p:tgtEl>
                                      </p:cBhvr>
                                    </p:animEffect>
                                    <p:anim calcmode="lin" valueType="num">
                                      <p:cBhvr>
                                        <p:cTn id="21" dur="300" fill="hold"/>
                                        <p:tgtEl>
                                          <p:spTgt spid="10"/>
                                        </p:tgtEl>
                                        <p:attrNameLst>
                                          <p:attrName>ppt_x</p:attrName>
                                        </p:attrNameLst>
                                      </p:cBhvr>
                                      <p:tavLst>
                                        <p:tav tm="0">
                                          <p:val>
                                            <p:strVal val="#ppt_x"/>
                                          </p:val>
                                        </p:tav>
                                        <p:tav tm="100000">
                                          <p:val>
                                            <p:strVal val="#ppt_x"/>
                                          </p:val>
                                        </p:tav>
                                      </p:tavLst>
                                    </p:anim>
                                    <p:anim calcmode="lin" valueType="num">
                                      <p:cBhvr>
                                        <p:cTn id="22" dur="300" fill="hold"/>
                                        <p:tgtEl>
                                          <p:spTgt spid="10"/>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50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300"/>
                                        <p:tgtEl>
                                          <p:spTgt spid="2"/>
                                        </p:tgtEl>
                                      </p:cBhvr>
                                    </p:animEffect>
                                    <p:anim calcmode="lin" valueType="num">
                                      <p:cBhvr>
                                        <p:cTn id="27" dur="300" fill="hold"/>
                                        <p:tgtEl>
                                          <p:spTgt spid="2"/>
                                        </p:tgtEl>
                                        <p:attrNameLst>
                                          <p:attrName>ppt_x</p:attrName>
                                        </p:attrNameLst>
                                      </p:cBhvr>
                                      <p:tavLst>
                                        <p:tav tm="0">
                                          <p:val>
                                            <p:strVal val="#ppt_x"/>
                                          </p:val>
                                        </p:tav>
                                        <p:tav tm="100000">
                                          <p:val>
                                            <p:strVal val="#ppt_x"/>
                                          </p:val>
                                        </p:tav>
                                      </p:tavLst>
                                    </p:anim>
                                    <p:anim calcmode="lin" valueType="num">
                                      <p:cBhvr>
                                        <p:cTn id="28" dur="300" fill="hold"/>
                                        <p:tgtEl>
                                          <p:spTgt spid="2"/>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50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300"/>
                                        <p:tgtEl>
                                          <p:spTgt spid="4"/>
                                        </p:tgtEl>
                                      </p:cBhvr>
                                    </p:animEffect>
                                    <p:anim calcmode="lin" valueType="num">
                                      <p:cBhvr>
                                        <p:cTn id="33" dur="300" fill="hold"/>
                                        <p:tgtEl>
                                          <p:spTgt spid="4"/>
                                        </p:tgtEl>
                                        <p:attrNameLst>
                                          <p:attrName>ppt_x</p:attrName>
                                        </p:attrNameLst>
                                      </p:cBhvr>
                                      <p:tavLst>
                                        <p:tav tm="0">
                                          <p:val>
                                            <p:strVal val="#ppt_x"/>
                                          </p:val>
                                        </p:tav>
                                        <p:tav tm="100000">
                                          <p:val>
                                            <p:strVal val="#ppt_x"/>
                                          </p:val>
                                        </p:tav>
                                      </p:tavLst>
                                    </p:anim>
                                    <p:anim calcmode="lin" valueType="num">
                                      <p:cBhvr>
                                        <p:cTn id="34" dur="300" fill="hold"/>
                                        <p:tgtEl>
                                          <p:spTgt spid="4"/>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50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300"/>
                                        <p:tgtEl>
                                          <p:spTgt spid="7"/>
                                        </p:tgtEl>
                                      </p:cBhvr>
                                    </p:animEffect>
                                    <p:anim calcmode="lin" valueType="num">
                                      <p:cBhvr>
                                        <p:cTn id="39" dur="300" fill="hold"/>
                                        <p:tgtEl>
                                          <p:spTgt spid="7"/>
                                        </p:tgtEl>
                                        <p:attrNameLst>
                                          <p:attrName>ppt_x</p:attrName>
                                        </p:attrNameLst>
                                      </p:cBhvr>
                                      <p:tavLst>
                                        <p:tav tm="0">
                                          <p:val>
                                            <p:strVal val="#ppt_x"/>
                                          </p:val>
                                        </p:tav>
                                        <p:tav tm="100000">
                                          <p:val>
                                            <p:strVal val="#ppt_x"/>
                                          </p:val>
                                        </p:tav>
                                      </p:tavLst>
                                    </p:anim>
                                    <p:anim calcmode="lin" valueType="num">
                                      <p:cBhvr>
                                        <p:cTn id="40" dur="3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animBg="1"/>
      <p:bldP spid="10" grpId="0" bldLvl="0" animBg="1"/>
      <p:bldP spid="5" grpId="0"/>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51" descr="未标题-2.png"/>
          <p:cNvPicPr>
            <a:picLocks noChangeAspect="1"/>
          </p:cNvPicPr>
          <p:nvPr/>
        </p:nvPicPr>
        <p:blipFill>
          <a:blip r:embed="rId1" cstate="print"/>
          <a:stretch>
            <a:fillRect/>
          </a:stretch>
        </p:blipFill>
        <p:spPr>
          <a:xfrm>
            <a:off x="4671060" y="3081655"/>
            <a:ext cx="3491230" cy="136525"/>
          </a:xfrm>
          <a:prstGeom prst="rect">
            <a:avLst/>
          </a:prstGeom>
        </p:spPr>
      </p:pic>
      <p:pic>
        <p:nvPicPr>
          <p:cNvPr id="3" name="图片 52" descr="未标题-2.png"/>
          <p:cNvPicPr>
            <a:picLocks noChangeAspect="1"/>
          </p:cNvPicPr>
          <p:nvPr/>
        </p:nvPicPr>
        <p:blipFill>
          <a:blip r:embed="rId2" cstate="print"/>
          <a:stretch>
            <a:fillRect/>
          </a:stretch>
        </p:blipFill>
        <p:spPr>
          <a:xfrm>
            <a:off x="4560418" y="2970610"/>
            <a:ext cx="324803" cy="324803"/>
          </a:xfrm>
          <a:prstGeom prst="rect">
            <a:avLst/>
          </a:prstGeom>
        </p:spPr>
      </p:pic>
      <p:pic>
        <p:nvPicPr>
          <p:cNvPr id="4" name="图片 53" descr="未标题-2.png"/>
          <p:cNvPicPr>
            <a:picLocks noChangeAspect="1"/>
          </p:cNvPicPr>
          <p:nvPr/>
        </p:nvPicPr>
        <p:blipFill>
          <a:blip r:embed="rId3" cstate="print"/>
          <a:stretch>
            <a:fillRect/>
          </a:stretch>
        </p:blipFill>
        <p:spPr>
          <a:xfrm>
            <a:off x="4670907" y="2644634"/>
            <a:ext cx="479993" cy="576263"/>
          </a:xfrm>
          <a:prstGeom prst="rect">
            <a:avLst/>
          </a:prstGeom>
        </p:spPr>
      </p:pic>
      <p:sp>
        <p:nvSpPr>
          <p:cNvPr id="5" name="TextBox 54"/>
          <p:cNvSpPr txBox="1"/>
          <p:nvPr/>
        </p:nvSpPr>
        <p:spPr>
          <a:xfrm>
            <a:off x="5076190" y="2643758"/>
            <a:ext cx="3858260" cy="953135"/>
          </a:xfrm>
          <a:prstGeom prst="rect">
            <a:avLst/>
          </a:prstGeom>
          <a:noFill/>
        </p:spPr>
        <p:txBody>
          <a:bodyPr wrap="square" rtlCol="0">
            <a:spAutoFit/>
          </a:bodyPr>
          <a:lstStyle/>
          <a:p>
            <a:r>
              <a:rPr lang="en-GB" altLang="en-US" sz="2800" b="1" dirty="0">
                <a:solidFill>
                  <a:schemeClr val="bg1"/>
                </a:solidFill>
                <a:latin typeface="Times New Roman" panose="02020603050405020304" pitchFamily="18" charset="0"/>
                <a:ea typeface="Yeseva One" panose="00000500000000000000" charset="0"/>
                <a:cs typeface="Times New Roman" panose="02020603050405020304" pitchFamily="18" charset="0"/>
              </a:rPr>
              <a:t> b. </a:t>
            </a:r>
            <a:r>
              <a:rPr lang="en-US" altLang="zh-CN" sz="2800" b="1" dirty="0">
                <a:solidFill>
                  <a:schemeClr val="bg1"/>
                </a:solidFill>
                <a:latin typeface="Times New Roman" panose="02020603050405020304" pitchFamily="18" charset="0"/>
                <a:ea typeface="Yeseva One" panose="00000500000000000000" charset="0"/>
                <a:cs typeface="Times New Roman" panose="02020603050405020304" pitchFamily="18" charset="0"/>
              </a:rPr>
              <a:t>Tìm</a:t>
            </a:r>
            <a:r>
              <a:rPr lang="en-GB" altLang="en-US" sz="2800" b="1" dirty="0">
                <a:solidFill>
                  <a:schemeClr val="bg1"/>
                </a:solidFill>
                <a:latin typeface="Times New Roman" panose="02020603050405020304" pitchFamily="18" charset="0"/>
                <a:ea typeface="Yeseva One" panose="00000500000000000000" charset="0"/>
                <a:cs typeface="Times New Roman" panose="02020603050405020304" pitchFamily="18" charset="0"/>
              </a:rPr>
              <a:t> </a:t>
            </a:r>
            <a:r>
              <a:rPr lang="en-US" altLang="zh-CN" sz="2800" b="1" dirty="0">
                <a:solidFill>
                  <a:schemeClr val="bg1"/>
                </a:solidFill>
                <a:latin typeface="Times New Roman" panose="02020603050405020304" pitchFamily="18" charset="0"/>
                <a:ea typeface="Yeseva One" panose="00000500000000000000" charset="0"/>
                <a:cs typeface="Times New Roman" panose="02020603050405020304" pitchFamily="18" charset="0"/>
              </a:rPr>
              <a:t>từ đồng nghĩa với </a:t>
            </a:r>
            <a:r>
              <a:rPr lang="zh-CN" altLang="en-US" sz="2800" b="1" kern="0" dirty="0">
                <a:solidFill>
                  <a:schemeClr val="accent6">
                    <a:lumMod val="60000"/>
                    <a:lumOff val="40000"/>
                  </a:schemeClr>
                </a:solidFill>
                <a:latin typeface="Times New Roman" panose="02020603050405020304" pitchFamily="18" charset="0"/>
                <a:ea typeface="Yeseva One" panose="00000500000000000000" charset="0"/>
                <a:cs typeface="Times New Roman" panose="02020603050405020304" pitchFamily="18" charset="0"/>
              </a:rPr>
              <a:t>to</a:t>
            </a:r>
            <a:r>
              <a:rPr lang="en-GB" altLang="zh-CN" sz="2800" b="1" kern="0" dirty="0">
                <a:solidFill>
                  <a:schemeClr val="accent6">
                    <a:lumMod val="60000"/>
                    <a:lumOff val="40000"/>
                  </a:schemeClr>
                </a:solidFill>
                <a:latin typeface="Times New Roman" panose="02020603050405020304" pitchFamily="18" charset="0"/>
                <a:ea typeface="Yeseva One" panose="00000500000000000000" charset="0"/>
                <a:cs typeface="Times New Roman" panose="02020603050405020304" pitchFamily="18" charset="0"/>
              </a:rPr>
              <a:t> lớn</a:t>
            </a:r>
            <a:endParaRPr lang="en-GB" altLang="zh-CN" sz="2800" b="1" kern="0" dirty="0">
              <a:ln w="12700">
                <a:solidFill>
                  <a:schemeClr val="tx2">
                    <a:lumMod val="75000"/>
                  </a:schemeClr>
                </a:solidFill>
                <a:prstDash val="solid"/>
              </a:ln>
              <a:solidFill>
                <a:schemeClr val="accent6">
                  <a:lumMod val="60000"/>
                  <a:lumOff val="40000"/>
                </a:schemeClr>
              </a:solidFill>
              <a:effectLst>
                <a:outerShdw dist="38100" dir="2640000" algn="bl" rotWithShape="0">
                  <a:schemeClr val="tx2">
                    <a:lumMod val="75000"/>
                  </a:schemeClr>
                </a:outerShdw>
              </a:effectLst>
              <a:latin typeface="Times New Roman" panose="02020603050405020304" pitchFamily="18" charset="0"/>
              <a:ea typeface="Yeseva One" panose="00000500000000000000" charset="0"/>
              <a:cs typeface="Times New Roman" panose="02020603050405020304" pitchFamily="18" charset="0"/>
            </a:endParaRPr>
          </a:p>
        </p:txBody>
      </p:sp>
      <p:pic>
        <p:nvPicPr>
          <p:cNvPr id="6" name="图片 51" descr="未标题-2.png"/>
          <p:cNvPicPr>
            <a:picLocks noChangeAspect="1"/>
          </p:cNvPicPr>
          <p:nvPr/>
        </p:nvPicPr>
        <p:blipFill>
          <a:blip r:embed="rId1" cstate="print"/>
          <a:stretch>
            <a:fillRect/>
          </a:stretch>
        </p:blipFill>
        <p:spPr>
          <a:xfrm>
            <a:off x="3014980" y="4081145"/>
            <a:ext cx="3949700" cy="154305"/>
          </a:xfrm>
          <a:prstGeom prst="rect">
            <a:avLst/>
          </a:prstGeom>
        </p:spPr>
      </p:pic>
      <p:pic>
        <p:nvPicPr>
          <p:cNvPr id="7" name="图片 52" descr="未标题-2.png"/>
          <p:cNvPicPr>
            <a:picLocks noChangeAspect="1"/>
          </p:cNvPicPr>
          <p:nvPr/>
        </p:nvPicPr>
        <p:blipFill>
          <a:blip r:embed="rId2" cstate="print"/>
          <a:stretch>
            <a:fillRect/>
          </a:stretch>
        </p:blipFill>
        <p:spPr>
          <a:xfrm>
            <a:off x="2904338" y="3980895"/>
            <a:ext cx="324803" cy="324803"/>
          </a:xfrm>
          <a:prstGeom prst="rect">
            <a:avLst/>
          </a:prstGeom>
        </p:spPr>
      </p:pic>
      <p:pic>
        <p:nvPicPr>
          <p:cNvPr id="8" name="图片 53" descr="未标题-2.png"/>
          <p:cNvPicPr>
            <a:picLocks noChangeAspect="1"/>
          </p:cNvPicPr>
          <p:nvPr/>
        </p:nvPicPr>
        <p:blipFill>
          <a:blip r:embed="rId3" cstate="print"/>
          <a:stretch>
            <a:fillRect/>
          </a:stretch>
        </p:blipFill>
        <p:spPr>
          <a:xfrm>
            <a:off x="3014827" y="3654919"/>
            <a:ext cx="479993" cy="576263"/>
          </a:xfrm>
          <a:prstGeom prst="rect">
            <a:avLst/>
          </a:prstGeom>
        </p:spPr>
      </p:pic>
      <p:sp>
        <p:nvSpPr>
          <p:cNvPr id="9" name="TextBox 54"/>
          <p:cNvSpPr txBox="1"/>
          <p:nvPr/>
        </p:nvSpPr>
        <p:spPr>
          <a:xfrm>
            <a:off x="3420110" y="3633867"/>
            <a:ext cx="3858260" cy="954107"/>
          </a:xfrm>
          <a:prstGeom prst="rect">
            <a:avLst/>
          </a:prstGeom>
          <a:noFill/>
        </p:spPr>
        <p:txBody>
          <a:bodyPr wrap="square" rtlCol="0">
            <a:spAutoFit/>
          </a:bodyPr>
          <a:lstStyle/>
          <a:p>
            <a:pPr algn="l">
              <a:spcBef>
                <a:spcPts val="0"/>
              </a:spcBef>
              <a:spcAft>
                <a:spcPts val="0"/>
              </a:spcAft>
              <a:buClrTx/>
              <a:buSzTx/>
              <a:buFontTx/>
              <a:defRPr/>
            </a:pPr>
            <a:r>
              <a:rPr lang="en-GB" altLang="en-US" sz="2800" b="1" dirty="0">
                <a:solidFill>
                  <a:schemeClr val="bg1"/>
                </a:solidFill>
                <a:latin typeface="Times New Roman" panose="02020603050405020304" pitchFamily="18" charset="0"/>
                <a:ea typeface="Yeseva One" panose="00000500000000000000" charset="0"/>
                <a:cs typeface="Times New Roman" panose="02020603050405020304" pitchFamily="18" charset="0"/>
              </a:rPr>
              <a:t>c. </a:t>
            </a:r>
            <a:r>
              <a:rPr lang="en-US" altLang="zh-CN" sz="2800" b="1" dirty="0">
                <a:solidFill>
                  <a:schemeClr val="bg1"/>
                </a:solidFill>
                <a:latin typeface="Times New Roman" panose="02020603050405020304" pitchFamily="18" charset="0"/>
                <a:ea typeface="Yeseva One" panose="00000500000000000000" charset="0"/>
                <a:cs typeface="Times New Roman" panose="02020603050405020304" pitchFamily="18" charset="0"/>
              </a:rPr>
              <a:t>Tìm</a:t>
            </a:r>
            <a:r>
              <a:rPr lang="en-GB" altLang="en-US" sz="2800" b="1" dirty="0">
                <a:solidFill>
                  <a:schemeClr val="bg1"/>
                </a:solidFill>
                <a:latin typeface="Times New Roman" panose="02020603050405020304" pitchFamily="18" charset="0"/>
                <a:ea typeface="Yeseva One" panose="00000500000000000000" charset="0"/>
                <a:cs typeface="Times New Roman" panose="02020603050405020304" pitchFamily="18" charset="0"/>
              </a:rPr>
              <a:t> </a:t>
            </a:r>
            <a:r>
              <a:rPr lang="en-US" altLang="zh-CN" sz="2800" b="1" dirty="0">
                <a:solidFill>
                  <a:schemeClr val="bg1"/>
                </a:solidFill>
                <a:latin typeface="Times New Roman" panose="02020603050405020304" pitchFamily="18" charset="0"/>
                <a:ea typeface="Yeseva One" panose="00000500000000000000" charset="0"/>
                <a:cs typeface="Times New Roman" panose="02020603050405020304" pitchFamily="18" charset="0"/>
              </a:rPr>
              <a:t>từ đồng nghĩa với </a:t>
            </a:r>
            <a:r>
              <a:rPr lang="zh-CN" altLang="en-US" sz="2800" b="1" kern="0" dirty="0">
                <a:solidFill>
                  <a:schemeClr val="accent6">
                    <a:lumMod val="60000"/>
                    <a:lumOff val="40000"/>
                  </a:schemeClr>
                </a:solidFill>
                <a:latin typeface="Times New Roman" panose="02020603050405020304" pitchFamily="18" charset="0"/>
                <a:ea typeface="Yeseva One" panose="00000500000000000000" charset="0"/>
                <a:cs typeface="Times New Roman" panose="02020603050405020304" pitchFamily="18" charset="0"/>
              </a:rPr>
              <a:t>học tập</a:t>
            </a:r>
            <a:endParaRPr lang="zh-CN" altLang="en-US" sz="2800" b="1" kern="0" dirty="0">
              <a:solidFill>
                <a:schemeClr val="accent6">
                  <a:lumMod val="60000"/>
                  <a:lumOff val="40000"/>
                </a:schemeClr>
              </a:solidFill>
              <a:latin typeface="Times New Roman" panose="02020603050405020304" pitchFamily="18" charset="0"/>
              <a:ea typeface="Yeseva One" panose="00000500000000000000" charset="0"/>
              <a:cs typeface="Times New Roman" panose="02020603050405020304" pitchFamily="18" charset="0"/>
            </a:endParaRPr>
          </a:p>
        </p:txBody>
      </p:sp>
      <p:pic>
        <p:nvPicPr>
          <p:cNvPr id="6146" name="Picture 2" descr="F:\360安全浏览器下载\六一\Nipic_2531170_b95b5e79d8a6cffe\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250" y="2438910"/>
            <a:ext cx="1756295" cy="2432018"/>
          </a:xfrm>
          <a:prstGeom prst="rect">
            <a:avLst/>
          </a:prstGeom>
          <a:noFill/>
          <a:extLst>
            <a:ext uri="{909E8E84-426E-40DD-AFC4-6F175D3DCCD1}">
              <a14:hiddenFill xmlns:a14="http://schemas.microsoft.com/office/drawing/2010/main">
                <a:solidFill>
                  <a:srgbClr val="FFFFFF"/>
                </a:solidFill>
              </a14:hiddenFill>
            </a:ext>
          </a:extLst>
        </p:spPr>
      </p:pic>
      <p:sp>
        <p:nvSpPr>
          <p:cNvPr id="11" name="云形标注 2"/>
          <p:cNvSpPr/>
          <p:nvPr/>
        </p:nvSpPr>
        <p:spPr>
          <a:xfrm>
            <a:off x="1294764" y="663575"/>
            <a:ext cx="4933419" cy="1983105"/>
          </a:xfrm>
          <a:prstGeom prst="cloudCallout">
            <a:avLst>
              <a:gd name="adj1" fmla="val -21735"/>
              <a:gd name="adj2" fmla="val 81360"/>
            </a:avLst>
          </a:prstGeom>
          <a:gradFill flip="none" rotWithShape="1">
            <a:gsLst>
              <a:gs pos="100000">
                <a:srgbClr val="92D050">
                  <a:tint val="66000"/>
                  <a:satMod val="160000"/>
                </a:srgbClr>
              </a:gs>
              <a:gs pos="0">
                <a:srgbClr val="92D050"/>
              </a:gs>
            </a:gsLst>
            <a:lin ang="5400000" scaled="1"/>
            <a:tileRect/>
          </a:gradFill>
          <a:ln w="28575">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zh-CN" sz="3200" b="1">
                <a:latin typeface="Times New Roman" panose="02020603050405020304" pitchFamily="18" charset="0"/>
                <a:cs typeface="Times New Roman" panose="02020603050405020304" pitchFamily="18" charset="0"/>
              </a:rPr>
              <a:t>Các em có 1 phút để suy nghĩ nhé! </a:t>
            </a:r>
            <a:endParaRPr lang="en-GB" altLang="zh-CN" sz="3200" b="1">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par>
                          <p:cTn id="10" fill="hold">
                            <p:stCondLst>
                              <p:cond delay="1000"/>
                            </p:stCondLst>
                            <p:childTnLst>
                              <p:par>
                                <p:cTn id="11" presetID="2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par>
                          <p:cTn id="23" fill="hold">
                            <p:stCondLst>
                              <p:cond delay="2500"/>
                            </p:stCondLst>
                            <p:childTnLst>
                              <p:par>
                                <p:cTn id="24" presetID="52" presetClass="entr" presetSubtype="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Scale>
                                      <p:cBhvr>
                                        <p:cTn id="26"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8"/>
                                        </p:tgtEl>
                                        <p:attrNameLst>
                                          <p:attrName>ppt_x</p:attrName>
                                          <p:attrName>ppt_y</p:attrName>
                                        </p:attrNameLst>
                                      </p:cBhvr>
                                    </p:animMotion>
                                    <p:animEffect transition="in" filter="fade">
                                      <p:cBhvr>
                                        <p:cTn id="28" dur="1000"/>
                                        <p:tgtEl>
                                          <p:spTgt spid="8"/>
                                        </p:tgtEl>
                                      </p:cBhvr>
                                    </p:animEffect>
                                  </p:childTnLst>
                                </p:cTn>
                              </p:par>
                            </p:childTnLst>
                          </p:cTn>
                        </p:par>
                        <p:par>
                          <p:cTn id="29" fill="hold">
                            <p:stCondLst>
                              <p:cond delay="3500"/>
                            </p:stCondLst>
                            <p:childTnLst>
                              <p:par>
                                <p:cTn id="30" presetID="23" presetClass="entr" presetSubtype="16"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childTnLst>
                          </p:cTn>
                        </p:par>
                        <p:par>
                          <p:cTn id="34" fill="hold">
                            <p:stCondLst>
                              <p:cond delay="4000"/>
                            </p:stCondLst>
                            <p:childTnLst>
                              <p:par>
                                <p:cTn id="35" presetID="22" presetClass="entr" presetSubtype="8"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up)">
                                      <p:cBhvr>
                                        <p:cTn id="41" dur="500"/>
                                        <p:tgtEl>
                                          <p:spTgt spid="9"/>
                                        </p:tgtEl>
                                      </p:cBhvr>
                                    </p:animEffect>
                                  </p:childTnLst>
                                </p:cTn>
                              </p:par>
                            </p:childTnLst>
                          </p:cTn>
                        </p:par>
                        <p:par>
                          <p:cTn id="42" fill="hold">
                            <p:stCondLst>
                              <p:cond delay="5000"/>
                            </p:stCondLst>
                            <p:childTnLst>
                              <p:par>
                                <p:cTn id="43" presetID="52" presetClass="entr" presetSubtype="0" fill="hold" nodeType="afterEffect">
                                  <p:stCondLst>
                                    <p:cond delay="0"/>
                                  </p:stCondLst>
                                  <p:childTnLst>
                                    <p:set>
                                      <p:cBhvr>
                                        <p:cTn id="44" dur="1" fill="hold">
                                          <p:stCondLst>
                                            <p:cond delay="0"/>
                                          </p:stCondLst>
                                        </p:cTn>
                                        <p:tgtEl>
                                          <p:spTgt spid="6146"/>
                                        </p:tgtEl>
                                        <p:attrNameLst>
                                          <p:attrName>style.visibility</p:attrName>
                                        </p:attrNameLst>
                                      </p:cBhvr>
                                      <p:to>
                                        <p:strVal val="visible"/>
                                      </p:to>
                                    </p:set>
                                    <p:animScale>
                                      <p:cBhvr>
                                        <p:cTn id="45" dur="1000" decel="50000" fill="hold">
                                          <p:stCondLst>
                                            <p:cond delay="0"/>
                                          </p:stCondLst>
                                        </p:cTn>
                                        <p:tgtEl>
                                          <p:spTgt spid="61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6146"/>
                                        </p:tgtEl>
                                        <p:attrNameLst>
                                          <p:attrName>ppt_x</p:attrName>
                                          <p:attrName>ppt_y</p:attrName>
                                        </p:attrNameLst>
                                      </p:cBhvr>
                                    </p:animMotion>
                                    <p:animEffect transition="in" filter="fade">
                                      <p:cBhvr>
                                        <p:cTn id="47" dur="1000"/>
                                        <p:tgtEl>
                                          <p:spTgt spid="6146"/>
                                        </p:tgtEl>
                                      </p:cBhvr>
                                    </p:animEffect>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300"/>
                                        <p:tgtEl>
                                          <p:spTgt spid="11"/>
                                        </p:tgtEl>
                                      </p:cBhvr>
                                    </p:animEffect>
                                    <p:anim calcmode="lin" valueType="num">
                                      <p:cBhvr>
                                        <p:cTn id="52" dur="300" fill="hold"/>
                                        <p:tgtEl>
                                          <p:spTgt spid="11"/>
                                        </p:tgtEl>
                                        <p:attrNameLst>
                                          <p:attrName>ppt_x</p:attrName>
                                        </p:attrNameLst>
                                      </p:cBhvr>
                                      <p:tavLst>
                                        <p:tav tm="0">
                                          <p:val>
                                            <p:strVal val="#ppt_x"/>
                                          </p:val>
                                        </p:tav>
                                        <p:tav tm="100000">
                                          <p:val>
                                            <p:strVal val="#ppt_x"/>
                                          </p:val>
                                        </p:tav>
                                      </p:tavLst>
                                    </p:anim>
                                    <p:anim calcmode="lin" valueType="num">
                                      <p:cBhvr>
                                        <p:cTn id="53" dur="3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86" descr="书本蓝阴影"/>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7950" y="483235"/>
            <a:ext cx="8322945" cy="439229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88"/>
          <p:cNvSpPr>
            <a:spLocks noChangeArrowheads="1"/>
          </p:cNvSpPr>
          <p:nvPr/>
        </p:nvSpPr>
        <p:spPr bwMode="auto">
          <a:xfrm rot="21300000">
            <a:off x="1511323" y="1666416"/>
            <a:ext cx="1729105" cy="2456057"/>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scene3d>
              <a:camera prst="orthographicFront"/>
              <a:lightRig rig="threePt" dir="t"/>
            </a:scene3d>
          </a:bodyPr>
          <a:lstStyle/>
          <a:p>
            <a:pPr>
              <a:lnSpc>
                <a:spcPct val="80000"/>
              </a:lnSpc>
              <a:spcBef>
                <a:spcPts val="0"/>
              </a:spcBef>
              <a:spcAft>
                <a:spcPts val="0"/>
              </a:spcAft>
              <a:defRPr/>
            </a:pPr>
            <a:r>
              <a:rPr lang="zh-CN" altLang="en-US" sz="2400" kern="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Yeseva One" panose="00000500000000000000" charset="0"/>
                <a:cs typeface="Times New Roman" panose="02020603050405020304" pitchFamily="18" charset="0"/>
              </a:rPr>
              <a:t>to tướng</a:t>
            </a:r>
            <a:endParaRPr lang="zh-CN" altLang="en-US" sz="2400" kern="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Yeseva One" panose="00000500000000000000" charset="0"/>
              <a:cs typeface="Times New Roman" panose="02020603050405020304" pitchFamily="18" charset="0"/>
            </a:endParaRPr>
          </a:p>
          <a:p>
            <a:pPr>
              <a:lnSpc>
                <a:spcPct val="80000"/>
              </a:lnSpc>
              <a:spcBef>
                <a:spcPts val="0"/>
              </a:spcBef>
              <a:spcAft>
                <a:spcPts val="0"/>
              </a:spcAft>
              <a:defRPr/>
            </a:pPr>
            <a:r>
              <a:rPr lang="zh-CN" altLang="en-US" sz="2400" kern="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Yeseva One" panose="00000500000000000000" charset="0"/>
                <a:cs typeface="Times New Roman" panose="02020603050405020304" pitchFamily="18" charset="0"/>
              </a:rPr>
              <a:t>to đùng</a:t>
            </a:r>
            <a:endParaRPr lang="zh-CN" altLang="en-US" sz="2400" kern="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Yeseva One" panose="00000500000000000000" charset="0"/>
              <a:cs typeface="Times New Roman" panose="02020603050405020304" pitchFamily="18" charset="0"/>
            </a:endParaRPr>
          </a:p>
          <a:p>
            <a:pPr>
              <a:lnSpc>
                <a:spcPct val="80000"/>
              </a:lnSpc>
              <a:spcBef>
                <a:spcPts val="0"/>
              </a:spcBef>
              <a:spcAft>
                <a:spcPts val="0"/>
              </a:spcAft>
              <a:defRPr/>
            </a:pPr>
            <a:r>
              <a:rPr lang="zh-CN" altLang="en-US" sz="2400" kern="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Yeseva One" panose="00000500000000000000" charset="0"/>
                <a:cs typeface="Times New Roman" panose="02020603050405020304" pitchFamily="18" charset="0"/>
              </a:rPr>
              <a:t>to to</a:t>
            </a:r>
            <a:endParaRPr lang="zh-CN" altLang="en-US" sz="2400" kern="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Yeseva One" panose="00000500000000000000" charset="0"/>
              <a:cs typeface="Times New Roman" panose="02020603050405020304" pitchFamily="18" charset="0"/>
            </a:endParaRPr>
          </a:p>
          <a:p>
            <a:pPr>
              <a:lnSpc>
                <a:spcPct val="80000"/>
              </a:lnSpc>
              <a:spcBef>
                <a:spcPts val="0"/>
              </a:spcBef>
              <a:spcAft>
                <a:spcPts val="0"/>
              </a:spcAft>
              <a:defRPr/>
            </a:pPr>
            <a:r>
              <a:rPr lang="zh-CN" altLang="en-US" sz="2400" kern="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Yeseva One" panose="00000500000000000000" charset="0"/>
                <a:cs typeface="Times New Roman" panose="02020603050405020304" pitchFamily="18" charset="0"/>
              </a:rPr>
              <a:t>khổng lồ</a:t>
            </a:r>
            <a:endParaRPr lang="zh-CN" altLang="en-US" sz="2400" kern="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Yeseva One" panose="00000500000000000000" charset="0"/>
              <a:cs typeface="Times New Roman" panose="02020603050405020304" pitchFamily="18" charset="0"/>
            </a:endParaRPr>
          </a:p>
          <a:p>
            <a:pPr>
              <a:lnSpc>
                <a:spcPct val="80000"/>
              </a:lnSpc>
              <a:spcBef>
                <a:spcPts val="0"/>
              </a:spcBef>
              <a:spcAft>
                <a:spcPts val="0"/>
              </a:spcAft>
              <a:defRPr/>
            </a:pPr>
            <a:r>
              <a:rPr lang="zh-CN" altLang="en-US" sz="2400" kern="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Yeseva One" panose="00000500000000000000" charset="0"/>
                <a:cs typeface="Times New Roman" panose="02020603050405020304" pitchFamily="18" charset="0"/>
              </a:rPr>
              <a:t>vĩ đại</a:t>
            </a:r>
            <a:endParaRPr lang="zh-CN" altLang="en-US" sz="2400" kern="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Yeseva One" panose="00000500000000000000" charset="0"/>
              <a:cs typeface="Times New Roman" panose="02020603050405020304" pitchFamily="18" charset="0"/>
            </a:endParaRPr>
          </a:p>
          <a:p>
            <a:pPr>
              <a:lnSpc>
                <a:spcPct val="80000"/>
              </a:lnSpc>
              <a:spcBef>
                <a:spcPts val="0"/>
              </a:spcBef>
              <a:spcAft>
                <a:spcPts val="0"/>
              </a:spcAft>
              <a:defRPr/>
            </a:pPr>
            <a:r>
              <a:rPr lang="zh-CN" altLang="en-US" sz="2400" kern="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Yeseva One" panose="00000500000000000000" charset="0"/>
                <a:cs typeface="Times New Roman" panose="02020603050405020304" pitchFamily="18" charset="0"/>
              </a:rPr>
              <a:t>hùng vĩ</a:t>
            </a:r>
            <a:endParaRPr lang="zh-CN" altLang="en-US" sz="2400" kern="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Yeseva One" panose="00000500000000000000" charset="0"/>
              <a:cs typeface="Times New Roman" panose="02020603050405020304" pitchFamily="18" charset="0"/>
            </a:endParaRPr>
          </a:p>
          <a:p>
            <a:pPr>
              <a:lnSpc>
                <a:spcPct val="80000"/>
              </a:lnSpc>
              <a:spcBef>
                <a:spcPts val="0"/>
              </a:spcBef>
              <a:spcAft>
                <a:spcPts val="0"/>
              </a:spcAft>
              <a:defRPr/>
            </a:pPr>
            <a:r>
              <a:rPr lang="en-US" altLang="zh-CN" sz="2400" kern="0">
                <a:solidFill>
                  <a:schemeClr val="tx1"/>
                </a:solidFill>
                <a:effectLst>
                  <a:outerShdw blurRad="38100" dist="19050" dir="2700000" algn="tl" rotWithShape="0">
                    <a:schemeClr val="dk1">
                      <a:alpha val="40000"/>
                    </a:schemeClr>
                  </a:outerShdw>
                </a:effectLst>
                <a:latin typeface="Times New Roman" panose="02020603050405020304" pitchFamily="18" charset="0"/>
                <a:ea typeface="Yeseva One" panose="00000500000000000000" charset="0"/>
                <a:cs typeface="Times New Roman" panose="02020603050405020304" pitchFamily="18" charset="0"/>
              </a:rPr>
              <a:t>to kềnh</a:t>
            </a:r>
            <a:endParaRPr lang="en-US" altLang="zh-CN" sz="2400" kern="0">
              <a:solidFill>
                <a:schemeClr val="tx1"/>
              </a:solidFill>
              <a:effectLst>
                <a:outerShdw blurRad="38100" dist="19050" dir="2700000" algn="tl" rotWithShape="0">
                  <a:schemeClr val="dk1">
                    <a:alpha val="40000"/>
                  </a:schemeClr>
                </a:outerShdw>
              </a:effectLst>
              <a:latin typeface="Times New Roman" panose="02020603050405020304" pitchFamily="18" charset="0"/>
              <a:ea typeface="Yeseva One" panose="00000500000000000000" charset="0"/>
              <a:cs typeface="Times New Roman" panose="02020603050405020304" pitchFamily="18" charset="0"/>
            </a:endParaRPr>
          </a:p>
          <a:p>
            <a:pPr>
              <a:lnSpc>
                <a:spcPct val="80000"/>
              </a:lnSpc>
              <a:spcBef>
                <a:spcPts val="0"/>
              </a:spcBef>
              <a:spcAft>
                <a:spcPts val="0"/>
              </a:spcAft>
              <a:defRPr/>
            </a:pPr>
            <a:r>
              <a:rPr lang="en-US" altLang="zh-CN" sz="2400" kern="0">
                <a:effectLst>
                  <a:outerShdw blurRad="38100" dist="19050" dir="2700000" algn="tl" rotWithShape="0">
                    <a:schemeClr val="dk1">
                      <a:alpha val="40000"/>
                    </a:schemeClr>
                  </a:outerShdw>
                </a:effectLst>
                <a:latin typeface="Times New Roman" panose="02020603050405020304" pitchFamily="18" charset="0"/>
                <a:ea typeface="Yeseva One" panose="00000500000000000000" charset="0"/>
                <a:cs typeface="Times New Roman" panose="02020603050405020304" pitchFamily="18" charset="0"/>
              </a:rPr>
              <a:t>to sụ</a:t>
            </a:r>
            <a:endParaRPr lang="zh-CN" altLang="en-US" sz="2400" kern="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Yeseva One" panose="00000500000000000000" charset="0"/>
              <a:cs typeface="Times New Roman" panose="02020603050405020304" pitchFamily="18" charset="0"/>
            </a:endParaRPr>
          </a:p>
        </p:txBody>
      </p:sp>
      <p:sp>
        <p:nvSpPr>
          <p:cNvPr id="12" name="Rectangle 189"/>
          <p:cNvSpPr>
            <a:spLocks noChangeArrowheads="1"/>
          </p:cNvSpPr>
          <p:nvPr/>
        </p:nvSpPr>
        <p:spPr bwMode="auto">
          <a:xfrm>
            <a:off x="4643800" y="2307139"/>
            <a:ext cx="1981200" cy="1666240"/>
          </a:xfrm>
          <a:prstGeom prst="rect">
            <a:avLst/>
          </a:prstGeom>
          <a:noFill/>
          <a:ln>
            <a:noFill/>
          </a:ln>
          <a:effectLst/>
          <a:scene3d>
            <a:camera prst="perspectiveHeroicExtremeLeftFacing"/>
            <a:lightRig rig="threePt" dir="t"/>
          </a:scene3d>
          <a:extLst>
            <a:ext uri="{909E8E84-426E-40DD-AFC4-6F175D3DCCD1}">
              <a14:hiddenFill xmlns:a14="http://schemas.microsoft.com/office/drawing/2010/main">
                <a:solidFill>
                  <a:srgbClr val="FFCC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scene3d>
              <a:camera prst="orthographicFront"/>
              <a:lightRig rig="threePt" dir="t"/>
            </a:scene3d>
          </a:bodyPr>
          <a:lstStyle/>
          <a:p>
            <a:pPr lvl="0" algn="l">
              <a:lnSpc>
                <a:spcPct val="80000"/>
              </a:lnSpc>
              <a:spcBef>
                <a:spcPts val="0"/>
              </a:spcBef>
              <a:spcAft>
                <a:spcPts val="0"/>
              </a:spcAft>
              <a:buClrTx/>
              <a:buSzTx/>
              <a:buFontTx/>
              <a:defRPr/>
            </a:pPr>
            <a:r>
              <a:rPr lang="zh-CN" altLang="en-US" sz="3200" kern="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Yeseva One" panose="00000500000000000000" charset="0"/>
                <a:cs typeface="Times New Roman" panose="02020603050405020304" pitchFamily="18" charset="0"/>
                <a:sym typeface="+mn-ea"/>
              </a:rPr>
              <a:t>học</a:t>
            </a:r>
            <a:endParaRPr lang="zh-CN" altLang="en-US" sz="3200" kern="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Yeseva One" panose="00000500000000000000" charset="0"/>
              <a:cs typeface="Times New Roman" panose="02020603050405020304" pitchFamily="18" charset="0"/>
              <a:sym typeface="+mn-ea"/>
            </a:endParaRPr>
          </a:p>
          <a:p>
            <a:pPr lvl="0" algn="l">
              <a:lnSpc>
                <a:spcPct val="80000"/>
              </a:lnSpc>
              <a:spcBef>
                <a:spcPts val="0"/>
              </a:spcBef>
              <a:spcAft>
                <a:spcPts val="0"/>
              </a:spcAft>
              <a:buClrTx/>
              <a:buSzTx/>
              <a:buFontTx/>
              <a:defRPr/>
            </a:pPr>
            <a:r>
              <a:rPr lang="zh-CN" altLang="en-US" sz="3200" kern="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Yeseva One" panose="00000500000000000000" charset="0"/>
                <a:cs typeface="Times New Roman" panose="02020603050405020304" pitchFamily="18" charset="0"/>
                <a:sym typeface="+mn-ea"/>
              </a:rPr>
              <a:t>học hỏi</a:t>
            </a:r>
            <a:endParaRPr lang="zh-CN" altLang="en-US" sz="3200" kern="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Yeseva One" panose="00000500000000000000" charset="0"/>
              <a:cs typeface="Times New Roman" panose="02020603050405020304" pitchFamily="18" charset="0"/>
              <a:sym typeface="+mn-ea"/>
            </a:endParaRPr>
          </a:p>
          <a:p>
            <a:pPr lvl="0" algn="l">
              <a:lnSpc>
                <a:spcPct val="80000"/>
              </a:lnSpc>
              <a:spcBef>
                <a:spcPts val="0"/>
              </a:spcBef>
              <a:spcAft>
                <a:spcPts val="0"/>
              </a:spcAft>
              <a:buClrTx/>
              <a:buSzTx/>
              <a:buFontTx/>
              <a:defRPr/>
            </a:pPr>
            <a:r>
              <a:rPr lang="zh-CN" altLang="en-US" sz="3200" kern="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Yeseva One" panose="00000500000000000000" charset="0"/>
                <a:cs typeface="Times New Roman" panose="02020603050405020304" pitchFamily="18" charset="0"/>
                <a:sym typeface="+mn-ea"/>
              </a:rPr>
              <a:t>học hành</a:t>
            </a:r>
            <a:endParaRPr lang="zh-CN" altLang="en-US" sz="3200" kern="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Yeseva One" panose="00000500000000000000" charset="0"/>
              <a:cs typeface="Times New Roman" panose="02020603050405020304" pitchFamily="18" charset="0"/>
              <a:sym typeface="+mn-ea"/>
            </a:endParaRPr>
          </a:p>
          <a:p>
            <a:pPr lvl="0" algn="l">
              <a:lnSpc>
                <a:spcPct val="80000"/>
              </a:lnSpc>
              <a:spcBef>
                <a:spcPts val="0"/>
              </a:spcBef>
              <a:spcAft>
                <a:spcPts val="0"/>
              </a:spcAft>
              <a:buClrTx/>
              <a:buSzTx/>
              <a:buFontTx/>
              <a:defRPr/>
            </a:pPr>
            <a:r>
              <a:rPr lang="zh-CN" altLang="en-US" sz="3200" kern="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Yeseva One" panose="00000500000000000000" charset="0"/>
                <a:cs typeface="Times New Roman" panose="02020603050405020304" pitchFamily="18" charset="0"/>
                <a:sym typeface="+mn-ea"/>
              </a:rPr>
              <a:t>học việc</a:t>
            </a:r>
            <a:endParaRPr lang="zh-CN" altLang="en-US" sz="3200" kern="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Yeseva One" panose="00000500000000000000" charset="0"/>
              <a:cs typeface="Times New Roman" panose="02020603050405020304" pitchFamily="18" charset="0"/>
              <a:sym typeface="+mn-ea"/>
            </a:endParaRPr>
          </a:p>
        </p:txBody>
      </p:sp>
      <p:pic>
        <p:nvPicPr>
          <p:cNvPr id="11266" name="Picture 2" descr="F:\360安全浏览器下载\六一\Nipic_2531170_b95b5e79d8a6cffe\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229213" y="2067509"/>
            <a:ext cx="1914525" cy="26511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54"/>
          <p:cNvSpPr txBox="1"/>
          <p:nvPr/>
        </p:nvSpPr>
        <p:spPr>
          <a:xfrm>
            <a:off x="1187624" y="915566"/>
            <a:ext cx="2937319" cy="829945"/>
          </a:xfrm>
          <a:prstGeom prst="rect">
            <a:avLst/>
          </a:prstGeom>
          <a:noFill/>
        </p:spPr>
        <p:txBody>
          <a:bodyPr wrap="square" rtlCol="0">
            <a:spAutoFit/>
          </a:bodyPr>
          <a:lstStyle/>
          <a:p>
            <a:r>
              <a:rPr lang="en-GB" altLang="en-US" sz="2400" b="1" dirty="0">
                <a:solidFill>
                  <a:schemeClr val="tx1"/>
                </a:solidFill>
                <a:latin typeface="Times New Roman" panose="02020603050405020304" pitchFamily="18" charset="0"/>
                <a:ea typeface="Yeseva One" panose="00000500000000000000" charset="0"/>
                <a:cs typeface="Times New Roman" panose="02020603050405020304" pitchFamily="18" charset="0"/>
              </a:rPr>
              <a:t> b. </a:t>
            </a:r>
            <a:r>
              <a:rPr lang="en-US" altLang="zh-CN" sz="2400" b="1" dirty="0">
                <a:solidFill>
                  <a:schemeClr val="tx1"/>
                </a:solidFill>
                <a:latin typeface="Times New Roman" panose="02020603050405020304" pitchFamily="18" charset="0"/>
                <a:ea typeface="Yeseva One" panose="00000500000000000000" charset="0"/>
                <a:cs typeface="Times New Roman" panose="02020603050405020304" pitchFamily="18" charset="0"/>
              </a:rPr>
              <a:t>Tìm</a:t>
            </a:r>
            <a:r>
              <a:rPr lang="en-GB" altLang="en-US" sz="2400" b="1" dirty="0">
                <a:solidFill>
                  <a:schemeClr val="tx1"/>
                </a:solidFill>
                <a:latin typeface="Times New Roman" panose="02020603050405020304" pitchFamily="18" charset="0"/>
                <a:ea typeface="Yeseva One" panose="00000500000000000000" charset="0"/>
                <a:cs typeface="Times New Roman" panose="02020603050405020304" pitchFamily="18" charset="0"/>
              </a:rPr>
              <a:t> </a:t>
            </a:r>
            <a:r>
              <a:rPr lang="en-US" altLang="zh-CN" sz="2400" b="1" dirty="0">
                <a:solidFill>
                  <a:schemeClr val="tx1"/>
                </a:solidFill>
                <a:latin typeface="Times New Roman" panose="02020603050405020304" pitchFamily="18" charset="0"/>
                <a:ea typeface="Yeseva One" panose="00000500000000000000" charset="0"/>
                <a:cs typeface="Times New Roman" panose="02020603050405020304" pitchFamily="18" charset="0"/>
              </a:rPr>
              <a:t>từ đồng nghĩa với </a:t>
            </a:r>
            <a:r>
              <a:rPr lang="zh-CN" altLang="en-US" sz="2400" b="1" kern="0" dirty="0">
                <a:solidFill>
                  <a:srgbClr val="FF0000"/>
                </a:solidFill>
                <a:latin typeface="Times New Roman" panose="02020603050405020304" pitchFamily="18" charset="0"/>
                <a:ea typeface="Yeseva One" panose="00000500000000000000" charset="0"/>
                <a:cs typeface="Times New Roman" panose="02020603050405020304" pitchFamily="18" charset="0"/>
              </a:rPr>
              <a:t>to</a:t>
            </a:r>
            <a:r>
              <a:rPr lang="en-GB" altLang="zh-CN" sz="2400" b="1" kern="0" dirty="0">
                <a:solidFill>
                  <a:srgbClr val="FF0000"/>
                </a:solidFill>
                <a:latin typeface="Times New Roman" panose="02020603050405020304" pitchFamily="18" charset="0"/>
                <a:ea typeface="Yeseva One" panose="00000500000000000000" charset="0"/>
                <a:cs typeface="Times New Roman" panose="02020603050405020304" pitchFamily="18" charset="0"/>
              </a:rPr>
              <a:t> lớn</a:t>
            </a:r>
            <a:endParaRPr lang="en-GB" altLang="zh-CN" sz="2400" b="1" kern="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ea typeface="Yeseva One" panose="00000500000000000000" charset="0"/>
              <a:cs typeface="Times New Roman" panose="02020603050405020304" pitchFamily="18" charset="0"/>
            </a:endParaRPr>
          </a:p>
        </p:txBody>
      </p:sp>
      <p:sp>
        <p:nvSpPr>
          <p:cNvPr id="2" name="TextBox 54"/>
          <p:cNvSpPr txBox="1"/>
          <p:nvPr/>
        </p:nvSpPr>
        <p:spPr>
          <a:xfrm>
            <a:off x="4269422" y="902033"/>
            <a:ext cx="3466779" cy="830997"/>
          </a:xfrm>
          <a:prstGeom prst="rect">
            <a:avLst/>
          </a:prstGeom>
          <a:noFill/>
        </p:spPr>
        <p:txBody>
          <a:bodyPr wrap="square" rtlCol="0">
            <a:spAutoFit/>
          </a:bodyPr>
          <a:lstStyle/>
          <a:p>
            <a:r>
              <a:rPr lang="en-GB" altLang="en-US" sz="2400" b="1" dirty="0">
                <a:solidFill>
                  <a:schemeClr val="tx1"/>
                </a:solidFill>
                <a:latin typeface="Times New Roman" panose="02020603050405020304" pitchFamily="18" charset="0"/>
                <a:ea typeface="Yeseva One" panose="00000500000000000000" charset="0"/>
                <a:cs typeface="Times New Roman" panose="02020603050405020304" pitchFamily="18" charset="0"/>
              </a:rPr>
              <a:t> c. </a:t>
            </a:r>
            <a:r>
              <a:rPr lang="en-US" altLang="zh-CN" sz="2400" b="1" dirty="0">
                <a:solidFill>
                  <a:schemeClr val="tx1"/>
                </a:solidFill>
                <a:latin typeface="Times New Roman" panose="02020603050405020304" pitchFamily="18" charset="0"/>
                <a:ea typeface="Yeseva One" panose="00000500000000000000" charset="0"/>
                <a:cs typeface="Times New Roman" panose="02020603050405020304" pitchFamily="18" charset="0"/>
              </a:rPr>
              <a:t>Tìm</a:t>
            </a:r>
            <a:r>
              <a:rPr lang="en-GB" altLang="en-US" sz="2400" b="1" dirty="0">
                <a:solidFill>
                  <a:schemeClr val="tx1"/>
                </a:solidFill>
                <a:latin typeface="Times New Roman" panose="02020603050405020304" pitchFamily="18" charset="0"/>
                <a:ea typeface="Yeseva One" panose="00000500000000000000" charset="0"/>
                <a:cs typeface="Times New Roman" panose="02020603050405020304" pitchFamily="18" charset="0"/>
              </a:rPr>
              <a:t> </a:t>
            </a:r>
            <a:r>
              <a:rPr lang="en-US" altLang="zh-CN" sz="2400" b="1" dirty="0">
                <a:solidFill>
                  <a:schemeClr val="tx1"/>
                </a:solidFill>
                <a:latin typeface="Times New Roman" panose="02020603050405020304" pitchFamily="18" charset="0"/>
                <a:ea typeface="Yeseva One" panose="00000500000000000000" charset="0"/>
                <a:cs typeface="Times New Roman" panose="02020603050405020304" pitchFamily="18" charset="0"/>
              </a:rPr>
              <a:t>từ đồng nghĩa với </a:t>
            </a:r>
            <a:endParaRPr lang="en-US" altLang="zh-CN" sz="2400" b="1" dirty="0">
              <a:solidFill>
                <a:schemeClr val="tx1"/>
              </a:solidFill>
              <a:latin typeface="Times New Roman" panose="02020603050405020304" pitchFamily="18" charset="0"/>
              <a:ea typeface="Yeseva One" panose="00000500000000000000" charset="0"/>
              <a:cs typeface="Times New Roman" panose="02020603050405020304" pitchFamily="18" charset="0"/>
            </a:endParaRPr>
          </a:p>
          <a:p>
            <a:pPr algn="l">
              <a:buClrTx/>
              <a:buSzTx/>
              <a:buFontTx/>
            </a:pPr>
            <a:r>
              <a:rPr lang="en-US" altLang="zh-CN" sz="2400" b="1" dirty="0">
                <a:solidFill>
                  <a:srgbClr val="FF0000"/>
                </a:solidFill>
                <a:latin typeface="Times New Roman" panose="02020603050405020304" pitchFamily="18" charset="0"/>
                <a:ea typeface="Yeseva One" panose="00000500000000000000" charset="0"/>
                <a:cs typeface="Times New Roman" panose="02020603050405020304" pitchFamily="18" charset="0"/>
              </a:rPr>
              <a:t>học tập</a:t>
            </a:r>
            <a:endParaRPr lang="en-US" altLang="zh-CN" sz="2400" b="1" dirty="0">
              <a:solidFill>
                <a:srgbClr val="FF0000"/>
              </a:solidFill>
              <a:latin typeface="Times New Roman" panose="02020603050405020304" pitchFamily="18" charset="0"/>
              <a:ea typeface="Yeseva One" panose="00000500000000000000" charset="0"/>
              <a:cs typeface="Times New Roman" panose="02020603050405020304" pitchFamily="18" charset="0"/>
            </a:endParaRP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1266"/>
                                        </p:tgtEl>
                                        <p:attrNameLst>
                                          <p:attrName>style.visibility</p:attrName>
                                        </p:attrNameLst>
                                      </p:cBhvr>
                                      <p:to>
                                        <p:strVal val="visible"/>
                                      </p:to>
                                    </p:set>
                                    <p:animEffect transition="in" filter="fade">
                                      <p:cBhvr>
                                        <p:cTn id="14" dur="500"/>
                                        <p:tgtEl>
                                          <p:spTgt spid="1126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childTnLst>
                          </p:cTn>
                        </p:par>
                        <p:par>
                          <p:cTn id="20" fill="hold">
                            <p:stCondLst>
                              <p:cond delay="500"/>
                            </p:stCondLst>
                            <p:childTnLst>
                              <p:par>
                                <p:cTn id="21" presetID="22" presetClass="entr" presetSubtype="1"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up)">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up)">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bldLvl="0" animBg="1"/>
      <p:bldP spid="5"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5"/>
          <p:cNvSpPr>
            <a:spLocks noChangeArrowheads="1"/>
          </p:cNvSpPr>
          <p:nvPr/>
        </p:nvSpPr>
        <p:spPr bwMode="auto">
          <a:xfrm>
            <a:off x="532130" y="1203325"/>
            <a:ext cx="8079105" cy="3960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p>
            <a:pPr marL="533400" indent="-533400" algn="just">
              <a:lnSpc>
                <a:spcPct val="120000"/>
              </a:lnSpc>
              <a:spcBef>
                <a:spcPct val="20000"/>
              </a:spcBef>
              <a:buFontTx/>
              <a:buAutoNum type="alphaLcParenR"/>
            </a:pPr>
            <a:r>
              <a:rPr lang="en-US" sz="2400" b="1" dirty="0">
                <a:solidFill>
                  <a:schemeClr val="bg1"/>
                </a:solidFill>
                <a:latin typeface="Times New Roman" panose="02020603050405020304" pitchFamily="18" charset="0"/>
                <a:cs typeface="Times New Roman" panose="02020603050405020304" pitchFamily="18" charset="0"/>
              </a:rPr>
              <a:t>Sau 80 </a:t>
            </a:r>
            <a:r>
              <a:rPr lang="en-US" sz="2400" b="1" dirty="0" err="1">
                <a:solidFill>
                  <a:schemeClr val="bg1"/>
                </a:solidFill>
                <a:latin typeface="Times New Roman" panose="02020603050405020304" pitchFamily="18" charset="0"/>
                <a:cs typeface="Times New Roman" panose="02020603050405020304" pitchFamily="18" charset="0"/>
              </a:rPr>
              <a:t>năm</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giời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nô</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lệ</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làm</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cho</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nước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nhà</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bị</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yếu</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hèn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ngày</a:t>
            </a:r>
            <a:r>
              <a:rPr lang="en-US" sz="2400" b="1" dirty="0">
                <a:solidFill>
                  <a:schemeClr val="bg1"/>
                </a:solidFill>
                <a:latin typeface="Times New Roman" panose="02020603050405020304" pitchFamily="18" charset="0"/>
                <a:cs typeface="Times New Roman" panose="02020603050405020304" pitchFamily="18" charset="0"/>
              </a:rPr>
              <a:t> nay </a:t>
            </a:r>
            <a:r>
              <a:rPr lang="en-US" sz="2400" b="1" dirty="0" err="1">
                <a:solidFill>
                  <a:schemeClr val="bg1"/>
                </a:solidFill>
                <a:latin typeface="Times New Roman" panose="02020603050405020304" pitchFamily="18" charset="0"/>
                <a:cs typeface="Times New Roman" panose="02020603050405020304" pitchFamily="18" charset="0"/>
              </a:rPr>
              <a:t>chúng</a:t>
            </a:r>
            <a:r>
              <a:rPr lang="en-US" sz="2400" b="1" dirty="0">
                <a:solidFill>
                  <a:schemeClr val="bg1"/>
                </a:solidFill>
                <a:latin typeface="Times New Roman" panose="02020603050405020304" pitchFamily="18" charset="0"/>
                <a:cs typeface="Times New Roman" panose="02020603050405020304" pitchFamily="18" charset="0"/>
              </a:rPr>
              <a:t> ta </a:t>
            </a:r>
            <a:r>
              <a:rPr lang="en-US" sz="2400" b="1" dirty="0" err="1">
                <a:solidFill>
                  <a:schemeClr val="bg1"/>
                </a:solidFill>
                <a:latin typeface="Times New Roman" panose="02020603050405020304" pitchFamily="18" charset="0"/>
                <a:cs typeface="Times New Roman" panose="02020603050405020304" pitchFamily="18" charset="0"/>
              </a:rPr>
              <a:t>cần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phải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i="1" dirty="0" err="1">
                <a:solidFill>
                  <a:srgbClr val="FFFF00"/>
                </a:solidFill>
                <a:latin typeface="Times New Roman" panose="02020603050405020304" pitchFamily="18" charset="0"/>
                <a:cs typeface="Times New Roman" panose="02020603050405020304" pitchFamily="18" charset="0"/>
              </a:rPr>
              <a:t>xây</a:t>
            </a:r>
            <a:r>
              <a:rPr lang="en-US" sz="2400" b="1" i="1" dirty="0">
                <a:solidFill>
                  <a:srgbClr val="FFFF00"/>
                </a:solidFill>
                <a:latin typeface="Times New Roman" panose="02020603050405020304" pitchFamily="18" charset="0"/>
                <a:cs typeface="Times New Roman" panose="02020603050405020304" pitchFamily="18" charset="0"/>
              </a:rPr>
              <a:t> </a:t>
            </a:r>
            <a:r>
              <a:rPr lang="en-US" sz="2400" b="1" i="1" dirty="0" err="1">
                <a:solidFill>
                  <a:srgbClr val="FFFF00"/>
                </a:solidFill>
                <a:latin typeface="Times New Roman" panose="02020603050405020304" pitchFamily="18" charset="0"/>
                <a:cs typeface="Times New Roman" panose="02020603050405020304" pitchFamily="18" charset="0"/>
              </a:rPr>
              <a:t>dựng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lại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cơ</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đồ</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mà</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tổ</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tiên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đã</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để</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lại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cho</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chúng</a:t>
            </a:r>
            <a:r>
              <a:rPr lang="en-US" sz="2400" b="1" dirty="0">
                <a:solidFill>
                  <a:schemeClr val="bg1"/>
                </a:solidFill>
                <a:latin typeface="Times New Roman" panose="02020603050405020304" pitchFamily="18" charset="0"/>
                <a:cs typeface="Times New Roman" panose="02020603050405020304" pitchFamily="18" charset="0"/>
              </a:rPr>
              <a:t> ta, </a:t>
            </a:r>
            <a:r>
              <a:rPr lang="en-US" sz="2400" b="1" dirty="0" err="1">
                <a:solidFill>
                  <a:schemeClr val="bg1"/>
                </a:solidFill>
                <a:latin typeface="Times New Roman" panose="02020603050405020304" pitchFamily="18" charset="0"/>
                <a:cs typeface="Times New Roman" panose="02020603050405020304" pitchFamily="18" charset="0"/>
              </a:rPr>
              <a:t>làm</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sao</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cho</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chúng</a:t>
            </a:r>
            <a:r>
              <a:rPr lang="en-US" sz="2400" b="1" dirty="0">
                <a:solidFill>
                  <a:schemeClr val="bg1"/>
                </a:solidFill>
                <a:latin typeface="Times New Roman" panose="02020603050405020304" pitchFamily="18" charset="0"/>
                <a:cs typeface="Times New Roman" panose="02020603050405020304" pitchFamily="18" charset="0"/>
              </a:rPr>
              <a:t> ta </a:t>
            </a:r>
            <a:r>
              <a:rPr lang="en-US" sz="2400" b="1" dirty="0" err="1">
                <a:solidFill>
                  <a:schemeClr val="bg1"/>
                </a:solidFill>
                <a:latin typeface="Times New Roman" panose="02020603050405020304" pitchFamily="18" charset="0"/>
                <a:cs typeface="Times New Roman" panose="02020603050405020304" pitchFamily="18" charset="0"/>
              </a:rPr>
              <a:t>theo</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kịp</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các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nước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khác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trên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hoàn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cầu</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Trong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công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cuộc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i="1" dirty="0" err="1">
                <a:solidFill>
                  <a:srgbClr val="FFFF00"/>
                </a:solidFill>
                <a:latin typeface="Times New Roman" panose="02020603050405020304" pitchFamily="18" charset="0"/>
                <a:cs typeface="Times New Roman" panose="02020603050405020304" pitchFamily="18" charset="0"/>
              </a:rPr>
              <a:t>kiến</a:t>
            </a:r>
            <a:r>
              <a:rPr lang="en-US" sz="2400" b="1" i="1" dirty="0">
                <a:solidFill>
                  <a:srgbClr val="FFFF00"/>
                </a:solidFill>
                <a:latin typeface="Times New Roman" panose="02020603050405020304" pitchFamily="18" charset="0"/>
                <a:cs typeface="Times New Roman" panose="02020603050405020304" pitchFamily="18" charset="0"/>
              </a:rPr>
              <a:t> </a:t>
            </a:r>
            <a:r>
              <a:rPr lang="en-US" sz="2400" b="1" i="1" dirty="0" err="1">
                <a:solidFill>
                  <a:srgbClr val="FFFF00"/>
                </a:solidFill>
                <a:latin typeface="Times New Roman" panose="02020603050405020304" pitchFamily="18" charset="0"/>
                <a:cs typeface="Times New Roman" panose="02020603050405020304" pitchFamily="18" charset="0"/>
              </a:rPr>
              <a:t>thiết</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đó</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nước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nhà</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trông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mong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chờ</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đợi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ở</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các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em</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rất</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nhiều</a:t>
            </a:r>
            <a:r>
              <a:rPr lang="en-US" sz="2400" b="1" dirty="0">
                <a:solidFill>
                  <a:schemeClr val="bg1"/>
                </a:solidFill>
                <a:latin typeface="Times New Roman" panose="02020603050405020304" pitchFamily="18" charset="0"/>
                <a:cs typeface="Times New Roman" panose="02020603050405020304" pitchFamily="18" charset="0"/>
              </a:rPr>
              <a:t>.</a:t>
            </a:r>
            <a:endParaRPr lang="en-US" sz="2400" b="1" dirty="0">
              <a:solidFill>
                <a:schemeClr val="bg1"/>
              </a:solidFill>
              <a:latin typeface="Times New Roman" panose="02020603050405020304" pitchFamily="18" charset="0"/>
              <a:cs typeface="Times New Roman" panose="02020603050405020304" pitchFamily="18" charset="0"/>
            </a:endParaRPr>
          </a:p>
          <a:p>
            <a:pPr marL="533400" indent="-533400" algn="just">
              <a:lnSpc>
                <a:spcPct val="120000"/>
              </a:lnSpc>
              <a:spcBef>
                <a:spcPct val="20000"/>
              </a:spcBef>
            </a:pPr>
            <a:r>
              <a:rPr lang="en-US" sz="2400" b="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Hồ</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Chí</a:t>
            </a:r>
            <a:r>
              <a:rPr lang="en-US" sz="2400" b="1" i="1" dirty="0">
                <a:solidFill>
                  <a:schemeClr val="bg1"/>
                </a:solidFill>
                <a:latin typeface="Times New Roman" panose="02020603050405020304" pitchFamily="18" charset="0"/>
                <a:cs typeface="Times New Roman" panose="02020603050405020304" pitchFamily="18" charset="0"/>
              </a:rPr>
              <a:t> Minh</a:t>
            </a:r>
            <a:endParaRPr lang="en-US" sz="2400" b="1" i="1" dirty="0">
              <a:solidFill>
                <a:schemeClr val="bg1"/>
              </a:solidFill>
              <a:latin typeface="Times New Roman" panose="02020603050405020304" pitchFamily="18" charset="0"/>
              <a:cs typeface="Times New Roman" panose="02020603050405020304" pitchFamily="18" charset="0"/>
            </a:endParaRPr>
          </a:p>
        </p:txBody>
      </p:sp>
      <p:sp>
        <p:nvSpPr>
          <p:cNvPr id="5" name="TextBox 3"/>
          <p:cNvSpPr txBox="1"/>
          <p:nvPr/>
        </p:nvSpPr>
        <p:spPr>
          <a:xfrm>
            <a:off x="1764226" y="699753"/>
            <a:ext cx="3816424" cy="461665"/>
          </a:xfrm>
          <a:prstGeom prst="rect">
            <a:avLst/>
          </a:prstGeom>
          <a:noFill/>
        </p:spPr>
        <p:txBody>
          <a:bodyPr wrap="square" rtlCol="0">
            <a:spAutoFit/>
            <a:scene3d>
              <a:camera prst="orthographicFront"/>
              <a:lightRig rig="threePt" dir="t"/>
            </a:scene3d>
          </a:bodyPr>
          <a:p>
            <a:r>
              <a:rPr lang="en-US" sz="2400" b="1" dirty="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Cho </a:t>
            </a:r>
            <a:r>
              <a:rPr lang="en-US" sz="2400" b="1" dirty="0" err="1">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đoạn</a:t>
            </a:r>
            <a:r>
              <a:rPr lang="en-US" sz="2400" b="1" dirty="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1" dirty="0" err="1">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văn</a:t>
            </a:r>
            <a:r>
              <a:rPr lang="en-US" sz="2400" b="1" dirty="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1" dirty="0" err="1">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sau</a:t>
            </a:r>
            <a:r>
              <a:rPr lang="en-US" sz="2400" b="1" dirty="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endParaRPr lang="en-US" sz="2400" b="1" dirty="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17"/>
          <p:cNvSpPr txBox="1"/>
          <p:nvPr/>
        </p:nvSpPr>
        <p:spPr>
          <a:xfrm>
            <a:off x="250700" y="346276"/>
            <a:ext cx="9073828" cy="461665"/>
          </a:xfrm>
          <a:prstGeom prst="rect">
            <a:avLst/>
          </a:prstGeom>
          <a:noFill/>
        </p:spPr>
        <p:txBody>
          <a:bodyPr wrap="square" rtlCol="0" anchor="t">
            <a:spAutoFit/>
          </a:bodyPr>
          <a:lstStyle/>
          <a:p>
            <a:pPr algn="l"/>
            <a:r>
              <a:rPr lang="en-US" sz="2400" b="1" u="sng">
                <a:solidFill>
                  <a:schemeClr val="bg1"/>
                </a:solidFill>
                <a:effectLst/>
                <a:latin typeface="Times New Roman" panose="02020603050405020304" pitchFamily="18" charset="0"/>
                <a:cs typeface="Times New Roman" panose="02020603050405020304" pitchFamily="18" charset="0"/>
                <a:sym typeface="+mn-ea"/>
              </a:rPr>
              <a:t>Bài </a:t>
            </a:r>
            <a:r>
              <a:rPr lang="en-GB" altLang="en-US" sz="2400" b="1" u="sng">
                <a:solidFill>
                  <a:schemeClr val="bg1"/>
                </a:solidFill>
                <a:effectLst/>
                <a:latin typeface="Times New Roman" panose="02020603050405020304" pitchFamily="18" charset="0"/>
                <a:cs typeface="Times New Roman" panose="02020603050405020304" pitchFamily="18" charset="0"/>
                <a:sym typeface="+mn-ea"/>
              </a:rPr>
              <a:t>3</a:t>
            </a:r>
            <a:r>
              <a:rPr lang="en-US" sz="2400" b="1">
                <a:solidFill>
                  <a:schemeClr val="bg1"/>
                </a:solidFill>
                <a:effectLst/>
                <a:latin typeface="Times New Roman" panose="02020603050405020304" pitchFamily="18" charset="0"/>
                <a:cs typeface="Times New Roman" panose="02020603050405020304" pitchFamily="18" charset="0"/>
                <a:sym typeface="+mn-ea"/>
              </a:rPr>
              <a:t>:</a:t>
            </a:r>
            <a:r>
              <a:rPr lang="en-GB" altLang="en-US" sz="2400" b="1">
                <a:solidFill>
                  <a:schemeClr val="bg1"/>
                </a:solidFill>
                <a:effectLst/>
                <a:latin typeface="Times New Roman" panose="02020603050405020304" pitchFamily="18" charset="0"/>
                <a:cs typeface="Times New Roman" panose="02020603050405020304" pitchFamily="18" charset="0"/>
                <a:sym typeface="+mn-ea"/>
              </a:rPr>
              <a:t> Đặt câu với cặp từ đồng nghĩa em vừa tìm được ở bài tập 2: </a:t>
            </a:r>
            <a:endParaRPr lang="en-GB" altLang="en-US" sz="2400" b="1">
              <a:solidFill>
                <a:schemeClr val="bg1"/>
              </a:solidFill>
              <a:effectLst/>
              <a:latin typeface="Times New Roman" panose="02020603050405020304" pitchFamily="18" charset="0"/>
              <a:cs typeface="Times New Roman" panose="02020603050405020304" pitchFamily="18" charset="0"/>
              <a:sym typeface="+mn-ea"/>
            </a:endParaRPr>
          </a:p>
        </p:txBody>
      </p:sp>
      <p:pic>
        <p:nvPicPr>
          <p:cNvPr id="48" name="Picture 261" descr="200817134335306 [Converted]"/>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379970" y="4156075"/>
            <a:ext cx="1502410" cy="8870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26416" y="880053"/>
            <a:ext cx="3706500" cy="1619689"/>
          </a:xfrm>
          <a:prstGeom prst="rect">
            <a:avLst/>
          </a:prstGeom>
        </p:spPr>
      </p:pic>
      <p:sp>
        <p:nvSpPr>
          <p:cNvPr id="4" name="Text Box 3"/>
          <p:cNvSpPr txBox="1"/>
          <p:nvPr/>
        </p:nvSpPr>
        <p:spPr>
          <a:xfrm>
            <a:off x="421094" y="1154882"/>
            <a:ext cx="3660621" cy="461665"/>
          </a:xfrm>
          <a:prstGeom prst="rect">
            <a:avLst/>
          </a:prstGeom>
          <a:noFill/>
        </p:spPr>
        <p:txBody>
          <a:bodyPr wrap="square" rtlCol="0" anchor="t">
            <a:spAutoFit/>
            <a:scene3d>
              <a:camera prst="orthographicFront"/>
              <a:lightRig rig="threePt" dir="t"/>
            </a:scene3d>
          </a:bodyPr>
          <a:lstStyle/>
          <a:p>
            <a:pPr algn="l"/>
            <a:r>
              <a:rPr lang="en-GB" sz="2400" b="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Quê hương em rất </a:t>
            </a:r>
            <a:r>
              <a:rPr lang="en-GB" sz="2400" b="1" u="sng">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đẹp</a:t>
            </a:r>
            <a:r>
              <a:rPr lang="en-GB" sz="2400" b="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endParaRPr lang="en-GB" sz="2400" b="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endParaRPr>
          </a:p>
        </p:txBody>
      </p:sp>
      <p:sp>
        <p:nvSpPr>
          <p:cNvPr id="9" name="Text Box 8"/>
          <p:cNvSpPr txBox="1"/>
          <p:nvPr/>
        </p:nvSpPr>
        <p:spPr>
          <a:xfrm>
            <a:off x="459486" y="1552237"/>
            <a:ext cx="3240360" cy="460375"/>
          </a:xfrm>
          <a:prstGeom prst="rect">
            <a:avLst/>
          </a:prstGeom>
          <a:noFill/>
        </p:spPr>
        <p:txBody>
          <a:bodyPr wrap="square" rtlCol="0" anchor="t">
            <a:spAutoFit/>
            <a:scene3d>
              <a:camera prst="orthographicFront"/>
              <a:lightRig rig="threePt" dir="t"/>
            </a:scene3d>
          </a:bodyPr>
          <a:lstStyle/>
          <a:p>
            <a:pPr algn="l"/>
            <a:r>
              <a:rPr lang="en-GB" sz="2400" b="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Bé Hà rất </a:t>
            </a:r>
            <a:r>
              <a:rPr lang="en-GB" sz="2400" b="1" u="sng">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xinh</a:t>
            </a:r>
            <a:r>
              <a:rPr lang="en-GB" sz="2400" b="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endParaRPr lang="en-GB" sz="2400" b="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endParaRPr>
          </a:p>
        </p:txBody>
      </p:sp>
      <p:pic>
        <p:nvPicPr>
          <p:cNvPr id="8"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4334334" y="880053"/>
            <a:ext cx="4583250" cy="2056130"/>
          </a:xfrm>
          <a:prstGeom prst="rect">
            <a:avLst/>
          </a:prstGeom>
        </p:spPr>
      </p:pic>
      <p:sp>
        <p:nvSpPr>
          <p:cNvPr id="10" name="Text Box 3"/>
          <p:cNvSpPr txBox="1"/>
          <p:nvPr/>
        </p:nvSpPr>
        <p:spPr>
          <a:xfrm>
            <a:off x="4572000" y="1251144"/>
            <a:ext cx="4215942" cy="400110"/>
          </a:xfrm>
          <a:prstGeom prst="rect">
            <a:avLst/>
          </a:prstGeom>
          <a:noFill/>
        </p:spPr>
        <p:txBody>
          <a:bodyPr wrap="square" rtlCol="0" anchor="t">
            <a:spAutoFit/>
            <a:scene3d>
              <a:camera prst="orthographicFront"/>
              <a:lightRig rig="threePt" dir="t"/>
            </a:scene3d>
          </a:bodyPr>
          <a:lstStyle/>
          <a:p>
            <a:pPr algn="l"/>
            <a:r>
              <a:rPr lang="en-GB" sz="2000" b="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Chúng em rất chăm chỉ </a:t>
            </a:r>
            <a:r>
              <a:rPr lang="en-GB" sz="2000" b="1" u="sng">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học hành</a:t>
            </a:r>
            <a:r>
              <a:rPr lang="en-GB" sz="2000" b="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a:t>
            </a:r>
            <a:endParaRPr lang="en-GB" sz="2000" b="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endParaRPr>
          </a:p>
        </p:txBody>
      </p:sp>
      <p:sp>
        <p:nvSpPr>
          <p:cNvPr id="12" name="Text Box 8"/>
          <p:cNvSpPr txBox="1"/>
          <p:nvPr/>
        </p:nvSpPr>
        <p:spPr>
          <a:xfrm>
            <a:off x="4649792" y="1651254"/>
            <a:ext cx="4098672" cy="707886"/>
          </a:xfrm>
          <a:prstGeom prst="rect">
            <a:avLst/>
          </a:prstGeom>
          <a:noFill/>
        </p:spPr>
        <p:txBody>
          <a:bodyPr wrap="square" rtlCol="0" anchor="t">
            <a:spAutoFit/>
            <a:scene3d>
              <a:camera prst="orthographicFront"/>
              <a:lightRig rig="threePt" dir="t"/>
            </a:scene3d>
          </a:bodyPr>
          <a:lstStyle/>
          <a:p>
            <a:pPr algn="l"/>
            <a:r>
              <a:rPr lang="en-GB" sz="2000" b="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Ai cũng thích </a:t>
            </a:r>
            <a:r>
              <a:rPr lang="en-GB" sz="2000" b="1" u="sng">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học hỏi</a:t>
            </a:r>
            <a:r>
              <a:rPr lang="en-GB" sz="2000" b="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những điều hay từ bạn bè.</a:t>
            </a:r>
            <a:endParaRPr lang="en-GB" sz="2000" b="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endParaRPr>
          </a:p>
        </p:txBody>
      </p:sp>
      <p:pic>
        <p:nvPicPr>
          <p:cNvPr id="1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flipV="1">
            <a:off x="283374" y="2730700"/>
            <a:ext cx="4098671" cy="1973547"/>
          </a:xfrm>
          <a:prstGeom prst="rect">
            <a:avLst/>
          </a:prstGeom>
        </p:spPr>
      </p:pic>
      <p:sp>
        <p:nvSpPr>
          <p:cNvPr id="15" name="Text Box 3"/>
          <p:cNvSpPr txBox="1"/>
          <p:nvPr/>
        </p:nvSpPr>
        <p:spPr>
          <a:xfrm>
            <a:off x="572585" y="3160485"/>
            <a:ext cx="3761749" cy="707886"/>
          </a:xfrm>
          <a:prstGeom prst="rect">
            <a:avLst/>
          </a:prstGeom>
          <a:noFill/>
        </p:spPr>
        <p:txBody>
          <a:bodyPr wrap="square" rtlCol="0" anchor="t">
            <a:spAutoFit/>
            <a:scene3d>
              <a:camera prst="orthographicFront"/>
              <a:lightRig rig="threePt" dir="t"/>
            </a:scene3d>
          </a:bodyPr>
          <a:lstStyle/>
          <a:p>
            <a:pPr algn="l"/>
            <a:r>
              <a:rPr lang="en-GB" sz="2000" b="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Trọng bắt được một con tôm càng </a:t>
            </a:r>
            <a:r>
              <a:rPr lang="en-GB" sz="2000" b="1" u="sng">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to kềnh</a:t>
            </a:r>
            <a:r>
              <a:rPr lang="en-GB" sz="2000" b="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endParaRPr lang="en-GB" sz="2000" b="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endParaRPr>
          </a:p>
        </p:txBody>
      </p:sp>
      <p:sp>
        <p:nvSpPr>
          <p:cNvPr id="13" name="Text Box 8"/>
          <p:cNvSpPr txBox="1"/>
          <p:nvPr/>
        </p:nvSpPr>
        <p:spPr>
          <a:xfrm>
            <a:off x="774366" y="3802132"/>
            <a:ext cx="3358185" cy="707886"/>
          </a:xfrm>
          <a:prstGeom prst="rect">
            <a:avLst/>
          </a:prstGeom>
          <a:noFill/>
        </p:spPr>
        <p:txBody>
          <a:bodyPr wrap="square" rtlCol="0" anchor="t">
            <a:spAutoFit/>
            <a:scene3d>
              <a:camera prst="orthographicFront"/>
              <a:lightRig rig="threePt" dir="t"/>
            </a:scene3d>
          </a:bodyPr>
          <a:lstStyle/>
          <a:p>
            <a:pPr algn="l"/>
            <a:r>
              <a:rPr lang="en-GB" sz="2000" b="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Dương bắt được một con ếch </a:t>
            </a:r>
            <a:r>
              <a:rPr lang="en-GB" sz="2000" b="1" u="sng">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to sụ</a:t>
            </a:r>
            <a:r>
              <a:rPr lang="en-GB" sz="2000" b="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a:t>
            </a:r>
            <a:endParaRPr lang="en-GB" sz="2000" b="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endParaRPr>
          </a:p>
        </p:txBody>
      </p:sp>
      <p:pic>
        <p:nvPicPr>
          <p:cNvPr id="16"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flipV="1">
            <a:off x="4815875" y="2648117"/>
            <a:ext cx="3919524" cy="2056130"/>
          </a:xfrm>
          <a:prstGeom prst="rect">
            <a:avLst/>
          </a:prstGeom>
        </p:spPr>
      </p:pic>
      <p:sp>
        <p:nvSpPr>
          <p:cNvPr id="17" name="Text Box 3"/>
          <p:cNvSpPr txBox="1"/>
          <p:nvPr/>
        </p:nvSpPr>
        <p:spPr>
          <a:xfrm>
            <a:off x="5046694" y="3207770"/>
            <a:ext cx="3528392" cy="707886"/>
          </a:xfrm>
          <a:prstGeom prst="rect">
            <a:avLst/>
          </a:prstGeom>
          <a:noFill/>
        </p:spPr>
        <p:txBody>
          <a:bodyPr wrap="square" rtlCol="0" anchor="t">
            <a:spAutoFit/>
            <a:scene3d>
              <a:camera prst="orthographicFront"/>
              <a:lightRig rig="threePt" dir="t"/>
            </a:scene3d>
          </a:bodyPr>
          <a:lstStyle/>
          <a:p>
            <a:pPr algn="l"/>
            <a:r>
              <a:rPr lang="en-GB" sz="2000" b="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Phong cảnh nơi đây thật </a:t>
            </a:r>
            <a:r>
              <a:rPr lang="en-GB" sz="2000" b="1" u="sng">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mĩ lệ</a:t>
            </a:r>
            <a:r>
              <a:rPr lang="en-GB" sz="2000" b="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a:t>
            </a:r>
            <a:endParaRPr lang="en-GB" sz="2000" b="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endParaRPr>
          </a:p>
        </p:txBody>
      </p:sp>
      <p:sp>
        <p:nvSpPr>
          <p:cNvPr id="19" name="Text Box 8"/>
          <p:cNvSpPr txBox="1"/>
          <p:nvPr/>
        </p:nvSpPr>
        <p:spPr>
          <a:xfrm>
            <a:off x="5200487" y="3723878"/>
            <a:ext cx="3403962" cy="707886"/>
          </a:xfrm>
          <a:prstGeom prst="rect">
            <a:avLst/>
          </a:prstGeom>
          <a:noFill/>
        </p:spPr>
        <p:txBody>
          <a:bodyPr wrap="square" rtlCol="0" anchor="t">
            <a:spAutoFit/>
            <a:scene3d>
              <a:camera prst="orthographicFront"/>
              <a:lightRig rig="threePt" dir="t"/>
            </a:scene3d>
          </a:bodyPr>
          <a:lstStyle/>
          <a:p>
            <a:pPr algn="l"/>
            <a:r>
              <a:rPr lang="en-GB" sz="2000" b="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Cuộc sống mỗi ngày một </a:t>
            </a:r>
            <a:r>
              <a:rPr lang="en-GB" sz="2000" b="1" u="sng">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tươi đẹp</a:t>
            </a:r>
            <a:r>
              <a:rPr lang="en-GB" sz="2000" b="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hơn.</a:t>
            </a:r>
            <a:endParaRPr lang="en-GB" sz="2000" b="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75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slide(fromBottom)">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3"/>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cTn>
                              </p:par>
                              <p:par>
                                <p:cTn id="22" presetID="50" presetClass="entr" presetSubtype="0" decel="10000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strVal val="#ppt_w+.3"/>
                                          </p:val>
                                        </p:tav>
                                        <p:tav tm="100000">
                                          <p:val>
                                            <p:strVal val="#ppt_w"/>
                                          </p:val>
                                        </p:tav>
                                      </p:tavLst>
                                    </p:anim>
                                    <p:anim calcmode="lin" valueType="num">
                                      <p:cBhvr>
                                        <p:cTn id="25" dur="1000" fill="hold"/>
                                        <p:tgtEl>
                                          <p:spTgt spid="5"/>
                                        </p:tgtEl>
                                        <p:attrNameLst>
                                          <p:attrName>ppt_h</p:attrName>
                                        </p:attrNameLst>
                                      </p:cBhvr>
                                      <p:tavLst>
                                        <p:tav tm="0">
                                          <p:val>
                                            <p:strVal val="#ppt_h"/>
                                          </p:val>
                                        </p:tav>
                                        <p:tav tm="100000">
                                          <p:val>
                                            <p:strVal val="#ppt_h"/>
                                          </p:val>
                                        </p:tav>
                                      </p:tavLst>
                                    </p:anim>
                                    <p:animEffect transition="in" filter="fade">
                                      <p:cBhvr>
                                        <p:cTn id="26" dur="1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grpId="2"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strVal val="#ppt_w+.3"/>
                                          </p:val>
                                        </p:tav>
                                        <p:tav tm="100000">
                                          <p:val>
                                            <p:strVal val="#ppt_w"/>
                                          </p:val>
                                        </p:tav>
                                      </p:tavLst>
                                    </p:anim>
                                    <p:anim calcmode="lin" valueType="num">
                                      <p:cBhvr>
                                        <p:cTn id="32" dur="1000" fill="hold"/>
                                        <p:tgtEl>
                                          <p:spTgt spid="9"/>
                                        </p:tgtEl>
                                        <p:attrNameLst>
                                          <p:attrName>ppt_h</p:attrName>
                                        </p:attrNameLst>
                                      </p:cBhvr>
                                      <p:tavLst>
                                        <p:tav tm="0">
                                          <p:val>
                                            <p:strVal val="#ppt_h"/>
                                          </p:val>
                                        </p:tav>
                                        <p:tav tm="100000">
                                          <p:val>
                                            <p:strVal val="#ppt_h"/>
                                          </p:val>
                                        </p:tav>
                                      </p:tavLst>
                                    </p:anim>
                                    <p:animEffect transition="in" filter="fade">
                                      <p:cBhvr>
                                        <p:cTn id="33" dur="10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50" presetClass="entr" presetSubtype="0" decel="10000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1000" fill="hold"/>
                                        <p:tgtEl>
                                          <p:spTgt spid="8"/>
                                        </p:tgtEl>
                                        <p:attrNameLst>
                                          <p:attrName>ppt_w</p:attrName>
                                        </p:attrNameLst>
                                      </p:cBhvr>
                                      <p:tavLst>
                                        <p:tav tm="0">
                                          <p:val>
                                            <p:strVal val="#ppt_w+.3"/>
                                          </p:val>
                                        </p:tav>
                                        <p:tav tm="100000">
                                          <p:val>
                                            <p:strVal val="#ppt_w"/>
                                          </p:val>
                                        </p:tav>
                                      </p:tavLst>
                                    </p:anim>
                                    <p:anim calcmode="lin" valueType="num">
                                      <p:cBhvr>
                                        <p:cTn id="39" dur="1000" fill="hold"/>
                                        <p:tgtEl>
                                          <p:spTgt spid="8"/>
                                        </p:tgtEl>
                                        <p:attrNameLst>
                                          <p:attrName>ppt_h</p:attrName>
                                        </p:attrNameLst>
                                      </p:cBhvr>
                                      <p:tavLst>
                                        <p:tav tm="0">
                                          <p:val>
                                            <p:strVal val="#ppt_h"/>
                                          </p:val>
                                        </p:tav>
                                        <p:tav tm="100000">
                                          <p:val>
                                            <p:strVal val="#ppt_h"/>
                                          </p:val>
                                        </p:tav>
                                      </p:tavLst>
                                    </p:anim>
                                    <p:animEffect transition="in" filter="fade">
                                      <p:cBhvr>
                                        <p:cTn id="40" dur="1000"/>
                                        <p:tgtEl>
                                          <p:spTgt spid="8"/>
                                        </p:tgtEl>
                                      </p:cBhvr>
                                    </p:animEffect>
                                  </p:childTnLst>
                                </p:cTn>
                              </p:par>
                              <p:par>
                                <p:cTn id="41" presetID="50" presetClass="entr" presetSubtype="0" decel="10000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strVal val="#ppt_w+.3"/>
                                          </p:val>
                                        </p:tav>
                                        <p:tav tm="100000">
                                          <p:val>
                                            <p:strVal val="#ppt_w"/>
                                          </p:val>
                                        </p:tav>
                                      </p:tavLst>
                                    </p:anim>
                                    <p:anim calcmode="lin" valueType="num">
                                      <p:cBhvr>
                                        <p:cTn id="44" dur="1000" fill="hold"/>
                                        <p:tgtEl>
                                          <p:spTgt spid="10"/>
                                        </p:tgtEl>
                                        <p:attrNameLst>
                                          <p:attrName>ppt_h</p:attrName>
                                        </p:attrNameLst>
                                      </p:cBhvr>
                                      <p:tavLst>
                                        <p:tav tm="0">
                                          <p:val>
                                            <p:strVal val="#ppt_h"/>
                                          </p:val>
                                        </p:tav>
                                        <p:tav tm="100000">
                                          <p:val>
                                            <p:strVal val="#ppt_h"/>
                                          </p:val>
                                        </p:tav>
                                      </p:tavLst>
                                    </p:anim>
                                    <p:animEffect transition="in" filter="fade">
                                      <p:cBhvr>
                                        <p:cTn id="45" dur="10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50" presetClass="entr" presetSubtype="0" decel="100000" fill="hold" grpId="2"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strVal val="#ppt_w+.3"/>
                                          </p:val>
                                        </p:tav>
                                        <p:tav tm="100000">
                                          <p:val>
                                            <p:strVal val="#ppt_w"/>
                                          </p:val>
                                        </p:tav>
                                      </p:tavLst>
                                    </p:anim>
                                    <p:anim calcmode="lin" valueType="num">
                                      <p:cBhvr>
                                        <p:cTn id="51" dur="1000" fill="hold"/>
                                        <p:tgtEl>
                                          <p:spTgt spid="12"/>
                                        </p:tgtEl>
                                        <p:attrNameLst>
                                          <p:attrName>ppt_h</p:attrName>
                                        </p:attrNameLst>
                                      </p:cBhvr>
                                      <p:tavLst>
                                        <p:tav tm="0">
                                          <p:val>
                                            <p:strVal val="#ppt_h"/>
                                          </p:val>
                                        </p:tav>
                                        <p:tav tm="100000">
                                          <p:val>
                                            <p:strVal val="#ppt_h"/>
                                          </p:val>
                                        </p:tav>
                                      </p:tavLst>
                                    </p:anim>
                                    <p:animEffect transition="in" filter="fade">
                                      <p:cBhvr>
                                        <p:cTn id="52" dur="10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50" presetClass="entr" presetSubtype="0" decel="100000"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1000" fill="hold"/>
                                        <p:tgtEl>
                                          <p:spTgt spid="14"/>
                                        </p:tgtEl>
                                        <p:attrNameLst>
                                          <p:attrName>ppt_w</p:attrName>
                                        </p:attrNameLst>
                                      </p:cBhvr>
                                      <p:tavLst>
                                        <p:tav tm="0">
                                          <p:val>
                                            <p:strVal val="#ppt_w+.3"/>
                                          </p:val>
                                        </p:tav>
                                        <p:tav tm="100000">
                                          <p:val>
                                            <p:strVal val="#ppt_w"/>
                                          </p:val>
                                        </p:tav>
                                      </p:tavLst>
                                    </p:anim>
                                    <p:anim calcmode="lin" valueType="num">
                                      <p:cBhvr>
                                        <p:cTn id="58" dur="1000" fill="hold"/>
                                        <p:tgtEl>
                                          <p:spTgt spid="14"/>
                                        </p:tgtEl>
                                        <p:attrNameLst>
                                          <p:attrName>ppt_h</p:attrName>
                                        </p:attrNameLst>
                                      </p:cBhvr>
                                      <p:tavLst>
                                        <p:tav tm="0">
                                          <p:val>
                                            <p:strVal val="#ppt_h"/>
                                          </p:val>
                                        </p:tav>
                                        <p:tav tm="100000">
                                          <p:val>
                                            <p:strVal val="#ppt_h"/>
                                          </p:val>
                                        </p:tav>
                                      </p:tavLst>
                                    </p:anim>
                                    <p:animEffect transition="in" filter="fade">
                                      <p:cBhvr>
                                        <p:cTn id="59" dur="1000"/>
                                        <p:tgtEl>
                                          <p:spTgt spid="14"/>
                                        </p:tgtEl>
                                      </p:cBhvr>
                                    </p:animEffect>
                                  </p:childTnLst>
                                </p:cTn>
                              </p:par>
                              <p:par>
                                <p:cTn id="60" presetID="50" presetClass="entr" presetSubtype="0" decel="100000"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p:cTn id="62" dur="1000" fill="hold"/>
                                        <p:tgtEl>
                                          <p:spTgt spid="15"/>
                                        </p:tgtEl>
                                        <p:attrNameLst>
                                          <p:attrName>ppt_w</p:attrName>
                                        </p:attrNameLst>
                                      </p:cBhvr>
                                      <p:tavLst>
                                        <p:tav tm="0">
                                          <p:val>
                                            <p:strVal val="#ppt_w+.3"/>
                                          </p:val>
                                        </p:tav>
                                        <p:tav tm="100000">
                                          <p:val>
                                            <p:strVal val="#ppt_w"/>
                                          </p:val>
                                        </p:tav>
                                      </p:tavLst>
                                    </p:anim>
                                    <p:anim calcmode="lin" valueType="num">
                                      <p:cBhvr>
                                        <p:cTn id="63" dur="1000" fill="hold"/>
                                        <p:tgtEl>
                                          <p:spTgt spid="15"/>
                                        </p:tgtEl>
                                        <p:attrNameLst>
                                          <p:attrName>ppt_h</p:attrName>
                                        </p:attrNameLst>
                                      </p:cBhvr>
                                      <p:tavLst>
                                        <p:tav tm="0">
                                          <p:val>
                                            <p:strVal val="#ppt_h"/>
                                          </p:val>
                                        </p:tav>
                                        <p:tav tm="100000">
                                          <p:val>
                                            <p:strVal val="#ppt_h"/>
                                          </p:val>
                                        </p:tav>
                                      </p:tavLst>
                                    </p:anim>
                                    <p:animEffect transition="in" filter="fade">
                                      <p:cBhvr>
                                        <p:cTn id="64" dur="1000"/>
                                        <p:tgtEl>
                                          <p:spTgt spid="15"/>
                                        </p:tgtEl>
                                      </p:cBhvr>
                                    </p:animEffect>
                                  </p:childTnLst>
                                </p:cTn>
                              </p:par>
                            </p:childTnLst>
                          </p:cTn>
                        </p:par>
                      </p:childTnLst>
                    </p:cTn>
                  </p:par>
                  <p:par>
                    <p:cTn id="65" fill="hold">
                      <p:stCondLst>
                        <p:cond delay="indefinite"/>
                      </p:stCondLst>
                      <p:childTnLst>
                        <p:par>
                          <p:cTn id="66" fill="hold">
                            <p:stCondLst>
                              <p:cond delay="0"/>
                            </p:stCondLst>
                            <p:childTnLst>
                              <p:par>
                                <p:cTn id="67" presetID="50" presetClass="entr" presetSubtype="0" decel="100000" fill="hold" grpId="2" nodeType="clickEffect">
                                  <p:stCondLst>
                                    <p:cond delay="0"/>
                                  </p:stCondLst>
                                  <p:childTnLst>
                                    <p:set>
                                      <p:cBhvr>
                                        <p:cTn id="68" dur="1" fill="hold">
                                          <p:stCondLst>
                                            <p:cond delay="0"/>
                                          </p:stCondLst>
                                        </p:cTn>
                                        <p:tgtEl>
                                          <p:spTgt spid="13"/>
                                        </p:tgtEl>
                                        <p:attrNameLst>
                                          <p:attrName>style.visibility</p:attrName>
                                        </p:attrNameLst>
                                      </p:cBhvr>
                                      <p:to>
                                        <p:strVal val="visible"/>
                                      </p:to>
                                    </p:set>
                                    <p:anim calcmode="lin" valueType="num">
                                      <p:cBhvr>
                                        <p:cTn id="69" dur="1000" fill="hold"/>
                                        <p:tgtEl>
                                          <p:spTgt spid="13"/>
                                        </p:tgtEl>
                                        <p:attrNameLst>
                                          <p:attrName>ppt_w</p:attrName>
                                        </p:attrNameLst>
                                      </p:cBhvr>
                                      <p:tavLst>
                                        <p:tav tm="0">
                                          <p:val>
                                            <p:strVal val="#ppt_w+.3"/>
                                          </p:val>
                                        </p:tav>
                                        <p:tav tm="100000">
                                          <p:val>
                                            <p:strVal val="#ppt_w"/>
                                          </p:val>
                                        </p:tav>
                                      </p:tavLst>
                                    </p:anim>
                                    <p:anim calcmode="lin" valueType="num">
                                      <p:cBhvr>
                                        <p:cTn id="70" dur="1000" fill="hold"/>
                                        <p:tgtEl>
                                          <p:spTgt spid="13"/>
                                        </p:tgtEl>
                                        <p:attrNameLst>
                                          <p:attrName>ppt_h</p:attrName>
                                        </p:attrNameLst>
                                      </p:cBhvr>
                                      <p:tavLst>
                                        <p:tav tm="0">
                                          <p:val>
                                            <p:strVal val="#ppt_h"/>
                                          </p:val>
                                        </p:tav>
                                        <p:tav tm="100000">
                                          <p:val>
                                            <p:strVal val="#ppt_h"/>
                                          </p:val>
                                        </p:tav>
                                      </p:tavLst>
                                    </p:anim>
                                    <p:animEffect transition="in" filter="fade">
                                      <p:cBhvr>
                                        <p:cTn id="71" dur="1000"/>
                                        <p:tgtEl>
                                          <p:spTgt spid="13"/>
                                        </p:tgtEl>
                                      </p:cBhvr>
                                    </p:animEffect>
                                  </p:childTnLst>
                                </p:cTn>
                              </p:par>
                            </p:childTnLst>
                          </p:cTn>
                        </p:par>
                      </p:childTnLst>
                    </p:cTn>
                  </p:par>
                  <p:par>
                    <p:cTn id="72" fill="hold">
                      <p:stCondLst>
                        <p:cond delay="indefinite"/>
                      </p:stCondLst>
                      <p:childTnLst>
                        <p:par>
                          <p:cTn id="73" fill="hold">
                            <p:stCondLst>
                              <p:cond delay="0"/>
                            </p:stCondLst>
                            <p:childTnLst>
                              <p:par>
                                <p:cTn id="74" presetID="50" presetClass="entr" presetSubtype="0" decel="100000" fill="hold" grpId="0" nodeType="click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p:cTn id="76" dur="1000" fill="hold"/>
                                        <p:tgtEl>
                                          <p:spTgt spid="17"/>
                                        </p:tgtEl>
                                        <p:attrNameLst>
                                          <p:attrName>ppt_w</p:attrName>
                                        </p:attrNameLst>
                                      </p:cBhvr>
                                      <p:tavLst>
                                        <p:tav tm="0">
                                          <p:val>
                                            <p:strVal val="#ppt_w+.3"/>
                                          </p:val>
                                        </p:tav>
                                        <p:tav tm="100000">
                                          <p:val>
                                            <p:strVal val="#ppt_w"/>
                                          </p:val>
                                        </p:tav>
                                      </p:tavLst>
                                    </p:anim>
                                    <p:anim calcmode="lin" valueType="num">
                                      <p:cBhvr>
                                        <p:cTn id="77" dur="1000" fill="hold"/>
                                        <p:tgtEl>
                                          <p:spTgt spid="17"/>
                                        </p:tgtEl>
                                        <p:attrNameLst>
                                          <p:attrName>ppt_h</p:attrName>
                                        </p:attrNameLst>
                                      </p:cBhvr>
                                      <p:tavLst>
                                        <p:tav tm="0">
                                          <p:val>
                                            <p:strVal val="#ppt_h"/>
                                          </p:val>
                                        </p:tav>
                                        <p:tav tm="100000">
                                          <p:val>
                                            <p:strVal val="#ppt_h"/>
                                          </p:val>
                                        </p:tav>
                                      </p:tavLst>
                                    </p:anim>
                                    <p:animEffect transition="in" filter="fade">
                                      <p:cBhvr>
                                        <p:cTn id="78" dur="1000"/>
                                        <p:tgtEl>
                                          <p:spTgt spid="17"/>
                                        </p:tgtEl>
                                      </p:cBhvr>
                                    </p:animEffect>
                                  </p:childTnLst>
                                </p:cTn>
                              </p:par>
                              <p:par>
                                <p:cTn id="79" presetID="50" presetClass="entr" presetSubtype="0" decel="100000" fill="hold"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1000" fill="hold"/>
                                        <p:tgtEl>
                                          <p:spTgt spid="16"/>
                                        </p:tgtEl>
                                        <p:attrNameLst>
                                          <p:attrName>ppt_w</p:attrName>
                                        </p:attrNameLst>
                                      </p:cBhvr>
                                      <p:tavLst>
                                        <p:tav tm="0">
                                          <p:val>
                                            <p:strVal val="#ppt_w+.3"/>
                                          </p:val>
                                        </p:tav>
                                        <p:tav tm="100000">
                                          <p:val>
                                            <p:strVal val="#ppt_w"/>
                                          </p:val>
                                        </p:tav>
                                      </p:tavLst>
                                    </p:anim>
                                    <p:anim calcmode="lin" valueType="num">
                                      <p:cBhvr>
                                        <p:cTn id="82" dur="1000" fill="hold"/>
                                        <p:tgtEl>
                                          <p:spTgt spid="16"/>
                                        </p:tgtEl>
                                        <p:attrNameLst>
                                          <p:attrName>ppt_h</p:attrName>
                                        </p:attrNameLst>
                                      </p:cBhvr>
                                      <p:tavLst>
                                        <p:tav tm="0">
                                          <p:val>
                                            <p:strVal val="#ppt_h"/>
                                          </p:val>
                                        </p:tav>
                                        <p:tav tm="100000">
                                          <p:val>
                                            <p:strVal val="#ppt_h"/>
                                          </p:val>
                                        </p:tav>
                                      </p:tavLst>
                                    </p:anim>
                                    <p:animEffect transition="in" filter="fade">
                                      <p:cBhvr>
                                        <p:cTn id="83" dur="1000"/>
                                        <p:tgtEl>
                                          <p:spTgt spid="16"/>
                                        </p:tgtEl>
                                      </p:cBhvr>
                                    </p:animEffect>
                                  </p:childTnLst>
                                </p:cTn>
                              </p:par>
                            </p:childTnLst>
                          </p:cTn>
                        </p:par>
                      </p:childTnLst>
                    </p:cTn>
                  </p:par>
                  <p:par>
                    <p:cTn id="84" fill="hold">
                      <p:stCondLst>
                        <p:cond delay="indefinite"/>
                      </p:stCondLst>
                      <p:childTnLst>
                        <p:par>
                          <p:cTn id="85" fill="hold">
                            <p:stCondLst>
                              <p:cond delay="0"/>
                            </p:stCondLst>
                            <p:childTnLst>
                              <p:par>
                                <p:cTn id="86" presetID="50" presetClass="entr" presetSubtype="0" decel="100000" fill="hold" grpId="2" nodeType="clickEffect">
                                  <p:stCondLst>
                                    <p:cond delay="0"/>
                                  </p:stCondLst>
                                  <p:childTnLst>
                                    <p:set>
                                      <p:cBhvr>
                                        <p:cTn id="87" dur="1" fill="hold">
                                          <p:stCondLst>
                                            <p:cond delay="0"/>
                                          </p:stCondLst>
                                        </p:cTn>
                                        <p:tgtEl>
                                          <p:spTgt spid="19"/>
                                        </p:tgtEl>
                                        <p:attrNameLst>
                                          <p:attrName>style.visibility</p:attrName>
                                        </p:attrNameLst>
                                      </p:cBhvr>
                                      <p:to>
                                        <p:strVal val="visible"/>
                                      </p:to>
                                    </p:set>
                                    <p:anim calcmode="lin" valueType="num">
                                      <p:cBhvr>
                                        <p:cTn id="88" dur="1000" fill="hold"/>
                                        <p:tgtEl>
                                          <p:spTgt spid="19"/>
                                        </p:tgtEl>
                                        <p:attrNameLst>
                                          <p:attrName>ppt_w</p:attrName>
                                        </p:attrNameLst>
                                      </p:cBhvr>
                                      <p:tavLst>
                                        <p:tav tm="0">
                                          <p:val>
                                            <p:strVal val="#ppt_w+.3"/>
                                          </p:val>
                                        </p:tav>
                                        <p:tav tm="100000">
                                          <p:val>
                                            <p:strVal val="#ppt_w"/>
                                          </p:val>
                                        </p:tav>
                                      </p:tavLst>
                                    </p:anim>
                                    <p:anim calcmode="lin" valueType="num">
                                      <p:cBhvr>
                                        <p:cTn id="89" dur="1000" fill="hold"/>
                                        <p:tgtEl>
                                          <p:spTgt spid="19"/>
                                        </p:tgtEl>
                                        <p:attrNameLst>
                                          <p:attrName>ppt_h</p:attrName>
                                        </p:attrNameLst>
                                      </p:cBhvr>
                                      <p:tavLst>
                                        <p:tav tm="0">
                                          <p:val>
                                            <p:strVal val="#ppt_h"/>
                                          </p:val>
                                        </p:tav>
                                        <p:tav tm="100000">
                                          <p:val>
                                            <p:strVal val="#ppt_h"/>
                                          </p:val>
                                        </p:tav>
                                      </p:tavLst>
                                    </p:anim>
                                    <p:animEffect transition="in" filter="fade">
                                      <p:cBhvr>
                                        <p:cTn id="9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 grpId="0"/>
      <p:bldP spid="4" grpId="1"/>
      <p:bldP spid="9" grpId="1"/>
      <p:bldP spid="9" grpId="2"/>
      <p:bldP spid="10" grpId="0"/>
      <p:bldP spid="10" grpId="1"/>
      <p:bldP spid="12" grpId="1"/>
      <p:bldP spid="12" grpId="2"/>
      <p:bldP spid="15" grpId="0"/>
      <p:bldP spid="15" grpId="1"/>
      <p:bldP spid="13" grpId="1"/>
      <p:bldP spid="13" grpId="2"/>
      <p:bldP spid="17" grpId="0"/>
      <p:bldP spid="17" grpId="1"/>
      <p:bldP spid="19" grpId="1"/>
      <p:bldP spid="19" grpId="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1" descr="chim"/>
          <p:cNvPicPr>
            <a:picLocks noChangeAspect="1"/>
          </p:cNvPicPr>
          <p:nvPr/>
        </p:nvPicPr>
        <p:blipFill>
          <a:blip r:embed="rId1"/>
          <a:stretch>
            <a:fillRect/>
          </a:stretch>
        </p:blipFill>
        <p:spPr>
          <a:xfrm>
            <a:off x="6444615" y="2067560"/>
            <a:ext cx="2367280" cy="2378710"/>
          </a:xfrm>
          <a:prstGeom prst="rect">
            <a:avLst/>
          </a:prstGeom>
        </p:spPr>
      </p:pic>
      <p:sp>
        <p:nvSpPr>
          <p:cNvPr id="8" name="Cloud Callout 7"/>
          <p:cNvSpPr/>
          <p:nvPr/>
        </p:nvSpPr>
        <p:spPr>
          <a:xfrm>
            <a:off x="467995" y="771525"/>
            <a:ext cx="5859145" cy="3178175"/>
          </a:xfrm>
          <a:prstGeom prst="cloudCallout">
            <a:avLst>
              <a:gd name="adj1" fmla="val 57284"/>
              <a:gd name="adj2" fmla="val 27102"/>
            </a:avLst>
          </a:prstGeom>
        </p:spPr>
        <p:style>
          <a:lnRef idx="2">
            <a:schemeClr val="accent5"/>
          </a:lnRef>
          <a:fillRef idx="1">
            <a:schemeClr val="lt1"/>
          </a:fillRef>
          <a:effectRef idx="0">
            <a:schemeClr val="accent5"/>
          </a:effectRef>
          <a:fontRef idx="minor">
            <a:schemeClr val="dk1"/>
          </a:fontRef>
        </p:style>
        <p:txBody>
          <a:bodyPr rtlCol="0" anchor="ctr"/>
          <a:lstStyle/>
          <a:p>
            <a:pPr indent="0" algn="ctr"/>
            <a:r>
              <a:rPr lang="vi-VN" altLang="en-US" sz="3600" b="1">
                <a:solidFill>
                  <a:srgbClr val="000000"/>
                </a:solidFill>
                <a:latin typeface="Times New Roman" panose="02020603050405020304" pitchFamily="18" charset="0"/>
                <a:sym typeface="+mn-ea"/>
              </a:rPr>
              <a:t>Bật mí với bạn </a:t>
            </a:r>
            <a:r>
              <a:rPr lang="en-US" sz="3600" b="1">
                <a:solidFill>
                  <a:srgbClr val="000000"/>
                </a:solidFill>
                <a:latin typeface="Times New Roman" panose="02020603050405020304" pitchFamily="18" charset="0"/>
                <a:sym typeface="+mn-ea"/>
              </a:rPr>
              <a:t>các từ đồng</a:t>
            </a:r>
            <a:r>
              <a:rPr lang="vi-VN" altLang="en-US" sz="3600" b="1">
                <a:solidFill>
                  <a:srgbClr val="000000"/>
                </a:solidFill>
                <a:latin typeface="Times New Roman" panose="02020603050405020304" pitchFamily="18" charset="0"/>
                <a:sym typeface="+mn-ea"/>
              </a:rPr>
              <a:t> </a:t>
            </a:r>
            <a:r>
              <a:rPr lang="en-US" sz="3600" b="1">
                <a:solidFill>
                  <a:srgbClr val="000000"/>
                </a:solidFill>
                <a:latin typeface="Times New Roman" panose="02020603050405020304" pitchFamily="18" charset="0"/>
                <a:sym typeface="+mn-ea"/>
              </a:rPr>
              <a:t>nghĩa xung quanh ta</a:t>
            </a:r>
            <a:endParaRPr lang="en-US" sz="3600" b="1">
              <a:solidFill>
                <a:srgbClr val="000000"/>
              </a:solidFill>
              <a:latin typeface="Times New Roman" panose="02020603050405020304" pitchFamily="18" charset="0"/>
              <a:sym typeface="+mn-ea"/>
            </a:endParaRPr>
          </a:p>
          <a:p>
            <a:pPr indent="0" algn="ctr"/>
            <a:r>
              <a:rPr lang="vi-VN" altLang="en-US" sz="3600" b="1">
                <a:solidFill>
                  <a:srgbClr val="000000"/>
                </a:solidFill>
                <a:latin typeface="Times New Roman" panose="02020603050405020304" pitchFamily="18" charset="0"/>
                <a:sym typeface="+mn-ea"/>
              </a:rPr>
              <a:t>mà em biết nhé!</a:t>
            </a:r>
            <a:r>
              <a:rPr lang="en-US" sz="3600" b="1">
                <a:solidFill>
                  <a:srgbClr val="000000"/>
                </a:solidFill>
                <a:latin typeface="Times New Roman" panose="02020603050405020304" pitchFamily="18" charset="0"/>
                <a:sym typeface="+mn-ea"/>
              </a:rPr>
              <a:t> </a:t>
            </a:r>
            <a:endParaRPr lang="en-US" altLang="en-US" sz="3600" b="1">
              <a:solidFill>
                <a:srgbClr val="000000"/>
              </a:solidFill>
              <a:latin typeface="Times New Roman" panose="02020603050405020304" pitchFamily="18" charset="0"/>
              <a:sym typeface="+mn-ea"/>
            </a:endParaRPr>
          </a:p>
        </p:txBody>
      </p:sp>
    </p:spTree>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88" descr="35"/>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1460" y="347980"/>
            <a:ext cx="8324215" cy="439039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4"/>
          <p:cNvSpPr txBox="1">
            <a:spLocks noChangeArrowheads="1"/>
          </p:cNvSpPr>
          <p:nvPr/>
        </p:nvSpPr>
        <p:spPr bwMode="auto">
          <a:xfrm>
            <a:off x="899593" y="699542"/>
            <a:ext cx="7344816" cy="390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l">
              <a:lnSpc>
                <a:spcPct val="150000"/>
              </a:lnSpc>
            </a:pPr>
            <a:r>
              <a:rPr lang="vi-VN" sz="2800" b="0" u="sng" dirty="0">
                <a:solidFill>
                  <a:srgbClr val="FF0000"/>
                </a:solidFill>
                <a:latin typeface="+mj-lt"/>
                <a:ea typeface="Yeseva One" panose="00000500000000000000" charset="0"/>
                <a:cs typeface="SVN-Lobster" panose="02040603050506020204" charset="0"/>
              </a:rPr>
              <a:t>Nhắc lại ghi nhớ</a:t>
            </a:r>
            <a:r>
              <a:rPr lang="en-GB" sz="2800" b="0" u="sng" dirty="0">
                <a:solidFill>
                  <a:srgbClr val="FF0000"/>
                </a:solidFill>
                <a:latin typeface="+mj-lt"/>
                <a:ea typeface="Yeseva One" panose="00000500000000000000" charset="0"/>
                <a:cs typeface="SVN-Lobster" panose="02040603050506020204" charset="0"/>
              </a:rPr>
              <a:t>:</a:t>
            </a:r>
            <a:endParaRPr sz="2800" b="0" u="sng" dirty="0">
              <a:solidFill>
                <a:srgbClr val="FF0000"/>
              </a:solidFill>
              <a:latin typeface="+mj-lt"/>
              <a:ea typeface="Yeseva One" panose="00000500000000000000" charset="0"/>
              <a:cs typeface="SVN-Lobster" panose="02040603050506020204" charset="0"/>
            </a:endParaRPr>
          </a:p>
          <a:p>
            <a:pPr algn="l">
              <a:lnSpc>
                <a:spcPct val="150000"/>
              </a:lnSpc>
            </a:pPr>
            <a:r>
              <a:rPr sz="2800" b="0" dirty="0">
                <a:solidFill>
                  <a:srgbClr val="000000"/>
                </a:solidFill>
                <a:latin typeface="Times New Roman" panose="02020603050405020304" pitchFamily="18" charset="0"/>
                <a:ea typeface="Yeseva One" panose="00000500000000000000" charset="0"/>
                <a:cs typeface="Times New Roman" panose="02020603050405020304" pitchFamily="18" charset="0"/>
              </a:rPr>
              <a:t>1. Từ đồng nghĩa là những từ có nghĩa giống nhau hoặc gần giống nhau.</a:t>
            </a:r>
            <a:endParaRPr sz="2800" b="0" dirty="0">
              <a:solidFill>
                <a:srgbClr val="000000"/>
              </a:solidFill>
              <a:latin typeface="Times New Roman" panose="02020603050405020304" pitchFamily="18" charset="0"/>
              <a:ea typeface="Yeseva One" panose="00000500000000000000" charset="0"/>
              <a:cs typeface="Times New Roman" panose="02020603050405020304" pitchFamily="18" charset="0"/>
            </a:endParaRPr>
          </a:p>
          <a:p>
            <a:pPr algn="l">
              <a:lnSpc>
                <a:spcPct val="150000"/>
              </a:lnSpc>
            </a:pPr>
            <a:r>
              <a:rPr sz="2800" b="0" dirty="0">
                <a:solidFill>
                  <a:srgbClr val="000000"/>
                </a:solidFill>
                <a:latin typeface="Times New Roman" panose="02020603050405020304" pitchFamily="18" charset="0"/>
                <a:ea typeface="Yeseva One" panose="00000500000000000000" charset="0"/>
                <a:cs typeface="Times New Roman" panose="02020603050405020304" pitchFamily="18" charset="0"/>
              </a:rPr>
              <a:t>2. Khi dùng từ đồng nghĩa, ta phải biết sự khác </a:t>
            </a:r>
            <a:endParaRPr sz="2800" b="0" dirty="0">
              <a:solidFill>
                <a:srgbClr val="000000"/>
              </a:solidFill>
              <a:latin typeface="Times New Roman" panose="02020603050405020304" pitchFamily="18" charset="0"/>
              <a:ea typeface="Yeseva One" panose="00000500000000000000" charset="0"/>
              <a:cs typeface="Times New Roman" panose="02020603050405020304" pitchFamily="18" charset="0"/>
            </a:endParaRPr>
          </a:p>
          <a:p>
            <a:pPr algn="l">
              <a:lnSpc>
                <a:spcPct val="150000"/>
              </a:lnSpc>
            </a:pPr>
            <a:r>
              <a:rPr sz="2800" b="0" dirty="0">
                <a:solidFill>
                  <a:srgbClr val="000000"/>
                </a:solidFill>
                <a:latin typeface="Times New Roman" panose="02020603050405020304" pitchFamily="18" charset="0"/>
                <a:ea typeface="Yeseva One" panose="00000500000000000000" charset="0"/>
                <a:cs typeface="Times New Roman" panose="02020603050405020304" pitchFamily="18" charset="0"/>
              </a:rPr>
              <a:t>nhau giữa chúng để lựa chọn dùng cho chính xác.</a:t>
            </a:r>
            <a:endParaRPr sz="2800" b="0" dirty="0">
              <a:solidFill>
                <a:srgbClr val="000000"/>
              </a:solidFill>
              <a:latin typeface="Times New Roman" panose="02020603050405020304" pitchFamily="18" charset="0"/>
              <a:ea typeface="Yeseva One" panose="00000500000000000000" charset="0"/>
              <a:cs typeface="Times New Roman" panose="02020603050405020304" pitchFamily="18" charset="0"/>
            </a:endParaRPr>
          </a:p>
          <a:p>
            <a:pPr algn="l">
              <a:lnSpc>
                <a:spcPct val="150000"/>
              </a:lnSpc>
            </a:pPr>
            <a:endParaRPr sz="2800" b="0" dirty="0">
              <a:solidFill>
                <a:srgbClr val="000000"/>
              </a:solidFill>
              <a:latin typeface="+mj-lt"/>
              <a:ea typeface="Yeseva One" panose="00000500000000000000" charset="0"/>
              <a:cs typeface="SVN-Lobster" panose="02040603050506020204" charset="0"/>
            </a:endParaRP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wipe(up)">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animEffect transition="in" filter="wipe(up)">
                                      <p:cBhvr>
                                        <p:cTn id="17" dur="500"/>
                                        <p:tgtEl>
                                          <p:spTgt spid="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3">
                                            <p:txEl>
                                              <p:pRg st="2" end="2"/>
                                            </p:txEl>
                                          </p:spTgt>
                                        </p:tgtEl>
                                        <p:attrNameLst>
                                          <p:attrName>style.visibility</p:attrName>
                                        </p:attrNameLst>
                                      </p:cBhvr>
                                      <p:to>
                                        <p:strVal val="visible"/>
                                      </p:to>
                                    </p:set>
                                    <p:animEffect transition="in" filter="wipe(up)">
                                      <p:cBhvr>
                                        <p:cTn id="22" dur="500"/>
                                        <p:tgtEl>
                                          <p:spTgt spid="2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3">
                                            <p:txEl>
                                              <p:pRg st="3" end="3"/>
                                            </p:txEl>
                                          </p:spTgt>
                                        </p:tgtEl>
                                        <p:attrNameLst>
                                          <p:attrName>style.visibility</p:attrName>
                                        </p:attrNameLst>
                                      </p:cBhvr>
                                      <p:to>
                                        <p:strVal val="visible"/>
                                      </p:to>
                                    </p:set>
                                    <p:animEffect transition="in" filter="wipe(up)">
                                      <p:cBhvr>
                                        <p:cTn id="27" dur="5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7" name="Group 16"/>
          <p:cNvGrpSpPr/>
          <p:nvPr/>
        </p:nvGrpSpPr>
        <p:grpSpPr>
          <a:xfrm>
            <a:off x="395605" y="699770"/>
            <a:ext cx="8042910" cy="3952240"/>
            <a:chOff x="604" y="1442"/>
            <a:chExt cx="12666" cy="6224"/>
          </a:xfrm>
        </p:grpSpPr>
        <p:pic>
          <p:nvPicPr>
            <p:cNvPr id="9" name="Picture 11" descr="Cove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837" y="5916"/>
              <a:ext cx="4433" cy="137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5" y="5311"/>
              <a:ext cx="4610" cy="23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9"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6" y="3614"/>
              <a:ext cx="3590" cy="169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2" y="3823"/>
              <a:ext cx="4831" cy="261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5" y="3105"/>
              <a:ext cx="4352" cy="367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2" y="1442"/>
              <a:ext cx="4667" cy="211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1" y="2281"/>
              <a:ext cx="4306" cy="3750"/>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a:xfrm>
              <a:off x="604" y="3041"/>
              <a:ext cx="3065" cy="3671"/>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p>
              <a:pPr algn="ctr"/>
              <a:r>
                <a:rPr lang="en-GB" altLang="en-US" sz="2800" b="1">
                  <a:solidFill>
                    <a:schemeClr val="tx1"/>
                  </a:solidFill>
                  <a:latin typeface="SVN-Whimsy" panose="02040603050506020204" charset="0"/>
                  <a:cs typeface="SVN-Whimsy" panose="02040603050506020204" charset="0"/>
                </a:rPr>
                <a:t>TỪ ĐỒNG NGHĨA</a:t>
              </a:r>
              <a:endParaRPr lang="en-GB" altLang="en-US" sz="2800" b="1">
                <a:solidFill>
                  <a:schemeClr val="tx1"/>
                </a:solidFill>
                <a:latin typeface="SVN-Whimsy" panose="02040603050506020204" charset="0"/>
                <a:cs typeface="SVN-Whimsy" panose="02040603050506020204" charset="0"/>
              </a:endParaRPr>
            </a:p>
          </p:txBody>
        </p:sp>
      </p:grpSp>
      <p:pic>
        <p:nvPicPr>
          <p:cNvPr id="4" name="Picture 2"/>
          <p:cNvPicPr>
            <a:picLocks noChangeAspect="1"/>
          </p:cNvPicPr>
          <p:nvPr>
            <p:ph idx="1"/>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019925" y="267335"/>
            <a:ext cx="1617345" cy="188658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23215" y="818515"/>
            <a:ext cx="5184775" cy="3507105"/>
          </a:xfrm>
          <a:prstGeom prst="rect">
            <a:avLst/>
          </a:prstGeom>
        </p:spPr>
        <p:txBody>
          <a:bodyPr wrap="square">
            <a:spAutoFit/>
          </a:bodyPr>
          <a:p>
            <a:pPr marL="533400" indent="-533400" algn="just">
              <a:lnSpc>
                <a:spcPct val="120000"/>
              </a:lnSpc>
              <a:spcBef>
                <a:spcPct val="20000"/>
              </a:spcBef>
            </a:pPr>
            <a:r>
              <a:rPr lang="en-US" sz="3000" b="1" dirty="0">
                <a:solidFill>
                  <a:schemeClr val="bg1"/>
                </a:solidFill>
                <a:latin typeface="Times New Roman" panose="02020603050405020304" pitchFamily="18" charset="0"/>
                <a:cs typeface="Times New Roman" panose="02020603050405020304" pitchFamily="18" charset="0"/>
              </a:rPr>
              <a:t>b</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Màu</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lúa</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chín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dưới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đồng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i="1" dirty="0" err="1">
                <a:solidFill>
                  <a:srgbClr val="FFFF00"/>
                </a:solidFill>
                <a:latin typeface="Times New Roman" panose="02020603050405020304" pitchFamily="18" charset="0"/>
                <a:cs typeface="Times New Roman" panose="02020603050405020304" pitchFamily="18" charset="0"/>
              </a:rPr>
              <a:t>vàng</a:t>
            </a:r>
            <a:r>
              <a:rPr lang="en-US" sz="2400" b="1" i="1" dirty="0">
                <a:solidFill>
                  <a:srgbClr val="FFFF00"/>
                </a:solidFill>
                <a:latin typeface="Times New Roman" panose="02020603050405020304" pitchFamily="18" charset="0"/>
                <a:cs typeface="Times New Roman" panose="02020603050405020304" pitchFamily="18" charset="0"/>
              </a:rPr>
              <a:t> </a:t>
            </a:r>
            <a:r>
              <a:rPr lang="en-US" sz="2400" b="1" i="1" dirty="0" err="1">
                <a:solidFill>
                  <a:srgbClr val="FFFF00"/>
                </a:solidFill>
                <a:latin typeface="Times New Roman" panose="02020603050405020304" pitchFamily="18" charset="0"/>
                <a:cs typeface="Times New Roman" panose="02020603050405020304" pitchFamily="18" charset="0"/>
              </a:rPr>
              <a:t>xuộm</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lại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Nắng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nhạt</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ngả</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màu</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i="1" dirty="0" err="1">
                <a:solidFill>
                  <a:srgbClr val="FFFF00"/>
                </a:solidFill>
                <a:latin typeface="Times New Roman" panose="02020603050405020304" pitchFamily="18" charset="0"/>
                <a:cs typeface="Times New Roman" panose="02020603050405020304" pitchFamily="18" charset="0"/>
              </a:rPr>
              <a:t>vàng</a:t>
            </a:r>
            <a:r>
              <a:rPr lang="en-US" sz="2400" b="1" i="1" dirty="0">
                <a:solidFill>
                  <a:srgbClr val="FFFF00"/>
                </a:solidFill>
                <a:latin typeface="Times New Roman" panose="02020603050405020304" pitchFamily="18" charset="0"/>
                <a:cs typeface="Times New Roman" panose="02020603050405020304" pitchFamily="18" charset="0"/>
              </a:rPr>
              <a:t> hoe</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Trong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vườn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lắc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lư</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những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chùm</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quả</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xoan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i="1" dirty="0" err="1">
                <a:solidFill>
                  <a:srgbClr val="FFFF00"/>
                </a:solidFill>
                <a:latin typeface="Times New Roman" panose="02020603050405020304" pitchFamily="18" charset="0"/>
                <a:cs typeface="Times New Roman" panose="02020603050405020304" pitchFamily="18" charset="0"/>
              </a:rPr>
              <a:t>vàng</a:t>
            </a:r>
            <a:r>
              <a:rPr lang="en-US" sz="2400" b="1" i="1" dirty="0">
                <a:solidFill>
                  <a:srgbClr val="FFFF00"/>
                </a:solidFill>
                <a:latin typeface="Times New Roman" panose="02020603050405020304" pitchFamily="18" charset="0"/>
                <a:cs typeface="Times New Roman" panose="02020603050405020304" pitchFamily="18" charset="0"/>
              </a:rPr>
              <a:t> </a:t>
            </a:r>
            <a:r>
              <a:rPr lang="en-US" sz="2400" b="1" i="1" dirty="0" err="1">
                <a:solidFill>
                  <a:srgbClr val="FFFF00"/>
                </a:solidFill>
                <a:latin typeface="Times New Roman" panose="02020603050405020304" pitchFamily="18" charset="0"/>
                <a:cs typeface="Times New Roman" panose="02020603050405020304" pitchFamily="18" charset="0"/>
              </a:rPr>
              <a:t>lịm</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không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trông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thấy</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cuống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như</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những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chuỗi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tràng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hạt</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bồ</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đề</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treo</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lơ</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lửng</a:t>
            </a:r>
            <a:r>
              <a:rPr lang="en-US" sz="2400" b="1" dirty="0">
                <a:solidFill>
                  <a:schemeClr val="bg1"/>
                </a:solidFill>
                <a:latin typeface="Times New Roman" panose="02020603050405020304" pitchFamily="18" charset="0"/>
                <a:cs typeface="Times New Roman" panose="02020603050405020304" pitchFamily="18" charset="0"/>
              </a:rPr>
              <a:t>.</a:t>
            </a:r>
            <a:endParaRPr lang="en-US" sz="2400" b="1" dirty="0">
              <a:solidFill>
                <a:schemeClr val="bg1"/>
              </a:solidFill>
              <a:latin typeface="Times New Roman" panose="02020603050405020304" pitchFamily="18" charset="0"/>
              <a:cs typeface="Times New Roman" panose="02020603050405020304" pitchFamily="18" charset="0"/>
            </a:endParaRPr>
          </a:p>
          <a:p>
            <a:pPr marL="914400" lvl="1" indent="-457200" algn="ctr">
              <a:lnSpc>
                <a:spcPct val="120000"/>
              </a:lnSpc>
              <a:spcBef>
                <a:spcPct val="20000"/>
              </a:spcBef>
            </a:pPr>
            <a:r>
              <a:rPr lang="en-US" sz="3000" b="1" dirty="0">
                <a:solidFill>
                  <a:schemeClr val="bg1"/>
                </a:solidFill>
                <a:latin typeface="Times New Roman" panose="02020603050405020304" pitchFamily="18" charset="0"/>
                <a:cs typeface="Times New Roman" panose="02020603050405020304" pitchFamily="18" charset="0"/>
              </a:rPr>
              <a:t>	</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Tô</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Hoài</a:t>
            </a:r>
            <a:endParaRPr lang="en-US" sz="2400" b="1" i="1" dirty="0" err="1">
              <a:solidFill>
                <a:schemeClr val="bg1"/>
              </a:solidFill>
              <a:latin typeface="Times New Roman" panose="02020603050405020304" pitchFamily="18" charset="0"/>
              <a:cs typeface="Times New Roman" panose="02020603050405020304" pitchFamily="18" charset="0"/>
            </a:endParaRPr>
          </a:p>
        </p:txBody>
      </p:sp>
      <p:pic>
        <p:nvPicPr>
          <p:cNvPr id="11" name="Picture 11"/>
          <p:cNvPicPr>
            <a:picLocks noChangeAspect="1"/>
          </p:cNvPicPr>
          <p:nvPr/>
        </p:nvPicPr>
        <p:blipFill>
          <a:blip r:embed="rId1"/>
          <a:srcRect/>
          <a:stretch>
            <a:fillRect/>
          </a:stretch>
        </p:blipFill>
        <p:spPr>
          <a:xfrm>
            <a:off x="5868035" y="2931795"/>
            <a:ext cx="2804795" cy="1870075"/>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155690" y="555625"/>
            <a:ext cx="2104390" cy="2049145"/>
          </a:xfrm>
          <a:prstGeom prst="rect">
            <a:avLst/>
          </a:prstGeom>
        </p:spPr>
      </p:pic>
    </p:spTree>
  </p:cSld>
  <p:clrMapOvr>
    <a:masterClrMapping/>
  </p:clrMapOvr>
  <p:transition spd="med">
    <p:check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467360" y="514350"/>
            <a:ext cx="6431915" cy="4326255"/>
          </a:xfrm>
          <a:prstGeom prst="rect">
            <a:avLst/>
          </a:prstGeom>
        </p:spPr>
      </p:pic>
      <p:sp>
        <p:nvSpPr>
          <p:cNvPr id="6" name="TextBox 4"/>
          <p:cNvSpPr txBox="1"/>
          <p:nvPr/>
        </p:nvSpPr>
        <p:spPr>
          <a:xfrm>
            <a:off x="971550" y="1419860"/>
            <a:ext cx="4114165" cy="1812925"/>
          </a:xfrm>
          <a:prstGeom prst="rect">
            <a:avLst/>
          </a:prstGeom>
          <a:noFill/>
        </p:spPr>
        <p:txBody>
          <a:bodyPr wrap="square" rtlCol="0">
            <a:spAutoFit/>
          </a:bodyPr>
          <a:p>
            <a:pPr algn="l" defTabSz="685800">
              <a:lnSpc>
                <a:spcPct val="80000"/>
              </a:lnSpc>
            </a:pPr>
            <a:r>
              <a:rPr lang="en-US" sz="2800" b="1" dirty="0">
                <a:ln/>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b="1" dirty="0" err="1">
                <a:ln/>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Nêu</a:t>
            </a:r>
            <a:r>
              <a:rPr lang="en-US" sz="2800" b="1" dirty="0">
                <a:ln/>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nghĩa của các từ ngữ in đậm:</a:t>
            </a:r>
            <a:endParaRPr lang="en-US" sz="2800" b="1" dirty="0">
              <a:ln/>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514350" indent="-514350" algn="l" defTabSz="685800">
              <a:lnSpc>
                <a:spcPct val="80000"/>
              </a:lnSpc>
              <a:buAutoNum type="alphaLcParenR"/>
            </a:pPr>
            <a:r>
              <a:rPr lang="en-US" sz="2800" b="1" dirty="0" err="1">
                <a:ln/>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Xây</a:t>
            </a:r>
            <a:r>
              <a:rPr lang="en-US" sz="2800" b="1" dirty="0">
                <a:ln/>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b="1" dirty="0" err="1">
                <a:ln/>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dựng</a:t>
            </a:r>
            <a:r>
              <a:rPr lang="en-US" sz="2800" b="1" dirty="0">
                <a:ln/>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 </a:t>
            </a:r>
            <a:r>
              <a:rPr lang="en-US" sz="2800" b="1" dirty="0" err="1">
                <a:ln/>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kiến</a:t>
            </a:r>
            <a:r>
              <a:rPr lang="en-US" sz="2800" b="1" dirty="0">
                <a:ln/>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b="1" dirty="0" err="1">
                <a:ln/>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thiết</a:t>
            </a:r>
            <a:r>
              <a:rPr lang="en-US" sz="2800" b="1" dirty="0">
                <a:ln/>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endParaRPr lang="en-US" sz="2800" b="1" dirty="0">
              <a:ln/>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514350" indent="-514350" algn="l" defTabSz="685800">
              <a:lnSpc>
                <a:spcPct val="80000"/>
              </a:lnSpc>
              <a:buAutoNum type="alphaLcParenR"/>
            </a:pPr>
            <a:r>
              <a:rPr lang="en-US" sz="2800" b="1" dirty="0" err="1">
                <a:ln/>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Vàng</a:t>
            </a:r>
            <a:r>
              <a:rPr lang="en-US" sz="2800" b="1" dirty="0">
                <a:ln/>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b="1" dirty="0" err="1">
                <a:ln/>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xuộm</a:t>
            </a:r>
            <a:r>
              <a:rPr lang="en-US" sz="2800" b="1" dirty="0">
                <a:ln/>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 </a:t>
            </a:r>
            <a:r>
              <a:rPr lang="en-US" sz="2800" b="1" dirty="0" err="1">
                <a:ln/>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vàng</a:t>
            </a:r>
            <a:r>
              <a:rPr lang="en-US" sz="2800" b="1" dirty="0">
                <a:ln/>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hoe – </a:t>
            </a:r>
            <a:r>
              <a:rPr lang="en-US" sz="2800" b="1" dirty="0" err="1">
                <a:ln/>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vàng</a:t>
            </a:r>
            <a:r>
              <a:rPr lang="en-US" sz="2800" b="1" dirty="0">
                <a:ln/>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b="1" dirty="0" err="1">
                <a:ln/>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lịm</a:t>
            </a:r>
            <a:endParaRPr lang="en-US" sz="2800" b="1" dirty="0" err="1">
              <a:ln/>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9" name="TextBox 8"/>
          <p:cNvSpPr txBox="1"/>
          <p:nvPr/>
        </p:nvSpPr>
        <p:spPr>
          <a:xfrm>
            <a:off x="899160" y="3291840"/>
            <a:ext cx="3637915" cy="1123950"/>
          </a:xfrm>
          <a:prstGeom prst="rect">
            <a:avLst/>
          </a:prstGeom>
          <a:noFill/>
        </p:spPr>
        <p:txBody>
          <a:bodyPr wrap="square" rtlCol="0">
            <a:spAutoFit/>
          </a:bodyPr>
          <a:p>
            <a:pPr algn="l" defTabSz="685800">
              <a:lnSpc>
                <a:spcPct val="80000"/>
              </a:lnSpc>
            </a:pPr>
            <a:r>
              <a:rPr lang="en-US" sz="2800" b="1" dirty="0">
                <a:ln/>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So sánh nghĩa của các từ in đậm trong mỗi ví dụ.</a:t>
            </a:r>
            <a:endParaRPr lang="en-US" sz="2800" b="1" dirty="0">
              <a:ln/>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5652135" y="1203960"/>
            <a:ext cx="3651885" cy="4002405"/>
          </a:xfrm>
          <a:prstGeom prst="rect">
            <a:avLst/>
          </a:prstGeom>
        </p:spPr>
      </p:pic>
    </p:spTree>
  </p:cSld>
  <p:clrMapOvr>
    <a:masterClrMapping/>
  </p:clrMapOvr>
  <p:transition spd="med">
    <p:check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Content Placeholder 2"/>
          <p:cNvSpPr txBox="1"/>
          <p:nvPr/>
        </p:nvSpPr>
        <p:spPr>
          <a:xfrm>
            <a:off x="2051685" y="843280"/>
            <a:ext cx="3798570" cy="259334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rgbClr val="174A80"/>
              </a:buClr>
              <a:buSzPts val="1600"/>
              <a:buFont typeface="Quicksand Light"/>
              <a:buNone/>
              <a:defRPr sz="1600" b="0" i="0" u="none" strike="noStrike" cap="none">
                <a:solidFill>
                  <a:schemeClr val="dk1"/>
                </a:solidFill>
                <a:latin typeface="Quicksand Light"/>
                <a:ea typeface="Quicksand Light"/>
                <a:cs typeface="Quicksand Light"/>
                <a:sym typeface="Quicksand Light"/>
              </a:defRPr>
            </a:lvl1pPr>
            <a:lvl2pPr marL="914400" marR="0" lvl="1" indent="-330200" algn="ctr" rtl="0">
              <a:lnSpc>
                <a:spcPct val="100000"/>
              </a:lnSpc>
              <a:spcBef>
                <a:spcPts val="0"/>
              </a:spcBef>
              <a:spcAft>
                <a:spcPts val="0"/>
              </a:spcAft>
              <a:buClr>
                <a:srgbClr val="174A80"/>
              </a:buClr>
              <a:buSzPts val="1600"/>
              <a:buFont typeface="Quicksand Light"/>
              <a:buNone/>
              <a:defRPr sz="1600" b="0" i="0" u="none" strike="noStrike" cap="none">
                <a:solidFill>
                  <a:schemeClr val="dk1"/>
                </a:solidFill>
                <a:latin typeface="Quicksand Light"/>
                <a:ea typeface="Quicksand Light"/>
                <a:cs typeface="Quicksand Light"/>
                <a:sym typeface="Quicksand Light"/>
              </a:defRPr>
            </a:lvl2pPr>
            <a:lvl3pPr marL="1371600" marR="0" lvl="2" indent="-330200" algn="ctr" rtl="0">
              <a:lnSpc>
                <a:spcPct val="100000"/>
              </a:lnSpc>
              <a:spcBef>
                <a:spcPts val="0"/>
              </a:spcBef>
              <a:spcAft>
                <a:spcPts val="0"/>
              </a:spcAft>
              <a:buClr>
                <a:srgbClr val="174A80"/>
              </a:buClr>
              <a:buSzPts val="1600"/>
              <a:buFont typeface="Quicksand Light"/>
              <a:buNone/>
              <a:defRPr sz="1600" b="0" i="0" u="none" strike="noStrike" cap="none">
                <a:solidFill>
                  <a:schemeClr val="dk1"/>
                </a:solidFill>
                <a:latin typeface="Quicksand Light"/>
                <a:ea typeface="Quicksand Light"/>
                <a:cs typeface="Quicksand Light"/>
                <a:sym typeface="Quicksand Light"/>
              </a:defRPr>
            </a:lvl3pPr>
            <a:lvl4pPr marL="1828800" marR="0" lvl="3" indent="-330200" algn="ctr" rtl="0">
              <a:lnSpc>
                <a:spcPct val="100000"/>
              </a:lnSpc>
              <a:spcBef>
                <a:spcPts val="0"/>
              </a:spcBef>
              <a:spcAft>
                <a:spcPts val="0"/>
              </a:spcAft>
              <a:buClr>
                <a:srgbClr val="174A80"/>
              </a:buClr>
              <a:buSzPts val="1600"/>
              <a:buFont typeface="Quicksand Light"/>
              <a:buNone/>
              <a:defRPr sz="1600" b="0" i="0" u="none" strike="noStrike" cap="none">
                <a:solidFill>
                  <a:schemeClr val="dk1"/>
                </a:solidFill>
                <a:latin typeface="Quicksand Light"/>
                <a:ea typeface="Quicksand Light"/>
                <a:cs typeface="Quicksand Light"/>
                <a:sym typeface="Quicksand Light"/>
              </a:defRPr>
            </a:lvl4pPr>
            <a:lvl5pPr marL="2286000" marR="0" lvl="4" indent="-330200" algn="ctr" rtl="0">
              <a:lnSpc>
                <a:spcPct val="100000"/>
              </a:lnSpc>
              <a:spcBef>
                <a:spcPts val="0"/>
              </a:spcBef>
              <a:spcAft>
                <a:spcPts val="0"/>
              </a:spcAft>
              <a:buClr>
                <a:srgbClr val="174A80"/>
              </a:buClr>
              <a:buSzPts val="1600"/>
              <a:buFont typeface="Quicksand Light"/>
              <a:buNone/>
              <a:defRPr sz="1600" b="0" i="0" u="none" strike="noStrike" cap="none">
                <a:solidFill>
                  <a:schemeClr val="dk1"/>
                </a:solidFill>
                <a:latin typeface="Quicksand Light"/>
                <a:ea typeface="Quicksand Light"/>
                <a:cs typeface="Quicksand Light"/>
                <a:sym typeface="Quicksand Light"/>
              </a:defRPr>
            </a:lvl5pPr>
            <a:lvl6pPr marL="2743200" marR="0" lvl="5" indent="-330200" algn="ctr" rtl="0">
              <a:lnSpc>
                <a:spcPct val="100000"/>
              </a:lnSpc>
              <a:spcBef>
                <a:spcPts val="0"/>
              </a:spcBef>
              <a:spcAft>
                <a:spcPts val="0"/>
              </a:spcAft>
              <a:buClr>
                <a:srgbClr val="174A80"/>
              </a:buClr>
              <a:buSzPts val="1600"/>
              <a:buFont typeface="Quicksand Light"/>
              <a:buNone/>
              <a:defRPr sz="1600" b="0" i="0" u="none" strike="noStrike" cap="none">
                <a:solidFill>
                  <a:schemeClr val="dk1"/>
                </a:solidFill>
                <a:latin typeface="Quicksand Light"/>
                <a:ea typeface="Quicksand Light"/>
                <a:cs typeface="Quicksand Light"/>
                <a:sym typeface="Quicksand Light"/>
              </a:defRPr>
            </a:lvl6pPr>
            <a:lvl7pPr marL="3200400" marR="0" lvl="6" indent="-330200" algn="ctr" rtl="0">
              <a:lnSpc>
                <a:spcPct val="100000"/>
              </a:lnSpc>
              <a:spcBef>
                <a:spcPts val="0"/>
              </a:spcBef>
              <a:spcAft>
                <a:spcPts val="0"/>
              </a:spcAft>
              <a:buClr>
                <a:srgbClr val="174A80"/>
              </a:buClr>
              <a:buSzPts val="1600"/>
              <a:buFont typeface="Quicksand Light"/>
              <a:buNone/>
              <a:defRPr sz="1600" b="0" i="0" u="none" strike="noStrike" cap="none">
                <a:solidFill>
                  <a:schemeClr val="dk1"/>
                </a:solidFill>
                <a:latin typeface="Quicksand Light"/>
                <a:ea typeface="Quicksand Light"/>
                <a:cs typeface="Quicksand Light"/>
                <a:sym typeface="Quicksand Light"/>
              </a:defRPr>
            </a:lvl7pPr>
            <a:lvl8pPr marL="3657600" marR="0" lvl="7" indent="-330200" algn="ctr" rtl="0">
              <a:lnSpc>
                <a:spcPct val="100000"/>
              </a:lnSpc>
              <a:spcBef>
                <a:spcPts val="0"/>
              </a:spcBef>
              <a:spcAft>
                <a:spcPts val="0"/>
              </a:spcAft>
              <a:buClr>
                <a:srgbClr val="174A80"/>
              </a:buClr>
              <a:buSzPts val="1600"/>
              <a:buFont typeface="Quicksand Light"/>
              <a:buNone/>
              <a:defRPr sz="1600" b="0" i="0" u="none" strike="noStrike" cap="none">
                <a:solidFill>
                  <a:schemeClr val="dk1"/>
                </a:solidFill>
                <a:latin typeface="Quicksand Light"/>
                <a:ea typeface="Quicksand Light"/>
                <a:cs typeface="Quicksand Light"/>
                <a:sym typeface="Quicksand Light"/>
              </a:defRPr>
            </a:lvl8pPr>
            <a:lvl9pPr marL="4114800" marR="0" lvl="8" indent="-330200" algn="ctr" rtl="0">
              <a:lnSpc>
                <a:spcPct val="100000"/>
              </a:lnSpc>
              <a:spcBef>
                <a:spcPts val="0"/>
              </a:spcBef>
              <a:spcAft>
                <a:spcPts val="0"/>
              </a:spcAft>
              <a:buClr>
                <a:srgbClr val="174A80"/>
              </a:buClr>
              <a:buSzPts val="1600"/>
              <a:buFont typeface="Quicksand Light"/>
              <a:buNone/>
              <a:defRPr sz="1600" b="0" i="0" u="none" strike="noStrike" cap="none">
                <a:solidFill>
                  <a:schemeClr val="dk1"/>
                </a:solidFill>
                <a:latin typeface="Quicksand Light"/>
                <a:ea typeface="Quicksand Light"/>
                <a:cs typeface="Quicksand Light"/>
                <a:sym typeface="Quicksand Light"/>
              </a:defRPr>
            </a:lvl9pPr>
          </a:lstStyle>
          <a:p>
            <a:pPr marL="0" indent="0" algn="just">
              <a:lnSpc>
                <a:spcPct val="130000"/>
              </a:lnSpc>
            </a:pP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Xây</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dựng</a:t>
            </a:r>
            <a:r>
              <a:rPr lang="en-US" sz="2400" b="1" dirty="0">
                <a:solidFill>
                  <a:srgbClr val="FFFF00"/>
                </a:solidFill>
                <a:latin typeface="Times New Roman" panose="02020603050405020304" pitchFamily="18" charset="0"/>
                <a:cs typeface="Times New Roman" panose="02020603050405020304" pitchFamily="18" charset="0"/>
              </a:rPr>
              <a:t>:</a:t>
            </a:r>
            <a:r>
              <a:rPr lang="en-US" sz="2400" b="1"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Làm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nên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một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công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trình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kiến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trúc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theo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một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kế</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hoạch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nhất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định</a:t>
            </a:r>
            <a:r>
              <a:rPr lang="en-US" sz="2400" dirty="0">
                <a:solidFill>
                  <a:schemeClr val="bg1"/>
                </a:solidFill>
                <a:latin typeface="Times New Roman" panose="02020603050405020304" pitchFamily="18" charset="0"/>
                <a:cs typeface="Times New Roman" panose="02020603050405020304" pitchFamily="18" charset="0"/>
              </a:rPr>
              <a:t>.</a:t>
            </a:r>
            <a:endParaRPr lang="en-US" sz="2400" dirty="0">
              <a:solidFill>
                <a:schemeClr val="bg1"/>
              </a:solidFill>
              <a:latin typeface="Times New Roman" panose="02020603050405020304" pitchFamily="18" charset="0"/>
              <a:cs typeface="Times New Roman" panose="02020603050405020304" pitchFamily="18" charset="0"/>
            </a:endParaRPr>
          </a:p>
          <a:p>
            <a:pPr marL="0" indent="0" algn="just">
              <a:lnSpc>
                <a:spcPct val="130000"/>
              </a:lnSpc>
            </a:pP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Kiến</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thiết</a:t>
            </a:r>
            <a:r>
              <a:rPr lang="en-US" sz="2400" b="1" dirty="0">
                <a:solidFill>
                  <a:srgbClr val="FFFF00"/>
                </a:solidFill>
                <a:latin typeface="Times New Roman" panose="02020603050405020304" pitchFamily="18" charset="0"/>
                <a:cs typeface="Times New Roman" panose="02020603050405020304" pitchFamily="18" charset="0"/>
              </a:rPr>
              <a:t>:</a:t>
            </a:r>
            <a:r>
              <a:rPr lang="en-US" sz="2400" b="1"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xây</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dựng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theo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quy</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mô</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lớn</a:t>
            </a:r>
            <a:r>
              <a:rPr lang="en-US" sz="2400" dirty="0">
                <a:solidFill>
                  <a:schemeClr val="bg1"/>
                </a:solidFill>
                <a:latin typeface="Times New Roman" panose="02020603050405020304" pitchFamily="18" charset="0"/>
                <a:cs typeface="Times New Roman" panose="02020603050405020304" pitchFamily="18" charset="0"/>
              </a:rPr>
              <a:t>.</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41" name="Rounded Rectangle 140"/>
          <p:cNvSpPr/>
          <p:nvPr/>
        </p:nvSpPr>
        <p:spPr>
          <a:xfrm>
            <a:off x="5868035" y="1347470"/>
            <a:ext cx="2642235" cy="206692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p>
            <a:pPr algn="ctr"/>
            <a:r>
              <a:rPr lang="en-US" sz="2400" dirty="0" err="1">
                <a:solidFill>
                  <a:schemeClr val="accent2">
                    <a:lumMod val="10000"/>
                  </a:schemeClr>
                </a:solidFill>
                <a:latin typeface="Times New Roman" panose="02020603050405020304" pitchFamily="18" charset="0"/>
                <a:cs typeface="Times New Roman" panose="02020603050405020304" pitchFamily="18" charset="0"/>
              </a:rPr>
              <a:t>Nghĩa</a:t>
            </a:r>
            <a:r>
              <a:rPr lang="en-US" sz="2400" dirty="0">
                <a:solidFill>
                  <a:schemeClr val="accent2">
                    <a:lumMod val="1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10000"/>
                  </a:schemeClr>
                </a:solidFill>
                <a:latin typeface="Times New Roman" panose="02020603050405020304" pitchFamily="18" charset="0"/>
                <a:cs typeface="Times New Roman" panose="02020603050405020304" pitchFamily="18" charset="0"/>
              </a:rPr>
              <a:t>của</a:t>
            </a:r>
            <a:r>
              <a:rPr lang="en-US" sz="2400" dirty="0">
                <a:solidFill>
                  <a:schemeClr val="accent2">
                    <a:lumMod val="1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10000"/>
                  </a:schemeClr>
                </a:solidFill>
                <a:latin typeface="Times New Roman" panose="02020603050405020304" pitchFamily="18" charset="0"/>
                <a:cs typeface="Times New Roman" panose="02020603050405020304" pitchFamily="18" charset="0"/>
              </a:rPr>
              <a:t>hai</a:t>
            </a:r>
            <a:r>
              <a:rPr lang="en-US" sz="2400" dirty="0">
                <a:solidFill>
                  <a:schemeClr val="accent2">
                    <a:lumMod val="1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10000"/>
                  </a:schemeClr>
                </a:solidFill>
                <a:latin typeface="Times New Roman" panose="02020603050405020304" pitchFamily="18" charset="0"/>
                <a:cs typeface="Times New Roman" panose="02020603050405020304" pitchFamily="18" charset="0"/>
              </a:rPr>
              <a:t>từ</a:t>
            </a:r>
            <a:r>
              <a:rPr lang="en-US" sz="2400" dirty="0">
                <a:solidFill>
                  <a:schemeClr val="accent2">
                    <a:lumMod val="1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10000"/>
                  </a:schemeClr>
                </a:solidFill>
                <a:latin typeface="Times New Roman" panose="02020603050405020304" pitchFamily="18" charset="0"/>
                <a:cs typeface="Times New Roman" panose="02020603050405020304" pitchFamily="18" charset="0"/>
              </a:rPr>
              <a:t>trên</a:t>
            </a:r>
            <a:r>
              <a:rPr lang="en-US" sz="2400" dirty="0">
                <a:solidFill>
                  <a:schemeClr val="accent2">
                    <a:lumMod val="1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10000"/>
                  </a:schemeClr>
                </a:solidFill>
                <a:latin typeface="Times New Roman" panose="02020603050405020304" pitchFamily="18" charset="0"/>
                <a:cs typeface="Times New Roman" panose="02020603050405020304" pitchFamily="18" charset="0"/>
              </a:rPr>
              <a:t>giống</a:t>
            </a:r>
            <a:r>
              <a:rPr lang="en-US" sz="2400" dirty="0">
                <a:solidFill>
                  <a:schemeClr val="accent2">
                    <a:lumMod val="1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10000"/>
                  </a:schemeClr>
                </a:solidFill>
                <a:latin typeface="Times New Roman" panose="02020603050405020304" pitchFamily="18" charset="0"/>
                <a:cs typeface="Times New Roman" panose="02020603050405020304" pitchFamily="18" charset="0"/>
              </a:rPr>
              <a:t>nhau</a:t>
            </a:r>
            <a:r>
              <a:rPr lang="en-US" sz="2400" dirty="0">
                <a:solidFill>
                  <a:schemeClr val="accent2">
                    <a:lumMod val="1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10000"/>
                  </a:schemeClr>
                </a:solidFill>
                <a:latin typeface="Times New Roman" panose="02020603050405020304" pitchFamily="18" charset="0"/>
                <a:cs typeface="Times New Roman" panose="02020603050405020304" pitchFamily="18" charset="0"/>
              </a:rPr>
              <a:t>đều</a:t>
            </a:r>
            <a:r>
              <a:rPr lang="en-US" sz="2400" dirty="0">
                <a:solidFill>
                  <a:schemeClr val="accent2">
                    <a:lumMod val="1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10000"/>
                  </a:schemeClr>
                </a:solidFill>
                <a:latin typeface="Times New Roman" panose="02020603050405020304" pitchFamily="18" charset="0"/>
                <a:cs typeface="Times New Roman" panose="02020603050405020304" pitchFamily="18" charset="0"/>
              </a:rPr>
              <a:t>chỉ</a:t>
            </a:r>
            <a:r>
              <a:rPr lang="en-US" sz="2400" dirty="0">
                <a:solidFill>
                  <a:schemeClr val="accent2">
                    <a:lumMod val="1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10000"/>
                  </a:schemeClr>
                </a:solidFill>
                <a:latin typeface="Times New Roman" panose="02020603050405020304" pitchFamily="18" charset="0"/>
                <a:cs typeface="Times New Roman" panose="02020603050405020304" pitchFamily="18" charset="0"/>
              </a:rPr>
              <a:t>cùng</a:t>
            </a:r>
            <a:r>
              <a:rPr lang="en-US" sz="2400" dirty="0">
                <a:solidFill>
                  <a:schemeClr val="accent2">
                    <a:lumMod val="1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10000"/>
                  </a:schemeClr>
                </a:solidFill>
                <a:latin typeface="Times New Roman" panose="02020603050405020304" pitchFamily="18" charset="0"/>
                <a:cs typeface="Times New Roman" panose="02020603050405020304" pitchFamily="18" charset="0"/>
              </a:rPr>
              <a:t>một</a:t>
            </a:r>
            <a:r>
              <a:rPr lang="en-US" sz="2400" dirty="0">
                <a:solidFill>
                  <a:schemeClr val="accent2">
                    <a:lumMod val="1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10000"/>
                  </a:schemeClr>
                </a:solidFill>
                <a:latin typeface="Times New Roman" panose="02020603050405020304" pitchFamily="18" charset="0"/>
                <a:cs typeface="Times New Roman" panose="02020603050405020304" pitchFamily="18" charset="0"/>
              </a:rPr>
              <a:t>hoạt</a:t>
            </a:r>
            <a:r>
              <a:rPr lang="en-US" sz="2400" dirty="0">
                <a:solidFill>
                  <a:schemeClr val="accent2">
                    <a:lumMod val="1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10000"/>
                  </a:schemeClr>
                </a:solidFill>
                <a:latin typeface="Times New Roman" panose="02020603050405020304" pitchFamily="18" charset="0"/>
                <a:cs typeface="Times New Roman" panose="02020603050405020304" pitchFamily="18" charset="0"/>
              </a:rPr>
              <a:t>động</a:t>
            </a:r>
            <a:r>
              <a:rPr lang="en-US" sz="2400" dirty="0">
                <a:solidFill>
                  <a:schemeClr val="accent2">
                    <a:lumMod val="10000"/>
                  </a:schemeClr>
                </a:solidFill>
                <a:latin typeface="Times New Roman" panose="02020603050405020304" pitchFamily="18" charset="0"/>
                <a:cs typeface="Times New Roman" panose="02020603050405020304" pitchFamily="18" charset="0"/>
              </a:rPr>
              <a:t>.</a:t>
            </a:r>
            <a:endParaRPr lang="en-US" sz="2400" dirty="0">
              <a:solidFill>
                <a:schemeClr val="accent2">
                  <a:lumMod val="10000"/>
                </a:schemeClr>
              </a:solidFill>
              <a:latin typeface="Times New Roman" panose="02020603050405020304" pitchFamily="18" charset="0"/>
              <a:cs typeface="Times New Roman" panose="02020603050405020304" pitchFamily="18" charset="0"/>
            </a:endParaRPr>
          </a:p>
        </p:txBody>
      </p:sp>
      <p:pic>
        <p:nvPicPr>
          <p:cNvPr id="9" name="Picture 9"/>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b="47096"/>
          <a:stretch>
            <a:fillRect/>
          </a:stretch>
        </p:blipFill>
        <p:spPr>
          <a:xfrm flipH="1">
            <a:off x="323215" y="2050415"/>
            <a:ext cx="3114675" cy="3058160"/>
          </a:xfrm>
          <a:prstGeom prst="rect">
            <a:avLst/>
          </a:prstGeom>
        </p:spPr>
      </p:pic>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0">
                                            <p:txEl>
                                              <p:pRg st="0" end="0"/>
                                            </p:txEl>
                                          </p:spTgt>
                                        </p:tgtEl>
                                        <p:attrNameLst>
                                          <p:attrName>style.visibility</p:attrName>
                                        </p:attrNameLst>
                                      </p:cBhvr>
                                      <p:to>
                                        <p:strVal val="visible"/>
                                      </p:to>
                                    </p:set>
                                    <p:animEffect transition="in" filter="fade">
                                      <p:cBhvr>
                                        <p:cTn id="7" dur="1000"/>
                                        <p:tgtEl>
                                          <p:spTgt spid="140">
                                            <p:txEl>
                                              <p:pRg st="0" end="0"/>
                                            </p:txEl>
                                          </p:spTgt>
                                        </p:tgtEl>
                                      </p:cBhvr>
                                    </p:animEffect>
                                    <p:anim calcmode="lin" valueType="num">
                                      <p:cBhvr>
                                        <p:cTn id="8" dur="1000" fill="hold"/>
                                        <p:tgtEl>
                                          <p:spTgt spid="14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0">
                                            <p:txEl>
                                              <p:pRg st="1" end="1"/>
                                            </p:txEl>
                                          </p:spTgt>
                                        </p:tgtEl>
                                        <p:attrNameLst>
                                          <p:attrName>style.visibility</p:attrName>
                                        </p:attrNameLst>
                                      </p:cBhvr>
                                      <p:to>
                                        <p:strVal val="visible"/>
                                      </p:to>
                                    </p:set>
                                    <p:animEffect transition="in" filter="fade">
                                      <p:cBhvr>
                                        <p:cTn id="14" dur="1000"/>
                                        <p:tgtEl>
                                          <p:spTgt spid="140">
                                            <p:txEl>
                                              <p:pRg st="1" end="1"/>
                                            </p:txEl>
                                          </p:spTgt>
                                        </p:tgtEl>
                                      </p:cBhvr>
                                    </p:animEffect>
                                    <p:anim calcmode="lin" valueType="num">
                                      <p:cBhvr>
                                        <p:cTn id="15" dur="1000" fill="hold"/>
                                        <p:tgtEl>
                                          <p:spTgt spid="14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41"/>
                                        </p:tgtEl>
                                        <p:attrNameLst>
                                          <p:attrName>style.visibility</p:attrName>
                                        </p:attrNameLst>
                                      </p:cBhvr>
                                      <p:to>
                                        <p:strVal val="visible"/>
                                      </p:to>
                                    </p:set>
                                    <p:animEffect transition="in" filter="circle(in)">
                                      <p:cBhvr>
                                        <p:cTn id="21" dur="20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Rounded Rectangle 140"/>
          <p:cNvSpPr/>
          <p:nvPr/>
        </p:nvSpPr>
        <p:spPr>
          <a:xfrm>
            <a:off x="5363845" y="1635760"/>
            <a:ext cx="2642235" cy="206692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p>
            <a:pPr algn="ctr"/>
            <a:r>
              <a:rPr lang="en-US" sz="2400">
                <a:solidFill>
                  <a:schemeClr val="accent2">
                    <a:lumMod val="10000"/>
                  </a:schemeClr>
                </a:solidFill>
                <a:latin typeface="Times New Roman" panose="02020603050405020304" pitchFamily="18" charset="0"/>
                <a:cs typeface="Times New Roman" panose="02020603050405020304" pitchFamily="18" charset="0"/>
              </a:rPr>
              <a:t>Nghĩa của ba từ trên giống nhau, đều chỉ cùng một màu.</a:t>
            </a:r>
            <a:endParaRPr lang="en-US" sz="2400">
              <a:solidFill>
                <a:schemeClr val="accent2">
                  <a:lumMod val="10000"/>
                </a:schemeClr>
              </a:solidFill>
              <a:latin typeface="Times New Roman" panose="02020603050405020304" pitchFamily="18" charset="0"/>
              <a:cs typeface="Times New Roman" panose="02020603050405020304" pitchFamily="18" charset="0"/>
            </a:endParaRPr>
          </a:p>
        </p:txBody>
      </p:sp>
      <p:sp>
        <p:nvSpPr>
          <p:cNvPr id="9" name="Content Placeholder 2"/>
          <p:cNvSpPr txBox="1"/>
          <p:nvPr/>
        </p:nvSpPr>
        <p:spPr>
          <a:xfrm>
            <a:off x="498475" y="1347470"/>
            <a:ext cx="4103370" cy="22872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rgbClr val="174A80"/>
              </a:buClr>
              <a:buSzPts val="1600"/>
              <a:buFont typeface="Quicksand Light"/>
              <a:buNone/>
              <a:defRPr sz="1600" b="0" i="0" u="none" strike="noStrike" cap="none">
                <a:solidFill>
                  <a:schemeClr val="dk1"/>
                </a:solidFill>
                <a:latin typeface="Quicksand Light"/>
                <a:ea typeface="Quicksand Light"/>
                <a:cs typeface="Quicksand Light"/>
                <a:sym typeface="Quicksand Light"/>
              </a:defRPr>
            </a:lvl1pPr>
            <a:lvl2pPr marL="914400" marR="0" lvl="1" indent="-330200" algn="ctr" rtl="0">
              <a:lnSpc>
                <a:spcPct val="100000"/>
              </a:lnSpc>
              <a:spcBef>
                <a:spcPts val="0"/>
              </a:spcBef>
              <a:spcAft>
                <a:spcPts val="0"/>
              </a:spcAft>
              <a:buClr>
                <a:srgbClr val="174A80"/>
              </a:buClr>
              <a:buSzPts val="1600"/>
              <a:buFont typeface="Quicksand Light"/>
              <a:buNone/>
              <a:defRPr sz="1600" b="0" i="0" u="none" strike="noStrike" cap="none">
                <a:solidFill>
                  <a:schemeClr val="dk1"/>
                </a:solidFill>
                <a:latin typeface="Quicksand Light"/>
                <a:ea typeface="Quicksand Light"/>
                <a:cs typeface="Quicksand Light"/>
                <a:sym typeface="Quicksand Light"/>
              </a:defRPr>
            </a:lvl2pPr>
            <a:lvl3pPr marL="1371600" marR="0" lvl="2" indent="-330200" algn="ctr" rtl="0">
              <a:lnSpc>
                <a:spcPct val="100000"/>
              </a:lnSpc>
              <a:spcBef>
                <a:spcPts val="0"/>
              </a:spcBef>
              <a:spcAft>
                <a:spcPts val="0"/>
              </a:spcAft>
              <a:buClr>
                <a:srgbClr val="174A80"/>
              </a:buClr>
              <a:buSzPts val="1600"/>
              <a:buFont typeface="Quicksand Light"/>
              <a:buNone/>
              <a:defRPr sz="1600" b="0" i="0" u="none" strike="noStrike" cap="none">
                <a:solidFill>
                  <a:schemeClr val="dk1"/>
                </a:solidFill>
                <a:latin typeface="Quicksand Light"/>
                <a:ea typeface="Quicksand Light"/>
                <a:cs typeface="Quicksand Light"/>
                <a:sym typeface="Quicksand Light"/>
              </a:defRPr>
            </a:lvl3pPr>
            <a:lvl4pPr marL="1828800" marR="0" lvl="3" indent="-330200" algn="ctr" rtl="0">
              <a:lnSpc>
                <a:spcPct val="100000"/>
              </a:lnSpc>
              <a:spcBef>
                <a:spcPts val="0"/>
              </a:spcBef>
              <a:spcAft>
                <a:spcPts val="0"/>
              </a:spcAft>
              <a:buClr>
                <a:srgbClr val="174A80"/>
              </a:buClr>
              <a:buSzPts val="1600"/>
              <a:buFont typeface="Quicksand Light"/>
              <a:buNone/>
              <a:defRPr sz="1600" b="0" i="0" u="none" strike="noStrike" cap="none">
                <a:solidFill>
                  <a:schemeClr val="dk1"/>
                </a:solidFill>
                <a:latin typeface="Quicksand Light"/>
                <a:ea typeface="Quicksand Light"/>
                <a:cs typeface="Quicksand Light"/>
                <a:sym typeface="Quicksand Light"/>
              </a:defRPr>
            </a:lvl4pPr>
            <a:lvl5pPr marL="2286000" marR="0" lvl="4" indent="-330200" algn="ctr" rtl="0">
              <a:lnSpc>
                <a:spcPct val="100000"/>
              </a:lnSpc>
              <a:spcBef>
                <a:spcPts val="0"/>
              </a:spcBef>
              <a:spcAft>
                <a:spcPts val="0"/>
              </a:spcAft>
              <a:buClr>
                <a:srgbClr val="174A80"/>
              </a:buClr>
              <a:buSzPts val="1600"/>
              <a:buFont typeface="Quicksand Light"/>
              <a:buNone/>
              <a:defRPr sz="1600" b="0" i="0" u="none" strike="noStrike" cap="none">
                <a:solidFill>
                  <a:schemeClr val="dk1"/>
                </a:solidFill>
                <a:latin typeface="Quicksand Light"/>
                <a:ea typeface="Quicksand Light"/>
                <a:cs typeface="Quicksand Light"/>
                <a:sym typeface="Quicksand Light"/>
              </a:defRPr>
            </a:lvl5pPr>
            <a:lvl6pPr marL="2743200" marR="0" lvl="5" indent="-330200" algn="ctr" rtl="0">
              <a:lnSpc>
                <a:spcPct val="100000"/>
              </a:lnSpc>
              <a:spcBef>
                <a:spcPts val="0"/>
              </a:spcBef>
              <a:spcAft>
                <a:spcPts val="0"/>
              </a:spcAft>
              <a:buClr>
                <a:srgbClr val="174A80"/>
              </a:buClr>
              <a:buSzPts val="1600"/>
              <a:buFont typeface="Quicksand Light"/>
              <a:buNone/>
              <a:defRPr sz="1600" b="0" i="0" u="none" strike="noStrike" cap="none">
                <a:solidFill>
                  <a:schemeClr val="dk1"/>
                </a:solidFill>
                <a:latin typeface="Quicksand Light"/>
                <a:ea typeface="Quicksand Light"/>
                <a:cs typeface="Quicksand Light"/>
                <a:sym typeface="Quicksand Light"/>
              </a:defRPr>
            </a:lvl6pPr>
            <a:lvl7pPr marL="3200400" marR="0" lvl="6" indent="-330200" algn="ctr" rtl="0">
              <a:lnSpc>
                <a:spcPct val="100000"/>
              </a:lnSpc>
              <a:spcBef>
                <a:spcPts val="0"/>
              </a:spcBef>
              <a:spcAft>
                <a:spcPts val="0"/>
              </a:spcAft>
              <a:buClr>
                <a:srgbClr val="174A80"/>
              </a:buClr>
              <a:buSzPts val="1600"/>
              <a:buFont typeface="Quicksand Light"/>
              <a:buNone/>
              <a:defRPr sz="1600" b="0" i="0" u="none" strike="noStrike" cap="none">
                <a:solidFill>
                  <a:schemeClr val="dk1"/>
                </a:solidFill>
                <a:latin typeface="Quicksand Light"/>
                <a:ea typeface="Quicksand Light"/>
                <a:cs typeface="Quicksand Light"/>
                <a:sym typeface="Quicksand Light"/>
              </a:defRPr>
            </a:lvl7pPr>
            <a:lvl8pPr marL="3657600" marR="0" lvl="7" indent="-330200" algn="ctr" rtl="0">
              <a:lnSpc>
                <a:spcPct val="100000"/>
              </a:lnSpc>
              <a:spcBef>
                <a:spcPts val="0"/>
              </a:spcBef>
              <a:spcAft>
                <a:spcPts val="0"/>
              </a:spcAft>
              <a:buClr>
                <a:srgbClr val="174A80"/>
              </a:buClr>
              <a:buSzPts val="1600"/>
              <a:buFont typeface="Quicksand Light"/>
              <a:buNone/>
              <a:defRPr sz="1600" b="0" i="0" u="none" strike="noStrike" cap="none">
                <a:solidFill>
                  <a:schemeClr val="dk1"/>
                </a:solidFill>
                <a:latin typeface="Quicksand Light"/>
                <a:ea typeface="Quicksand Light"/>
                <a:cs typeface="Quicksand Light"/>
                <a:sym typeface="Quicksand Light"/>
              </a:defRPr>
            </a:lvl8pPr>
            <a:lvl9pPr marL="4114800" marR="0" lvl="8" indent="-330200" algn="ctr" rtl="0">
              <a:lnSpc>
                <a:spcPct val="100000"/>
              </a:lnSpc>
              <a:spcBef>
                <a:spcPts val="0"/>
              </a:spcBef>
              <a:spcAft>
                <a:spcPts val="0"/>
              </a:spcAft>
              <a:buClr>
                <a:srgbClr val="174A80"/>
              </a:buClr>
              <a:buSzPts val="1600"/>
              <a:buFont typeface="Quicksand Light"/>
              <a:buNone/>
              <a:defRPr sz="1600" b="0" i="0" u="none" strike="noStrike" cap="none">
                <a:solidFill>
                  <a:schemeClr val="dk1"/>
                </a:solidFill>
                <a:latin typeface="Quicksand Light"/>
                <a:ea typeface="Quicksand Light"/>
                <a:cs typeface="Quicksand Light"/>
                <a:sym typeface="Quicksand Light"/>
              </a:defRPr>
            </a:lvl9pPr>
          </a:lstStyle>
          <a:p>
            <a:pPr marL="0" indent="0" algn="just"/>
            <a:r>
              <a:rPr lang="en-US" sz="2800" b="1" dirty="0">
                <a:solidFill>
                  <a:srgbClr val="FFFF00"/>
                </a:solidFill>
                <a:latin typeface="Times New Roman" panose="02020603050405020304" pitchFamily="18" charset="0"/>
                <a:cs typeface="Times New Roman" panose="02020603050405020304" pitchFamily="18" charset="0"/>
              </a:rPr>
              <a:t>- Vàng xuộm:</a:t>
            </a:r>
            <a:r>
              <a:rPr lang="en-US" sz="2800" b="1" dirty="0">
                <a:solidFill>
                  <a:schemeClr val="bg1"/>
                </a:solidFill>
                <a:latin typeface="Times New Roman" panose="02020603050405020304" pitchFamily="18" charset="0"/>
                <a:cs typeface="Times New Roman" panose="02020603050405020304" pitchFamily="18" charset="0"/>
              </a:rPr>
              <a:t> </a:t>
            </a:r>
            <a:r>
              <a:rPr lang="en-US" sz="2800" dirty="0">
                <a:solidFill>
                  <a:schemeClr val="bg1"/>
                </a:solidFill>
                <a:latin typeface="Times New Roman" panose="02020603050405020304" pitchFamily="18" charset="0"/>
                <a:cs typeface="Times New Roman" panose="02020603050405020304" pitchFamily="18" charset="0"/>
              </a:rPr>
              <a:t>màu vàng đậm và đều khắp.</a:t>
            </a:r>
            <a:endParaRPr lang="en-US" sz="2800" dirty="0">
              <a:solidFill>
                <a:schemeClr val="bg1"/>
              </a:solidFill>
              <a:latin typeface="Times New Roman" panose="02020603050405020304" pitchFamily="18" charset="0"/>
              <a:cs typeface="Times New Roman" panose="02020603050405020304" pitchFamily="18" charset="0"/>
            </a:endParaRPr>
          </a:p>
          <a:p>
            <a:pPr marL="0" indent="0" algn="just"/>
            <a:r>
              <a:rPr lang="vi-VN" sz="2800" b="1" dirty="0">
                <a:solidFill>
                  <a:srgbClr val="FFFF00"/>
                </a:solidFill>
                <a:latin typeface="Times New Roman" panose="02020603050405020304" pitchFamily="18" charset="0"/>
                <a:cs typeface="Times New Roman" panose="02020603050405020304" pitchFamily="18" charset="0"/>
              </a:rPr>
              <a:t>- </a:t>
            </a:r>
            <a:r>
              <a:rPr lang="en-US" sz="2800" b="1" dirty="0">
                <a:solidFill>
                  <a:srgbClr val="FFFF00"/>
                </a:solidFill>
                <a:latin typeface="Times New Roman" panose="02020603050405020304" pitchFamily="18" charset="0"/>
                <a:cs typeface="Times New Roman" panose="02020603050405020304" pitchFamily="18" charset="0"/>
              </a:rPr>
              <a:t>Vàng hoe:</a:t>
            </a:r>
            <a:r>
              <a:rPr lang="en-US" sz="2800" b="1" dirty="0">
                <a:solidFill>
                  <a:schemeClr val="bg1"/>
                </a:solidFill>
                <a:latin typeface="Times New Roman" panose="02020603050405020304" pitchFamily="18" charset="0"/>
                <a:cs typeface="Times New Roman" panose="02020603050405020304" pitchFamily="18" charset="0"/>
              </a:rPr>
              <a:t> </a:t>
            </a:r>
            <a:r>
              <a:rPr lang="en-US" sz="2800" dirty="0">
                <a:solidFill>
                  <a:schemeClr val="bg1"/>
                </a:solidFill>
                <a:latin typeface="Times New Roman" panose="02020603050405020304" pitchFamily="18" charset="0"/>
                <a:cs typeface="Times New Roman" panose="02020603050405020304" pitchFamily="18" charset="0"/>
              </a:rPr>
              <a:t>màu vàng nhạt nhưng tươi và ánh lên.</a:t>
            </a:r>
            <a:endParaRPr lang="vi-VN" sz="2800" dirty="0">
              <a:solidFill>
                <a:schemeClr val="bg1"/>
              </a:solidFill>
              <a:latin typeface="Times New Roman" panose="02020603050405020304" pitchFamily="18" charset="0"/>
              <a:cs typeface="Times New Roman" panose="02020603050405020304" pitchFamily="18" charset="0"/>
            </a:endParaRPr>
          </a:p>
          <a:p>
            <a:pPr marL="0" indent="0" algn="just"/>
            <a:r>
              <a:rPr lang="en-US" sz="2800" b="1" dirty="0">
                <a:solidFill>
                  <a:srgbClr val="FFFF00"/>
                </a:solidFill>
                <a:latin typeface="Times New Roman" panose="02020603050405020304" pitchFamily="18" charset="0"/>
                <a:cs typeface="Times New Roman" panose="02020603050405020304" pitchFamily="18" charset="0"/>
              </a:rPr>
              <a:t>- Vàng lịm:</a:t>
            </a:r>
            <a:r>
              <a:rPr lang="en-US" sz="2800" b="1" dirty="0">
                <a:solidFill>
                  <a:schemeClr val="bg1"/>
                </a:solidFill>
                <a:latin typeface="Times New Roman" panose="02020603050405020304" pitchFamily="18" charset="0"/>
                <a:cs typeface="Times New Roman" panose="02020603050405020304" pitchFamily="18" charset="0"/>
              </a:rPr>
              <a:t> </a:t>
            </a:r>
            <a:r>
              <a:rPr lang="en-US" sz="2800" dirty="0">
                <a:solidFill>
                  <a:schemeClr val="bg1"/>
                </a:solidFill>
                <a:latin typeface="Times New Roman" panose="02020603050405020304" pitchFamily="18" charset="0"/>
                <a:cs typeface="Times New Roman" panose="02020603050405020304" pitchFamily="18" charset="0"/>
              </a:rPr>
              <a:t>màu vàng của quả chín, gợi cảm giác ngọt.</a:t>
            </a:r>
            <a:endParaRPr lang="en-US" sz="2800" dirty="0">
              <a:solidFill>
                <a:schemeClr val="bg1"/>
              </a:solidFill>
              <a:latin typeface="Times New Roman" panose="02020603050405020304" pitchFamily="18" charset="0"/>
              <a:cs typeface="Times New Roman" panose="02020603050405020304" pitchFamily="18" charset="0"/>
            </a:endParaRPr>
          </a:p>
          <a:p>
            <a:pPr algn="just">
              <a:buFontTx/>
              <a:buChar char="-"/>
            </a:pPr>
            <a:endParaRPr lang="en-US" sz="28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circle(in)">
                                      <p:cBhvr>
                                        <p:cTn id="7" dur="2000"/>
                                        <p:tgtEl>
                                          <p:spTgt spid="14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1000"/>
                                        <p:tgtEl>
                                          <p:spTgt spid="9">
                                            <p:txEl>
                                              <p:pRg st="0" end="0"/>
                                            </p:txEl>
                                          </p:spTgt>
                                        </p:tgtEl>
                                      </p:cBhvr>
                                    </p:animEffect>
                                    <p:anim calcmode="lin" valueType="num">
                                      <p:cBhvr>
                                        <p:cTn id="13"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barn(inVertical)">
                                      <p:cBhvr>
                                        <p:cTn id="19" dur="500"/>
                                        <p:tgtEl>
                                          <p:spTgt spid="9">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Effect transition="in" filter="barn(inVertical)">
                                      <p:cBhvr>
                                        <p:cTn id="24"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Picture 5"/>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4408929" y="339725"/>
            <a:ext cx="4236602" cy="4114800"/>
          </a:xfrm>
          <a:prstGeom prst="rect">
            <a:avLst/>
          </a:prstGeom>
        </p:spPr>
      </p:pic>
      <p:sp>
        <p:nvSpPr>
          <p:cNvPr id="18" name="Title 1"/>
          <p:cNvSpPr txBox="1"/>
          <p:nvPr/>
        </p:nvSpPr>
        <p:spPr>
          <a:xfrm>
            <a:off x="5292090" y="1419860"/>
            <a:ext cx="2902585" cy="2070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charset="-127"/>
              <a:buNone/>
              <a:defRPr sz="2800" b="1" i="0" u="none" strike="noStrike" cap="none">
                <a:solidFill>
                  <a:schemeClr val="accent6"/>
                </a:solidFill>
                <a:latin typeface="Jua" charset="-127"/>
                <a:ea typeface="Jua" charset="-127"/>
                <a:cs typeface="Jua" charset="-127"/>
                <a:sym typeface="Jua" charset="-127"/>
              </a:defRPr>
            </a:lvl1pPr>
            <a:lvl2pPr marR="0" lvl="1" algn="ctr" rtl="0">
              <a:lnSpc>
                <a:spcPct val="80000"/>
              </a:lnSpc>
              <a:spcBef>
                <a:spcPts val="0"/>
              </a:spcBef>
              <a:spcAft>
                <a:spcPts val="0"/>
              </a:spcAft>
              <a:buClr>
                <a:schemeClr val="accent6"/>
              </a:buClr>
              <a:buSzPts val="2800"/>
              <a:buFont typeface="Jua" charset="-127"/>
              <a:buNone/>
              <a:defRPr sz="2800" b="1" i="0" u="none" strike="noStrike" cap="none">
                <a:solidFill>
                  <a:schemeClr val="accent6"/>
                </a:solidFill>
                <a:latin typeface="Jua" charset="-127"/>
                <a:ea typeface="Jua" charset="-127"/>
                <a:cs typeface="Jua" charset="-127"/>
                <a:sym typeface="Jua" charset="-127"/>
              </a:defRPr>
            </a:lvl2pPr>
            <a:lvl3pPr marR="0" lvl="2" algn="ctr" rtl="0">
              <a:lnSpc>
                <a:spcPct val="80000"/>
              </a:lnSpc>
              <a:spcBef>
                <a:spcPts val="0"/>
              </a:spcBef>
              <a:spcAft>
                <a:spcPts val="0"/>
              </a:spcAft>
              <a:buClr>
                <a:schemeClr val="accent6"/>
              </a:buClr>
              <a:buSzPts val="2800"/>
              <a:buFont typeface="Jua" charset="-127"/>
              <a:buNone/>
              <a:defRPr sz="2800" b="1" i="0" u="none" strike="noStrike" cap="none">
                <a:solidFill>
                  <a:schemeClr val="accent6"/>
                </a:solidFill>
                <a:latin typeface="Jua" charset="-127"/>
                <a:ea typeface="Jua" charset="-127"/>
                <a:cs typeface="Jua" charset="-127"/>
                <a:sym typeface="Jua" charset="-127"/>
              </a:defRPr>
            </a:lvl3pPr>
            <a:lvl4pPr marR="0" lvl="3" algn="ctr" rtl="0">
              <a:lnSpc>
                <a:spcPct val="80000"/>
              </a:lnSpc>
              <a:spcBef>
                <a:spcPts val="0"/>
              </a:spcBef>
              <a:spcAft>
                <a:spcPts val="0"/>
              </a:spcAft>
              <a:buClr>
                <a:schemeClr val="accent6"/>
              </a:buClr>
              <a:buSzPts val="2800"/>
              <a:buFont typeface="Jua" charset="-127"/>
              <a:buNone/>
              <a:defRPr sz="2800" b="1" i="0" u="none" strike="noStrike" cap="none">
                <a:solidFill>
                  <a:schemeClr val="accent6"/>
                </a:solidFill>
                <a:latin typeface="Jua" charset="-127"/>
                <a:ea typeface="Jua" charset="-127"/>
                <a:cs typeface="Jua" charset="-127"/>
                <a:sym typeface="Jua" charset="-127"/>
              </a:defRPr>
            </a:lvl4pPr>
            <a:lvl5pPr marR="0" lvl="4" algn="ctr" rtl="0">
              <a:lnSpc>
                <a:spcPct val="80000"/>
              </a:lnSpc>
              <a:spcBef>
                <a:spcPts val="0"/>
              </a:spcBef>
              <a:spcAft>
                <a:spcPts val="0"/>
              </a:spcAft>
              <a:buClr>
                <a:schemeClr val="accent6"/>
              </a:buClr>
              <a:buSzPts val="2800"/>
              <a:buFont typeface="Jua" charset="-127"/>
              <a:buNone/>
              <a:defRPr sz="2800" b="1" i="0" u="none" strike="noStrike" cap="none">
                <a:solidFill>
                  <a:schemeClr val="accent6"/>
                </a:solidFill>
                <a:latin typeface="Jua" charset="-127"/>
                <a:ea typeface="Jua" charset="-127"/>
                <a:cs typeface="Jua" charset="-127"/>
                <a:sym typeface="Jua" charset="-127"/>
              </a:defRPr>
            </a:lvl5pPr>
            <a:lvl6pPr marR="0" lvl="5" algn="ctr" rtl="0">
              <a:lnSpc>
                <a:spcPct val="80000"/>
              </a:lnSpc>
              <a:spcBef>
                <a:spcPts val="0"/>
              </a:spcBef>
              <a:spcAft>
                <a:spcPts val="0"/>
              </a:spcAft>
              <a:buClr>
                <a:schemeClr val="accent6"/>
              </a:buClr>
              <a:buSzPts val="2800"/>
              <a:buFont typeface="Jua" charset="-127"/>
              <a:buNone/>
              <a:defRPr sz="2800" b="1" i="0" u="none" strike="noStrike" cap="none">
                <a:solidFill>
                  <a:schemeClr val="accent6"/>
                </a:solidFill>
                <a:latin typeface="Jua" charset="-127"/>
                <a:ea typeface="Jua" charset="-127"/>
                <a:cs typeface="Jua" charset="-127"/>
                <a:sym typeface="Jua" charset="-127"/>
              </a:defRPr>
            </a:lvl6pPr>
            <a:lvl7pPr marR="0" lvl="6" algn="ctr" rtl="0">
              <a:lnSpc>
                <a:spcPct val="80000"/>
              </a:lnSpc>
              <a:spcBef>
                <a:spcPts val="0"/>
              </a:spcBef>
              <a:spcAft>
                <a:spcPts val="0"/>
              </a:spcAft>
              <a:buClr>
                <a:schemeClr val="accent6"/>
              </a:buClr>
              <a:buSzPts val="2800"/>
              <a:buFont typeface="Jua" charset="-127"/>
              <a:buNone/>
              <a:defRPr sz="2800" b="1" i="0" u="none" strike="noStrike" cap="none">
                <a:solidFill>
                  <a:schemeClr val="accent6"/>
                </a:solidFill>
                <a:latin typeface="Jua" charset="-127"/>
                <a:ea typeface="Jua" charset="-127"/>
                <a:cs typeface="Jua" charset="-127"/>
                <a:sym typeface="Jua" charset="-127"/>
              </a:defRPr>
            </a:lvl7pPr>
            <a:lvl8pPr marR="0" lvl="7" algn="ctr" rtl="0">
              <a:lnSpc>
                <a:spcPct val="80000"/>
              </a:lnSpc>
              <a:spcBef>
                <a:spcPts val="0"/>
              </a:spcBef>
              <a:spcAft>
                <a:spcPts val="0"/>
              </a:spcAft>
              <a:buClr>
                <a:schemeClr val="accent6"/>
              </a:buClr>
              <a:buSzPts val="2800"/>
              <a:buFont typeface="Jua" charset="-127"/>
              <a:buNone/>
              <a:defRPr sz="2800" b="1" i="0" u="none" strike="noStrike" cap="none">
                <a:solidFill>
                  <a:schemeClr val="accent6"/>
                </a:solidFill>
                <a:latin typeface="Jua" charset="-127"/>
                <a:ea typeface="Jua" charset="-127"/>
                <a:cs typeface="Jua" charset="-127"/>
                <a:sym typeface="Jua" charset="-127"/>
              </a:defRPr>
            </a:lvl8pPr>
            <a:lvl9pPr marR="0" lvl="8" algn="ctr" rtl="0">
              <a:lnSpc>
                <a:spcPct val="80000"/>
              </a:lnSpc>
              <a:spcBef>
                <a:spcPts val="0"/>
              </a:spcBef>
              <a:spcAft>
                <a:spcPts val="0"/>
              </a:spcAft>
              <a:buClr>
                <a:schemeClr val="accent6"/>
              </a:buClr>
              <a:buSzPts val="2800"/>
              <a:buFont typeface="Jua" charset="-127"/>
              <a:buNone/>
              <a:defRPr sz="2800" b="1" i="0" u="none" strike="noStrike" cap="none">
                <a:solidFill>
                  <a:schemeClr val="accent6"/>
                </a:solidFill>
                <a:latin typeface="Jua" charset="-127"/>
                <a:ea typeface="Jua" charset="-127"/>
                <a:cs typeface="Jua" charset="-127"/>
                <a:sym typeface="Jua" charset="-127"/>
              </a:defRPr>
            </a:lvl9pPr>
          </a:lstStyle>
          <a:p>
            <a:pPr>
              <a:lnSpc>
                <a:spcPct val="110000"/>
              </a:lnSpc>
            </a:pPr>
            <a:r>
              <a:rPr lang="en-US" sz="3600" dirty="0" err="1">
                <a:solidFill>
                  <a:srgbClr val="FFFF00"/>
                </a:solidFill>
                <a:latin typeface="Times New Roman" panose="02020603050405020304" pitchFamily="18" charset="0"/>
                <a:cs typeface="Times New Roman" panose="02020603050405020304" pitchFamily="18" charset="0"/>
              </a:rPr>
              <a:t>Thế</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nào</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là</a:t>
            </a:r>
            <a:r>
              <a:rPr lang="en-US" sz="3600" dirty="0">
                <a:solidFill>
                  <a:srgbClr val="FFFF00"/>
                </a:solidFill>
                <a:latin typeface="Times New Roman" panose="02020603050405020304" pitchFamily="18" charset="0"/>
                <a:cs typeface="Times New Roman" panose="02020603050405020304" pitchFamily="18" charset="0"/>
              </a:rPr>
              <a:t> </a:t>
            </a:r>
            <a:endParaRPr lang="en-US" sz="3600" dirty="0">
              <a:solidFill>
                <a:srgbClr val="FFFF00"/>
              </a:solidFill>
              <a:latin typeface="Times New Roman" panose="02020603050405020304" pitchFamily="18" charset="0"/>
              <a:cs typeface="Times New Roman" panose="02020603050405020304" pitchFamily="18" charset="0"/>
            </a:endParaRPr>
          </a:p>
          <a:p>
            <a:pPr>
              <a:lnSpc>
                <a:spcPct val="110000"/>
              </a:lnSpc>
            </a:pPr>
            <a:r>
              <a:rPr lang="en-US" sz="3600" dirty="0" err="1">
                <a:solidFill>
                  <a:srgbClr val="FFFF00"/>
                </a:solidFill>
                <a:latin typeface="Times New Roman" panose="02020603050405020304" pitchFamily="18" charset="0"/>
                <a:cs typeface="Times New Roman" panose="02020603050405020304" pitchFamily="18" charset="0"/>
              </a:rPr>
              <a:t>từ</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đồng</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nghĩa</a:t>
            </a:r>
            <a:r>
              <a:rPr lang="en-US" sz="3600" dirty="0">
                <a:solidFill>
                  <a:srgbClr val="FFFF00"/>
                </a:solidFill>
                <a:latin typeface="Times New Roman" panose="02020603050405020304" pitchFamily="18" charset="0"/>
                <a:cs typeface="Times New Roman" panose="02020603050405020304" pitchFamily="18" charset="0"/>
              </a:rPr>
              <a:t>?</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19" name="Rounded Rectangle 18"/>
          <p:cNvSpPr/>
          <p:nvPr/>
        </p:nvSpPr>
        <p:spPr>
          <a:xfrm>
            <a:off x="1475740" y="1131570"/>
            <a:ext cx="2717165" cy="301752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p>
            <a:pPr algn="ctr">
              <a:lnSpc>
                <a:spcPct val="90000"/>
              </a:lnSpc>
            </a:pPr>
            <a:r>
              <a:rPr lang="en-US" sz="2800" b="1" dirty="0" err="1">
                <a:solidFill>
                  <a:schemeClr val="accent6">
                    <a:lumMod val="50000"/>
                  </a:schemeClr>
                </a:solidFill>
                <a:latin typeface="Times New Roman" panose="02020603050405020304" pitchFamily="18" charset="0"/>
                <a:cs typeface="Times New Roman" panose="02020603050405020304" pitchFamily="18" charset="0"/>
              </a:rPr>
              <a:t>Từ</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đồng</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nghĩa</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là</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những</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từ</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có</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nghĩa</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giống</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nhau</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hoặc</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gần</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giống</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nhau</a:t>
            </a:r>
            <a:r>
              <a:rPr lang="en-US" sz="2800" b="1" dirty="0">
                <a:solidFill>
                  <a:schemeClr val="accent6">
                    <a:lumMod val="50000"/>
                  </a:schemeClr>
                </a:solidFill>
                <a:latin typeface="Times New Roman" panose="02020603050405020304" pitchFamily="18" charset="0"/>
                <a:cs typeface="Times New Roman" panose="02020603050405020304" pitchFamily="18" charset="0"/>
              </a:rPr>
              <a:t>.</a:t>
            </a:r>
            <a:endParaRPr lang="en-US" sz="2800" b="1" dirty="0">
              <a:solidFill>
                <a:schemeClr val="accent6">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heckerboard(across)">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TextBox 7"/>
          <p:cNvSpPr txBox="1"/>
          <p:nvPr/>
        </p:nvSpPr>
        <p:spPr>
          <a:xfrm>
            <a:off x="611505" y="771525"/>
            <a:ext cx="5517515" cy="3709035"/>
          </a:xfrm>
          <a:prstGeom prst="rect">
            <a:avLst/>
          </a:prstGeom>
          <a:noFill/>
          <a:ln>
            <a:noFill/>
          </a:ln>
          <a:extLst>
            <a:ext uri="{909E8E84-426E-40DD-AFC4-6F175D3DCCD1}">
              <a14:hiddenFill xmlns:a14="http://schemas.microsoft.com/office/drawing/2010/main">
                <a:solidFill>
                  <a:schemeClr val="accent2"/>
                </a:solidFill>
              </a14:hiddenFill>
            </a:ext>
          </a:extLst>
        </p:spPr>
        <p:style>
          <a:lnRef idx="2">
            <a:schemeClr val="accent6"/>
          </a:lnRef>
          <a:fillRef idx="1">
            <a:schemeClr val="lt1"/>
          </a:fillRef>
          <a:effectRef idx="0">
            <a:schemeClr val="accent6"/>
          </a:effectRef>
          <a:fontRef idx="minor">
            <a:schemeClr val="dk1"/>
          </a:fontRef>
        </p:style>
        <p:txBody>
          <a:bodyPr wrap="square" rtlCol="0">
            <a:spAutoFit/>
            <a:scene3d>
              <a:camera prst="orthographicFront"/>
              <a:lightRig rig="threePt" dir="t"/>
            </a:scene3d>
          </a:bodyPr>
          <a:p>
            <a:pPr algn="l" defTabSz="685800">
              <a:lnSpc>
                <a:spcPct val="120000"/>
              </a:lnSpc>
            </a:pPr>
            <a:r>
              <a:rPr lang="en-GB" altLang="vi-VN" sz="2800" b="1" dirty="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vi-VN" sz="2800" b="1" dirty="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Thay những từ in đậm trong mỗi ví dụ trên cho nhau rồi rút ra nhận xét: </a:t>
            </a:r>
            <a:endParaRPr lang="vi-VN" sz="2800" b="1" dirty="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l" defTabSz="685800">
              <a:lnSpc>
                <a:spcPct val="120000"/>
              </a:lnSpc>
            </a:pPr>
            <a:r>
              <a:rPr lang="en-US" sz="2800" b="1" dirty="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vi-VN" sz="2800" b="1" dirty="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Những từ nào thay thế được cho nhau? Vì sao?</a:t>
            </a:r>
            <a:endParaRPr lang="en-US" sz="2800" b="1" dirty="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l" defTabSz="685800">
              <a:lnSpc>
                <a:spcPct val="120000"/>
              </a:lnSpc>
            </a:pPr>
            <a:r>
              <a:rPr lang="en-US" sz="2800" b="1" dirty="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vi-VN" sz="2800" b="1" dirty="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Những từ nào không thay thế được cho nhau? Vì sao</a:t>
            </a:r>
            <a:r>
              <a:rPr lang="en-US" sz="2800" b="1" dirty="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endParaRPr lang="en-US" sz="2800" b="1" dirty="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6" name="Picture 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5580380" y="1203960"/>
            <a:ext cx="3714115" cy="368173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Rectangle 7"/>
          <p:cNvSpPr/>
          <p:nvPr/>
        </p:nvSpPr>
        <p:spPr>
          <a:xfrm>
            <a:off x="99451" y="344372"/>
            <a:ext cx="8333350" cy="3892861"/>
          </a:xfrm>
          <a:prstGeom prst="rect">
            <a:avLst/>
          </a:prstGeom>
        </p:spPr>
        <p:txBody>
          <a:bodyPr wrap="square">
            <a:spAutoFit/>
          </a:bodyPr>
          <a:lstStyle/>
          <a:p>
            <a:pPr marL="342900" indent="-342900">
              <a:lnSpc>
                <a:spcPct val="150000"/>
              </a:lnSpc>
              <a:spcBef>
                <a:spcPct val="50000"/>
              </a:spcBef>
              <a:buFontTx/>
              <a:buAutoNum type="alphaLcParenR"/>
            </a:pPr>
            <a:r>
              <a:rPr lang="en-US" sz="2800" dirty="0">
                <a:solidFill>
                  <a:schemeClr val="bg1"/>
                </a:solidFill>
                <a:latin typeface="Times New Roman" panose="02020603050405020304" pitchFamily="18" charset="0"/>
                <a:cs typeface="Times New Roman" panose="02020603050405020304" pitchFamily="18" charset="0"/>
              </a:rPr>
              <a:t> Sau 80 </a:t>
            </a:r>
            <a:r>
              <a:rPr lang="en-US" sz="2800" dirty="0" err="1">
                <a:solidFill>
                  <a:schemeClr val="bg1"/>
                </a:solidFill>
                <a:latin typeface="Times New Roman" panose="02020603050405020304" pitchFamily="18" charset="0"/>
                <a:cs typeface="Times New Roman" panose="02020603050405020304" pitchFamily="18" charset="0"/>
              </a:rPr>
              <a:t>năm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giời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nô</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lệ</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làm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cho</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nước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nhà</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bị</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yếu</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hèn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ngày</a:t>
            </a:r>
            <a:r>
              <a:rPr lang="en-US" sz="2800" dirty="0">
                <a:solidFill>
                  <a:schemeClr val="bg1"/>
                </a:solidFill>
                <a:latin typeface="Times New Roman" panose="02020603050405020304" pitchFamily="18" charset="0"/>
                <a:cs typeface="Times New Roman" panose="02020603050405020304" pitchFamily="18" charset="0"/>
              </a:rPr>
              <a:t> nay </a:t>
            </a:r>
            <a:r>
              <a:rPr lang="en-US" sz="2800" dirty="0" err="1">
                <a:solidFill>
                  <a:schemeClr val="bg1"/>
                </a:solidFill>
                <a:latin typeface="Times New Roman" panose="02020603050405020304" pitchFamily="18" charset="0"/>
                <a:cs typeface="Times New Roman" panose="02020603050405020304" pitchFamily="18" charset="0"/>
              </a:rPr>
              <a:t>chúng</a:t>
            </a:r>
            <a:r>
              <a:rPr lang="en-US" sz="2800" dirty="0">
                <a:solidFill>
                  <a:schemeClr val="bg1"/>
                </a:solidFill>
                <a:latin typeface="Times New Roman" panose="02020603050405020304" pitchFamily="18" charset="0"/>
                <a:cs typeface="Times New Roman" panose="02020603050405020304" pitchFamily="18" charset="0"/>
              </a:rPr>
              <a:t> ta </a:t>
            </a:r>
            <a:r>
              <a:rPr lang="en-US" sz="2800" dirty="0" err="1">
                <a:solidFill>
                  <a:schemeClr val="bg1"/>
                </a:solidFill>
                <a:latin typeface="Times New Roman" panose="02020603050405020304" pitchFamily="18" charset="0"/>
                <a:cs typeface="Times New Roman" panose="02020603050405020304" pitchFamily="18" charset="0"/>
              </a:rPr>
              <a:t>cần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phải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lại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cơ</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đồ</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mà</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tổ</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tiên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đã</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để</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lại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cho</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chúng</a:t>
            </a:r>
            <a:r>
              <a:rPr lang="en-US" sz="2800" dirty="0">
                <a:solidFill>
                  <a:schemeClr val="bg1"/>
                </a:solidFill>
                <a:latin typeface="Times New Roman" panose="02020603050405020304" pitchFamily="18" charset="0"/>
                <a:cs typeface="Times New Roman" panose="02020603050405020304" pitchFamily="18" charset="0"/>
              </a:rPr>
              <a:t> ta, </a:t>
            </a:r>
            <a:r>
              <a:rPr lang="en-US" sz="2800" dirty="0" err="1">
                <a:solidFill>
                  <a:schemeClr val="bg1"/>
                </a:solidFill>
                <a:latin typeface="Times New Roman" panose="02020603050405020304" pitchFamily="18" charset="0"/>
                <a:cs typeface="Times New Roman" panose="02020603050405020304" pitchFamily="18" charset="0"/>
              </a:rPr>
              <a:t>làm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sao</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cho</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chúng</a:t>
            </a:r>
            <a:r>
              <a:rPr lang="en-US" sz="2800" dirty="0">
                <a:solidFill>
                  <a:schemeClr val="bg1"/>
                </a:solidFill>
                <a:latin typeface="Times New Roman" panose="02020603050405020304" pitchFamily="18" charset="0"/>
                <a:cs typeface="Times New Roman" panose="02020603050405020304" pitchFamily="18" charset="0"/>
              </a:rPr>
              <a:t> ta </a:t>
            </a:r>
            <a:r>
              <a:rPr lang="en-US" sz="2800" dirty="0" err="1">
                <a:solidFill>
                  <a:schemeClr val="bg1"/>
                </a:solidFill>
                <a:latin typeface="Times New Roman" panose="02020603050405020304" pitchFamily="18" charset="0"/>
                <a:cs typeface="Times New Roman" panose="02020603050405020304" pitchFamily="18" charset="0"/>
              </a:rPr>
              <a:t>theo</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kịp</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các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nước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khác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trên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hoàn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cầu</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Trong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công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cuộc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đó</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nước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nhà</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trông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mong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chờ</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đợi</a:t>
            </a:r>
            <a:r>
              <a:rPr lang="en-US" sz="2800" dirty="0">
                <a:solidFill>
                  <a:schemeClr val="bg1"/>
                </a:solidFill>
                <a:latin typeface="Times New Roman" panose="02020603050405020304" pitchFamily="18" charset="0"/>
                <a:cs typeface="Times New Roman" panose="02020603050405020304" pitchFamily="18" charset="0"/>
              </a:rPr>
              <a:t> ở </a:t>
            </a:r>
            <a:r>
              <a:rPr lang="en-US" sz="2800" dirty="0" err="1">
                <a:solidFill>
                  <a:schemeClr val="bg1"/>
                </a:solidFill>
                <a:latin typeface="Times New Roman" panose="02020603050405020304" pitchFamily="18" charset="0"/>
                <a:cs typeface="Times New Roman" panose="02020603050405020304" pitchFamily="18" charset="0"/>
              </a:rPr>
              <a:t>các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em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rất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nhiều</a:t>
            </a:r>
            <a:r>
              <a:rPr lang="en-US" sz="2800" dirty="0">
                <a:solidFill>
                  <a:schemeClr val="bg1"/>
                </a:solidFill>
                <a:latin typeface="Times New Roman" panose="02020603050405020304" pitchFamily="18" charset="0"/>
                <a:cs typeface="Times New Roman" panose="02020603050405020304" pitchFamily="18" charset="0"/>
              </a:rPr>
              <a:t>.</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471934" y="1110280"/>
            <a:ext cx="1681035" cy="523220"/>
          </a:xfrm>
          <a:prstGeom prst="rect">
            <a:avLst/>
          </a:prstGeom>
          <a:noFill/>
        </p:spPr>
        <p:txBody>
          <a:bodyPr wrap="square" rtlCol="0">
            <a:spAutoFit/>
          </a:bodyPr>
          <a:lstStyle/>
          <a:p>
            <a:r>
              <a:rPr lang="en-US" sz="2800" b="1" i="1" dirty="0" err="1">
                <a:solidFill>
                  <a:srgbClr val="FF0000"/>
                </a:solidFill>
                <a:latin typeface="Times New Roman" panose="02020603050405020304" pitchFamily="18" charset="0"/>
                <a:cs typeface="Times New Roman" panose="02020603050405020304" pitchFamily="18" charset="0"/>
              </a:rPr>
              <a:t>xây</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dựng</a:t>
            </a:r>
            <a:endParaRPr lang="en-US" sz="2800" b="1" i="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317378" y="3048000"/>
            <a:ext cx="1738437" cy="461665"/>
          </a:xfrm>
          <a:prstGeom prst="rect">
            <a:avLst/>
          </a:prstGeom>
          <a:noFill/>
        </p:spPr>
        <p:txBody>
          <a:bodyPr wrap="square" rtlCol="0">
            <a:spAutoFit/>
          </a:bodyPr>
          <a:lstStyle/>
          <a:p>
            <a:r>
              <a:rPr lang="en-US" sz="2400" b="1" i="1" dirty="0" err="1">
                <a:solidFill>
                  <a:srgbClr val="FF0000"/>
                </a:solidFill>
                <a:latin typeface="Times New Roman" panose="02020603050405020304" pitchFamily="18" charset="0"/>
                <a:cs typeface="Times New Roman" panose="02020603050405020304" pitchFamily="18" charset="0"/>
              </a:rPr>
              <a:t>kiến</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thiết</a:t>
            </a:r>
            <a:endParaRPr lang="en-US" sz="2400" b="1" i="1" dirty="0">
              <a:solidFill>
                <a:srgbClr val="FF0000"/>
              </a:solidFill>
              <a:latin typeface="Times New Roman" panose="02020603050405020304" pitchFamily="18" charset="0"/>
              <a:cs typeface="Times New Roman" panose="02020603050405020304" pitchFamily="18" charset="0"/>
            </a:endParaRPr>
          </a:p>
        </p:txBody>
      </p:sp>
      <p:sp>
        <p:nvSpPr>
          <p:cNvPr id="11" name="Rectangle 4"/>
          <p:cNvSpPr>
            <a:spLocks noChangeArrowheads="1"/>
          </p:cNvSpPr>
          <p:nvPr/>
        </p:nvSpPr>
        <p:spPr bwMode="auto">
          <a:xfrm>
            <a:off x="4462383" y="1149704"/>
            <a:ext cx="1516386" cy="523220"/>
          </a:xfrm>
          <a:prstGeom prst="rect">
            <a:avLst/>
          </a:prstGeom>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6"/>
          </a:lnRef>
          <a:fillRef idx="2">
            <a:schemeClr val="accent6"/>
          </a:fillRef>
          <a:effectRef idx="1">
            <a:schemeClr val="accent6"/>
          </a:effectRef>
          <a:fontRef idx="minor">
            <a:schemeClr val="dk1"/>
          </a:fontRef>
        </p:style>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algn="ctr" eaLnBrk="0" fontAlgn="base" hangingPunct="0">
              <a:spcBef>
                <a:spcPct val="0"/>
              </a:spcBef>
              <a:spcAft>
                <a:spcPct val="0"/>
              </a:spcAft>
              <a:defRPr>
                <a:solidFill>
                  <a:schemeClr val="tx1"/>
                </a:solidFill>
                <a:latin typeface="Tahoma" panose="020B0604030504040204" pitchFamily="34" charset="0"/>
              </a:defRPr>
            </a:lvl6pPr>
            <a:lvl7pPr marL="2971800" indent="-228600" algn="ctr" eaLnBrk="0" fontAlgn="base" hangingPunct="0">
              <a:spcBef>
                <a:spcPct val="0"/>
              </a:spcBef>
              <a:spcAft>
                <a:spcPct val="0"/>
              </a:spcAft>
              <a:defRPr>
                <a:solidFill>
                  <a:schemeClr val="tx1"/>
                </a:solidFill>
                <a:latin typeface="Tahoma" panose="020B0604030504040204" pitchFamily="34" charset="0"/>
              </a:defRPr>
            </a:lvl7pPr>
            <a:lvl8pPr marL="3429000" indent="-228600" algn="ctr" eaLnBrk="0" fontAlgn="base" hangingPunct="0">
              <a:spcBef>
                <a:spcPct val="0"/>
              </a:spcBef>
              <a:spcAft>
                <a:spcPct val="0"/>
              </a:spcAft>
              <a:defRPr>
                <a:solidFill>
                  <a:schemeClr val="tx1"/>
                </a:solidFill>
                <a:latin typeface="Tahoma" panose="020B0604030504040204" pitchFamily="34" charset="0"/>
              </a:defRPr>
            </a:lvl8pPr>
            <a:lvl9pPr marL="3886200" indent="-228600" algn="ctr" eaLnBrk="0" fontAlgn="base" hangingPunct="0">
              <a:spcBef>
                <a:spcPct val="0"/>
              </a:spcBef>
              <a:spcAft>
                <a:spcPct val="0"/>
              </a:spcAft>
              <a:defRPr>
                <a:solidFill>
                  <a:schemeClr val="tx1"/>
                </a:solidFill>
                <a:latin typeface="Tahoma" panose="020B0604030504040204" pitchFamily="34" charset="0"/>
              </a:defRPr>
            </a:lvl9pPr>
          </a:lstStyle>
          <a:p>
            <a:r>
              <a:rPr lang="en-US" altLang="en-US" sz="2400" b="1" i="1" dirty="0" err="1">
                <a:solidFill>
                  <a:srgbClr val="FF0066"/>
                </a:solidFill>
                <a:latin typeface="Times New Roman" panose="02020603050405020304" pitchFamily="18" charset="0"/>
              </a:rPr>
              <a:t>kiến</a:t>
            </a:r>
            <a:r>
              <a:rPr lang="en-US" altLang="en-US" sz="2400" b="1" i="1" dirty="0">
                <a:solidFill>
                  <a:srgbClr val="FF0066"/>
                </a:solidFill>
                <a:latin typeface="Times New Roman" panose="02020603050405020304" pitchFamily="18" charset="0"/>
              </a:rPr>
              <a:t> </a:t>
            </a:r>
            <a:r>
              <a:rPr lang="en-US" altLang="en-US" sz="2400" b="1" i="1" dirty="0" err="1">
                <a:solidFill>
                  <a:srgbClr val="FF0066"/>
                </a:solidFill>
                <a:latin typeface="Times New Roman" panose="02020603050405020304" pitchFamily="18" charset="0"/>
              </a:rPr>
              <a:t>thiết</a:t>
            </a:r>
            <a:r>
              <a:rPr lang="en-US" altLang="en-US" sz="2400" b="1" dirty="0"/>
              <a:t> </a:t>
            </a:r>
            <a:endParaRPr lang="en-US" altLang="en-US" sz="2400" b="1" dirty="0"/>
          </a:p>
        </p:txBody>
      </p:sp>
      <p:sp>
        <p:nvSpPr>
          <p:cNvPr id="12" name="Rectangle 5"/>
          <p:cNvSpPr>
            <a:spLocks noChangeArrowheads="1"/>
          </p:cNvSpPr>
          <p:nvPr/>
        </p:nvSpPr>
        <p:spPr bwMode="auto">
          <a:xfrm>
            <a:off x="1317378" y="3072518"/>
            <a:ext cx="1534661" cy="461665"/>
          </a:xfrm>
          <a:prstGeom prst="rect">
            <a:avLst/>
          </a:prstGeom>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6"/>
          </a:lnRef>
          <a:fillRef idx="2">
            <a:schemeClr val="accent6"/>
          </a:fillRef>
          <a:effectRef idx="1">
            <a:schemeClr val="accent6"/>
          </a:effectRef>
          <a:fontRef idx="minor">
            <a:schemeClr val="dk1"/>
          </a:fontRef>
        </p:style>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algn="ctr" eaLnBrk="0" fontAlgn="base" hangingPunct="0">
              <a:spcBef>
                <a:spcPct val="0"/>
              </a:spcBef>
              <a:spcAft>
                <a:spcPct val="0"/>
              </a:spcAft>
              <a:defRPr>
                <a:solidFill>
                  <a:schemeClr val="tx1"/>
                </a:solidFill>
                <a:latin typeface="Tahoma" panose="020B0604030504040204" pitchFamily="34" charset="0"/>
              </a:defRPr>
            </a:lvl6pPr>
            <a:lvl7pPr marL="2971800" indent="-228600" algn="ctr" eaLnBrk="0" fontAlgn="base" hangingPunct="0">
              <a:spcBef>
                <a:spcPct val="0"/>
              </a:spcBef>
              <a:spcAft>
                <a:spcPct val="0"/>
              </a:spcAft>
              <a:defRPr>
                <a:solidFill>
                  <a:schemeClr val="tx1"/>
                </a:solidFill>
                <a:latin typeface="Tahoma" panose="020B0604030504040204" pitchFamily="34" charset="0"/>
              </a:defRPr>
            </a:lvl7pPr>
            <a:lvl8pPr marL="3429000" indent="-228600" algn="ctr" eaLnBrk="0" fontAlgn="base" hangingPunct="0">
              <a:spcBef>
                <a:spcPct val="0"/>
              </a:spcBef>
              <a:spcAft>
                <a:spcPct val="0"/>
              </a:spcAft>
              <a:defRPr>
                <a:solidFill>
                  <a:schemeClr val="tx1"/>
                </a:solidFill>
                <a:latin typeface="Tahoma" panose="020B0604030504040204" pitchFamily="34" charset="0"/>
              </a:defRPr>
            </a:lvl8pPr>
            <a:lvl9pPr marL="3886200" indent="-228600" algn="ctr" eaLnBrk="0" fontAlgn="base" hangingPunct="0">
              <a:spcBef>
                <a:spcPct val="0"/>
              </a:spcBef>
              <a:spcAft>
                <a:spcPct val="0"/>
              </a:spcAft>
              <a:defRPr>
                <a:solidFill>
                  <a:schemeClr val="tx1"/>
                </a:solidFill>
                <a:latin typeface="Tahoma" panose="020B0604030504040204" pitchFamily="34" charset="0"/>
              </a:defRPr>
            </a:lvl9pPr>
          </a:lstStyle>
          <a:p>
            <a:r>
              <a:rPr lang="en-US" altLang="en-US" sz="2400" b="1" dirty="0" err="1">
                <a:solidFill>
                  <a:srgbClr val="FF0066"/>
                </a:solidFill>
                <a:latin typeface="Times New Roman" panose="02020603050405020304" pitchFamily="18" charset="0"/>
              </a:rPr>
              <a:t>xây</a:t>
            </a:r>
            <a:r>
              <a:rPr lang="en-US" altLang="en-US" sz="2400" b="1" dirty="0">
                <a:solidFill>
                  <a:srgbClr val="FF0066"/>
                </a:solidFill>
                <a:latin typeface="Times New Roman" panose="02020603050405020304" pitchFamily="18" charset="0"/>
              </a:rPr>
              <a:t> </a:t>
            </a:r>
            <a:r>
              <a:rPr lang="en-US" altLang="en-US" sz="2400" b="1" dirty="0" err="1">
                <a:solidFill>
                  <a:srgbClr val="FF0066"/>
                </a:solidFill>
                <a:latin typeface="Times New Roman" panose="02020603050405020304" pitchFamily="18" charset="0"/>
              </a:rPr>
              <a:t>dựng</a:t>
            </a:r>
            <a:endParaRPr lang="en-US" altLang="en-US" sz="2400" b="1" dirty="0">
              <a:solidFill>
                <a:srgbClr val="FF0066"/>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bldLvl="0" animBg="1"/>
    </p:bldLst>
  </p:timing>
</p:sld>
</file>

<file path=ppt/tags/tag1.xml><?xml version="1.0" encoding="utf-8"?>
<p:tagLst xmlns:p="http://schemas.openxmlformats.org/presentationml/2006/main">
  <p:tag name="PA" val="v3.0.0"/>
</p:tagLst>
</file>

<file path=ppt/tags/tag2.xml><?xml version="1.0" encoding="utf-8"?>
<p:tagLst xmlns:p="http://schemas.openxmlformats.org/presentationml/2006/main">
  <p:tag name="PA" val="v3.0.0"/>
</p:tagLst>
</file>

<file path=ppt/tags/tag3.xml><?xml version="1.0" encoding="utf-8"?>
<p:tagLst xmlns:p="http://schemas.openxmlformats.org/presentationml/2006/main">
  <p:tag name="PA" val="v3.0.0"/>
</p:tagLst>
</file>

<file path=ppt/tags/tag4.xml><?xml version="1.0" encoding="utf-8"?>
<p:tagLst xmlns:p="http://schemas.openxmlformats.org/presentationml/2006/main">
  <p:tag name="PA" val="v3.0.0"/>
</p:tagLst>
</file>

<file path=ppt/tags/tag5.xml><?xml version="1.0" encoding="utf-8"?>
<p:tagLst xmlns:p="http://schemas.openxmlformats.org/presentationml/2006/main">
  <p:tag name="PA" val="v3.0.0"/>
</p:tagLst>
</file>

<file path=ppt/tags/tag6.xml><?xml version="1.0" encoding="utf-8"?>
<p:tagLst xmlns:p="http://schemas.openxmlformats.org/presentationml/2006/main">
  <p:tag name="PA" val="v3.0.0"/>
</p:tagLst>
</file>

<file path=ppt/tags/tag7.xml><?xml version="1.0" encoding="utf-8"?>
<p:tagLst xmlns:p="http://schemas.openxmlformats.org/presentationml/2006/main">
  <p:tag name="PA" val="v3.0.0"/>
</p:tagLst>
</file>

<file path=ppt/tags/tag8.xml><?xml version="1.0" encoding="utf-8"?>
<p:tagLst xmlns:p="http://schemas.openxmlformats.org/presentationml/2006/main">
  <p:tag name="PA" val="v3.0.0"/>
</p:tagLst>
</file>

<file path=ppt/tags/tag9.xml><?xml version="1.0" encoding="utf-8"?>
<p:tagLst xmlns:p="http://schemas.openxmlformats.org/presentationml/2006/main">
  <p:tag name="PA" val="v3.0.0"/>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0</TotalTime>
  <Words>4211</Words>
  <Application>WPS Presentation</Application>
  <PresentationFormat>On-screen Show (16:9)</PresentationFormat>
  <Paragraphs>158</Paragraphs>
  <Slides>23</Slides>
  <Notes>18</Notes>
  <HiddenSlides>0</HiddenSlides>
  <MMClips>1</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23</vt:i4>
      </vt:variant>
    </vt:vector>
  </HeadingPairs>
  <TitlesOfParts>
    <vt:vector size="39" baseType="lpstr">
      <vt:lpstr>Arial</vt:lpstr>
      <vt:lpstr>SimSun</vt:lpstr>
      <vt:lpstr>Wingdings</vt:lpstr>
      <vt:lpstr>Calibri</vt:lpstr>
      <vt:lpstr>Yeseva One</vt:lpstr>
      <vt:lpstr>SVN-Riesling</vt:lpstr>
      <vt:lpstr>Microsoft YaHei</vt:lpstr>
      <vt:lpstr>Times New Roman</vt:lpstr>
      <vt:lpstr>Quicksand Light</vt:lpstr>
      <vt:lpstr>Jua</vt:lpstr>
      <vt:lpstr>Tahoma</vt:lpstr>
      <vt:lpstr>Arial Unicode MS</vt:lpstr>
      <vt:lpstr>SVN-Lobster</vt:lpstr>
      <vt:lpstr>SVN-Whimsy</vt:lpstr>
      <vt:lpstr>1_Office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9Slide.vn</Company>
  <LinksUpToDate>false</LinksUpToDate>
  <SharedDoc>false</SharedDoc>
  <HyperlinksChanged>false</HyperlinksChanged>
  <AppVersion>14.0000</AppVersion>
  <Manager>9Slide.vn</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HP</dc:creator>
  <dc:description>9Slide.vn</dc:description>
  <dc:subject>9Slide.vn</dc:subject>
  <cp:category>9Slide.vn</cp:category>
  <cp:lastModifiedBy>HP</cp:lastModifiedBy>
  <cp:revision>419</cp:revision>
  <dcterms:created xsi:type="dcterms:W3CDTF">2013-11-04T01:23:00Z</dcterms:created>
  <dcterms:modified xsi:type="dcterms:W3CDTF">2021-10-04T12:09:57Z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2057-11.2.0.10323</vt:lpwstr>
  </property>
  <property fmtid="{D5CDD505-2E9C-101B-9397-08002B2CF9AE}" pid="3" name="ICV">
    <vt:lpwstr>FBE1E96C097E4D339058AC1A79FA9C7F</vt:lpwstr>
  </property>
</Properties>
</file>