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7" r:id="rId2"/>
    <p:sldId id="340" r:id="rId3"/>
    <p:sldId id="263" r:id="rId4"/>
    <p:sldId id="2007577350" r:id="rId5"/>
    <p:sldId id="2007577355" r:id="rId6"/>
    <p:sldId id="2007577357" r:id="rId7"/>
    <p:sldId id="310" r:id="rId8"/>
    <p:sldId id="2007577358" r:id="rId9"/>
    <p:sldId id="334" r:id="rId10"/>
    <p:sldId id="335" r:id="rId11"/>
    <p:sldId id="313" r:id="rId12"/>
    <p:sldId id="336" r:id="rId13"/>
    <p:sldId id="337" r:id="rId14"/>
    <p:sldId id="317" r:id="rId15"/>
    <p:sldId id="338" r:id="rId16"/>
    <p:sldId id="339" r:id="rId17"/>
    <p:sldId id="329" r:id="rId18"/>
    <p:sldId id="2007577356" r:id="rId19"/>
  </p:sldIdLst>
  <p:sldSz cx="12192000" cy="6858000"/>
  <p:notesSz cx="6858000" cy="9144000"/>
  <p:embeddedFontLst>
    <p:embeddedFont>
      <p:font typeface="字魂50号-白鸽天行体" panose="00000500000000000000" charset="-122"/>
      <p:regular r:id="rId21"/>
    </p:embeddedFont>
    <p:embeddedFont>
      <p:font typeface="#9Slide05 SVNVanilla Daisy Pro" panose="020B0604020202020204" charset="0"/>
      <p:regular r:id="rId22"/>
    </p:embeddedFont>
    <p:embeddedFont>
      <p:font typeface="#9Slide07 Hillda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VN-Blade Runner" panose="02040603050506020204" pitchFamily="18" charset="0"/>
      <p:regular r:id="rId28"/>
    </p:embeddedFont>
    <p:embeddedFont>
      <p:font typeface="SVN-Motion Picture" panose="02040603050506020204" pitchFamily="18" charset="0"/>
      <p:regular r:id="rId29"/>
    </p:embeddedFont>
    <p:embeddedFont>
      <p:font typeface="SVN-Steady" pitchFamily="50" charset="0"/>
      <p:regular r:id="rId30"/>
    </p:embeddedFont>
    <p:embeddedFont>
      <p:font typeface="SVN-Swashington" pitchFamily="50" charset="0"/>
      <p:regular r:id="rId31"/>
    </p:embeddedFont>
    <p:embeddedFont>
      <p:font typeface="SVN-The Voice Heavy" panose="02040603050506020204" pitchFamily="18" charset="0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90AD"/>
    <a:srgbClr val="F7F7F7"/>
    <a:srgbClr val="8AD2A1"/>
    <a:srgbClr val="04936C"/>
    <a:srgbClr val="06946D"/>
    <a:srgbClr val="349D76"/>
    <a:srgbClr val="6CC09C"/>
    <a:srgbClr val="E594AF"/>
    <a:srgbClr val="FBD8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75" autoAdjust="0"/>
    <p:restoredTop sz="94660"/>
  </p:normalViewPr>
  <p:slideViewPr>
    <p:cSldViewPr snapToGrid="0">
      <p:cViewPr>
        <p:scale>
          <a:sx n="50" d="100"/>
          <a:sy n="50" d="100"/>
        </p:scale>
        <p:origin x="1584" y="734"/>
      </p:cViewPr>
      <p:guideLst>
        <p:guide orient="horz" pos="21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32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9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2023/4/18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67972386-F635-0866-D151-794CDE46F4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573CB4F-6EE1-717E-E3B6-B00607DC1DB9}"/>
              </a:ext>
            </a:extLst>
          </p:cNvPr>
          <p:cNvSpPr>
            <a:spLocks noChangeAspect="1"/>
          </p:cNvSpPr>
          <p:nvPr userDrawn="1">
            <p:custDataLst>
              <p:tags r:id="rId24"/>
            </p:custDataLst>
          </p:nvPr>
        </p:nvSpPr>
        <p:spPr>
          <a:xfrm>
            <a:off x="-4933950" y="-2933700"/>
            <a:ext cx="1329035" cy="1329035"/>
          </a:xfrm>
          <a:prstGeom prst="ellipse">
            <a:avLst/>
          </a:prstGeom>
          <a:blipFill dpi="0" rotWithShape="0">
            <a:blip r:embed="rId2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A22578-02DA-5914-9673-ABC187C76015}"/>
              </a:ext>
            </a:extLst>
          </p:cNvPr>
          <p:cNvSpPr>
            <a:spLocks noChangeAspect="1"/>
          </p:cNvSpPr>
          <p:nvPr userDrawn="1">
            <p:custDataLst>
              <p:tags r:id="rId25"/>
            </p:custDataLst>
          </p:nvPr>
        </p:nvSpPr>
        <p:spPr>
          <a:xfrm>
            <a:off x="15016317" y="10195437"/>
            <a:ext cx="1329035" cy="1329035"/>
          </a:xfrm>
          <a:prstGeom prst="ellipse">
            <a:avLst/>
          </a:prstGeom>
          <a:blipFill dpi="0" rotWithShape="0">
            <a:blip r:embed="rId2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image" Target="../media/image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8.png"/><Relationship Id="rId4" Type="http://schemas.openxmlformats.org/officeDocument/2006/relationships/tags" Target="../tags/tag16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9.xml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20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png"/><Relationship Id="rId3" Type="http://schemas.openxmlformats.org/officeDocument/2006/relationships/tags" Target="../tags/tag23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32.png"/><Relationship Id="rId5" Type="http://schemas.openxmlformats.org/officeDocument/2006/relationships/tags" Target="../tags/tag25.xml"/><Relationship Id="rId10" Type="http://schemas.openxmlformats.org/officeDocument/2006/relationships/image" Target="../media/image6.png"/><Relationship Id="rId4" Type="http://schemas.openxmlformats.org/officeDocument/2006/relationships/tags" Target="../tags/tag24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8.png"/><Relationship Id="rId3" Type="http://schemas.openxmlformats.org/officeDocument/2006/relationships/tags" Target="../tags/tag28.xml"/><Relationship Id="rId7" Type="http://schemas.openxmlformats.org/officeDocument/2006/relationships/image" Target="../media/image3.png"/><Relationship Id="rId12" Type="http://schemas.openxmlformats.org/officeDocument/2006/relationships/image" Target="../media/image32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6.png"/><Relationship Id="rId5" Type="http://schemas.openxmlformats.org/officeDocument/2006/relationships/tags" Target="../tags/tag30.xml"/><Relationship Id="rId10" Type="http://schemas.openxmlformats.org/officeDocument/2006/relationships/image" Target="../media/image4.png"/><Relationship Id="rId4" Type="http://schemas.openxmlformats.org/officeDocument/2006/relationships/tags" Target="../tags/tag29.xml"/><Relationship Id="rId9" Type="http://schemas.openxmlformats.org/officeDocument/2006/relationships/image" Target="../media/image5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tags" Target="../tags/tag33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tags" Target="../tags/tag35.xml"/><Relationship Id="rId10" Type="http://schemas.openxmlformats.org/officeDocument/2006/relationships/image" Target="../media/image4.png"/><Relationship Id="rId4" Type="http://schemas.openxmlformats.org/officeDocument/2006/relationships/tags" Target="../tags/tag34.xml"/><Relationship Id="rId9" Type="http://schemas.openxmlformats.org/officeDocument/2006/relationships/image" Target="../media/image6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tags" Target="../tags/tag38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5.png"/><Relationship Id="rId5" Type="http://schemas.openxmlformats.org/officeDocument/2006/relationships/tags" Target="../tags/tag40.xml"/><Relationship Id="rId10" Type="http://schemas.openxmlformats.org/officeDocument/2006/relationships/image" Target="../media/image4.png"/><Relationship Id="rId4" Type="http://schemas.openxmlformats.org/officeDocument/2006/relationships/tags" Target="../tags/tag39.xml"/><Relationship Id="rId9" Type="http://schemas.openxmlformats.org/officeDocument/2006/relationships/image" Target="../media/image6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4.png"/><Relationship Id="rId3" Type="http://schemas.openxmlformats.org/officeDocument/2006/relationships/tags" Target="../tags/tag43.xml"/><Relationship Id="rId7" Type="http://schemas.openxmlformats.org/officeDocument/2006/relationships/image" Target="../media/image3.png"/><Relationship Id="rId12" Type="http://schemas.openxmlformats.org/officeDocument/2006/relationships/image" Target="../media/image28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5.png"/><Relationship Id="rId5" Type="http://schemas.openxmlformats.org/officeDocument/2006/relationships/tags" Target="../tags/tag45.xml"/><Relationship Id="rId10" Type="http://schemas.openxmlformats.org/officeDocument/2006/relationships/image" Target="../media/image4.png"/><Relationship Id="rId4" Type="http://schemas.openxmlformats.org/officeDocument/2006/relationships/tags" Target="../tags/tag44.xml"/><Relationship Id="rId9" Type="http://schemas.openxmlformats.org/officeDocument/2006/relationships/image" Target="../media/image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8.xml"/><Relationship Id="rId7" Type="http://schemas.openxmlformats.org/officeDocument/2006/relationships/image" Target="../media/image7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tags" Target="../tags/tag49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12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audio" Target="../media/audio1.wav"/><Relationship Id="rId16" Type="http://schemas.openxmlformats.org/officeDocument/2006/relationships/slide" Target="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6.png"/><Relationship Id="rId18" Type="http://schemas.openxmlformats.org/officeDocument/2006/relationships/image" Target="../media/image12.sv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11.png"/><Relationship Id="rId2" Type="http://schemas.openxmlformats.org/officeDocument/2006/relationships/audio" Target="../media/audio1.wav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tags" Target="../tags/tag8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image" Target="../media/image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7.png"/><Relationship Id="rId4" Type="http://schemas.openxmlformats.org/officeDocument/2006/relationships/tags" Target="../tags/tag1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8270" y="-2666365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5840730" y="7620"/>
            <a:ext cx="6344285" cy="683006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36" name="图片 35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61" y="6174"/>
              <a:ext cx="6839" cy="4626"/>
            </a:xfrm>
            <a:prstGeom prst="rect">
              <a:avLst/>
            </a:prstGeom>
          </p:spPr>
        </p:pic>
        <p:pic>
          <p:nvPicPr>
            <p:cNvPr id="37" name="图片 36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0" y="0"/>
              <a:ext cx="6839" cy="462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B29079B-CE42-4D4C-BC4E-A1E68644AD67}"/>
              </a:ext>
            </a:extLst>
          </p:cNvPr>
          <p:cNvSpPr txBox="1"/>
          <p:nvPr/>
        </p:nvSpPr>
        <p:spPr>
          <a:xfrm>
            <a:off x="-963393" y="1163010"/>
            <a:ext cx="110033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8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5 SVNVanilla Daisy Pro" panose="00000500000000000000" pitchFamily="2" charset="0"/>
                <a:ea typeface="Cambria" panose="02040503050406030204" pitchFamily="18" charset="0"/>
                <a:cs typeface="Arial"/>
                <a:sym typeface="Arial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A478E7-0BCD-4109-AB14-237073B27B24}"/>
              </a:ext>
            </a:extLst>
          </p:cNvPr>
          <p:cNvSpPr txBox="1"/>
          <p:nvPr/>
        </p:nvSpPr>
        <p:spPr>
          <a:xfrm>
            <a:off x="3308793" y="842436"/>
            <a:ext cx="284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washington" pitchFamily="50" charset="0"/>
                <a:cs typeface="Arial"/>
                <a:sym typeface="Arial"/>
              </a:rPr>
              <a:t>Toán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8F1C2C-34E5-469E-91A7-D8540751B1A3}"/>
              </a:ext>
            </a:extLst>
          </p:cNvPr>
          <p:cNvSpPr txBox="1"/>
          <p:nvPr/>
        </p:nvSpPr>
        <p:spPr>
          <a:xfrm>
            <a:off x="3162061" y="3284075"/>
            <a:ext cx="3142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ln>
                  <a:solidFill>
                    <a:schemeClr val="bg1"/>
                  </a:solidFill>
                </a:ln>
                <a:solidFill>
                  <a:srgbClr val="FBD83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Steady" pitchFamily="50" charset="0"/>
                <a:cs typeface="Arial"/>
                <a:sym typeface="Arial"/>
              </a:rPr>
              <a:t>Trang 165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453FC-A20F-42B3-883A-0E22E285D7D7}"/>
              </a:ext>
            </a:extLst>
          </p:cNvPr>
          <p:cNvSpPr txBox="1"/>
          <p:nvPr/>
        </p:nvSpPr>
        <p:spPr>
          <a:xfrm>
            <a:off x="-867597" y="1131895"/>
            <a:ext cx="110033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800" b="1" dirty="0">
                <a:ln>
                  <a:solidFill>
                    <a:schemeClr val="bg1"/>
                  </a:solidFill>
                </a:ln>
                <a:solidFill>
                  <a:srgbClr val="E290AD">
                    <a:lumMod val="60000"/>
                    <a:lumOff val="4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5 SVNVanilla Daisy Pro" panose="00000500000000000000" pitchFamily="2" charset="0"/>
                <a:ea typeface="Cambria" panose="02040503050406030204" pitchFamily="18" charset="0"/>
                <a:cs typeface="Arial"/>
                <a:sym typeface="Arial"/>
              </a:rPr>
              <a:t>Luyện tập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5303D4-25AD-3026-0D9A-F02EC19DD0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342765" y="5058575"/>
            <a:ext cx="1329035" cy="1329035"/>
          </a:xfrm>
          <a:prstGeom prst="ellipse">
            <a:avLst/>
          </a:prstGeom>
          <a:blipFill dpi="0" rotWithShape="0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0"/>
                            </p:stCondLst>
                            <p:childTnLst>
                              <p:par>
                                <p:cTn id="3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3.7037E-7 L 1.875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11111E-6 L 3.75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70"/>
                            </p:stCondLst>
                            <p:childTnLst>
                              <p:par>
                                <p:cTn id="47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  <p:bldP spid="20" grpId="0"/>
      <p:bldP spid="21" grpId="0"/>
      <p:bldP spid="24" grpId="0"/>
      <p:bldP spid="24" grpId="1"/>
      <p:bldP spid="2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-317" y="0"/>
            <a:ext cx="12195810" cy="6858000"/>
            <a:chOff x="-6" y="-16"/>
            <a:chExt cx="19206" cy="10800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6" y="-16"/>
              <a:ext cx="19200" cy="10800"/>
              <a:chOff x="-6" y="-16"/>
              <a:chExt cx="19200" cy="10800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55" y="6158"/>
                <a:ext cx="6839" cy="4626"/>
              </a:xfrm>
              <a:prstGeom prst="rect">
                <a:avLst/>
              </a:prstGeom>
            </p:spPr>
          </p:pic>
          <p:pic>
            <p:nvPicPr>
              <p:cNvPr id="12" name="图片 1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6" y="-16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171419" y="373612"/>
            <a:ext cx="11849162" cy="6110776"/>
          </a:xfrm>
          <a:prstGeom prst="roundRect">
            <a:avLst>
              <a:gd name="adj" fmla="val 8562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字魂50号-白鸽天行体" panose="00000500000000000000" charset="-122"/>
              <a:ea typeface="字魂50号-白鸽天行体" panose="00000500000000000000" charset="-122"/>
            </a:endParaRPr>
          </a:p>
        </p:txBody>
      </p:sp>
      <p:grpSp>
        <p:nvGrpSpPr>
          <p:cNvPr id="82" name="组合 81"/>
          <p:cNvGrpSpPr/>
          <p:nvPr/>
        </p:nvGrpSpPr>
        <p:grpSpPr>
          <a:xfrm>
            <a:off x="1104601" y="141605"/>
            <a:ext cx="3057507" cy="1403985"/>
            <a:chOff x="4042" y="2433"/>
            <a:chExt cx="3417" cy="980"/>
          </a:xfrm>
        </p:grpSpPr>
        <p:pic>
          <p:nvPicPr>
            <p:cNvPr id="75" name="图片 74" descr="D:\资料\PPT\图片2.png图片2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文本框 76"/>
            <p:cNvSpPr txBox="1"/>
            <p:nvPr/>
          </p:nvSpPr>
          <p:spPr>
            <a:xfrm>
              <a:off x="4266" y="2449"/>
              <a:ext cx="2970" cy="8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80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Bài 1:</a:t>
              </a:r>
              <a:endParaRPr lang="zh-CN" altLang="en-US" sz="80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4B9026-8A0C-4792-87E6-8D4D1B102293}"/>
              </a:ext>
            </a:extLst>
          </p:cNvPr>
          <p:cNvSpPr/>
          <p:nvPr/>
        </p:nvSpPr>
        <p:spPr>
          <a:xfrm>
            <a:off x="4308887" y="359848"/>
            <a:ext cx="6778512" cy="1185742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6CC09C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C00000"/>
                </a:solidFill>
                <a:latin typeface="SVN-Motion Picture" panose="02040603050506020204" pitchFamily="18" charset="0"/>
                <a:cs typeface="Calibri" panose="020F0502020204030204" pitchFamily="34" charset="0"/>
              </a:rPr>
              <a:t>Tìm tỉ số phần trăm của:</a:t>
            </a:r>
            <a:endParaRPr lang="en-US" altLang="en-US" sz="6600" b="1" dirty="0">
              <a:solidFill>
                <a:srgbClr val="C00000"/>
              </a:solidFill>
              <a:latin typeface="SVN-Motion Picture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DFD779D-98E7-42A9-A6D9-E2F530E6ACB9}"/>
              </a:ext>
            </a:extLst>
          </p:cNvPr>
          <p:cNvSpPr/>
          <p:nvPr/>
        </p:nvSpPr>
        <p:spPr>
          <a:xfrm>
            <a:off x="328206" y="2726458"/>
            <a:ext cx="5536597" cy="1460828"/>
          </a:xfrm>
          <a:prstGeom prst="roundRect">
            <a:avLst>
              <a:gd name="adj" fmla="val 1794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49D76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a) Tỉ số phần trăm của 2 và 5 là:</a:t>
            </a:r>
          </a:p>
          <a:p>
            <a:pPr algn="ctr">
              <a:spcBef>
                <a:spcPts val="600"/>
              </a:spcBef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2 : 5 = 0,4  =  40%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A803AB8-AA10-4146-ABB5-BEE13574A0BA}"/>
              </a:ext>
            </a:extLst>
          </p:cNvPr>
          <p:cNvSpPr/>
          <p:nvPr/>
        </p:nvSpPr>
        <p:spPr>
          <a:xfrm>
            <a:off x="325666" y="4813147"/>
            <a:ext cx="5540234" cy="1460828"/>
          </a:xfrm>
          <a:prstGeom prst="roundRect">
            <a:avLst>
              <a:gd name="adj" fmla="val 1794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6946D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b) Tỉ số phần trăm của 2 và 3 là: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2 : 3 = 0,6666… = 66,66%</a:t>
            </a:r>
            <a:endParaRPr lang="en-US" altLang="en-US" sz="3000" b="1" dirty="0">
              <a:solidFill>
                <a:schemeClr val="tx1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DBED54-5962-4458-8CC8-42F47D3EDCA9}"/>
              </a:ext>
            </a:extLst>
          </p:cNvPr>
          <p:cNvSpPr txBox="1"/>
          <p:nvPr/>
        </p:nvSpPr>
        <p:spPr>
          <a:xfrm>
            <a:off x="539748" y="1629692"/>
            <a:ext cx="111125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a) 2 </a:t>
            </a:r>
            <a:r>
              <a:rPr lang="en-US" altLang="en-US" sz="32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và 5		b</a:t>
            </a:r>
            <a:r>
              <a:rPr lang="en-US" altLang="en-US" sz="32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) 2 </a:t>
            </a:r>
            <a:r>
              <a:rPr lang="en-US" altLang="en-US" sz="32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và 3 		c</a:t>
            </a:r>
            <a:r>
              <a:rPr lang="en-US" altLang="en-US" sz="32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)  3,2 </a:t>
            </a:r>
            <a:r>
              <a:rPr lang="en-US" altLang="en-US" sz="32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và 4	d</a:t>
            </a:r>
            <a:r>
              <a:rPr lang="en-US" altLang="en-US" sz="32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) 7,2 và 3,2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08BFD5B-04B2-4B76-A8C2-23313AD8A350}"/>
              </a:ext>
            </a:extLst>
          </p:cNvPr>
          <p:cNvSpPr/>
          <p:nvPr/>
        </p:nvSpPr>
        <p:spPr>
          <a:xfrm>
            <a:off x="6032729" y="2726458"/>
            <a:ext cx="5961817" cy="1460828"/>
          </a:xfrm>
          <a:prstGeom prst="roundRect">
            <a:avLst>
              <a:gd name="adj" fmla="val 1794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349D76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c) Tỉ số phần trăm của 3,2 và 4 là:</a:t>
            </a:r>
          </a:p>
          <a:p>
            <a:pPr algn="ctr">
              <a:spcBef>
                <a:spcPts val="600"/>
              </a:spcBef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3,2 : 4  =   0,8  =   80%</a:t>
            </a:r>
            <a:endParaRPr lang="en-US" altLang="en-US" sz="3000" b="1" dirty="0">
              <a:solidFill>
                <a:schemeClr val="tx1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1939125-2FC3-4B0E-A26F-74981E06DC2A}"/>
              </a:ext>
            </a:extLst>
          </p:cNvPr>
          <p:cNvSpPr/>
          <p:nvPr/>
        </p:nvSpPr>
        <p:spPr>
          <a:xfrm>
            <a:off x="6031353" y="4813147"/>
            <a:ext cx="5965733" cy="1460828"/>
          </a:xfrm>
          <a:prstGeom prst="roundRect">
            <a:avLst>
              <a:gd name="adj" fmla="val 1794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6946D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d) Tỉ số phần trăm của 7,2 và 3,2 là:</a:t>
            </a:r>
          </a:p>
          <a:p>
            <a:pPr algn="ctr">
              <a:spcBef>
                <a:spcPts val="600"/>
              </a:spcBef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7,2  :  3,2  =  2,25  =  225%</a:t>
            </a:r>
            <a:endParaRPr lang="en-US" altLang="en-US" sz="3000" b="1" dirty="0">
              <a:solidFill>
                <a:schemeClr val="tx1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15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6" grpId="0" animBg="1"/>
      <p:bldP spid="33" grpId="0"/>
      <p:bldP spid="27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12" name="图片 1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210837" y="304801"/>
            <a:ext cx="11770326" cy="624840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字魂50号-白鸽天行体" panose="00000500000000000000" charset="-122"/>
              <a:ea typeface="字魂50号-白鸽天行体" panose="00000500000000000000" charset="-122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C4837C-19A2-4BBC-A8E1-6EF707F899B2}"/>
              </a:ext>
            </a:extLst>
          </p:cNvPr>
          <p:cNvGrpSpPr/>
          <p:nvPr/>
        </p:nvGrpSpPr>
        <p:grpSpPr>
          <a:xfrm>
            <a:off x="37411" y="2266950"/>
            <a:ext cx="3919042" cy="3362007"/>
            <a:chOff x="475063" y="1859790"/>
            <a:chExt cx="3843515" cy="37691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F6E4262-7BDB-4A3D-8A1D-9FF1626935CF}"/>
                </a:ext>
              </a:extLst>
            </p:cNvPr>
            <p:cNvGrpSpPr/>
            <p:nvPr/>
          </p:nvGrpSpPr>
          <p:grpSpPr>
            <a:xfrm>
              <a:off x="805817" y="1859790"/>
              <a:ext cx="3512761" cy="3769167"/>
              <a:chOff x="1237298" y="2211070"/>
              <a:chExt cx="4349750" cy="4667250"/>
            </a:xfrm>
          </p:grpSpPr>
          <p:pic>
            <p:nvPicPr>
              <p:cNvPr id="46" name="图片 45" descr="图层 47"/>
              <p:cNvPicPr>
                <a:picLocks noChangeAspect="1"/>
              </p:cNvPicPr>
              <p:nvPr/>
            </p:nvPicPr>
            <p:blipFill>
              <a:blip r:embed="rId10"/>
              <a:srcRect r="33873" b="42979"/>
              <a:stretch>
                <a:fillRect/>
              </a:stretch>
            </p:blipFill>
            <p:spPr>
              <a:xfrm>
                <a:off x="4519930" y="5843905"/>
                <a:ext cx="985520" cy="977265"/>
              </a:xfrm>
              <a:prstGeom prst="roundRect">
                <a:avLst>
                  <a:gd name="adj" fmla="val 30604"/>
                </a:avLst>
              </a:prstGeom>
            </p:spPr>
          </p:pic>
          <p:pic>
            <p:nvPicPr>
              <p:cNvPr id="47" name="图片 46" descr="图层 47"/>
              <p:cNvPicPr>
                <a:picLocks noChangeAspect="1"/>
              </p:cNvPicPr>
              <p:nvPr/>
            </p:nvPicPr>
            <p:blipFill>
              <a:blip r:embed="rId10"/>
              <a:srcRect r="33873" b="42979"/>
              <a:stretch>
                <a:fillRect/>
              </a:stretch>
            </p:blipFill>
            <p:spPr>
              <a:xfrm flipH="1" flipV="1">
                <a:off x="1318895" y="2211070"/>
                <a:ext cx="985520" cy="977265"/>
              </a:xfrm>
              <a:prstGeom prst="roundRect">
                <a:avLst>
                  <a:gd name="adj" fmla="val 30604"/>
                </a:avLst>
              </a:prstGeom>
            </p:spPr>
          </p:pic>
          <p:sp>
            <p:nvSpPr>
              <p:cNvPr id="9" name="圆角矩形 8"/>
              <p:cNvSpPr/>
              <p:nvPr/>
            </p:nvSpPr>
            <p:spPr>
              <a:xfrm>
                <a:off x="1237298" y="2211070"/>
                <a:ext cx="4349750" cy="4667250"/>
              </a:xfrm>
              <a:prstGeom prst="roundRect">
                <a:avLst>
                  <a:gd name="adj" fmla="val 11655"/>
                </a:avLst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BF6061-02E6-44FA-8E26-1A0883A016A6}"/>
                </a:ext>
              </a:extLst>
            </p:cNvPr>
            <p:cNvGrpSpPr/>
            <p:nvPr/>
          </p:nvGrpSpPr>
          <p:grpSpPr>
            <a:xfrm>
              <a:off x="475063" y="3072975"/>
              <a:ext cx="638095" cy="1342797"/>
              <a:chOff x="5255975" y="2778783"/>
              <a:chExt cx="638095" cy="2904467"/>
            </a:xfrm>
          </p:grpSpPr>
          <p:pic>
            <p:nvPicPr>
              <p:cNvPr id="14" name="图片 13" descr="D:\资料\PPT\组 1.png组 1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 rot="5400000">
                <a:off x="4498975" y="4288155"/>
                <a:ext cx="2167890" cy="62230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文本框 16"/>
              <p:cNvSpPr txBox="1"/>
              <p:nvPr/>
            </p:nvSpPr>
            <p:spPr>
              <a:xfrm>
                <a:off x="5255975" y="2778783"/>
                <a:ext cx="615553" cy="259630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zh-CN" sz="7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VN-Motion Picture" panose="02040603050506020204" pitchFamily="18" charset="0"/>
                    <a:ea typeface="字魂50号-白鸽天行体" panose="00000500000000000000" charset="-122"/>
                    <a:cs typeface="+mn-ea"/>
                    <a:sym typeface="+mn-lt"/>
                  </a:rPr>
                  <a:t>a</a:t>
                </a:r>
                <a:endParaRPr lang="zh-CN" altLang="en-US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9" name="组合 81">
            <a:extLst>
              <a:ext uri="{FF2B5EF4-FFF2-40B4-BE49-F238E27FC236}">
                <a16:creationId xmlns:a16="http://schemas.microsoft.com/office/drawing/2014/main" id="{908AB055-EBEC-492D-85B9-303027A2C5F9}"/>
              </a:ext>
            </a:extLst>
          </p:cNvPr>
          <p:cNvGrpSpPr/>
          <p:nvPr/>
        </p:nvGrpSpPr>
        <p:grpSpPr>
          <a:xfrm>
            <a:off x="898946" y="190579"/>
            <a:ext cx="3057507" cy="1428340"/>
            <a:chOff x="4042" y="2416"/>
            <a:chExt cx="3417" cy="997"/>
          </a:xfrm>
        </p:grpSpPr>
        <p:pic>
          <p:nvPicPr>
            <p:cNvPr id="60" name="图片 74" descr="D:\资料\PPT\图片2.png图片2">
              <a:extLst>
                <a:ext uri="{FF2B5EF4-FFF2-40B4-BE49-F238E27FC236}">
                  <a16:creationId xmlns:a16="http://schemas.microsoft.com/office/drawing/2014/main" id="{9F4C83CE-A3DF-466A-992F-575ED706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1" name="文本框 76">
              <a:extLst>
                <a:ext uri="{FF2B5EF4-FFF2-40B4-BE49-F238E27FC236}">
                  <a16:creationId xmlns:a16="http://schemas.microsoft.com/office/drawing/2014/main" id="{DBE4E4C1-8FD6-4F39-BFDE-D1D67CE8DE4E}"/>
                </a:ext>
              </a:extLst>
            </p:cNvPr>
            <p:cNvSpPr txBox="1"/>
            <p:nvPr/>
          </p:nvSpPr>
          <p:spPr>
            <a:xfrm>
              <a:off x="4266" y="2416"/>
              <a:ext cx="2970" cy="924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80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Bài 2:</a:t>
              </a:r>
              <a:endParaRPr lang="zh-CN" altLang="en-US" sz="80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AF02512-2544-4BC7-8825-F4EA10F7E7DA}"/>
              </a:ext>
            </a:extLst>
          </p:cNvPr>
          <p:cNvSpPr/>
          <p:nvPr/>
        </p:nvSpPr>
        <p:spPr>
          <a:xfrm>
            <a:off x="4052941" y="398406"/>
            <a:ext cx="2777414" cy="1185742"/>
          </a:xfrm>
          <a:prstGeom prst="roundRect">
            <a:avLst>
              <a:gd name="adj" fmla="val 17947"/>
            </a:avLst>
          </a:prstGeom>
          <a:noFill/>
          <a:ln w="57150">
            <a:solidFill>
              <a:srgbClr val="04936C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C00000"/>
                </a:solidFill>
                <a:latin typeface="SVN-Motion Picture" panose="02040603050506020204" pitchFamily="18" charset="0"/>
                <a:cs typeface="Calibri" panose="020F0502020204030204" pitchFamily="34" charset="0"/>
              </a:rPr>
              <a:t>Tính:</a:t>
            </a:r>
            <a:endParaRPr lang="en-US" altLang="en-US" sz="6600" b="1" dirty="0">
              <a:solidFill>
                <a:srgbClr val="C00000"/>
              </a:solidFill>
              <a:latin typeface="SVN-Motion Picture" panose="02040603050506020204" pitchFamily="18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ACE274-F8B0-4AD1-93A7-2BB0104896F1}"/>
              </a:ext>
            </a:extLst>
          </p:cNvPr>
          <p:cNvGrpSpPr/>
          <p:nvPr/>
        </p:nvGrpSpPr>
        <p:grpSpPr>
          <a:xfrm>
            <a:off x="4089114" y="2266950"/>
            <a:ext cx="3823270" cy="3362007"/>
            <a:chOff x="5489763" y="1859790"/>
            <a:chExt cx="3749589" cy="37691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98B7535-751D-42E9-8150-96ACCB73CB38}"/>
                </a:ext>
              </a:extLst>
            </p:cNvPr>
            <p:cNvGrpSpPr/>
            <p:nvPr/>
          </p:nvGrpSpPr>
          <p:grpSpPr>
            <a:xfrm>
              <a:off x="5726591" y="1859790"/>
              <a:ext cx="3512761" cy="3769167"/>
              <a:chOff x="6137910" y="2211070"/>
              <a:chExt cx="4349750" cy="4667250"/>
            </a:xfrm>
          </p:grpSpPr>
          <p:sp>
            <p:nvSpPr>
              <p:cNvPr id="40" name="圆角矩形 39"/>
              <p:cNvSpPr/>
              <p:nvPr/>
            </p:nvSpPr>
            <p:spPr>
              <a:xfrm>
                <a:off x="6137910" y="2211070"/>
                <a:ext cx="4349750" cy="4667250"/>
              </a:xfrm>
              <a:prstGeom prst="roundRect">
                <a:avLst>
                  <a:gd name="adj" fmla="val 11655"/>
                </a:avLst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6205855" y="2256790"/>
                <a:ext cx="4186555" cy="4610100"/>
                <a:chOff x="1752" y="2500"/>
                <a:chExt cx="6593" cy="7260"/>
              </a:xfrm>
            </p:grpSpPr>
            <p:pic>
              <p:nvPicPr>
                <p:cNvPr id="53" name="图片 52" descr="图层 47"/>
                <p:cNvPicPr>
                  <a:picLocks noChangeAspect="1"/>
                </p:cNvPicPr>
                <p:nvPr/>
              </p:nvPicPr>
              <p:blipFill>
                <a:blip r:embed="rId10"/>
                <a:srcRect r="33873" b="42979"/>
                <a:stretch>
                  <a:fillRect/>
                </a:stretch>
              </p:blipFill>
              <p:spPr>
                <a:xfrm>
                  <a:off x="6793" y="8221"/>
                  <a:ext cx="1552" cy="1539"/>
                </a:xfrm>
                <a:prstGeom prst="roundRect">
                  <a:avLst>
                    <a:gd name="adj" fmla="val 30604"/>
                  </a:avLst>
                </a:prstGeom>
              </p:spPr>
            </p:pic>
            <p:pic>
              <p:nvPicPr>
                <p:cNvPr id="56" name="图片 55" descr="图层 47"/>
                <p:cNvPicPr>
                  <a:picLocks noChangeAspect="1"/>
                </p:cNvPicPr>
                <p:nvPr/>
              </p:nvPicPr>
              <p:blipFill>
                <a:blip r:embed="rId10"/>
                <a:srcRect r="33873" b="42979"/>
                <a:stretch>
                  <a:fillRect/>
                </a:stretch>
              </p:blipFill>
              <p:spPr>
                <a:xfrm flipH="1" flipV="1">
                  <a:off x="1752" y="2500"/>
                  <a:ext cx="1552" cy="1539"/>
                </a:xfrm>
                <a:prstGeom prst="roundRect">
                  <a:avLst>
                    <a:gd name="adj" fmla="val 30604"/>
                  </a:avLst>
                </a:prstGeom>
              </p:spPr>
            </p:pic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A5921D1-164B-4072-828E-4439D02B3876}"/>
                </a:ext>
              </a:extLst>
            </p:cNvPr>
            <p:cNvGrpSpPr/>
            <p:nvPr/>
          </p:nvGrpSpPr>
          <p:grpSpPr>
            <a:xfrm>
              <a:off x="5489763" y="3082654"/>
              <a:ext cx="1494413" cy="1285449"/>
              <a:chOff x="10190322" y="2903303"/>
              <a:chExt cx="1494413" cy="2780422"/>
            </a:xfrm>
          </p:grpSpPr>
          <p:pic>
            <p:nvPicPr>
              <p:cNvPr id="42" name="图片 41" descr="D:\资料\PPT\图片2.png图片2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>
              <a:xfrm rot="5400000">
                <a:off x="9416574" y="4287678"/>
                <a:ext cx="2169795" cy="62230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44" name="文本框 43"/>
              <p:cNvSpPr txBox="1"/>
              <p:nvPr/>
            </p:nvSpPr>
            <p:spPr>
              <a:xfrm>
                <a:off x="10268963" y="2903303"/>
                <a:ext cx="1415772" cy="2596307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altLang="zh-CN" sz="7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VN-Motion Picture" panose="02040603050506020204" pitchFamily="18" charset="0"/>
                    <a:ea typeface="字魂50号-白鸽天行体" panose="00000500000000000000" charset="-122"/>
                    <a:cs typeface="+mn-ea"/>
                    <a:sym typeface="+mn-lt"/>
                  </a:rPr>
                  <a:t>b</a:t>
                </a:r>
                <a:endParaRPr lang="zh-CN" altLang="en-US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3793465-C90A-417A-8466-18333AF413FF}"/>
              </a:ext>
            </a:extLst>
          </p:cNvPr>
          <p:cNvGrpSpPr/>
          <p:nvPr/>
        </p:nvGrpSpPr>
        <p:grpSpPr>
          <a:xfrm>
            <a:off x="7968845" y="2266950"/>
            <a:ext cx="3919042" cy="3362007"/>
            <a:chOff x="475063" y="1859790"/>
            <a:chExt cx="3843515" cy="376916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C2E5020-4176-4528-A610-8841852FE0D5}"/>
                </a:ext>
              </a:extLst>
            </p:cNvPr>
            <p:cNvGrpSpPr/>
            <p:nvPr/>
          </p:nvGrpSpPr>
          <p:grpSpPr>
            <a:xfrm>
              <a:off x="805817" y="1859790"/>
              <a:ext cx="3512761" cy="3769167"/>
              <a:chOff x="1237298" y="2211070"/>
              <a:chExt cx="4349750" cy="4667250"/>
            </a:xfrm>
          </p:grpSpPr>
          <p:pic>
            <p:nvPicPr>
              <p:cNvPr id="72" name="图片 45" descr="图层 47">
                <a:extLst>
                  <a:ext uri="{FF2B5EF4-FFF2-40B4-BE49-F238E27FC236}">
                    <a16:creationId xmlns:a16="http://schemas.microsoft.com/office/drawing/2014/main" id="{664FCF7F-BC1C-4CA4-8DFC-B4A8E6C1E1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r="33873" b="42979"/>
              <a:stretch>
                <a:fillRect/>
              </a:stretch>
            </p:blipFill>
            <p:spPr>
              <a:xfrm>
                <a:off x="4519930" y="5843905"/>
                <a:ext cx="985520" cy="977265"/>
              </a:xfrm>
              <a:prstGeom prst="roundRect">
                <a:avLst>
                  <a:gd name="adj" fmla="val 30604"/>
                </a:avLst>
              </a:prstGeom>
            </p:spPr>
          </p:pic>
          <p:pic>
            <p:nvPicPr>
              <p:cNvPr id="73" name="图片 46" descr="图层 47">
                <a:extLst>
                  <a:ext uri="{FF2B5EF4-FFF2-40B4-BE49-F238E27FC236}">
                    <a16:creationId xmlns:a16="http://schemas.microsoft.com/office/drawing/2014/main" id="{8CF3AB86-20AC-4D20-802F-9D25AB004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r="33873" b="42979"/>
              <a:stretch>
                <a:fillRect/>
              </a:stretch>
            </p:blipFill>
            <p:spPr>
              <a:xfrm flipH="1" flipV="1">
                <a:off x="1318895" y="2211070"/>
                <a:ext cx="985520" cy="977265"/>
              </a:xfrm>
              <a:prstGeom prst="roundRect">
                <a:avLst>
                  <a:gd name="adj" fmla="val 30604"/>
                </a:avLst>
              </a:prstGeom>
            </p:spPr>
          </p:pic>
          <p:sp>
            <p:nvSpPr>
              <p:cNvPr id="74" name="圆角矩形 8">
                <a:extLst>
                  <a:ext uri="{FF2B5EF4-FFF2-40B4-BE49-F238E27FC236}">
                    <a16:creationId xmlns:a16="http://schemas.microsoft.com/office/drawing/2014/main" id="{2B2BBE86-29C7-4FE7-9C18-D73D329EF307}"/>
                  </a:ext>
                </a:extLst>
              </p:cNvPr>
              <p:cNvSpPr/>
              <p:nvPr/>
            </p:nvSpPr>
            <p:spPr>
              <a:xfrm>
                <a:off x="1237298" y="2211070"/>
                <a:ext cx="4349750" cy="4667250"/>
              </a:xfrm>
              <a:prstGeom prst="roundRect">
                <a:avLst>
                  <a:gd name="adj" fmla="val 11655"/>
                </a:avLst>
              </a:prstGeom>
              <a:noFill/>
              <a:ln w="127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50B2608-8D14-48D1-8A48-CF38C99C0F54}"/>
                </a:ext>
              </a:extLst>
            </p:cNvPr>
            <p:cNvGrpSpPr/>
            <p:nvPr/>
          </p:nvGrpSpPr>
          <p:grpSpPr>
            <a:xfrm>
              <a:off x="475063" y="3072975"/>
              <a:ext cx="638095" cy="1342797"/>
              <a:chOff x="5255975" y="2778783"/>
              <a:chExt cx="638095" cy="2904467"/>
            </a:xfrm>
          </p:grpSpPr>
          <p:pic>
            <p:nvPicPr>
              <p:cNvPr id="70" name="图片 13" descr="D:\资料\PPT\组 1.png组 1">
                <a:extLst>
                  <a:ext uri="{FF2B5EF4-FFF2-40B4-BE49-F238E27FC236}">
                    <a16:creationId xmlns:a16="http://schemas.microsoft.com/office/drawing/2014/main" id="{25CE260A-7D4A-42F1-83AE-6270BD062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 rot="5400000">
                <a:off x="4498975" y="4288155"/>
                <a:ext cx="2167890" cy="622300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1" name="文本框 16">
                <a:extLst>
                  <a:ext uri="{FF2B5EF4-FFF2-40B4-BE49-F238E27FC236}">
                    <a16:creationId xmlns:a16="http://schemas.microsoft.com/office/drawing/2014/main" id="{6D6622B4-D579-4A98-BA32-D32549941B84}"/>
                  </a:ext>
                </a:extLst>
              </p:cNvPr>
              <p:cNvSpPr txBox="1"/>
              <p:nvPr/>
            </p:nvSpPr>
            <p:spPr>
              <a:xfrm>
                <a:off x="5255975" y="2778783"/>
                <a:ext cx="615553" cy="2596309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pPr algn="ctr"/>
                <a:r>
                  <a:rPr lang="en-US" altLang="zh-CN" sz="72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VN-Motion Picture" panose="02040603050506020204" pitchFamily="18" charset="0"/>
                    <a:ea typeface="字魂50号-白鸽天行体" panose="00000500000000000000" charset="-122"/>
                    <a:cs typeface="+mn-ea"/>
                    <a:sym typeface="+mn-lt"/>
                  </a:rPr>
                  <a:t>a</a:t>
                </a:r>
                <a:endParaRPr lang="zh-CN" altLang="en-US" sz="7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75" name="Text Box 5">
            <a:extLst>
              <a:ext uri="{FF2B5EF4-FFF2-40B4-BE49-F238E27FC236}">
                <a16:creationId xmlns:a16="http://schemas.microsoft.com/office/drawing/2014/main" id="{5EAC2FE1-741B-411E-AE9E-42855E0DB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50" y="3059122"/>
            <a:ext cx="31927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  <a:cs typeface="Calibri" panose="020F0502020204030204" pitchFamily="34" charset="0"/>
              </a:rPr>
              <a:t>2,5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  <a:cs typeface="Calibri" panose="020F0502020204030204" pitchFamily="34" charset="0"/>
              </a:rPr>
              <a:t>%  +  10,34%</a:t>
            </a:r>
          </a:p>
        </p:txBody>
      </p:sp>
      <p:sp>
        <p:nvSpPr>
          <p:cNvPr id="76" name="Text Box 6">
            <a:extLst>
              <a:ext uri="{FF2B5EF4-FFF2-40B4-BE49-F238E27FC236}">
                <a16:creationId xmlns:a16="http://schemas.microsoft.com/office/drawing/2014/main" id="{EF61DD6B-114E-4F1A-9C79-9072FA633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329" y="3059122"/>
            <a:ext cx="32793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  <a:cs typeface="Calibri" panose="020F0502020204030204" pitchFamily="34" charset="0"/>
              </a:rPr>
              <a:t>56,9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  <a:cs typeface="Calibri" panose="020F0502020204030204" pitchFamily="34" charset="0"/>
              </a:rPr>
              <a:t>%  -  34,25%</a:t>
            </a:r>
          </a:p>
        </p:txBody>
      </p:sp>
      <p:sp>
        <p:nvSpPr>
          <p:cNvPr id="77" name="Text Box 7">
            <a:extLst>
              <a:ext uri="{FF2B5EF4-FFF2-40B4-BE49-F238E27FC236}">
                <a16:creationId xmlns:a16="http://schemas.microsoft.com/office/drawing/2014/main" id="{45313DD1-31C2-44F1-995F-8D133DB65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4899" y="3089900"/>
            <a:ext cx="43700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  <a:cs typeface="Calibri" panose="020F0502020204030204" pitchFamily="34" charset="0"/>
              </a:rPr>
              <a:t>100% - 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  <a:cs typeface="Calibri" panose="020F0502020204030204" pitchFamily="34" charset="0"/>
              </a:rPr>
              <a:t>23</a:t>
            </a:r>
            <a:r>
              <a:rPr lang="en-US" altLang="en-US" sz="2800" b="1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  <a:cs typeface="Calibri" panose="020F0502020204030204" pitchFamily="34" charset="0"/>
              </a:rPr>
              <a:t>% - 47,5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latin typeface="SVN-Swashington" pitchFamily="50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78" name="Text Box 8">
            <a:extLst>
              <a:ext uri="{FF2B5EF4-FFF2-40B4-BE49-F238E27FC236}">
                <a16:creationId xmlns:a16="http://schemas.microsoft.com/office/drawing/2014/main" id="{9627579A-DCFC-4727-8B2D-D8A30BAA6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32" y="3888608"/>
            <a:ext cx="23292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SVN-Swashington" pitchFamily="50" charset="0"/>
                <a:cs typeface="Calibri" panose="020F0502020204030204" pitchFamily="34" charset="0"/>
              </a:rPr>
              <a:t>=  12,84%</a:t>
            </a:r>
          </a:p>
        </p:txBody>
      </p:sp>
      <p:sp>
        <p:nvSpPr>
          <p:cNvPr id="79" name="Text Box 9">
            <a:extLst>
              <a:ext uri="{FF2B5EF4-FFF2-40B4-BE49-F238E27FC236}">
                <a16:creationId xmlns:a16="http://schemas.microsoft.com/office/drawing/2014/main" id="{69DB9DC4-870C-4AD4-B39F-FA3B7C601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9890" y="3888608"/>
            <a:ext cx="24505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SVN-Swashington" pitchFamily="50" charset="0"/>
                <a:cs typeface="Calibri" panose="020F0502020204030204" pitchFamily="34" charset="0"/>
              </a:rPr>
              <a:t>=  22, 65%</a:t>
            </a:r>
          </a:p>
        </p:txBody>
      </p:sp>
      <p:sp>
        <p:nvSpPr>
          <p:cNvPr id="80" name="Text Box 10">
            <a:extLst>
              <a:ext uri="{FF2B5EF4-FFF2-40B4-BE49-F238E27FC236}">
                <a16:creationId xmlns:a16="http://schemas.microsoft.com/office/drawing/2014/main" id="{40E84079-728C-4343-8A6E-CC55546C7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4971" y="3888608"/>
            <a:ext cx="32329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SVN-Swashington" pitchFamily="50" charset="0"/>
                <a:cs typeface="Calibri" panose="020F0502020204030204" pitchFamily="34" charset="0"/>
              </a:rPr>
              <a:t>=  77% - 47,5%</a:t>
            </a:r>
            <a:endParaRPr lang="en-US" altLang="en-US" b="1" dirty="0">
              <a:latin typeface="SVN-Swashington" pitchFamily="50" charset="0"/>
              <a:cs typeface="Calibri" panose="020F0502020204030204" pitchFamily="34" charset="0"/>
            </a:endParaRPr>
          </a:p>
        </p:txBody>
      </p:sp>
      <p:sp>
        <p:nvSpPr>
          <p:cNvPr id="81" name="Text Box 10">
            <a:extLst>
              <a:ext uri="{FF2B5EF4-FFF2-40B4-BE49-F238E27FC236}">
                <a16:creationId xmlns:a16="http://schemas.microsoft.com/office/drawing/2014/main" id="{57EE1721-7052-4D8C-A963-36F6FD357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4971" y="4786270"/>
            <a:ext cx="2056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SVN-Swashington" pitchFamily="50" charset="0"/>
                <a:cs typeface="Calibri" panose="020F0502020204030204" pitchFamily="34" charset="0"/>
              </a:rPr>
              <a:t>=  29,5%</a:t>
            </a:r>
          </a:p>
        </p:txBody>
      </p:sp>
      <p:sp>
        <p:nvSpPr>
          <p:cNvPr id="94" name="Rectangle: Diagonal Corners Rounded 93">
            <a:extLst>
              <a:ext uri="{FF2B5EF4-FFF2-40B4-BE49-F238E27FC236}">
                <a16:creationId xmlns:a16="http://schemas.microsoft.com/office/drawing/2014/main" id="{D0ACBDF8-CE62-4C73-8DBF-1F88B8A39CBA}"/>
              </a:ext>
            </a:extLst>
          </p:cNvPr>
          <p:cNvSpPr/>
          <p:nvPr/>
        </p:nvSpPr>
        <p:spPr>
          <a:xfrm>
            <a:off x="210837" y="1708787"/>
            <a:ext cx="11770326" cy="4809488"/>
          </a:xfrm>
          <a:prstGeom prst="round2Diag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DEE881A-C071-4A1F-AF21-57D2B8801DF7}"/>
              </a:ext>
            </a:extLst>
          </p:cNvPr>
          <p:cNvSpPr/>
          <p:nvPr/>
        </p:nvSpPr>
        <p:spPr>
          <a:xfrm>
            <a:off x="1249053" y="1827223"/>
            <a:ext cx="9693894" cy="1531834"/>
          </a:xfrm>
          <a:prstGeom prst="roundRect">
            <a:avLst/>
          </a:prstGeom>
          <a:solidFill>
            <a:srgbClr val="EEF6ED">
              <a:lumMod val="80000"/>
              <a:lumOff val="20000"/>
              <a:alpha val="99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4">
            <a:extLst>
              <a:ext uri="{FF2B5EF4-FFF2-40B4-BE49-F238E27FC236}">
                <a16:creationId xmlns:a16="http://schemas.microsoft.com/office/drawing/2014/main" id="{DECF4BBE-66F3-4B49-A59B-1B1A5F5D9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1" y="1992976"/>
            <a:ext cx="96184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Muốn thực hiện phép tính cộng, trừ các tỉ số </a:t>
            </a:r>
            <a:r>
              <a:rPr lang="en-US" altLang="en-US" sz="3600" b="1" dirty="0" err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phần</a:t>
            </a:r>
            <a:r>
              <a:rPr lang="en-US" altLang="en-US" sz="36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trăm</a:t>
            </a:r>
            <a:r>
              <a:rPr lang="en-US" altLang="en-US" sz="36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, ta làm thế nào?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E45535A-E630-49F3-AB59-CE25752874A5}"/>
              </a:ext>
            </a:extLst>
          </p:cNvPr>
          <p:cNvGrpSpPr/>
          <p:nvPr/>
        </p:nvGrpSpPr>
        <p:grpSpPr>
          <a:xfrm>
            <a:off x="1194686" y="3420956"/>
            <a:ext cx="9802628" cy="2810111"/>
            <a:chOff x="-5043661" y="6391388"/>
            <a:chExt cx="9802628" cy="2810111"/>
          </a:xfrm>
        </p:grpSpPr>
        <p:pic>
          <p:nvPicPr>
            <p:cNvPr id="90" name="图片 45" descr="图层 47">
              <a:extLst>
                <a:ext uri="{FF2B5EF4-FFF2-40B4-BE49-F238E27FC236}">
                  <a16:creationId xmlns:a16="http://schemas.microsoft.com/office/drawing/2014/main" id="{33BACF48-FB84-499B-8DFA-9C3922F9D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33873" b="42979"/>
            <a:stretch>
              <a:fillRect/>
            </a:stretch>
          </p:blipFill>
          <p:spPr>
            <a:xfrm>
              <a:off x="3947443" y="8497536"/>
              <a:ext cx="811524" cy="703963"/>
            </a:xfrm>
            <a:prstGeom prst="roundRect">
              <a:avLst>
                <a:gd name="adj" fmla="val 30604"/>
              </a:avLst>
            </a:prstGeom>
          </p:spPr>
        </p:pic>
        <p:pic>
          <p:nvPicPr>
            <p:cNvPr id="91" name="图片 46" descr="图层 47">
              <a:extLst>
                <a:ext uri="{FF2B5EF4-FFF2-40B4-BE49-F238E27FC236}">
                  <a16:creationId xmlns:a16="http://schemas.microsoft.com/office/drawing/2014/main" id="{E4EB126B-419C-41DA-885D-BAFC0F75B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33873" b="42979"/>
            <a:stretch>
              <a:fillRect/>
            </a:stretch>
          </p:blipFill>
          <p:spPr>
            <a:xfrm flipH="1" flipV="1">
              <a:off x="-5043661" y="6391388"/>
              <a:ext cx="811524" cy="703963"/>
            </a:xfrm>
            <a:prstGeom prst="roundRect">
              <a:avLst>
                <a:gd name="adj" fmla="val 30604"/>
              </a:avLst>
            </a:prstGeom>
          </p:spPr>
        </p:pic>
        <p:sp>
          <p:nvSpPr>
            <p:cNvPr id="92" name="圆角矩形 8">
              <a:extLst>
                <a:ext uri="{FF2B5EF4-FFF2-40B4-BE49-F238E27FC236}">
                  <a16:creationId xmlns:a16="http://schemas.microsoft.com/office/drawing/2014/main" id="{23FE6EEB-A9C8-4597-AA11-309BAC77A655}"/>
                </a:ext>
              </a:extLst>
            </p:cNvPr>
            <p:cNvSpPr/>
            <p:nvPr/>
          </p:nvSpPr>
          <p:spPr>
            <a:xfrm>
              <a:off x="-5043661" y="6391388"/>
              <a:ext cx="9802628" cy="2810111"/>
            </a:xfrm>
            <a:prstGeom prst="roundRect">
              <a:avLst>
                <a:gd name="adj" fmla="val 11655"/>
              </a:avLst>
            </a:prstGeom>
            <a:noFill/>
            <a:ln w="12700" cmpd="sng">
              <a:solidFill>
                <a:schemeClr val="tx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84" name="Rectangle 6">
            <a:extLst>
              <a:ext uri="{FF2B5EF4-FFF2-40B4-BE49-F238E27FC236}">
                <a16:creationId xmlns:a16="http://schemas.microsoft.com/office/drawing/2014/main" id="{FEE92D3F-CE47-428B-9A5C-F6FB12710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761" y="3611658"/>
            <a:ext cx="961847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	Muốn thực hiện các phép tính cộng, trừ các tỉ số </a:t>
            </a:r>
            <a:r>
              <a:rPr lang="en-US" altLang="en-US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phần</a:t>
            </a:r>
            <a:r>
              <a:rPr lang="en-US" altLang="en-US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trăm</a:t>
            </a:r>
            <a:r>
              <a:rPr lang="en-US" altLang="en-US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, ta thực hiện phép tính như đối với số tự nhiên, số thập phân sau đó viết kí hiệu phần trăm </a:t>
            </a:r>
            <a:r>
              <a:rPr lang="en-US" altLang="en-US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vào</a:t>
            </a:r>
            <a:r>
              <a:rPr lang="en-US" altLang="en-US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bên</a:t>
            </a:r>
            <a:r>
              <a:rPr lang="en-US" altLang="en-US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phải</a:t>
            </a:r>
            <a:r>
              <a:rPr lang="en-US" altLang="en-US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kết</a:t>
            </a:r>
            <a:r>
              <a:rPr lang="en-US" altLang="en-US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quả.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75" grpId="0"/>
      <p:bldP spid="76" grpId="0"/>
      <p:bldP spid="77" grpId="0"/>
      <p:bldP spid="78" grpId="0"/>
      <p:bldP spid="80" grpId="0"/>
      <p:bldP spid="81" grpId="0"/>
      <p:bldP spid="94" grpId="0" animBg="1"/>
      <p:bldP spid="94" grpId="1" animBg="1"/>
      <p:bldP spid="82" grpId="0" animBg="1"/>
      <p:bldP spid="82" grpId="1" animBg="1"/>
      <p:bldP spid="83" grpId="0"/>
      <p:bldP spid="83" grpId="1"/>
      <p:bldP spid="84" grpId="0"/>
      <p:bldP spid="8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30" name="图片 29" descr="组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pic>
        <p:nvPicPr>
          <p:cNvPr id="35" name="图片 34" descr="组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53912"/>
          <a:stretch>
            <a:fillRect/>
          </a:stretch>
        </p:blipFill>
        <p:spPr>
          <a:xfrm flipH="1" flipV="1">
            <a:off x="7821930" y="0"/>
            <a:ext cx="4370070" cy="5271135"/>
          </a:xfrm>
          <a:prstGeom prst="rect">
            <a:avLst/>
          </a:prstGeom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B6393005-1786-45AE-BFC1-88333C1DD85B}"/>
              </a:ext>
            </a:extLst>
          </p:cNvPr>
          <p:cNvSpPr/>
          <p:nvPr/>
        </p:nvSpPr>
        <p:spPr>
          <a:xfrm>
            <a:off x="171419" y="373612"/>
            <a:ext cx="11849162" cy="6110776"/>
          </a:xfrm>
          <a:prstGeom prst="roundRect">
            <a:avLst>
              <a:gd name="adj" fmla="val 8562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字魂50号-白鸽天行体" panose="00000500000000000000" charset="-122"/>
              <a:ea typeface="字魂50号-白鸽天行体" panose="00000500000000000000" charset="-122"/>
            </a:endParaRPr>
          </a:p>
        </p:txBody>
      </p:sp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9"/>
          <a:srcRect t="13066" r="-2559" b="-947"/>
          <a:stretch>
            <a:fillRect/>
          </a:stretch>
        </p:blipFill>
        <p:spPr>
          <a:xfrm>
            <a:off x="442615" y="1308105"/>
            <a:ext cx="1496453" cy="1485641"/>
          </a:xfrm>
          <a:prstGeom prst="ellipse">
            <a:avLst/>
          </a:prstGeom>
        </p:spPr>
      </p:pic>
      <p:pic>
        <p:nvPicPr>
          <p:cNvPr id="34" name="图片 33" descr="图层 79 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 flipH="1" flipV="1">
            <a:off x="0" y="0"/>
            <a:ext cx="4342765" cy="2937510"/>
          </a:xfrm>
          <a:prstGeom prst="rect">
            <a:avLst/>
          </a:prstGeom>
        </p:spPr>
      </p:pic>
      <p:pic>
        <p:nvPicPr>
          <p:cNvPr id="32" name="图片 31" descr="图层 79 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849235" y="3920490"/>
            <a:ext cx="4342765" cy="2937510"/>
          </a:xfrm>
          <a:prstGeom prst="rect">
            <a:avLst/>
          </a:prstGeom>
        </p:spPr>
      </p:pic>
      <p:pic>
        <p:nvPicPr>
          <p:cNvPr id="9" name="图片 44" descr="组 8">
            <a:extLst>
              <a:ext uri="{FF2B5EF4-FFF2-40B4-BE49-F238E27FC236}">
                <a16:creationId xmlns:a16="http://schemas.microsoft.com/office/drawing/2014/main" id="{12E8086E-B717-435A-8817-295C99E5466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3213" r="16712"/>
          <a:stretch>
            <a:fillRect/>
          </a:stretch>
        </p:blipFill>
        <p:spPr>
          <a:xfrm>
            <a:off x="10527395" y="5189371"/>
            <a:ext cx="1664605" cy="1668629"/>
          </a:xfrm>
          <a:prstGeom prst="rect">
            <a:avLst/>
          </a:prstGeom>
        </p:spPr>
      </p:pic>
      <p:grpSp>
        <p:nvGrpSpPr>
          <p:cNvPr id="11" name="组合 81">
            <a:extLst>
              <a:ext uri="{FF2B5EF4-FFF2-40B4-BE49-F238E27FC236}">
                <a16:creationId xmlns:a16="http://schemas.microsoft.com/office/drawing/2014/main" id="{CF36A914-CD7D-4B7C-AC8E-12998E25AD2F}"/>
              </a:ext>
            </a:extLst>
          </p:cNvPr>
          <p:cNvGrpSpPr/>
          <p:nvPr/>
        </p:nvGrpSpPr>
        <p:grpSpPr>
          <a:xfrm>
            <a:off x="1" y="297815"/>
            <a:ext cx="2743200" cy="1248002"/>
            <a:chOff x="4042" y="2419"/>
            <a:chExt cx="3417" cy="994"/>
          </a:xfrm>
        </p:grpSpPr>
        <p:pic>
          <p:nvPicPr>
            <p:cNvPr id="12" name="图片 74" descr="D:\资料\PPT\图片2.png图片2">
              <a:extLst>
                <a:ext uri="{FF2B5EF4-FFF2-40B4-BE49-F238E27FC236}">
                  <a16:creationId xmlns:a16="http://schemas.microsoft.com/office/drawing/2014/main" id="{9744D3D7-DD97-4DE0-9226-69B515E8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76">
              <a:extLst>
                <a:ext uri="{FF2B5EF4-FFF2-40B4-BE49-F238E27FC236}">
                  <a16:creationId xmlns:a16="http://schemas.microsoft.com/office/drawing/2014/main" id="{28185FE8-F62C-4CFD-9533-6596C53212E7}"/>
                </a:ext>
              </a:extLst>
            </p:cNvPr>
            <p:cNvSpPr txBox="1"/>
            <p:nvPr/>
          </p:nvSpPr>
          <p:spPr>
            <a:xfrm>
              <a:off x="4266" y="2419"/>
              <a:ext cx="2970" cy="882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66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Bài 3:</a:t>
              </a:r>
              <a:endParaRPr lang="zh-CN" altLang="en-US" sz="66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8DF696-DAA8-41FA-9CCB-1E0CFDA4CD8F}"/>
              </a:ext>
            </a:extLst>
          </p:cNvPr>
          <p:cNvSpPr/>
          <p:nvPr/>
        </p:nvSpPr>
        <p:spPr>
          <a:xfrm>
            <a:off x="2564174" y="461774"/>
            <a:ext cx="9447996" cy="1999249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6CC09C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lnSpc>
                <a:spcPct val="150000"/>
              </a:lnSpc>
              <a:spcBef>
                <a:spcPts val="600"/>
              </a:spcBef>
              <a:buFontTx/>
              <a:buNone/>
            </a:pPr>
            <a:r>
              <a:rPr lang="en-US" altLang="en-US" sz="42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Một huyện có 320 ha đất trồng cây cà phê và 480 ha đất trồng cây cao su. Hỏi:</a:t>
            </a:r>
            <a:endParaRPr lang="en-US" altLang="en-US" sz="4200" b="1" dirty="0">
              <a:solidFill>
                <a:srgbClr val="C00000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FC2456E-0C9D-4083-A8D3-12A67FE04E2C}"/>
              </a:ext>
            </a:extLst>
          </p:cNvPr>
          <p:cNvGrpSpPr/>
          <p:nvPr/>
        </p:nvGrpSpPr>
        <p:grpSpPr>
          <a:xfrm>
            <a:off x="606102" y="2692650"/>
            <a:ext cx="10911216" cy="3518767"/>
            <a:chOff x="-5043661" y="6391388"/>
            <a:chExt cx="9802628" cy="2810111"/>
          </a:xfrm>
        </p:grpSpPr>
        <p:pic>
          <p:nvPicPr>
            <p:cNvPr id="16" name="图片 45" descr="图层 47">
              <a:extLst>
                <a:ext uri="{FF2B5EF4-FFF2-40B4-BE49-F238E27FC236}">
                  <a16:creationId xmlns:a16="http://schemas.microsoft.com/office/drawing/2014/main" id="{658F1D44-A971-485C-A975-1D216BB17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33873" b="42979"/>
            <a:stretch>
              <a:fillRect/>
            </a:stretch>
          </p:blipFill>
          <p:spPr>
            <a:xfrm>
              <a:off x="3947443" y="8497536"/>
              <a:ext cx="811524" cy="703963"/>
            </a:xfrm>
            <a:prstGeom prst="roundRect">
              <a:avLst>
                <a:gd name="adj" fmla="val 30604"/>
              </a:avLst>
            </a:prstGeom>
          </p:spPr>
        </p:pic>
        <p:pic>
          <p:nvPicPr>
            <p:cNvPr id="17" name="图片 46" descr="图层 47">
              <a:extLst>
                <a:ext uri="{FF2B5EF4-FFF2-40B4-BE49-F238E27FC236}">
                  <a16:creationId xmlns:a16="http://schemas.microsoft.com/office/drawing/2014/main" id="{CC38FAAE-6067-4D38-9571-EE6C13292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r="33873" b="42979"/>
            <a:stretch>
              <a:fillRect/>
            </a:stretch>
          </p:blipFill>
          <p:spPr>
            <a:xfrm flipH="1" flipV="1">
              <a:off x="-5043661" y="6391388"/>
              <a:ext cx="811524" cy="703963"/>
            </a:xfrm>
            <a:prstGeom prst="roundRect">
              <a:avLst>
                <a:gd name="adj" fmla="val 30604"/>
              </a:avLst>
            </a:prstGeom>
          </p:spPr>
        </p:pic>
        <p:sp>
          <p:nvSpPr>
            <p:cNvPr id="18" name="圆角矩形 8">
              <a:extLst>
                <a:ext uri="{FF2B5EF4-FFF2-40B4-BE49-F238E27FC236}">
                  <a16:creationId xmlns:a16="http://schemas.microsoft.com/office/drawing/2014/main" id="{02CB83CF-0749-47C7-A8B2-FC3F2AC9FDC8}"/>
                </a:ext>
              </a:extLst>
            </p:cNvPr>
            <p:cNvSpPr/>
            <p:nvPr/>
          </p:nvSpPr>
          <p:spPr>
            <a:xfrm>
              <a:off x="-5043661" y="6391388"/>
              <a:ext cx="9802628" cy="2810111"/>
            </a:xfrm>
            <a:prstGeom prst="roundRect">
              <a:avLst>
                <a:gd name="adj" fmla="val 11655"/>
              </a:avLst>
            </a:prstGeom>
            <a:noFill/>
            <a:ln w="12700" cmpd="sng">
              <a:solidFill>
                <a:schemeClr val="tx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</p:grpSp>
      <p:sp>
        <p:nvSpPr>
          <p:cNvPr id="19" name="Rectangle 6">
            <a:extLst>
              <a:ext uri="{FF2B5EF4-FFF2-40B4-BE49-F238E27FC236}">
                <a16:creationId xmlns:a16="http://schemas.microsoft.com/office/drawing/2014/main" id="{FC14EA65-BA4B-422D-8BBB-51CB271BE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752" y="2680653"/>
            <a:ext cx="10165652" cy="350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1200"/>
              </a:spcBef>
              <a:buFontTx/>
              <a:buAutoNum type="alphaLcParenR"/>
            </a:pPr>
            <a:r>
              <a:rPr lang="en-US" altLang="en-US" sz="3600" b="1">
                <a:solidFill>
                  <a:srgbClr val="52321D"/>
                </a:solidFill>
                <a:latin typeface="SVN-Swashington" pitchFamily="50" charset="0"/>
                <a:cs typeface="Calibri" panose="020F0502020204030204" pitchFamily="34" charset="0"/>
              </a:rPr>
              <a:t> Diện tích trồng cây cao su bằng bao nhiêu phần trăm diện tích đất trồng cây cà phê ?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en-US" sz="3600" b="1">
                <a:solidFill>
                  <a:srgbClr val="52321D"/>
                </a:solidFill>
                <a:latin typeface="SVN-Swashington" pitchFamily="50" charset="0"/>
                <a:cs typeface="Calibri" panose="020F0502020204030204" pitchFamily="34" charset="0"/>
              </a:rPr>
              <a:t>b) Diện tích trồng cây cà phê bằng bao nhiêu phần trăm diện tích đất trồng cây cao su ?</a:t>
            </a:r>
            <a:endParaRPr lang="en-US" altLang="en-US" sz="3600" b="1" dirty="0">
              <a:solidFill>
                <a:srgbClr val="52321D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7B1F63-9E68-6F39-548F-424545EFFA75}"/>
              </a:ext>
            </a:extLst>
          </p:cNvPr>
          <p:cNvCxnSpPr>
            <a:cxnSpLocks/>
          </p:cNvCxnSpPr>
          <p:nvPr/>
        </p:nvCxnSpPr>
        <p:spPr>
          <a:xfrm>
            <a:off x="5811480" y="1405197"/>
            <a:ext cx="57058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E94359-4AB3-231B-FA83-0A1750FF429E}"/>
              </a:ext>
            </a:extLst>
          </p:cNvPr>
          <p:cNvCxnSpPr>
            <a:cxnSpLocks/>
          </p:cNvCxnSpPr>
          <p:nvPr/>
        </p:nvCxnSpPr>
        <p:spPr>
          <a:xfrm>
            <a:off x="3479760" y="2319597"/>
            <a:ext cx="57058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AC5F3E-5398-0064-E723-E7B910DB50C5}"/>
              </a:ext>
            </a:extLst>
          </p:cNvPr>
          <p:cNvCxnSpPr>
            <a:cxnSpLocks/>
          </p:cNvCxnSpPr>
          <p:nvPr/>
        </p:nvCxnSpPr>
        <p:spPr>
          <a:xfrm>
            <a:off x="6448943" y="5284208"/>
            <a:ext cx="4698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C4B13B-694C-781E-A11C-9B5DB49580BB}"/>
              </a:ext>
            </a:extLst>
          </p:cNvPr>
          <p:cNvCxnSpPr>
            <a:cxnSpLocks/>
          </p:cNvCxnSpPr>
          <p:nvPr/>
        </p:nvCxnSpPr>
        <p:spPr>
          <a:xfrm>
            <a:off x="6524508" y="3499135"/>
            <a:ext cx="4698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99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25" name="图片 56" descr="D:\资料\图片6.png图片6">
            <a:extLst>
              <a:ext uri="{FF2B5EF4-FFF2-40B4-BE49-F238E27FC236}">
                <a16:creationId xmlns:a16="http://schemas.microsoft.com/office/drawing/2014/main" id="{115D3432-39CE-4B7F-9171-AE9918E39D4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3059916" y="-2068488"/>
            <a:ext cx="6072169" cy="11444112"/>
          </a:xfrm>
          <a:prstGeom prst="rect">
            <a:avLst/>
          </a:prstGeom>
        </p:spPr>
      </p:pic>
      <p:pic>
        <p:nvPicPr>
          <p:cNvPr id="30" name="图片 29" descr="组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rcRect t="53912"/>
          <a:stretch>
            <a:fillRect/>
          </a:stretch>
        </p:blipFill>
        <p:spPr>
          <a:xfrm>
            <a:off x="0" y="2739437"/>
            <a:ext cx="3379250" cy="4076018"/>
          </a:xfrm>
          <a:prstGeom prst="rect">
            <a:avLst/>
          </a:prstGeom>
        </p:spPr>
      </p:pic>
      <p:pic>
        <p:nvPicPr>
          <p:cNvPr id="35" name="图片 34" descr="组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rcRect t="53912"/>
          <a:stretch>
            <a:fillRect/>
          </a:stretch>
        </p:blipFill>
        <p:spPr>
          <a:xfrm flipH="1" flipV="1">
            <a:off x="8941690" y="0"/>
            <a:ext cx="3250309" cy="3920490"/>
          </a:xfrm>
          <a:prstGeom prst="rect">
            <a:avLst/>
          </a:prstGeom>
        </p:spPr>
      </p:pic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>
            <a:off x="442615" y="1308105"/>
            <a:ext cx="1496453" cy="1485641"/>
          </a:xfrm>
          <a:prstGeom prst="ellipse">
            <a:avLst/>
          </a:prstGeom>
        </p:spPr>
      </p:pic>
      <p:pic>
        <p:nvPicPr>
          <p:cNvPr id="34" name="图片 33" descr="图层 79 副本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 flipH="1" flipV="1">
            <a:off x="0" y="0"/>
            <a:ext cx="4342765" cy="2937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 descr="图层 79 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849235" y="3920490"/>
            <a:ext cx="4342765" cy="293751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44" descr="组 8">
            <a:extLst>
              <a:ext uri="{FF2B5EF4-FFF2-40B4-BE49-F238E27FC236}">
                <a16:creationId xmlns:a16="http://schemas.microsoft.com/office/drawing/2014/main" id="{12E8086E-B717-435A-8817-295C99E5466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23213" r="16712"/>
          <a:stretch>
            <a:fillRect/>
          </a:stretch>
        </p:blipFill>
        <p:spPr>
          <a:xfrm>
            <a:off x="10527395" y="5189371"/>
            <a:ext cx="1664605" cy="1668629"/>
          </a:xfrm>
          <a:prstGeom prst="rect">
            <a:avLst/>
          </a:prstGeom>
        </p:spPr>
      </p:pic>
      <p:grpSp>
        <p:nvGrpSpPr>
          <p:cNvPr id="11" name="组合 81">
            <a:extLst>
              <a:ext uri="{FF2B5EF4-FFF2-40B4-BE49-F238E27FC236}">
                <a16:creationId xmlns:a16="http://schemas.microsoft.com/office/drawing/2014/main" id="{CF36A914-CD7D-4B7C-AC8E-12998E25AD2F}"/>
              </a:ext>
            </a:extLst>
          </p:cNvPr>
          <p:cNvGrpSpPr/>
          <p:nvPr/>
        </p:nvGrpSpPr>
        <p:grpSpPr>
          <a:xfrm>
            <a:off x="1" y="0"/>
            <a:ext cx="2565183" cy="1164341"/>
            <a:chOff x="4042" y="2419"/>
            <a:chExt cx="3417" cy="994"/>
          </a:xfrm>
        </p:grpSpPr>
        <p:pic>
          <p:nvPicPr>
            <p:cNvPr id="12" name="图片 74" descr="D:\资料\PPT\图片2.png图片2">
              <a:extLst>
                <a:ext uri="{FF2B5EF4-FFF2-40B4-BE49-F238E27FC236}">
                  <a16:creationId xmlns:a16="http://schemas.microsoft.com/office/drawing/2014/main" id="{9744D3D7-DD97-4DE0-9226-69B515E8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文本框 76">
              <a:extLst>
                <a:ext uri="{FF2B5EF4-FFF2-40B4-BE49-F238E27FC236}">
                  <a16:creationId xmlns:a16="http://schemas.microsoft.com/office/drawing/2014/main" id="{28185FE8-F62C-4CFD-9533-6596C53212E7}"/>
                </a:ext>
              </a:extLst>
            </p:cNvPr>
            <p:cNvSpPr txBox="1"/>
            <p:nvPr/>
          </p:nvSpPr>
          <p:spPr>
            <a:xfrm>
              <a:off x="4266" y="2419"/>
              <a:ext cx="2970" cy="882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66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Bài 3:</a:t>
              </a:r>
              <a:endParaRPr lang="zh-CN" altLang="en-US" sz="66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22" name="组合 58">
            <a:extLst>
              <a:ext uri="{FF2B5EF4-FFF2-40B4-BE49-F238E27FC236}">
                <a16:creationId xmlns:a16="http://schemas.microsoft.com/office/drawing/2014/main" id="{17F9F10B-9208-4F48-9248-53E50C608AD2}"/>
              </a:ext>
            </a:extLst>
          </p:cNvPr>
          <p:cNvGrpSpPr/>
          <p:nvPr/>
        </p:nvGrpSpPr>
        <p:grpSpPr>
          <a:xfrm>
            <a:off x="3835025" y="168347"/>
            <a:ext cx="4747467" cy="1033971"/>
            <a:chOff x="4102" y="1535"/>
            <a:chExt cx="2970" cy="785"/>
          </a:xfrm>
        </p:grpSpPr>
        <p:pic>
          <p:nvPicPr>
            <p:cNvPr id="23" name="图片 59" descr="D:\资料\PPT\组 1.png组 1">
              <a:extLst>
                <a:ext uri="{FF2B5EF4-FFF2-40B4-BE49-F238E27FC236}">
                  <a16:creationId xmlns:a16="http://schemas.microsoft.com/office/drawing/2014/main" id="{BF23B0FF-FADA-4160-9D05-039E0E043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4149" y="1535"/>
              <a:ext cx="2734" cy="7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文本框 60">
              <a:extLst>
                <a:ext uri="{FF2B5EF4-FFF2-40B4-BE49-F238E27FC236}">
                  <a16:creationId xmlns:a16="http://schemas.microsoft.com/office/drawing/2014/main" id="{0514EB44-9E90-4899-8BD0-127DE165CAAC}"/>
                </a:ext>
              </a:extLst>
            </p:cNvPr>
            <p:cNvSpPr txBox="1"/>
            <p:nvPr/>
          </p:nvSpPr>
          <p:spPr>
            <a:xfrm>
              <a:off x="4102" y="1638"/>
              <a:ext cx="2970" cy="617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800">
                  <a:solidFill>
                    <a:schemeClr val="bg1"/>
                  </a:solidFill>
                  <a:latin typeface="SVN-Swashington" pitchFamily="50" charset="0"/>
                  <a:ea typeface="字魂50号-白鸽天行体" panose="00000500000000000000" charset="-122"/>
                  <a:cs typeface="+mn-ea"/>
                  <a:sym typeface="+mn-lt"/>
                </a:rPr>
                <a:t>Bài giải</a:t>
              </a:r>
              <a:endParaRPr lang="zh-CN" altLang="en-US" sz="4800" dirty="0">
                <a:solidFill>
                  <a:schemeClr val="bg1"/>
                </a:solidFill>
                <a:latin typeface="SVN-Swashington" pitchFamily="50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7" name="Text Box 7">
            <a:extLst>
              <a:ext uri="{FF2B5EF4-FFF2-40B4-BE49-F238E27FC236}">
                <a16:creationId xmlns:a16="http://schemas.microsoft.com/office/drawing/2014/main" id="{4CC2D074-4EAD-4DD7-83F0-B0C45B63C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068" y="1426889"/>
            <a:ext cx="88622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just">
              <a:spcBef>
                <a:spcPts val="600"/>
              </a:spcBef>
              <a:buFontTx/>
              <a:buNone/>
              <a:defRPr sz="3600" b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a) Tỉ </a:t>
            </a:r>
            <a:r>
              <a:rPr lang="vi-VN" altLang="en-US" dirty="0"/>
              <a:t>số</a:t>
            </a:r>
            <a:r>
              <a:rPr lang="en-US" altLang="en-US" dirty="0"/>
              <a:t> phần trăm</a:t>
            </a:r>
            <a:r>
              <a:rPr lang="vi-VN" altLang="en-US" dirty="0"/>
              <a:t> của</a:t>
            </a:r>
            <a:r>
              <a:rPr lang="en-US" altLang="en-US" dirty="0"/>
              <a:t> diện </a:t>
            </a:r>
            <a:r>
              <a:rPr lang="en-US" altLang="en-US" dirty="0" err="1"/>
              <a:t>tích</a:t>
            </a:r>
            <a:r>
              <a:rPr lang="en-US" altLang="en-US" dirty="0"/>
              <a:t> </a:t>
            </a:r>
            <a:r>
              <a:rPr lang="en-US" altLang="en-US" dirty="0" err="1"/>
              <a:t>đất</a:t>
            </a:r>
            <a:r>
              <a:rPr lang="en-US" altLang="en-US" dirty="0"/>
              <a:t> </a:t>
            </a:r>
            <a:r>
              <a:rPr lang="en-US" altLang="en-US" dirty="0" err="1"/>
              <a:t>trồng</a:t>
            </a:r>
            <a:r>
              <a:rPr lang="en-US" altLang="en-US" dirty="0"/>
              <a:t> cao su so với diện </a:t>
            </a:r>
            <a:r>
              <a:rPr lang="en-US" altLang="en-US" dirty="0" err="1"/>
              <a:t>tích</a:t>
            </a:r>
            <a:r>
              <a:rPr lang="en-US" altLang="en-US" dirty="0"/>
              <a:t> </a:t>
            </a:r>
            <a:r>
              <a:rPr lang="en-US" altLang="en-US" dirty="0" err="1"/>
              <a:t>đất</a:t>
            </a:r>
            <a:r>
              <a:rPr lang="en-US" altLang="en-US" dirty="0"/>
              <a:t> </a:t>
            </a:r>
            <a:r>
              <a:rPr lang="en-US" altLang="en-US" dirty="0" err="1"/>
              <a:t>trồng</a:t>
            </a:r>
            <a:r>
              <a:rPr lang="en-US" altLang="en-US" dirty="0"/>
              <a:t> cà phê là:</a:t>
            </a:r>
          </a:p>
        </p:txBody>
      </p:sp>
      <p:sp>
        <p:nvSpPr>
          <p:cNvPr id="28" name="Text Box 8">
            <a:extLst>
              <a:ext uri="{FF2B5EF4-FFF2-40B4-BE49-F238E27FC236}">
                <a16:creationId xmlns:a16="http://schemas.microsoft.com/office/drawing/2014/main" id="{AA92EAB3-29B4-45DC-B5FB-74D6C2DDD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239" y="2807074"/>
            <a:ext cx="64571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SVN-Swashington" pitchFamily="50" charset="0"/>
                <a:cs typeface="Calibri" panose="020F0502020204030204" pitchFamily="34" charset="0"/>
              </a:rPr>
              <a:t>480  :  </a:t>
            </a:r>
            <a:r>
              <a:rPr lang="en-US" altLang="en-US" sz="2800" b="1">
                <a:latin typeface="SVN-Swashington" pitchFamily="50" charset="0"/>
                <a:cs typeface="Calibri" panose="020F0502020204030204" pitchFamily="34" charset="0"/>
              </a:rPr>
              <a:t>320  = 1,5 </a:t>
            </a:r>
            <a:r>
              <a:rPr lang="en-US" altLang="en-US" sz="2800" b="1" dirty="0">
                <a:latin typeface="SVN-Swashington" pitchFamily="50" charset="0"/>
                <a:cs typeface="Calibri" panose="020F0502020204030204" pitchFamily="34" charset="0"/>
              </a:rPr>
              <a:t>= 150%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3A0E0B0F-68B6-46A2-821A-2A7BA426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068" y="3510150"/>
            <a:ext cx="88622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b) Tỉ </a:t>
            </a:r>
            <a:r>
              <a:rPr lang="vi-VN" altLang="en-US" sz="3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phần trăm </a:t>
            </a:r>
            <a:r>
              <a:rPr lang="vi-VN" altLang="en-US" sz="3600" b="1" dirty="0">
                <a:solidFill>
                  <a:srgbClr val="00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 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diện </a:t>
            </a:r>
            <a:r>
              <a:rPr lang="en-US" altLang="en-US" sz="3600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tích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đất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trồng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cà phê so </a:t>
            </a:r>
            <a:r>
              <a:rPr lang="en-US" altLang="en-US" sz="3600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với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diện </a:t>
            </a:r>
            <a:r>
              <a:rPr lang="en-US" altLang="en-US" sz="3600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tích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đất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trồng</a:t>
            </a:r>
            <a:r>
              <a:rPr lang="en-US" altLang="en-US" sz="3600" b="1" dirty="0">
                <a:solidFill>
                  <a:srgbClr val="000066"/>
                </a:solidFill>
                <a:latin typeface="SVN-Swashington" pitchFamily="50" charset="0"/>
                <a:cs typeface="Calibri" panose="020F0502020204030204" pitchFamily="34" charset="0"/>
              </a:rPr>
              <a:t> cao su là:</a:t>
            </a: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BF1B23A0-F875-4EE9-95B9-868B9FFD4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3016" y="4890336"/>
            <a:ext cx="67735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en-US" altLang="en-US" sz="2800" b="1" dirty="0">
                <a:latin typeface="SVN-Swashington" pitchFamily="50" charset="0"/>
                <a:cs typeface="Calibri" panose="020F0502020204030204" pitchFamily="34" charset="0"/>
              </a:rPr>
              <a:t>320 : </a:t>
            </a:r>
            <a:r>
              <a:rPr lang="en-US" altLang="en-US" sz="2800" b="1">
                <a:latin typeface="SVN-Swashington" pitchFamily="50" charset="0"/>
                <a:cs typeface="Calibri" panose="020F0502020204030204" pitchFamily="34" charset="0"/>
              </a:rPr>
              <a:t>480 = 0,6666 ... = </a:t>
            </a:r>
            <a:r>
              <a:rPr lang="en-US" altLang="en-US" sz="2800" b="1" dirty="0">
                <a:latin typeface="SVN-Swashington" pitchFamily="50" charset="0"/>
                <a:cs typeface="Calibri" panose="020F0502020204030204" pitchFamily="34" charset="0"/>
              </a:rPr>
              <a:t>66,66%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C0B3A1DA-C6C1-4EEB-858C-033C6810E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766" y="5508124"/>
            <a:ext cx="514631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Đáp số: a) 150% 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               b) 66,66%</a:t>
            </a:r>
          </a:p>
        </p:txBody>
      </p:sp>
    </p:spTree>
    <p:extLst>
      <p:ext uri="{BB962C8B-B14F-4D97-AF65-F5344CB8AC3E}">
        <p14:creationId xmlns:p14="http://schemas.microsoft.com/office/powerpoint/2010/main" val="85463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8" grpId="0" build="p"/>
      <p:bldP spid="29" grpId="0" build="p"/>
      <p:bldP spid="31" grpId="0" build="p"/>
      <p:bldP spid="3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24" name="图片 56" descr="D:\资料\图片6.png图片6">
            <a:extLst>
              <a:ext uri="{FF2B5EF4-FFF2-40B4-BE49-F238E27FC236}">
                <a16:creationId xmlns:a16="http://schemas.microsoft.com/office/drawing/2014/main" id="{BEC2B165-9235-4DC7-92D0-31921AA81D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2922839" y="-2335032"/>
            <a:ext cx="6346326" cy="11444112"/>
          </a:xfrm>
          <a:prstGeom prst="rect">
            <a:avLst/>
          </a:prstGeom>
        </p:spPr>
      </p:pic>
      <p:pic>
        <p:nvPicPr>
          <p:cNvPr id="34" name="图片 33" descr="图层 79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 flipV="1">
            <a:off x="9009559" y="0"/>
            <a:ext cx="3182441" cy="2152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 rot="20841201">
            <a:off x="256774" y="4248564"/>
            <a:ext cx="2104240" cy="2089036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 descr="图层 79 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-1" y="4705351"/>
            <a:ext cx="3182441" cy="2152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 descr="组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t="53912"/>
          <a:stretch>
            <a:fillRect/>
          </a:stretch>
        </p:blipFill>
        <p:spPr>
          <a:xfrm flipV="1">
            <a:off x="0" y="0"/>
            <a:ext cx="284283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81">
            <a:extLst>
              <a:ext uri="{FF2B5EF4-FFF2-40B4-BE49-F238E27FC236}">
                <a16:creationId xmlns:a16="http://schemas.microsoft.com/office/drawing/2014/main" id="{C9CA288B-D9A5-4F27-8EA7-F4B9B2EEC6F5}"/>
              </a:ext>
            </a:extLst>
          </p:cNvPr>
          <p:cNvGrpSpPr/>
          <p:nvPr/>
        </p:nvGrpSpPr>
        <p:grpSpPr>
          <a:xfrm>
            <a:off x="0" y="951488"/>
            <a:ext cx="2743200" cy="1248002"/>
            <a:chOff x="4042" y="2419"/>
            <a:chExt cx="3417" cy="994"/>
          </a:xfrm>
        </p:grpSpPr>
        <p:pic>
          <p:nvPicPr>
            <p:cNvPr id="21" name="图片 74" descr="D:\资料\PPT\图片2.png图片2">
              <a:extLst>
                <a:ext uri="{FF2B5EF4-FFF2-40B4-BE49-F238E27FC236}">
                  <a16:creationId xmlns:a16="http://schemas.microsoft.com/office/drawing/2014/main" id="{53889A54-6BB5-4579-A919-41B66C76E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文本框 76">
              <a:extLst>
                <a:ext uri="{FF2B5EF4-FFF2-40B4-BE49-F238E27FC236}">
                  <a16:creationId xmlns:a16="http://schemas.microsoft.com/office/drawing/2014/main" id="{16A2257C-A7CB-4FF0-971C-68B843911482}"/>
                </a:ext>
              </a:extLst>
            </p:cNvPr>
            <p:cNvSpPr txBox="1"/>
            <p:nvPr/>
          </p:nvSpPr>
          <p:spPr>
            <a:xfrm>
              <a:off x="4266" y="2419"/>
              <a:ext cx="2970" cy="882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66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Bài 4:</a:t>
              </a:r>
              <a:endParaRPr lang="zh-CN" altLang="en-US" sz="66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6F5E79D-1D46-4688-B5EB-46805EE585CC}"/>
              </a:ext>
            </a:extLst>
          </p:cNvPr>
          <p:cNvSpPr/>
          <p:nvPr/>
        </p:nvSpPr>
        <p:spPr>
          <a:xfrm>
            <a:off x="2743200" y="361950"/>
            <a:ext cx="8956346" cy="2537919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6CC09C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altLang="en-US" sz="36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Lớp 5A dự định trồng 180 cây, đến nay đã trồng được 45% số cây. Hỏi theo dự định, lớp 5A còn phải trồng bao nhiêu cây nữa?</a:t>
            </a:r>
            <a:endParaRPr lang="en-US" altLang="en-US" sz="3600" b="1" dirty="0">
              <a:solidFill>
                <a:srgbClr val="C00000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18C554-AC58-4CBE-A20C-F5B7014ADA58}"/>
              </a:ext>
            </a:extLst>
          </p:cNvPr>
          <p:cNvCxnSpPr>
            <a:cxnSpLocks/>
          </p:cNvCxnSpPr>
          <p:nvPr/>
        </p:nvCxnSpPr>
        <p:spPr>
          <a:xfrm>
            <a:off x="7592786" y="1112212"/>
            <a:ext cx="1511854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F99538-7C2D-4922-BFE0-9F20B5BF68BB}"/>
              </a:ext>
            </a:extLst>
          </p:cNvPr>
          <p:cNvCxnSpPr>
            <a:cxnSpLocks/>
          </p:cNvCxnSpPr>
          <p:nvPr/>
        </p:nvCxnSpPr>
        <p:spPr>
          <a:xfrm>
            <a:off x="4881840" y="1112212"/>
            <a:ext cx="134844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AA98F6A-C3EF-4BF1-B0BD-2A1DE615DE82}"/>
              </a:ext>
            </a:extLst>
          </p:cNvPr>
          <p:cNvCxnSpPr>
            <a:cxnSpLocks/>
          </p:cNvCxnSpPr>
          <p:nvPr/>
        </p:nvCxnSpPr>
        <p:spPr>
          <a:xfrm>
            <a:off x="5109473" y="1974638"/>
            <a:ext cx="194039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0D6DB64-9267-48B0-B08B-94892D644DF9}"/>
              </a:ext>
            </a:extLst>
          </p:cNvPr>
          <p:cNvCxnSpPr>
            <a:cxnSpLocks/>
          </p:cNvCxnSpPr>
          <p:nvPr/>
        </p:nvCxnSpPr>
        <p:spPr>
          <a:xfrm>
            <a:off x="9620469" y="1112212"/>
            <a:ext cx="134844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55974D-6E1C-4F1B-8018-203AC2EBE806}"/>
              </a:ext>
            </a:extLst>
          </p:cNvPr>
          <p:cNvCxnSpPr>
            <a:cxnSpLocks/>
          </p:cNvCxnSpPr>
          <p:nvPr/>
        </p:nvCxnSpPr>
        <p:spPr>
          <a:xfrm>
            <a:off x="8400121" y="1999130"/>
            <a:ext cx="23390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9B1BDAA-C86B-4983-97E5-A9F15C50408D}"/>
              </a:ext>
            </a:extLst>
          </p:cNvPr>
          <p:cNvCxnSpPr>
            <a:cxnSpLocks/>
          </p:cNvCxnSpPr>
          <p:nvPr/>
        </p:nvCxnSpPr>
        <p:spPr>
          <a:xfrm>
            <a:off x="5464963" y="2828575"/>
            <a:ext cx="40028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图片 45" descr="D:\资料\PPT\图层 2.png图层 2">
            <a:extLst>
              <a:ext uri="{FF2B5EF4-FFF2-40B4-BE49-F238E27FC236}">
                <a16:creationId xmlns:a16="http://schemas.microsoft.com/office/drawing/2014/main" id="{C1110F7D-C6B3-43FB-BCFF-4223B6E73D8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485282" y="3881277"/>
            <a:ext cx="2754417" cy="2892138"/>
          </a:xfrm>
          <a:prstGeom prst="rect">
            <a:avLst/>
          </a:prstGeom>
        </p:spPr>
      </p:pic>
      <p:pic>
        <p:nvPicPr>
          <p:cNvPr id="30" name="图片 29" descr="组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t="53912"/>
          <a:stretch>
            <a:fillRect/>
          </a:stretch>
        </p:blipFill>
        <p:spPr>
          <a:xfrm flipH="1">
            <a:off x="9104640" y="3134057"/>
            <a:ext cx="3087360" cy="372394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组合 58">
            <a:extLst>
              <a:ext uri="{FF2B5EF4-FFF2-40B4-BE49-F238E27FC236}">
                <a16:creationId xmlns:a16="http://schemas.microsoft.com/office/drawing/2014/main" id="{DB5116A6-3AB6-46C9-90D0-F191BF7E18E8}"/>
              </a:ext>
            </a:extLst>
          </p:cNvPr>
          <p:cNvGrpSpPr/>
          <p:nvPr/>
        </p:nvGrpSpPr>
        <p:grpSpPr>
          <a:xfrm>
            <a:off x="3615729" y="3009585"/>
            <a:ext cx="3477302" cy="1033971"/>
            <a:chOff x="4102" y="1535"/>
            <a:chExt cx="2970" cy="785"/>
          </a:xfrm>
        </p:grpSpPr>
        <p:pic>
          <p:nvPicPr>
            <p:cNvPr id="52" name="图片 59" descr="D:\资料\PPT\组 1.png组 1">
              <a:extLst>
                <a:ext uri="{FF2B5EF4-FFF2-40B4-BE49-F238E27FC236}">
                  <a16:creationId xmlns:a16="http://schemas.microsoft.com/office/drawing/2014/main" id="{42F7170A-73D3-46AA-B706-510E619F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4149" y="1535"/>
              <a:ext cx="2734" cy="7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文本框 60">
              <a:extLst>
                <a:ext uri="{FF2B5EF4-FFF2-40B4-BE49-F238E27FC236}">
                  <a16:creationId xmlns:a16="http://schemas.microsoft.com/office/drawing/2014/main" id="{3A5B4773-4448-4B5F-A31C-A3BA52B9CD96}"/>
                </a:ext>
              </a:extLst>
            </p:cNvPr>
            <p:cNvSpPr txBox="1"/>
            <p:nvPr/>
          </p:nvSpPr>
          <p:spPr>
            <a:xfrm>
              <a:off x="4102" y="1709"/>
              <a:ext cx="2970" cy="584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400">
                  <a:solidFill>
                    <a:schemeClr val="bg1"/>
                  </a:solidFill>
                  <a:latin typeface="SVN-Swashington" pitchFamily="50" charset="0"/>
                  <a:ea typeface="字魂50号-白鸽天行体" panose="00000500000000000000" charset="-122"/>
                  <a:cs typeface="+mn-ea"/>
                  <a:sym typeface="+mn-lt"/>
                </a:rPr>
                <a:t>Tóm tắt</a:t>
              </a:r>
              <a:endParaRPr lang="zh-CN" altLang="en-US" sz="4400" dirty="0">
                <a:solidFill>
                  <a:schemeClr val="bg1"/>
                </a:solidFill>
                <a:latin typeface="SVN-Swashington" pitchFamily="50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3927AE9-1B7E-4D28-8A37-62F89E4D8221}"/>
              </a:ext>
            </a:extLst>
          </p:cNvPr>
          <p:cNvSpPr/>
          <p:nvPr/>
        </p:nvSpPr>
        <p:spPr>
          <a:xfrm>
            <a:off x="2347261" y="4311274"/>
            <a:ext cx="6014238" cy="2013326"/>
          </a:xfrm>
          <a:prstGeom prst="roundRect">
            <a:avLst>
              <a:gd name="adj" fmla="val 1794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49D76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Dự định: 	100%         :180 cây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3000" b="1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Đã trồng:    45% số cây:</a:t>
            </a:r>
            <a:r>
              <a:rPr lang="en-US" altLang="en-US" sz="30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 .?. cây 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30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Trồng thêm:		 : .?. cây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24" name="图片 56" descr="D:\资料\图片6.png图片6">
            <a:extLst>
              <a:ext uri="{FF2B5EF4-FFF2-40B4-BE49-F238E27FC236}">
                <a16:creationId xmlns:a16="http://schemas.microsoft.com/office/drawing/2014/main" id="{BEC2B165-9235-4DC7-92D0-31921AA81D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2922839" y="-2335032"/>
            <a:ext cx="6346326" cy="11444112"/>
          </a:xfrm>
          <a:prstGeom prst="rect">
            <a:avLst/>
          </a:prstGeom>
        </p:spPr>
      </p:pic>
      <p:pic>
        <p:nvPicPr>
          <p:cNvPr id="34" name="图片 33" descr="图层 79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 flipV="1">
            <a:off x="9009559" y="0"/>
            <a:ext cx="3182441" cy="2152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 rot="20841201">
            <a:off x="256774" y="4248564"/>
            <a:ext cx="2104240" cy="2089036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 descr="图层 79 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-1" y="4705351"/>
            <a:ext cx="3182441" cy="2152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 descr="组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t="53912"/>
          <a:stretch>
            <a:fillRect/>
          </a:stretch>
        </p:blipFill>
        <p:spPr>
          <a:xfrm flipV="1">
            <a:off x="0" y="0"/>
            <a:ext cx="284283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81">
            <a:extLst>
              <a:ext uri="{FF2B5EF4-FFF2-40B4-BE49-F238E27FC236}">
                <a16:creationId xmlns:a16="http://schemas.microsoft.com/office/drawing/2014/main" id="{C9CA288B-D9A5-4F27-8EA7-F4B9B2EEC6F5}"/>
              </a:ext>
            </a:extLst>
          </p:cNvPr>
          <p:cNvGrpSpPr/>
          <p:nvPr/>
        </p:nvGrpSpPr>
        <p:grpSpPr>
          <a:xfrm>
            <a:off x="210277" y="480990"/>
            <a:ext cx="2743200" cy="1248002"/>
            <a:chOff x="4042" y="2419"/>
            <a:chExt cx="3417" cy="994"/>
          </a:xfrm>
        </p:grpSpPr>
        <p:pic>
          <p:nvPicPr>
            <p:cNvPr id="21" name="图片 74" descr="D:\资料\PPT\图片2.png图片2">
              <a:extLst>
                <a:ext uri="{FF2B5EF4-FFF2-40B4-BE49-F238E27FC236}">
                  <a16:creationId xmlns:a16="http://schemas.microsoft.com/office/drawing/2014/main" id="{53889A54-6BB5-4579-A919-41B66C76E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文本框 76">
              <a:extLst>
                <a:ext uri="{FF2B5EF4-FFF2-40B4-BE49-F238E27FC236}">
                  <a16:creationId xmlns:a16="http://schemas.microsoft.com/office/drawing/2014/main" id="{16A2257C-A7CB-4FF0-971C-68B843911482}"/>
                </a:ext>
              </a:extLst>
            </p:cNvPr>
            <p:cNvSpPr txBox="1"/>
            <p:nvPr/>
          </p:nvSpPr>
          <p:spPr>
            <a:xfrm>
              <a:off x="4266" y="2419"/>
              <a:ext cx="2970" cy="882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66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Bài 4:</a:t>
              </a:r>
              <a:endParaRPr lang="zh-CN" altLang="en-US" sz="66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42" name="图片 45" descr="D:\资料\PPT\图层 2.png图层 2">
            <a:extLst>
              <a:ext uri="{FF2B5EF4-FFF2-40B4-BE49-F238E27FC236}">
                <a16:creationId xmlns:a16="http://schemas.microsoft.com/office/drawing/2014/main" id="{C1110F7D-C6B3-43FB-BCFF-4223B6E73D8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773444" y="3881277"/>
            <a:ext cx="2754417" cy="2892138"/>
          </a:xfrm>
          <a:prstGeom prst="rect">
            <a:avLst/>
          </a:prstGeom>
        </p:spPr>
      </p:pic>
      <p:pic>
        <p:nvPicPr>
          <p:cNvPr id="30" name="图片 29" descr="组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t="53912"/>
          <a:stretch>
            <a:fillRect/>
          </a:stretch>
        </p:blipFill>
        <p:spPr>
          <a:xfrm flipH="1">
            <a:off x="9794254" y="3965862"/>
            <a:ext cx="2397746" cy="28921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组合 58">
            <a:extLst>
              <a:ext uri="{FF2B5EF4-FFF2-40B4-BE49-F238E27FC236}">
                <a16:creationId xmlns:a16="http://schemas.microsoft.com/office/drawing/2014/main" id="{DB5116A6-3AB6-46C9-90D0-F191BF7E18E8}"/>
              </a:ext>
            </a:extLst>
          </p:cNvPr>
          <p:cNvGrpSpPr/>
          <p:nvPr/>
        </p:nvGrpSpPr>
        <p:grpSpPr>
          <a:xfrm>
            <a:off x="4357349" y="680529"/>
            <a:ext cx="3477302" cy="1033971"/>
            <a:chOff x="4102" y="1535"/>
            <a:chExt cx="2970" cy="785"/>
          </a:xfrm>
        </p:grpSpPr>
        <p:pic>
          <p:nvPicPr>
            <p:cNvPr id="52" name="图片 59" descr="D:\资料\PPT\组 1.png组 1">
              <a:extLst>
                <a:ext uri="{FF2B5EF4-FFF2-40B4-BE49-F238E27FC236}">
                  <a16:creationId xmlns:a16="http://schemas.microsoft.com/office/drawing/2014/main" id="{42F7170A-73D3-46AA-B706-510E619F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4149" y="1535"/>
              <a:ext cx="2734" cy="7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文本框 60">
              <a:extLst>
                <a:ext uri="{FF2B5EF4-FFF2-40B4-BE49-F238E27FC236}">
                  <a16:creationId xmlns:a16="http://schemas.microsoft.com/office/drawing/2014/main" id="{3A5B4773-4448-4B5F-A31C-A3BA52B9CD96}"/>
                </a:ext>
              </a:extLst>
            </p:cNvPr>
            <p:cNvSpPr txBox="1"/>
            <p:nvPr/>
          </p:nvSpPr>
          <p:spPr>
            <a:xfrm>
              <a:off x="4102" y="1709"/>
              <a:ext cx="2970" cy="584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400">
                  <a:solidFill>
                    <a:schemeClr val="bg1"/>
                  </a:solidFill>
                  <a:latin typeface="SVN-Swashington" pitchFamily="50" charset="0"/>
                  <a:ea typeface="字魂50号-白鸽天行体" panose="00000500000000000000" charset="-122"/>
                  <a:cs typeface="+mn-ea"/>
                  <a:sym typeface="+mn-lt"/>
                </a:rPr>
                <a:t>Bài giải</a:t>
              </a:r>
              <a:endParaRPr lang="zh-CN" altLang="en-US" sz="4400" dirty="0">
                <a:solidFill>
                  <a:schemeClr val="bg1"/>
                </a:solidFill>
                <a:latin typeface="SVN-Swashington" pitchFamily="50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5" name="Text Box 5">
            <a:extLst>
              <a:ext uri="{FF2B5EF4-FFF2-40B4-BE49-F238E27FC236}">
                <a16:creationId xmlns:a16="http://schemas.microsoft.com/office/drawing/2014/main" id="{BA235D97-61EA-41C7-A1AA-0B6D8FD92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317" y="1986995"/>
            <a:ext cx="61116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Số cây lớp 5A đã trồng được là: 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5CA53118-46B7-4AB1-8738-4EE0F9077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666" y="2878726"/>
            <a:ext cx="52822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180  x  45  :  100 =   </a:t>
            </a:r>
            <a:r>
              <a:rPr lang="en-US" altLang="en-US" b="1" dirty="0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81 (cây)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80ADB339-586A-4D19-9ED2-521C2A309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317" y="3708901"/>
            <a:ext cx="7094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Số cây lớp 5A còn phải trồng thêm là:</a:t>
            </a: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2953A04E-184B-41F5-99F8-22FCB8410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666" y="4600632"/>
            <a:ext cx="5314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180     -    81       =     99  (cây)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71E517E6-BEAB-4A06-BE4A-9EC6D615B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605" y="5430806"/>
            <a:ext cx="2709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Đáp số: 99 cây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7F78C7-B054-4674-BF1D-C1FDB9C7112F}"/>
              </a:ext>
            </a:extLst>
          </p:cNvPr>
          <p:cNvSpPr/>
          <p:nvPr/>
        </p:nvSpPr>
        <p:spPr>
          <a:xfrm>
            <a:off x="8898917" y="307139"/>
            <a:ext cx="2489796" cy="1230425"/>
          </a:xfrm>
          <a:prstGeom prst="roundRect">
            <a:avLst>
              <a:gd name="adj" fmla="val 1794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49D76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48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Cách 1:</a:t>
            </a:r>
          </a:p>
        </p:txBody>
      </p:sp>
    </p:spTree>
    <p:extLst>
      <p:ext uri="{BB962C8B-B14F-4D97-AF65-F5344CB8AC3E}">
        <p14:creationId xmlns:p14="http://schemas.microsoft.com/office/powerpoint/2010/main" val="78322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1" grpId="0"/>
      <p:bldP spid="37" grpId="0"/>
      <p:bldP spid="38" grpId="0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pic>
        <p:nvPicPr>
          <p:cNvPr id="24" name="图片 56" descr="D:\资料\图片6.png图片6">
            <a:extLst>
              <a:ext uri="{FF2B5EF4-FFF2-40B4-BE49-F238E27FC236}">
                <a16:creationId xmlns:a16="http://schemas.microsoft.com/office/drawing/2014/main" id="{BEC2B165-9235-4DC7-92D0-31921AA81DD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5400000">
            <a:off x="2922839" y="-2335032"/>
            <a:ext cx="6346326" cy="11444112"/>
          </a:xfrm>
          <a:prstGeom prst="rect">
            <a:avLst/>
          </a:prstGeom>
        </p:spPr>
      </p:pic>
      <p:pic>
        <p:nvPicPr>
          <p:cNvPr id="34" name="图片 33" descr="图层 79 副本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 flipV="1">
            <a:off x="9009559" y="0"/>
            <a:ext cx="3182441" cy="2152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图片 42" descr="组 8"/>
          <p:cNvPicPr>
            <a:picLocks noChangeAspect="1"/>
          </p:cNvPicPr>
          <p:nvPr/>
        </p:nvPicPr>
        <p:blipFill>
          <a:blip r:embed="rId10"/>
          <a:srcRect t="13066" r="-2559" b="-947"/>
          <a:stretch>
            <a:fillRect/>
          </a:stretch>
        </p:blipFill>
        <p:spPr>
          <a:xfrm rot="20841201">
            <a:off x="256774" y="4248564"/>
            <a:ext cx="2104240" cy="2089036"/>
          </a:xfrm>
          <a:prstGeom prst="ellipse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 descr="图层 79 副本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-1" y="4705351"/>
            <a:ext cx="3182441" cy="215265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5" name="图片 34" descr="组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t="53912"/>
          <a:stretch>
            <a:fillRect/>
          </a:stretch>
        </p:blipFill>
        <p:spPr>
          <a:xfrm flipV="1">
            <a:off x="0" y="0"/>
            <a:ext cx="2842835" cy="3429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组合 81">
            <a:extLst>
              <a:ext uri="{FF2B5EF4-FFF2-40B4-BE49-F238E27FC236}">
                <a16:creationId xmlns:a16="http://schemas.microsoft.com/office/drawing/2014/main" id="{C9CA288B-D9A5-4F27-8EA7-F4B9B2EEC6F5}"/>
              </a:ext>
            </a:extLst>
          </p:cNvPr>
          <p:cNvGrpSpPr/>
          <p:nvPr/>
        </p:nvGrpSpPr>
        <p:grpSpPr>
          <a:xfrm>
            <a:off x="210277" y="480990"/>
            <a:ext cx="2743200" cy="1248002"/>
            <a:chOff x="4042" y="2419"/>
            <a:chExt cx="3417" cy="994"/>
          </a:xfrm>
        </p:grpSpPr>
        <p:pic>
          <p:nvPicPr>
            <p:cNvPr id="21" name="图片 74" descr="D:\资料\PPT\图片2.png图片2">
              <a:extLst>
                <a:ext uri="{FF2B5EF4-FFF2-40B4-BE49-F238E27FC236}">
                  <a16:creationId xmlns:a16="http://schemas.microsoft.com/office/drawing/2014/main" id="{53889A54-6BB5-4579-A919-41B66C76E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文本框 76">
              <a:extLst>
                <a:ext uri="{FF2B5EF4-FFF2-40B4-BE49-F238E27FC236}">
                  <a16:creationId xmlns:a16="http://schemas.microsoft.com/office/drawing/2014/main" id="{16A2257C-A7CB-4FF0-971C-68B843911482}"/>
                </a:ext>
              </a:extLst>
            </p:cNvPr>
            <p:cNvSpPr txBox="1"/>
            <p:nvPr/>
          </p:nvSpPr>
          <p:spPr>
            <a:xfrm>
              <a:off x="4266" y="2419"/>
              <a:ext cx="2970" cy="882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66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Bài 4:</a:t>
              </a:r>
              <a:endParaRPr lang="zh-CN" altLang="en-US" sz="66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42" name="图片 45" descr="D:\资料\PPT\图层 2.png图层 2">
            <a:extLst>
              <a:ext uri="{FF2B5EF4-FFF2-40B4-BE49-F238E27FC236}">
                <a16:creationId xmlns:a16="http://schemas.microsoft.com/office/drawing/2014/main" id="{C1110F7D-C6B3-43FB-BCFF-4223B6E73D8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773444" y="3881277"/>
            <a:ext cx="2754417" cy="2892138"/>
          </a:xfrm>
          <a:prstGeom prst="rect">
            <a:avLst/>
          </a:prstGeom>
        </p:spPr>
      </p:pic>
      <p:pic>
        <p:nvPicPr>
          <p:cNvPr id="30" name="图片 29" descr="组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rcRect t="53912"/>
          <a:stretch>
            <a:fillRect/>
          </a:stretch>
        </p:blipFill>
        <p:spPr>
          <a:xfrm flipH="1">
            <a:off x="9794254" y="3965862"/>
            <a:ext cx="2397746" cy="28921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51" name="组合 58">
            <a:extLst>
              <a:ext uri="{FF2B5EF4-FFF2-40B4-BE49-F238E27FC236}">
                <a16:creationId xmlns:a16="http://schemas.microsoft.com/office/drawing/2014/main" id="{DB5116A6-3AB6-46C9-90D0-F191BF7E18E8}"/>
              </a:ext>
            </a:extLst>
          </p:cNvPr>
          <p:cNvGrpSpPr/>
          <p:nvPr/>
        </p:nvGrpSpPr>
        <p:grpSpPr>
          <a:xfrm>
            <a:off x="4357349" y="680529"/>
            <a:ext cx="3477302" cy="1033971"/>
            <a:chOff x="4102" y="1535"/>
            <a:chExt cx="2970" cy="785"/>
          </a:xfrm>
        </p:grpSpPr>
        <p:pic>
          <p:nvPicPr>
            <p:cNvPr id="52" name="图片 59" descr="D:\资料\PPT\组 1.png组 1">
              <a:extLst>
                <a:ext uri="{FF2B5EF4-FFF2-40B4-BE49-F238E27FC236}">
                  <a16:creationId xmlns:a16="http://schemas.microsoft.com/office/drawing/2014/main" id="{42F7170A-73D3-46AA-B706-510E619F9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4149" y="1535"/>
              <a:ext cx="2734" cy="78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文本框 60">
              <a:extLst>
                <a:ext uri="{FF2B5EF4-FFF2-40B4-BE49-F238E27FC236}">
                  <a16:creationId xmlns:a16="http://schemas.microsoft.com/office/drawing/2014/main" id="{3A5B4773-4448-4B5F-A31C-A3BA52B9CD96}"/>
                </a:ext>
              </a:extLst>
            </p:cNvPr>
            <p:cNvSpPr txBox="1"/>
            <p:nvPr/>
          </p:nvSpPr>
          <p:spPr>
            <a:xfrm>
              <a:off x="4102" y="1709"/>
              <a:ext cx="2970" cy="584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4400">
                  <a:solidFill>
                    <a:schemeClr val="bg1"/>
                  </a:solidFill>
                  <a:latin typeface="SVN-Swashington" pitchFamily="50" charset="0"/>
                  <a:ea typeface="字魂50号-白鸽天行体" panose="00000500000000000000" charset="-122"/>
                  <a:cs typeface="+mn-ea"/>
                  <a:sym typeface="+mn-lt"/>
                </a:rPr>
                <a:t>Bài giải</a:t>
              </a:r>
              <a:endParaRPr lang="zh-CN" altLang="en-US" sz="4400" dirty="0">
                <a:solidFill>
                  <a:schemeClr val="bg1"/>
                </a:solidFill>
                <a:latin typeface="SVN-Swashington" pitchFamily="50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25" name="Text Box 5">
            <a:extLst>
              <a:ext uri="{FF2B5EF4-FFF2-40B4-BE49-F238E27FC236}">
                <a16:creationId xmlns:a16="http://schemas.microsoft.com/office/drawing/2014/main" id="{BA235D97-61EA-41C7-A1AA-0B6D8FD92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709" y="1986995"/>
            <a:ext cx="106025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Tỉ số phần trăm chỉ số cây lớp 5A cần phải trồng thêm là:</a:t>
            </a:r>
            <a:endParaRPr lang="en-US" altLang="en-US" sz="3600" b="1" dirty="0">
              <a:solidFill>
                <a:srgbClr val="002060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id="{5CA53118-46B7-4AB1-8738-4EE0F9077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666" y="2878726"/>
            <a:ext cx="47836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100%   -   45%    =   55%</a:t>
            </a:r>
            <a:endParaRPr lang="en-US" altLang="en-US" b="1" dirty="0">
              <a:solidFill>
                <a:srgbClr val="002060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80ADB339-586A-4D19-9ED2-521C2A309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48" y="3708901"/>
            <a:ext cx="7094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Số cây lớp 5A còn phải trồng thêm là:</a:t>
            </a: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2953A04E-184B-41F5-99F8-22FCB8410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666" y="4600632"/>
            <a:ext cx="55851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180  x  55  :   100  =  99 (cây)</a:t>
            </a:r>
            <a:endParaRPr lang="en-US" altLang="en-US" b="1" dirty="0">
              <a:solidFill>
                <a:srgbClr val="002060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71E517E6-BEAB-4A06-BE4A-9EC6D615B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605" y="5430806"/>
            <a:ext cx="2709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Đáp số: 99 cây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7F78C7-B054-4674-BF1D-C1FDB9C7112F}"/>
              </a:ext>
            </a:extLst>
          </p:cNvPr>
          <p:cNvSpPr/>
          <p:nvPr/>
        </p:nvSpPr>
        <p:spPr>
          <a:xfrm>
            <a:off x="8898917" y="307139"/>
            <a:ext cx="2489796" cy="1230425"/>
          </a:xfrm>
          <a:prstGeom prst="roundRect">
            <a:avLst>
              <a:gd name="adj" fmla="val 1794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349D76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48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Cách 2:</a:t>
            </a:r>
          </a:p>
        </p:txBody>
      </p:sp>
    </p:spTree>
    <p:extLst>
      <p:ext uri="{BB962C8B-B14F-4D97-AF65-F5344CB8AC3E}">
        <p14:creationId xmlns:p14="http://schemas.microsoft.com/office/powerpoint/2010/main" val="2676108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1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-6985" y="7620"/>
            <a:ext cx="12198985" cy="6822440"/>
            <a:chOff x="-11" y="12"/>
            <a:chExt cx="19211" cy="10744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11" y="12"/>
              <a:ext cx="19211" cy="10745"/>
              <a:chOff x="-11" y="12"/>
              <a:chExt cx="19211" cy="10745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62" y="6131"/>
                <a:ext cx="6839" cy="4626"/>
              </a:xfrm>
              <a:prstGeom prst="rect">
                <a:avLst/>
              </a:prstGeom>
            </p:spPr>
          </p:pic>
          <p:pic>
            <p:nvPicPr>
              <p:cNvPr id="12" name="图片 1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11" y="12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530352" y="909320"/>
            <a:ext cx="11140186" cy="50399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字魂50号-白鸽天行体" panose="00000500000000000000" charset="-122"/>
              <a:ea typeface="字魂50号-白鸽天行体" panose="00000500000000000000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91249" y="2020570"/>
            <a:ext cx="872490" cy="2816860"/>
            <a:chOff x="226" y="3182"/>
            <a:chExt cx="1374" cy="4436"/>
          </a:xfrm>
        </p:grpSpPr>
        <p:cxnSp>
          <p:nvCxnSpPr>
            <p:cNvPr id="20" name="直接连接符 19"/>
            <p:cNvCxnSpPr>
              <a:cxnSpLocks/>
            </p:cNvCxnSpPr>
            <p:nvPr/>
          </p:nvCxnSpPr>
          <p:spPr>
            <a:xfrm flipH="1">
              <a:off x="1595" y="3182"/>
              <a:ext cx="5" cy="443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226" y="4889"/>
              <a:ext cx="1022" cy="1022"/>
            </a:xfrm>
            <a:prstGeom prst="ellipse">
              <a:avLst/>
            </a:prstGeom>
            <a:blipFill rotWithShape="1">
              <a:blip r:embed="rId10"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50号-白鸽天行体" panose="00000500000000000000" charset="-122"/>
                <a:ea typeface="字魂50号-白鸽天行体" panose="00000500000000000000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10734548" y="2020570"/>
            <a:ext cx="872490" cy="2816860"/>
            <a:chOff x="226" y="3182"/>
            <a:chExt cx="1374" cy="4436"/>
          </a:xfrm>
        </p:grpSpPr>
        <p:cxnSp>
          <p:nvCxnSpPr>
            <p:cNvPr id="26" name="直接连接符 25"/>
            <p:cNvCxnSpPr>
              <a:cxnSpLocks/>
            </p:cNvCxnSpPr>
            <p:nvPr/>
          </p:nvCxnSpPr>
          <p:spPr>
            <a:xfrm flipH="1">
              <a:off x="1595" y="3182"/>
              <a:ext cx="5" cy="443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226" y="4889"/>
              <a:ext cx="1022" cy="1022"/>
            </a:xfrm>
            <a:prstGeom prst="ellipse">
              <a:avLst/>
            </a:prstGeom>
            <a:blipFill rotWithShape="1">
              <a:blip r:embed="rId10"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50号-白鸽天行体" panose="00000500000000000000" charset="-122"/>
                <a:ea typeface="字魂50号-白鸽天行体" panose="00000500000000000000" charset="-122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5241925" y="2626360"/>
            <a:ext cx="1657350" cy="1657350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870450" y="2254885"/>
            <a:ext cx="2400300" cy="2400300"/>
          </a:xfrm>
          <a:prstGeom prst="ellipse">
            <a:avLst/>
          </a:prstGeom>
          <a:noFill/>
          <a:ln>
            <a:solidFill>
              <a:srgbClr val="C69F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460875" y="1845310"/>
            <a:ext cx="3219450" cy="3219450"/>
          </a:xfrm>
          <a:prstGeom prst="ellipse">
            <a:avLst/>
          </a:prstGeom>
          <a:noFill/>
          <a:ln>
            <a:solidFill>
              <a:srgbClr val="C69F3B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95875" y="2869287"/>
            <a:ext cx="1949450" cy="144655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4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Hillda" pitchFamily="2" charset="0"/>
                <a:ea typeface="字魂50号-白鸽天行体" panose="00000500000000000000" charset="-122"/>
                <a:sym typeface="+mn-ea"/>
              </a:rPr>
              <a:t>Dặn dò</a:t>
            </a:r>
            <a:endParaRPr lang="zh-CN" altLang="en-US" sz="4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Hillda" pitchFamily="2" charset="0"/>
              <a:ea typeface="字魂50号-白鸽天行体" panose="000005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15446" y="4648450"/>
            <a:ext cx="4989193" cy="120032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3600">
                <a:latin typeface="SVN-Swashington" pitchFamily="50" charset="0"/>
                <a:ea typeface="思源宋体 CN Medium" panose="02020500000000000000" charset="-122"/>
                <a:cs typeface="+mn-ea"/>
                <a:sym typeface="+mn-lt"/>
              </a:rPr>
              <a:t>Chuẩn bị bài: </a:t>
            </a:r>
            <a:r>
              <a:rPr lang="en-US" sz="3600">
                <a:solidFill>
                  <a:srgbClr val="002060"/>
                </a:solidFill>
                <a:latin typeface="SVN-Swashington" pitchFamily="50" charset="0"/>
              </a:rPr>
              <a:t>Ôn tập các phép tính với số đo thời gian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668526" y="1723300"/>
            <a:ext cx="3990975" cy="1200329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3600">
                <a:latin typeface="SVN-Swashington" pitchFamily="50" charset="0"/>
                <a:ea typeface="思源宋体 CN Medium" panose="02020500000000000000" charset="-122"/>
                <a:cs typeface="+mn-ea"/>
                <a:sym typeface="+mn-lt"/>
              </a:rPr>
              <a:t>Ôn lại kiến thức về Tỉ số phần trăm.</a:t>
            </a:r>
            <a:endParaRPr lang="zh-CN" altLang="en-US" sz="3600" dirty="0">
              <a:solidFill>
                <a:schemeClr val="tx1"/>
              </a:solidFill>
              <a:latin typeface="SVN-Swashington" pitchFamily="50" charset="0"/>
              <a:ea typeface="思源宋体 CN Medium" panose="02020500000000000000" charset="-122"/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312285" y="2389505"/>
            <a:ext cx="558165" cy="558165"/>
          </a:xfrm>
          <a:prstGeom prst="ellipse">
            <a:avLst/>
          </a:prstGeom>
          <a:solidFill>
            <a:srgbClr val="69F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399020" y="3654425"/>
            <a:ext cx="437515" cy="437515"/>
          </a:xfrm>
          <a:prstGeom prst="ellipse">
            <a:avLst/>
          </a:prstGeom>
          <a:solidFill>
            <a:srgbClr val="69F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156835" y="4278630"/>
            <a:ext cx="257175" cy="257175"/>
          </a:xfrm>
          <a:prstGeom prst="ellipse">
            <a:avLst/>
          </a:prstGeom>
          <a:solidFill>
            <a:srgbClr val="047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6325235" y="1723390"/>
            <a:ext cx="377190" cy="377190"/>
          </a:xfrm>
          <a:prstGeom prst="ellipse">
            <a:avLst/>
          </a:prstGeom>
          <a:solidFill>
            <a:srgbClr val="047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8270" y="-2666365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5840730" y="7620"/>
            <a:ext cx="6344285" cy="683006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36" name="图片 35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61" y="6174"/>
              <a:ext cx="6839" cy="4626"/>
            </a:xfrm>
            <a:prstGeom prst="rect">
              <a:avLst/>
            </a:prstGeom>
          </p:spPr>
        </p:pic>
        <p:pic>
          <p:nvPicPr>
            <p:cNvPr id="37" name="图片 36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0" y="0"/>
              <a:ext cx="6839" cy="462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B29079B-CE42-4D4C-BC4E-A1E68644AD67}"/>
              </a:ext>
            </a:extLst>
          </p:cNvPr>
          <p:cNvSpPr txBox="1"/>
          <p:nvPr/>
        </p:nvSpPr>
        <p:spPr>
          <a:xfrm>
            <a:off x="-963393" y="1163010"/>
            <a:ext cx="110033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8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5 SVNVanilla Daisy Pro" panose="00000500000000000000" pitchFamily="2" charset="0"/>
                <a:ea typeface="Cambria" panose="02040503050406030204" pitchFamily="18" charset="0"/>
                <a:cs typeface="Arial"/>
                <a:sym typeface="Arial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A478E7-0BCD-4109-AB14-237073B27B24}"/>
              </a:ext>
            </a:extLst>
          </p:cNvPr>
          <p:cNvSpPr txBox="1"/>
          <p:nvPr/>
        </p:nvSpPr>
        <p:spPr>
          <a:xfrm>
            <a:off x="3308793" y="842436"/>
            <a:ext cx="284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washington" pitchFamily="50" charset="0"/>
                <a:cs typeface="Arial"/>
                <a:sym typeface="Arial"/>
              </a:rPr>
              <a:t>Toán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8F1C2C-34E5-469E-91A7-D8540751B1A3}"/>
              </a:ext>
            </a:extLst>
          </p:cNvPr>
          <p:cNvSpPr txBox="1"/>
          <p:nvPr/>
        </p:nvSpPr>
        <p:spPr>
          <a:xfrm>
            <a:off x="3162061" y="3284075"/>
            <a:ext cx="3142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ln>
                  <a:solidFill>
                    <a:schemeClr val="bg1"/>
                  </a:solidFill>
                </a:ln>
                <a:solidFill>
                  <a:srgbClr val="FBD83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Steady" pitchFamily="50" charset="0"/>
                <a:cs typeface="Arial"/>
                <a:sym typeface="Arial"/>
              </a:rPr>
              <a:t>Trang 165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453FC-A20F-42B3-883A-0E22E285D7D7}"/>
              </a:ext>
            </a:extLst>
          </p:cNvPr>
          <p:cNvSpPr txBox="1"/>
          <p:nvPr/>
        </p:nvSpPr>
        <p:spPr>
          <a:xfrm>
            <a:off x="-867597" y="1131895"/>
            <a:ext cx="110033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800" b="1" dirty="0">
                <a:ln>
                  <a:solidFill>
                    <a:schemeClr val="bg1"/>
                  </a:solidFill>
                </a:ln>
                <a:solidFill>
                  <a:srgbClr val="E290AD">
                    <a:lumMod val="60000"/>
                    <a:lumOff val="4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5 SVNVanilla Daisy Pro" panose="00000500000000000000" pitchFamily="2" charset="0"/>
                <a:ea typeface="Cambria" panose="02040503050406030204" pitchFamily="18" charset="0"/>
                <a:cs typeface="Arial"/>
                <a:sym typeface="Arial"/>
              </a:rPr>
              <a:t>Luyện tập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5303D4-25AD-3026-0D9A-F02EC19DD0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171960" y="5135192"/>
            <a:ext cx="1329035" cy="1329035"/>
          </a:xfrm>
          <a:prstGeom prst="ellipse">
            <a:avLst/>
          </a:prstGeom>
          <a:blipFill dpi="0" rotWithShape="0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8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0"/>
                            </p:stCondLst>
                            <p:childTnLst>
                              <p:par>
                                <p:cTn id="3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3.7037E-7 L 1.875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11111E-6 L 3.75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70"/>
                            </p:stCondLst>
                            <p:childTnLst>
                              <p:par>
                                <p:cTn id="47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  <p:bldP spid="20" grpId="0"/>
      <p:bldP spid="21" grpId="0"/>
      <p:bldP spid="24" grpId="0"/>
      <p:bldP spid="24" grpId="1"/>
      <p:bldP spid="2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2860" y="3161030"/>
            <a:ext cx="12185015" cy="3695700"/>
            <a:chOff x="36" y="4978"/>
            <a:chExt cx="19189" cy="5820"/>
          </a:xfrm>
        </p:grpSpPr>
        <p:pic>
          <p:nvPicPr>
            <p:cNvPr id="22" name="图片 21" descr="组 9"/>
            <p:cNvPicPr>
              <a:picLocks noChangeAspect="1"/>
            </p:cNvPicPr>
            <p:nvPr/>
          </p:nvPicPr>
          <p:blipFill>
            <a:blip r:embed="rId3"/>
            <a:srcRect t="49373"/>
            <a:stretch>
              <a:fillRect/>
            </a:stretch>
          </p:blipFill>
          <p:spPr>
            <a:xfrm rot="16200000">
              <a:off x="12458" y="4031"/>
              <a:ext cx="5821" cy="771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 descr="组 9"/>
            <p:cNvPicPr>
              <a:picLocks noChangeAspect="1"/>
            </p:cNvPicPr>
            <p:nvPr/>
          </p:nvPicPr>
          <p:blipFill>
            <a:blip r:embed="rId3"/>
            <a:srcRect t="49373"/>
            <a:stretch>
              <a:fillRect/>
            </a:stretch>
          </p:blipFill>
          <p:spPr>
            <a:xfrm rot="5400000" flipH="1">
              <a:off x="983" y="4031"/>
              <a:ext cx="5821" cy="771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图片 42" descr="组 8">
            <a:extLst>
              <a:ext uri="{FF2B5EF4-FFF2-40B4-BE49-F238E27FC236}">
                <a16:creationId xmlns:a16="http://schemas.microsoft.com/office/drawing/2014/main" id="{EF42BA54-8A6F-46FA-A9A7-487E54B6EC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066" r="-2559" b="-947"/>
          <a:stretch>
            <a:fillRect/>
          </a:stretch>
        </p:blipFill>
        <p:spPr>
          <a:xfrm>
            <a:off x="4474210" y="3128645"/>
            <a:ext cx="3075940" cy="3053715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C1F216-B138-45CA-9647-0B5C41B0E657}"/>
              </a:ext>
            </a:extLst>
          </p:cNvPr>
          <p:cNvSpPr txBox="1"/>
          <p:nvPr/>
        </p:nvSpPr>
        <p:spPr>
          <a:xfrm>
            <a:off x="-49530" y="1160890"/>
            <a:ext cx="121234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  <a:latin typeface="#9Slide07 Hillda" pitchFamily="2" charset="0"/>
              </a:rPr>
              <a:t>Khởi động</a:t>
            </a:r>
          </a:p>
        </p:txBody>
      </p:sp>
      <p:grpSp>
        <p:nvGrpSpPr>
          <p:cNvPr id="54" name="组合 53"/>
          <p:cNvGrpSpPr/>
          <p:nvPr/>
        </p:nvGrpSpPr>
        <p:grpSpPr>
          <a:xfrm>
            <a:off x="-99060" y="73025"/>
            <a:ext cx="12390120" cy="3055620"/>
            <a:chOff x="-167" y="0"/>
            <a:chExt cx="19512" cy="48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FA13C78-648C-4306-84BE-BD4280C79D82}"/>
              </a:ext>
            </a:extLst>
          </p:cNvPr>
          <p:cNvSpPr txBox="1"/>
          <p:nvPr/>
        </p:nvSpPr>
        <p:spPr>
          <a:xfrm>
            <a:off x="86195" y="1100947"/>
            <a:ext cx="121234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600" b="1">
                <a:ln w="28575">
                  <a:solidFill>
                    <a:schemeClr val="bg1"/>
                  </a:solidFill>
                </a:ln>
                <a:solidFill>
                  <a:srgbClr val="E594A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Hillda" pitchFamily="2" charset="0"/>
              </a:defRPr>
            </a:lvl1pPr>
          </a:lstStyle>
          <a:p>
            <a:r>
              <a:rPr lang="en-US"/>
              <a:t>Khởi </a:t>
            </a:r>
            <a:r>
              <a:rPr lang="en-US" dirty="0"/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405163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2.22222E-6 L 3.33333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1.11111E-6 L 3.95833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70"/>
                            </p:stCondLst>
                            <p:childTnLst>
                              <p:par>
                                <p:cTn id="42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" descr="组 7">
            <a:extLst>
              <a:ext uri="{FF2B5EF4-FFF2-40B4-BE49-F238E27FC236}">
                <a16:creationId xmlns:a16="http://schemas.microsoft.com/office/drawing/2014/main" id="{DC201A7C-E4C1-857D-B9B6-8C06D07B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18" name="组合 19">
            <a:extLst>
              <a:ext uri="{FF2B5EF4-FFF2-40B4-BE49-F238E27FC236}">
                <a16:creationId xmlns:a16="http://schemas.microsoft.com/office/drawing/2014/main" id="{B69EFD7D-FEF9-DA8A-C912-4D57EB5CADAE}"/>
              </a:ext>
            </a:extLst>
          </p:cNvPr>
          <p:cNvGrpSpPr/>
          <p:nvPr/>
        </p:nvGrpSpPr>
        <p:grpSpPr>
          <a:xfrm>
            <a:off x="22860" y="3161030"/>
            <a:ext cx="12185015" cy="3695700"/>
            <a:chOff x="36" y="4978"/>
            <a:chExt cx="19189" cy="5820"/>
          </a:xfrm>
        </p:grpSpPr>
        <p:pic>
          <p:nvPicPr>
            <p:cNvPr id="19" name="图片 21" descr="组 9">
              <a:extLst>
                <a:ext uri="{FF2B5EF4-FFF2-40B4-BE49-F238E27FC236}">
                  <a16:creationId xmlns:a16="http://schemas.microsoft.com/office/drawing/2014/main" id="{B6672331-22F2-9764-035C-19E4AE1F8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9373"/>
            <a:stretch>
              <a:fillRect/>
            </a:stretch>
          </p:blipFill>
          <p:spPr>
            <a:xfrm rot="16200000">
              <a:off x="12458" y="4031"/>
              <a:ext cx="5821" cy="771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22" descr="组 9">
              <a:extLst>
                <a:ext uri="{FF2B5EF4-FFF2-40B4-BE49-F238E27FC236}">
                  <a16:creationId xmlns:a16="http://schemas.microsoft.com/office/drawing/2014/main" id="{3B1424CA-4FA6-19E3-1BAC-419A6695F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49373"/>
            <a:stretch>
              <a:fillRect/>
            </a:stretch>
          </p:blipFill>
          <p:spPr>
            <a:xfrm rot="5400000" flipH="1">
              <a:off x="983" y="4031"/>
              <a:ext cx="5821" cy="771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组合 53">
            <a:extLst>
              <a:ext uri="{FF2B5EF4-FFF2-40B4-BE49-F238E27FC236}">
                <a16:creationId xmlns:a16="http://schemas.microsoft.com/office/drawing/2014/main" id="{56EE2AD4-83AF-2B00-7B65-82F5DFFA36FE}"/>
              </a:ext>
            </a:extLst>
          </p:cNvPr>
          <p:cNvGrpSpPr/>
          <p:nvPr/>
        </p:nvGrpSpPr>
        <p:grpSpPr>
          <a:xfrm>
            <a:off x="-99060" y="0"/>
            <a:ext cx="12390120" cy="3055620"/>
            <a:chOff x="-167" y="0"/>
            <a:chExt cx="19512" cy="48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2" name="图片 42" descr="组 6">
              <a:extLst>
                <a:ext uri="{FF2B5EF4-FFF2-40B4-BE49-F238E27FC236}">
                  <a16:creationId xmlns:a16="http://schemas.microsoft.com/office/drawing/2014/main" id="{1265F8EC-104B-3403-C66A-892A0D668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23" name="图片 40" descr="组 6">
              <a:extLst>
                <a:ext uri="{FF2B5EF4-FFF2-40B4-BE49-F238E27FC236}">
                  <a16:creationId xmlns:a16="http://schemas.microsoft.com/office/drawing/2014/main" id="{8F43FE3C-16FC-9F12-1E6E-0FF450E29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pic>
        <p:nvPicPr>
          <p:cNvPr id="16" name="图片 12">
            <a:extLst>
              <a:ext uri="{FF2B5EF4-FFF2-40B4-BE49-F238E27FC236}">
                <a16:creationId xmlns:a16="http://schemas.microsoft.com/office/drawing/2014/main" id="{B1A7459B-6F19-462F-8935-52F3C1E7A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3122404" y="-14416971"/>
            <a:ext cx="17021454" cy="175252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355679" y="-424543"/>
            <a:ext cx="3048000" cy="274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29B0D0-C951-431D-8C87-0684F49738C0}"/>
              </a:ext>
            </a:extLst>
          </p:cNvPr>
          <p:cNvSpPr txBox="1"/>
          <p:nvPr/>
        </p:nvSpPr>
        <p:spPr>
          <a:xfrm>
            <a:off x="3130401" y="981074"/>
            <a:ext cx="5931199" cy="23765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15441"/>
              </a:avLst>
            </a:prstTxWarp>
            <a:spAutoFit/>
          </a:bodyPr>
          <a:lstStyle/>
          <a:p>
            <a:pPr algn="ctr" defTabSz="609630"/>
            <a:r>
              <a:rPr lang="en-US" sz="9600">
                <a:ln w="1905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100000">
                      <a:srgbClr val="097C25">
                        <a:lumMod val="98000"/>
                      </a:srgbClr>
                    </a:gs>
                    <a:gs pos="0">
                      <a:srgbClr val="A5CC38"/>
                    </a:gs>
                  </a:gsLst>
                  <a:lin ang="5400000" scaled="1"/>
                  <a:tileRect/>
                </a:gra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SVN-The Voice Heavy" panose="02040603050506020204" pitchFamily="18" charset="0"/>
              </a:rPr>
              <a:t>EM LÀ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2951FD-20EE-4523-82D5-6C1F2B2071FA}"/>
              </a:ext>
            </a:extLst>
          </p:cNvPr>
          <p:cNvSpPr txBox="1"/>
          <p:nvPr/>
        </p:nvSpPr>
        <p:spPr>
          <a:xfrm>
            <a:off x="1203960" y="2087880"/>
            <a:ext cx="9784080" cy="402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prstTxWarp prst="textArchDow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algn="ctr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212D35"/>
              </a:buClr>
              <a:buSzPts val="3000"/>
              <a:buFont typeface="Lilita One"/>
              <a:buNone/>
              <a:defRPr sz="5334" b="1" i="0" u="none" strike="noStrike" kern="0" cap="none">
                <a:ln>
                  <a:solidFill>
                    <a:schemeClr val="bg1"/>
                  </a:solidFill>
                </a:ln>
                <a:gradFill flip="none" rotWithShape="1"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15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Bali Script" panose="02000000000000000000" pitchFamily="2" charset="0"/>
                <a:ea typeface="Lilita One"/>
                <a:cs typeface="Times New Roman" panose="02020603050405020304" pitchFamily="18" charset="0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9pPr>
          </a:lstStyle>
          <a:p>
            <a:r>
              <a:rPr lang="en-US" sz="41300">
                <a:ln w="254000">
                  <a:solidFill>
                    <a:schemeClr val="bg1"/>
                  </a:solidFill>
                </a:ln>
                <a:gradFill flip="none" rotWithShape="1">
                  <a:gsLst>
                    <a:gs pos="100000">
                      <a:srgbClr val="00B050"/>
                    </a:gs>
                    <a:gs pos="0">
                      <a:srgbClr val="92D050"/>
                    </a:gs>
                  </a:gsLst>
                  <a:lin ang="16200000" scaled="1"/>
                  <a:tileRect/>
                </a:gradFill>
                <a:latin typeface="SVN-Blade Runner" panose="02040603050506020204" pitchFamily="18" charset="0"/>
              </a:rPr>
              <a:t>SIÊU ANH HÙNG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6B46CB-23A7-44F1-93FF-51192AE548A7}"/>
              </a:ext>
            </a:extLst>
          </p:cNvPr>
          <p:cNvSpPr txBox="1"/>
          <p:nvPr/>
        </p:nvSpPr>
        <p:spPr>
          <a:xfrm>
            <a:off x="1203960" y="2087880"/>
            <a:ext cx="9784080" cy="4028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prstTxWarp prst="textArchDown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algn="ctr">
              <a:lnSpc>
                <a:spcPct val="61000"/>
              </a:lnSpc>
              <a:spcBef>
                <a:spcPts val="0"/>
              </a:spcBef>
              <a:spcAft>
                <a:spcPts val="0"/>
              </a:spcAft>
              <a:buClr>
                <a:srgbClr val="212D35"/>
              </a:buClr>
              <a:buSzPts val="3000"/>
              <a:buFont typeface="Lilita One"/>
              <a:buNone/>
              <a:defRPr sz="5334" b="1" i="0" u="none" strike="noStrike" kern="0" cap="none">
                <a:ln>
                  <a:solidFill>
                    <a:schemeClr val="bg1"/>
                  </a:solidFill>
                </a:ln>
                <a:gradFill flip="none" rotWithShape="1">
                  <a:gsLst>
                    <a:gs pos="100000">
                      <a:schemeClr val="accent3">
                        <a:lumMod val="20000"/>
                        <a:lumOff val="80000"/>
                      </a:schemeClr>
                    </a:gs>
                    <a:gs pos="15000">
                      <a:srgbClr val="00B050"/>
                    </a:gs>
                  </a:gsLst>
                  <a:lin ang="162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Bali Script" panose="02000000000000000000" pitchFamily="2" charset="0"/>
                <a:ea typeface="Lilita One"/>
                <a:cs typeface="Times New Roman" panose="02020603050405020304" pitchFamily="18" charset="0"/>
              </a:defRPr>
            </a:lvl1pPr>
            <a:lvl2pPr marR="0"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2pPr>
            <a:lvl3pPr marR="0"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3pPr>
            <a:lvl4pPr marR="0"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4pPr>
            <a:lvl5pPr marR="0"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5pPr>
            <a:lvl6pPr marR="0"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6pPr>
            <a:lvl7pPr marR="0"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7pPr>
            <a:lvl8pPr marR="0"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8pPr>
            <a:lvl9pPr marR="0"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</a:defRPr>
            </a:lvl9pPr>
          </a:lstStyle>
          <a:p>
            <a:r>
              <a:rPr lang="en-US" sz="41300">
                <a:ln>
                  <a:solidFill>
                    <a:schemeClr val="tx1"/>
                  </a:solidFill>
                </a:ln>
                <a:gradFill flip="none" rotWithShape="1">
                  <a:gsLst>
                    <a:gs pos="100000">
                      <a:srgbClr val="00B050"/>
                    </a:gs>
                    <a:gs pos="0">
                      <a:srgbClr val="92D050"/>
                    </a:gs>
                  </a:gsLst>
                  <a:lin ang="16200000" scaled="1"/>
                  <a:tileRect/>
                </a:gradFill>
                <a:latin typeface="SVN-Blade Runner" panose="02040603050506020204" pitchFamily="18" charset="0"/>
              </a:rPr>
              <a:t>SIÊU ANH HÙNG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AFBD4B-73F5-4CB5-A43D-E4DF679BF865}"/>
              </a:ext>
            </a:extLst>
          </p:cNvPr>
          <p:cNvSpPr txBox="1"/>
          <p:nvPr/>
        </p:nvSpPr>
        <p:spPr>
          <a:xfrm>
            <a:off x="3130401" y="981074"/>
            <a:ext cx="5931199" cy="2376519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15441"/>
              </a:avLst>
            </a:prstTxWarp>
            <a:spAutoFit/>
          </a:bodyPr>
          <a:lstStyle/>
          <a:p>
            <a:pPr algn="ctr" defTabSz="609630"/>
            <a:r>
              <a:rPr lang="en-US" sz="9600">
                <a:ln w="22225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100000">
                      <a:srgbClr val="FF0000"/>
                    </a:gs>
                    <a:gs pos="20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50800" algn="l" rotWithShape="0">
                    <a:prstClr val="black">
                      <a:alpha val="40000"/>
                    </a:prstClr>
                  </a:outerShdw>
                </a:effectLst>
                <a:latin typeface="SVN-The Voice Heavy" panose="02040603050506020204" pitchFamily="18" charset="0"/>
              </a:rPr>
              <a:t>EM LÀ</a:t>
            </a:r>
          </a:p>
        </p:txBody>
      </p:sp>
      <p:pic>
        <p:nvPicPr>
          <p:cNvPr id="3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1243759">
            <a:off x="3481485" y="1640922"/>
            <a:ext cx="2361340" cy="336244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91115" y="1791275"/>
            <a:ext cx="3247645" cy="3008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8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80"/>
                            </p:stCondLst>
                            <p:childTnLst>
                              <p:par>
                                <p:cTn id="5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11111E-6 L -3.95833E-6 -0.07222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11111E-6 L -3.95833E-6 -0.07222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22222E-6 L -2.08333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2.22222E-6 L -2.08333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  <p:bldP spid="13" grpId="0"/>
      <p:bldP spid="13" grpId="1"/>
      <p:bldP spid="13" grpId="2"/>
      <p:bldP spid="14" grpId="0"/>
      <p:bldP spid="14" grpId="1"/>
      <p:bldP spid="14" grpId="2"/>
      <p:bldP spid="15" grpId="0"/>
      <p:bldP spid="15" grpId="1"/>
      <p:bldP spid="1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组 7">
            <a:extLst>
              <a:ext uri="{FF2B5EF4-FFF2-40B4-BE49-F238E27FC236}">
                <a16:creationId xmlns:a16="http://schemas.microsoft.com/office/drawing/2014/main" id="{1BBD6494-DA5F-7225-3B2B-72855B414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3" name="组合 19">
            <a:extLst>
              <a:ext uri="{FF2B5EF4-FFF2-40B4-BE49-F238E27FC236}">
                <a16:creationId xmlns:a16="http://schemas.microsoft.com/office/drawing/2014/main" id="{CA5D3887-49EE-6909-3D22-5BEBAE14F38F}"/>
              </a:ext>
            </a:extLst>
          </p:cNvPr>
          <p:cNvGrpSpPr/>
          <p:nvPr/>
        </p:nvGrpSpPr>
        <p:grpSpPr>
          <a:xfrm>
            <a:off x="22860" y="3161030"/>
            <a:ext cx="12185015" cy="3695700"/>
            <a:chOff x="36" y="4978"/>
            <a:chExt cx="19189" cy="5820"/>
          </a:xfrm>
        </p:grpSpPr>
        <p:pic>
          <p:nvPicPr>
            <p:cNvPr id="4" name="图片 21" descr="组 9">
              <a:extLst>
                <a:ext uri="{FF2B5EF4-FFF2-40B4-BE49-F238E27FC236}">
                  <a16:creationId xmlns:a16="http://schemas.microsoft.com/office/drawing/2014/main" id="{164483C0-792C-7639-0B72-ED7A8B7F1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9373"/>
            <a:stretch>
              <a:fillRect/>
            </a:stretch>
          </p:blipFill>
          <p:spPr>
            <a:xfrm rot="16200000">
              <a:off x="12458" y="4031"/>
              <a:ext cx="5821" cy="771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22" descr="组 9">
              <a:extLst>
                <a:ext uri="{FF2B5EF4-FFF2-40B4-BE49-F238E27FC236}">
                  <a16:creationId xmlns:a16="http://schemas.microsoft.com/office/drawing/2014/main" id="{5A7AA4C5-E49C-E165-AC26-682B04885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9373"/>
            <a:stretch>
              <a:fillRect/>
            </a:stretch>
          </p:blipFill>
          <p:spPr>
            <a:xfrm rot="5400000" flipH="1">
              <a:off x="983" y="4031"/>
              <a:ext cx="5821" cy="771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3">
            <a:extLst>
              <a:ext uri="{FF2B5EF4-FFF2-40B4-BE49-F238E27FC236}">
                <a16:creationId xmlns:a16="http://schemas.microsoft.com/office/drawing/2014/main" id="{7DBC1CC4-4EA6-B1F6-FB26-8E4B85BDE13D}"/>
              </a:ext>
            </a:extLst>
          </p:cNvPr>
          <p:cNvGrpSpPr/>
          <p:nvPr/>
        </p:nvGrpSpPr>
        <p:grpSpPr>
          <a:xfrm>
            <a:off x="-99060" y="73025"/>
            <a:ext cx="12390120" cy="3055620"/>
            <a:chOff x="-167" y="0"/>
            <a:chExt cx="19512" cy="48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7" name="图片 42" descr="组 6">
              <a:extLst>
                <a:ext uri="{FF2B5EF4-FFF2-40B4-BE49-F238E27FC236}">
                  <a16:creationId xmlns:a16="http://schemas.microsoft.com/office/drawing/2014/main" id="{C0AB12D0-32B7-FB1E-8625-77B78D5C5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4" name="图片 40" descr="组 6">
              <a:extLst>
                <a:ext uri="{FF2B5EF4-FFF2-40B4-BE49-F238E27FC236}">
                  <a16:creationId xmlns:a16="http://schemas.microsoft.com/office/drawing/2014/main" id="{9F695B92-E5E1-2DFC-D9F7-B4232C13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id="{EFCF8557-41F1-4F68-ACDB-B7D55754C57A}"/>
              </a:ext>
            </a:extLst>
          </p:cNvPr>
          <p:cNvGrpSpPr/>
          <p:nvPr/>
        </p:nvGrpSpPr>
        <p:grpSpPr>
          <a:xfrm>
            <a:off x="252044" y="229727"/>
            <a:ext cx="11687912" cy="6398546"/>
            <a:chOff x="0" y="0"/>
            <a:chExt cx="9041072" cy="458420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86941D25-AD2A-4614-9502-116893E958E1}"/>
                </a:ext>
              </a:extLst>
            </p:cNvPr>
            <p:cNvSpPr/>
            <p:nvPr/>
          </p:nvSpPr>
          <p:spPr>
            <a:xfrm>
              <a:off x="0" y="0"/>
              <a:ext cx="9041071" cy="4584205"/>
            </a:xfrm>
            <a:custGeom>
              <a:avLst/>
              <a:gdLst/>
              <a:ahLst/>
              <a:cxnLst/>
              <a:rect l="l" t="t" r="r" b="b"/>
              <a:pathLst>
                <a:path w="9041071" h="4584205">
                  <a:moveTo>
                    <a:pt x="0" y="0"/>
                  </a:moveTo>
                  <a:lnTo>
                    <a:pt x="0" y="4584205"/>
                  </a:lnTo>
                  <a:lnTo>
                    <a:pt x="9041071" y="4584205"/>
                  </a:lnTo>
                  <a:lnTo>
                    <a:pt x="9041071" y="0"/>
                  </a:lnTo>
                  <a:lnTo>
                    <a:pt x="0" y="0"/>
                  </a:lnTo>
                  <a:close/>
                  <a:moveTo>
                    <a:pt x="8980112" y="4523245"/>
                  </a:moveTo>
                  <a:lnTo>
                    <a:pt x="59690" y="4523245"/>
                  </a:lnTo>
                  <a:lnTo>
                    <a:pt x="59690" y="59690"/>
                  </a:lnTo>
                  <a:lnTo>
                    <a:pt x="8980112" y="59690"/>
                  </a:lnTo>
                  <a:lnTo>
                    <a:pt x="8980112" y="4523245"/>
                  </a:lnTo>
                  <a:close/>
                </a:path>
              </a:pathLst>
            </a:custGeom>
            <a:solidFill>
              <a:srgbClr val="B4E197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74643" y="2957251"/>
            <a:ext cx="461387" cy="47936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549651" y="2816991"/>
            <a:ext cx="461387" cy="4793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63734" y="1345920"/>
            <a:ext cx="283206" cy="2942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64141" y="1043408"/>
            <a:ext cx="283206" cy="2942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75754" y="4765036"/>
            <a:ext cx="461387" cy="4793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749800" y="5411468"/>
            <a:ext cx="461387" cy="4793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642098" y="3778309"/>
            <a:ext cx="635969" cy="6607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30935" y="896289"/>
            <a:ext cx="635969" cy="66074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50130" y="1507177"/>
            <a:ext cx="635969" cy="66074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49149" y="5320776"/>
            <a:ext cx="635969" cy="660747"/>
          </a:xfrm>
          <a:prstGeom prst="rect">
            <a:avLst/>
          </a:prstGeom>
        </p:spPr>
      </p:pic>
      <p:pic>
        <p:nvPicPr>
          <p:cNvPr id="29" name="图片 17">
            <a:extLst>
              <a:ext uri="{FF2B5EF4-FFF2-40B4-BE49-F238E27FC236}">
                <a16:creationId xmlns:a16="http://schemas.microsoft.com/office/drawing/2014/main" id="{B833A4DF-92EB-48E5-9505-6E9D533CE8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5" r="51051" b="34444"/>
          <a:stretch/>
        </p:blipFill>
        <p:spPr>
          <a:xfrm>
            <a:off x="6219356" y="930398"/>
            <a:ext cx="2237730" cy="1637079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99A8909-ECD4-478E-A18E-08B6F4E7ADFF}"/>
              </a:ext>
            </a:extLst>
          </p:cNvPr>
          <p:cNvSpPr/>
          <p:nvPr/>
        </p:nvSpPr>
        <p:spPr>
          <a:xfrm>
            <a:off x="1058027" y="519870"/>
            <a:ext cx="10220040" cy="13847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ap="flat" cmpd="sng" algn="ctr">
            <a:solidFill>
              <a:srgbClr val="277945"/>
            </a:solidFill>
            <a:prstDash val="dashDot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SVN-Swashington" pitchFamily="50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0A8024-D750-4164-AC34-BC3EC569D2EE}"/>
              </a:ext>
            </a:extLst>
          </p:cNvPr>
          <p:cNvGrpSpPr/>
          <p:nvPr/>
        </p:nvGrpSpPr>
        <p:grpSpPr>
          <a:xfrm>
            <a:off x="1945217" y="2029516"/>
            <a:ext cx="3735398" cy="1853791"/>
            <a:chOff x="-168773" y="2348338"/>
            <a:chExt cx="6530779" cy="399459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8D4BC-6C1C-4DE0-82BD-B1CAEBABEEBE}"/>
                </a:ext>
              </a:extLst>
            </p:cNvPr>
            <p:cNvSpPr/>
            <p:nvPr/>
          </p:nvSpPr>
          <p:spPr>
            <a:xfrm>
              <a:off x="480657" y="3131001"/>
              <a:ext cx="5881349" cy="3211933"/>
            </a:xfrm>
            <a:custGeom>
              <a:avLst/>
              <a:gdLst>
                <a:gd name="connsiteX0" fmla="*/ 0 w 5881349"/>
                <a:gd name="connsiteY0" fmla="*/ 535333 h 3211933"/>
                <a:gd name="connsiteX1" fmla="*/ 535333 w 5881349"/>
                <a:gd name="connsiteY1" fmla="*/ 0 h 3211933"/>
                <a:gd name="connsiteX2" fmla="*/ 1126360 w 5881349"/>
                <a:gd name="connsiteY2" fmla="*/ 0 h 3211933"/>
                <a:gd name="connsiteX3" fmla="*/ 1717387 w 5881349"/>
                <a:gd name="connsiteY3" fmla="*/ 0 h 3211933"/>
                <a:gd name="connsiteX4" fmla="*/ 2452734 w 5881349"/>
                <a:gd name="connsiteY4" fmla="*/ 0 h 3211933"/>
                <a:gd name="connsiteX5" fmla="*/ 3043761 w 5881349"/>
                <a:gd name="connsiteY5" fmla="*/ 0 h 3211933"/>
                <a:gd name="connsiteX6" fmla="*/ 3682894 w 5881349"/>
                <a:gd name="connsiteY6" fmla="*/ 0 h 3211933"/>
                <a:gd name="connsiteX7" fmla="*/ 4418241 w 5881349"/>
                <a:gd name="connsiteY7" fmla="*/ 0 h 3211933"/>
                <a:gd name="connsiteX8" fmla="*/ 5346016 w 5881349"/>
                <a:gd name="connsiteY8" fmla="*/ 0 h 3211933"/>
                <a:gd name="connsiteX9" fmla="*/ 5881349 w 5881349"/>
                <a:gd name="connsiteY9" fmla="*/ 535333 h 3211933"/>
                <a:gd name="connsiteX10" fmla="*/ 5881349 w 5881349"/>
                <a:gd name="connsiteY10" fmla="*/ 1027824 h 3211933"/>
                <a:gd name="connsiteX11" fmla="*/ 5881349 w 5881349"/>
                <a:gd name="connsiteY11" fmla="*/ 1605967 h 3211933"/>
                <a:gd name="connsiteX12" fmla="*/ 5881349 w 5881349"/>
                <a:gd name="connsiteY12" fmla="*/ 2141283 h 3211933"/>
                <a:gd name="connsiteX13" fmla="*/ 5881349 w 5881349"/>
                <a:gd name="connsiteY13" fmla="*/ 2676600 h 3211933"/>
                <a:gd name="connsiteX14" fmla="*/ 5346016 w 5881349"/>
                <a:gd name="connsiteY14" fmla="*/ 3211933 h 3211933"/>
                <a:gd name="connsiteX15" fmla="*/ 4803096 w 5881349"/>
                <a:gd name="connsiteY15" fmla="*/ 3211933 h 3211933"/>
                <a:gd name="connsiteX16" fmla="*/ 4163962 w 5881349"/>
                <a:gd name="connsiteY16" fmla="*/ 3211933 h 3211933"/>
                <a:gd name="connsiteX17" fmla="*/ 3524829 w 5881349"/>
                <a:gd name="connsiteY17" fmla="*/ 3211933 h 3211933"/>
                <a:gd name="connsiteX18" fmla="*/ 2837588 w 5881349"/>
                <a:gd name="connsiteY18" fmla="*/ 3211933 h 3211933"/>
                <a:gd name="connsiteX19" fmla="*/ 2198455 w 5881349"/>
                <a:gd name="connsiteY19" fmla="*/ 3211933 h 3211933"/>
                <a:gd name="connsiteX20" fmla="*/ 1655535 w 5881349"/>
                <a:gd name="connsiteY20" fmla="*/ 3211933 h 3211933"/>
                <a:gd name="connsiteX21" fmla="*/ 535333 w 5881349"/>
                <a:gd name="connsiteY21" fmla="*/ 3211933 h 3211933"/>
                <a:gd name="connsiteX22" fmla="*/ 0 w 5881349"/>
                <a:gd name="connsiteY22" fmla="*/ 2676600 h 3211933"/>
                <a:gd name="connsiteX23" fmla="*/ 0 w 5881349"/>
                <a:gd name="connsiteY23" fmla="*/ 2141283 h 3211933"/>
                <a:gd name="connsiteX24" fmla="*/ 0 w 5881349"/>
                <a:gd name="connsiteY24" fmla="*/ 1605967 h 3211933"/>
                <a:gd name="connsiteX25" fmla="*/ 0 w 5881349"/>
                <a:gd name="connsiteY25" fmla="*/ 1049237 h 3211933"/>
                <a:gd name="connsiteX26" fmla="*/ 0 w 5881349"/>
                <a:gd name="connsiteY26" fmla="*/ 535333 h 321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881349" h="3211933" fill="none" extrusionOk="0">
                  <a:moveTo>
                    <a:pt x="0" y="535333"/>
                  </a:moveTo>
                  <a:cubicBezTo>
                    <a:pt x="-21055" y="229732"/>
                    <a:pt x="220003" y="-59570"/>
                    <a:pt x="535333" y="0"/>
                  </a:cubicBezTo>
                  <a:cubicBezTo>
                    <a:pt x="798782" y="-27634"/>
                    <a:pt x="920899" y="-15594"/>
                    <a:pt x="1126360" y="0"/>
                  </a:cubicBezTo>
                  <a:cubicBezTo>
                    <a:pt x="1331821" y="15594"/>
                    <a:pt x="1497341" y="18189"/>
                    <a:pt x="1717387" y="0"/>
                  </a:cubicBezTo>
                  <a:cubicBezTo>
                    <a:pt x="1937433" y="-18189"/>
                    <a:pt x="2195412" y="-29804"/>
                    <a:pt x="2452734" y="0"/>
                  </a:cubicBezTo>
                  <a:cubicBezTo>
                    <a:pt x="2710056" y="29804"/>
                    <a:pt x="2774620" y="-6385"/>
                    <a:pt x="3043761" y="0"/>
                  </a:cubicBezTo>
                  <a:cubicBezTo>
                    <a:pt x="3312902" y="6385"/>
                    <a:pt x="3404573" y="-8939"/>
                    <a:pt x="3682894" y="0"/>
                  </a:cubicBezTo>
                  <a:cubicBezTo>
                    <a:pt x="3961215" y="8939"/>
                    <a:pt x="4133920" y="-1728"/>
                    <a:pt x="4418241" y="0"/>
                  </a:cubicBezTo>
                  <a:cubicBezTo>
                    <a:pt x="4702562" y="1728"/>
                    <a:pt x="4958867" y="-1066"/>
                    <a:pt x="5346016" y="0"/>
                  </a:cubicBezTo>
                  <a:cubicBezTo>
                    <a:pt x="5643552" y="15487"/>
                    <a:pt x="5852294" y="241487"/>
                    <a:pt x="5881349" y="535333"/>
                  </a:cubicBezTo>
                  <a:cubicBezTo>
                    <a:pt x="5879330" y="745193"/>
                    <a:pt x="5896537" y="834396"/>
                    <a:pt x="5881349" y="1027824"/>
                  </a:cubicBezTo>
                  <a:cubicBezTo>
                    <a:pt x="5866161" y="1221252"/>
                    <a:pt x="5899584" y="1476248"/>
                    <a:pt x="5881349" y="1605967"/>
                  </a:cubicBezTo>
                  <a:cubicBezTo>
                    <a:pt x="5863114" y="1735686"/>
                    <a:pt x="5906634" y="1937678"/>
                    <a:pt x="5881349" y="2141283"/>
                  </a:cubicBezTo>
                  <a:cubicBezTo>
                    <a:pt x="5856064" y="2344888"/>
                    <a:pt x="5901440" y="2493461"/>
                    <a:pt x="5881349" y="2676600"/>
                  </a:cubicBezTo>
                  <a:cubicBezTo>
                    <a:pt x="5854437" y="2991132"/>
                    <a:pt x="5664825" y="3203500"/>
                    <a:pt x="5346016" y="3211933"/>
                  </a:cubicBezTo>
                  <a:cubicBezTo>
                    <a:pt x="5210424" y="3203070"/>
                    <a:pt x="5037855" y="3197140"/>
                    <a:pt x="4803096" y="3211933"/>
                  </a:cubicBezTo>
                  <a:cubicBezTo>
                    <a:pt x="4568337" y="3226726"/>
                    <a:pt x="4342802" y="3189312"/>
                    <a:pt x="4163962" y="3211933"/>
                  </a:cubicBezTo>
                  <a:cubicBezTo>
                    <a:pt x="3985122" y="3234554"/>
                    <a:pt x="3764857" y="3181465"/>
                    <a:pt x="3524829" y="3211933"/>
                  </a:cubicBezTo>
                  <a:cubicBezTo>
                    <a:pt x="3284801" y="3242401"/>
                    <a:pt x="2993288" y="3184606"/>
                    <a:pt x="2837588" y="3211933"/>
                  </a:cubicBezTo>
                  <a:cubicBezTo>
                    <a:pt x="2681888" y="3239260"/>
                    <a:pt x="2349053" y="3201317"/>
                    <a:pt x="2198455" y="3211933"/>
                  </a:cubicBezTo>
                  <a:cubicBezTo>
                    <a:pt x="2047857" y="3222549"/>
                    <a:pt x="1811401" y="3210996"/>
                    <a:pt x="1655535" y="3211933"/>
                  </a:cubicBezTo>
                  <a:cubicBezTo>
                    <a:pt x="1499669" y="3212870"/>
                    <a:pt x="941142" y="3254742"/>
                    <a:pt x="535333" y="3211933"/>
                  </a:cubicBezTo>
                  <a:cubicBezTo>
                    <a:pt x="251140" y="3141885"/>
                    <a:pt x="-49487" y="2979058"/>
                    <a:pt x="0" y="2676600"/>
                  </a:cubicBezTo>
                  <a:cubicBezTo>
                    <a:pt x="1071" y="2505182"/>
                    <a:pt x="13288" y="2293868"/>
                    <a:pt x="0" y="2141283"/>
                  </a:cubicBezTo>
                  <a:cubicBezTo>
                    <a:pt x="-13288" y="1988698"/>
                    <a:pt x="26706" y="1793124"/>
                    <a:pt x="0" y="1605967"/>
                  </a:cubicBezTo>
                  <a:cubicBezTo>
                    <a:pt x="-26706" y="1418810"/>
                    <a:pt x="-8846" y="1219793"/>
                    <a:pt x="0" y="1049237"/>
                  </a:cubicBezTo>
                  <a:cubicBezTo>
                    <a:pt x="8846" y="878681"/>
                    <a:pt x="5234" y="679169"/>
                    <a:pt x="0" y="535333"/>
                  </a:cubicBezTo>
                  <a:close/>
                </a:path>
                <a:path w="5881349" h="3211933" stroke="0" extrusionOk="0">
                  <a:moveTo>
                    <a:pt x="0" y="535333"/>
                  </a:moveTo>
                  <a:cubicBezTo>
                    <a:pt x="-55880" y="223362"/>
                    <a:pt x="236577" y="19677"/>
                    <a:pt x="535333" y="0"/>
                  </a:cubicBezTo>
                  <a:cubicBezTo>
                    <a:pt x="736489" y="30124"/>
                    <a:pt x="910417" y="-24687"/>
                    <a:pt x="1174467" y="0"/>
                  </a:cubicBezTo>
                  <a:cubicBezTo>
                    <a:pt x="1438517" y="24687"/>
                    <a:pt x="1646827" y="-14165"/>
                    <a:pt x="1861707" y="0"/>
                  </a:cubicBezTo>
                  <a:cubicBezTo>
                    <a:pt x="2076587" y="14165"/>
                    <a:pt x="2251679" y="-20261"/>
                    <a:pt x="2452734" y="0"/>
                  </a:cubicBezTo>
                  <a:cubicBezTo>
                    <a:pt x="2653789" y="20261"/>
                    <a:pt x="2960541" y="11541"/>
                    <a:pt x="3188081" y="0"/>
                  </a:cubicBezTo>
                  <a:cubicBezTo>
                    <a:pt x="3415621" y="-11541"/>
                    <a:pt x="3536313" y="-12391"/>
                    <a:pt x="3779108" y="0"/>
                  </a:cubicBezTo>
                  <a:cubicBezTo>
                    <a:pt x="4021903" y="12391"/>
                    <a:pt x="4317099" y="7402"/>
                    <a:pt x="4466348" y="0"/>
                  </a:cubicBezTo>
                  <a:cubicBezTo>
                    <a:pt x="4615597" y="-7402"/>
                    <a:pt x="5094952" y="41389"/>
                    <a:pt x="5346016" y="0"/>
                  </a:cubicBezTo>
                  <a:cubicBezTo>
                    <a:pt x="5653635" y="-14967"/>
                    <a:pt x="5901515" y="214680"/>
                    <a:pt x="5881349" y="535333"/>
                  </a:cubicBezTo>
                  <a:cubicBezTo>
                    <a:pt x="5865787" y="768521"/>
                    <a:pt x="5904251" y="874138"/>
                    <a:pt x="5881349" y="1006412"/>
                  </a:cubicBezTo>
                  <a:cubicBezTo>
                    <a:pt x="5858447" y="1138686"/>
                    <a:pt x="5883253" y="1344900"/>
                    <a:pt x="5881349" y="1563141"/>
                  </a:cubicBezTo>
                  <a:cubicBezTo>
                    <a:pt x="5879445" y="1781382"/>
                    <a:pt x="5899393" y="1878602"/>
                    <a:pt x="5881349" y="2098458"/>
                  </a:cubicBezTo>
                  <a:cubicBezTo>
                    <a:pt x="5863305" y="2318314"/>
                    <a:pt x="5884242" y="2553732"/>
                    <a:pt x="5881349" y="2676600"/>
                  </a:cubicBezTo>
                  <a:cubicBezTo>
                    <a:pt x="5874292" y="2964429"/>
                    <a:pt x="5633069" y="3211209"/>
                    <a:pt x="5346016" y="3211933"/>
                  </a:cubicBezTo>
                  <a:cubicBezTo>
                    <a:pt x="5037958" y="3181457"/>
                    <a:pt x="4823742" y="3208114"/>
                    <a:pt x="4658776" y="3211933"/>
                  </a:cubicBezTo>
                  <a:cubicBezTo>
                    <a:pt x="4493810" y="3215752"/>
                    <a:pt x="4158971" y="3234141"/>
                    <a:pt x="3971535" y="3211933"/>
                  </a:cubicBezTo>
                  <a:cubicBezTo>
                    <a:pt x="3784099" y="3189725"/>
                    <a:pt x="3507806" y="3220538"/>
                    <a:pt x="3188081" y="3211933"/>
                  </a:cubicBezTo>
                  <a:cubicBezTo>
                    <a:pt x="2868356" y="3203328"/>
                    <a:pt x="2725183" y="3224727"/>
                    <a:pt x="2597054" y="3211933"/>
                  </a:cubicBezTo>
                  <a:cubicBezTo>
                    <a:pt x="2468925" y="3199139"/>
                    <a:pt x="2232998" y="3205448"/>
                    <a:pt x="1957921" y="3211933"/>
                  </a:cubicBezTo>
                  <a:cubicBezTo>
                    <a:pt x="1682844" y="3218418"/>
                    <a:pt x="1583723" y="3185936"/>
                    <a:pt x="1318787" y="3211933"/>
                  </a:cubicBezTo>
                  <a:cubicBezTo>
                    <a:pt x="1053851" y="3237930"/>
                    <a:pt x="711410" y="3172917"/>
                    <a:pt x="535333" y="3211933"/>
                  </a:cubicBezTo>
                  <a:cubicBezTo>
                    <a:pt x="212159" y="3186043"/>
                    <a:pt x="-33129" y="3005573"/>
                    <a:pt x="0" y="2676600"/>
                  </a:cubicBezTo>
                  <a:cubicBezTo>
                    <a:pt x="-1180" y="2492212"/>
                    <a:pt x="-16580" y="2288164"/>
                    <a:pt x="0" y="2162696"/>
                  </a:cubicBezTo>
                  <a:cubicBezTo>
                    <a:pt x="16580" y="2037228"/>
                    <a:pt x="16888" y="1872510"/>
                    <a:pt x="0" y="1605967"/>
                  </a:cubicBezTo>
                  <a:cubicBezTo>
                    <a:pt x="-16888" y="1339424"/>
                    <a:pt x="11351" y="1308851"/>
                    <a:pt x="0" y="1134888"/>
                  </a:cubicBezTo>
                  <a:cubicBezTo>
                    <a:pt x="-11351" y="960925"/>
                    <a:pt x="10876" y="831481"/>
                    <a:pt x="0" y="53533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b="1" kern="0">
                  <a:solidFill>
                    <a:schemeClr val="bg1"/>
                  </a:solidFill>
                  <a:latin typeface="SVN-Swashington" pitchFamily="50" charset="0"/>
                  <a:cs typeface="Times New Roman" panose="02020603050405020304" pitchFamily="18" charset="0"/>
                </a:rPr>
                <a:t>0,095</a:t>
              </a:r>
              <a:endParaRPr lang="en-US" sz="4000" b="1" kern="0" dirty="0">
                <a:solidFill>
                  <a:schemeClr val="bg1"/>
                </a:solidFill>
                <a:latin typeface="SVN-Swashington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287F056E-C2CB-47F2-9976-557E3E106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8773" y="2348338"/>
              <a:ext cx="1399235" cy="158932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09DB14-7115-48E7-9A69-51FD1B05D312}"/>
              </a:ext>
            </a:extLst>
          </p:cNvPr>
          <p:cNvGrpSpPr/>
          <p:nvPr/>
        </p:nvGrpSpPr>
        <p:grpSpPr>
          <a:xfrm>
            <a:off x="1750485" y="4333746"/>
            <a:ext cx="3974783" cy="1836159"/>
            <a:chOff x="4360193" y="2802857"/>
            <a:chExt cx="6972738" cy="1613794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06E48D2-F5B1-4070-8B6F-96DDE77EF9CB}"/>
                </a:ext>
              </a:extLst>
            </p:cNvPr>
            <p:cNvSpPr/>
            <p:nvPr/>
          </p:nvSpPr>
          <p:spPr>
            <a:xfrm>
              <a:off x="5349653" y="3106587"/>
              <a:ext cx="5983278" cy="1310064"/>
            </a:xfrm>
            <a:custGeom>
              <a:avLst/>
              <a:gdLst>
                <a:gd name="connsiteX0" fmla="*/ 0 w 5983278"/>
                <a:gd name="connsiteY0" fmla="*/ 218348 h 1310064"/>
                <a:gd name="connsiteX1" fmla="*/ 218348 w 5983278"/>
                <a:gd name="connsiteY1" fmla="*/ 0 h 1310064"/>
                <a:gd name="connsiteX2" fmla="*/ 911671 w 5983278"/>
                <a:gd name="connsiteY2" fmla="*/ 0 h 1310064"/>
                <a:gd name="connsiteX3" fmla="*/ 1604994 w 5983278"/>
                <a:gd name="connsiteY3" fmla="*/ 0 h 1310064"/>
                <a:gd name="connsiteX4" fmla="*/ 2131919 w 5983278"/>
                <a:gd name="connsiteY4" fmla="*/ 0 h 1310064"/>
                <a:gd name="connsiteX5" fmla="*/ 2714310 w 5983278"/>
                <a:gd name="connsiteY5" fmla="*/ 0 h 1310064"/>
                <a:gd name="connsiteX6" fmla="*/ 3463098 w 5983278"/>
                <a:gd name="connsiteY6" fmla="*/ 0 h 1310064"/>
                <a:gd name="connsiteX7" fmla="*/ 4045490 w 5983278"/>
                <a:gd name="connsiteY7" fmla="*/ 0 h 1310064"/>
                <a:gd name="connsiteX8" fmla="*/ 4683347 w 5983278"/>
                <a:gd name="connsiteY8" fmla="*/ 0 h 1310064"/>
                <a:gd name="connsiteX9" fmla="*/ 5764930 w 5983278"/>
                <a:gd name="connsiteY9" fmla="*/ 0 h 1310064"/>
                <a:gd name="connsiteX10" fmla="*/ 5983278 w 5983278"/>
                <a:gd name="connsiteY10" fmla="*/ 218348 h 1310064"/>
                <a:gd name="connsiteX11" fmla="*/ 5983278 w 5983278"/>
                <a:gd name="connsiteY11" fmla="*/ 655032 h 1310064"/>
                <a:gd name="connsiteX12" fmla="*/ 5983278 w 5983278"/>
                <a:gd name="connsiteY12" fmla="*/ 1091716 h 1310064"/>
                <a:gd name="connsiteX13" fmla="*/ 5764930 w 5983278"/>
                <a:gd name="connsiteY13" fmla="*/ 1310064 h 1310064"/>
                <a:gd name="connsiteX14" fmla="*/ 5127073 w 5983278"/>
                <a:gd name="connsiteY14" fmla="*/ 1310064 h 1310064"/>
                <a:gd name="connsiteX15" fmla="*/ 4489216 w 5983278"/>
                <a:gd name="connsiteY15" fmla="*/ 1310064 h 1310064"/>
                <a:gd name="connsiteX16" fmla="*/ 3795893 w 5983278"/>
                <a:gd name="connsiteY16" fmla="*/ 1310064 h 1310064"/>
                <a:gd name="connsiteX17" fmla="*/ 2991639 w 5983278"/>
                <a:gd name="connsiteY17" fmla="*/ 1310064 h 1310064"/>
                <a:gd name="connsiteX18" fmla="*/ 2353782 w 5983278"/>
                <a:gd name="connsiteY18" fmla="*/ 1310064 h 1310064"/>
                <a:gd name="connsiteX19" fmla="*/ 1715925 w 5983278"/>
                <a:gd name="connsiteY19" fmla="*/ 1310064 h 1310064"/>
                <a:gd name="connsiteX20" fmla="*/ 1022602 w 5983278"/>
                <a:gd name="connsiteY20" fmla="*/ 1310064 h 1310064"/>
                <a:gd name="connsiteX21" fmla="*/ 218348 w 5983278"/>
                <a:gd name="connsiteY21" fmla="*/ 1310064 h 1310064"/>
                <a:gd name="connsiteX22" fmla="*/ 0 w 5983278"/>
                <a:gd name="connsiteY22" fmla="*/ 1091716 h 1310064"/>
                <a:gd name="connsiteX23" fmla="*/ 0 w 5983278"/>
                <a:gd name="connsiteY23" fmla="*/ 646298 h 1310064"/>
                <a:gd name="connsiteX24" fmla="*/ 0 w 5983278"/>
                <a:gd name="connsiteY24" fmla="*/ 218348 h 1310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83278" h="1310064" fill="none" extrusionOk="0">
                  <a:moveTo>
                    <a:pt x="0" y="218348"/>
                  </a:moveTo>
                  <a:cubicBezTo>
                    <a:pt x="-1863" y="73595"/>
                    <a:pt x="100306" y="1980"/>
                    <a:pt x="218348" y="0"/>
                  </a:cubicBezTo>
                  <a:cubicBezTo>
                    <a:pt x="458895" y="32054"/>
                    <a:pt x="684127" y="-22740"/>
                    <a:pt x="911671" y="0"/>
                  </a:cubicBezTo>
                  <a:cubicBezTo>
                    <a:pt x="1139215" y="22740"/>
                    <a:pt x="1260667" y="28789"/>
                    <a:pt x="1604994" y="0"/>
                  </a:cubicBezTo>
                  <a:cubicBezTo>
                    <a:pt x="1949321" y="-28789"/>
                    <a:pt x="2025760" y="-19689"/>
                    <a:pt x="2131919" y="0"/>
                  </a:cubicBezTo>
                  <a:cubicBezTo>
                    <a:pt x="2238079" y="19689"/>
                    <a:pt x="2564783" y="14564"/>
                    <a:pt x="2714310" y="0"/>
                  </a:cubicBezTo>
                  <a:cubicBezTo>
                    <a:pt x="2863837" y="-14564"/>
                    <a:pt x="3153077" y="-1372"/>
                    <a:pt x="3463098" y="0"/>
                  </a:cubicBezTo>
                  <a:cubicBezTo>
                    <a:pt x="3773119" y="1372"/>
                    <a:pt x="3922074" y="-1029"/>
                    <a:pt x="4045490" y="0"/>
                  </a:cubicBezTo>
                  <a:cubicBezTo>
                    <a:pt x="4168906" y="1029"/>
                    <a:pt x="4480466" y="-5325"/>
                    <a:pt x="4683347" y="0"/>
                  </a:cubicBezTo>
                  <a:cubicBezTo>
                    <a:pt x="4886228" y="5325"/>
                    <a:pt x="5359585" y="35626"/>
                    <a:pt x="5764930" y="0"/>
                  </a:cubicBezTo>
                  <a:cubicBezTo>
                    <a:pt x="5899889" y="25071"/>
                    <a:pt x="5994128" y="118383"/>
                    <a:pt x="5983278" y="218348"/>
                  </a:cubicBezTo>
                  <a:cubicBezTo>
                    <a:pt x="6001127" y="312965"/>
                    <a:pt x="5985302" y="487342"/>
                    <a:pt x="5983278" y="655032"/>
                  </a:cubicBezTo>
                  <a:cubicBezTo>
                    <a:pt x="5981254" y="822722"/>
                    <a:pt x="5999369" y="877380"/>
                    <a:pt x="5983278" y="1091716"/>
                  </a:cubicBezTo>
                  <a:cubicBezTo>
                    <a:pt x="5978547" y="1194247"/>
                    <a:pt x="5894780" y="1286765"/>
                    <a:pt x="5764930" y="1310064"/>
                  </a:cubicBezTo>
                  <a:cubicBezTo>
                    <a:pt x="5497590" y="1332084"/>
                    <a:pt x="5431921" y="1338748"/>
                    <a:pt x="5127073" y="1310064"/>
                  </a:cubicBezTo>
                  <a:cubicBezTo>
                    <a:pt x="4822225" y="1281380"/>
                    <a:pt x="4763932" y="1338803"/>
                    <a:pt x="4489216" y="1310064"/>
                  </a:cubicBezTo>
                  <a:cubicBezTo>
                    <a:pt x="4214500" y="1281325"/>
                    <a:pt x="4133248" y="1331730"/>
                    <a:pt x="3795893" y="1310064"/>
                  </a:cubicBezTo>
                  <a:cubicBezTo>
                    <a:pt x="3458538" y="1288398"/>
                    <a:pt x="3285359" y="1347727"/>
                    <a:pt x="2991639" y="1310064"/>
                  </a:cubicBezTo>
                  <a:cubicBezTo>
                    <a:pt x="2697919" y="1272401"/>
                    <a:pt x="2505538" y="1304442"/>
                    <a:pt x="2353782" y="1310064"/>
                  </a:cubicBezTo>
                  <a:cubicBezTo>
                    <a:pt x="2202026" y="1315686"/>
                    <a:pt x="1886811" y="1290050"/>
                    <a:pt x="1715925" y="1310064"/>
                  </a:cubicBezTo>
                  <a:cubicBezTo>
                    <a:pt x="1545039" y="1330078"/>
                    <a:pt x="1186940" y="1337355"/>
                    <a:pt x="1022602" y="1310064"/>
                  </a:cubicBezTo>
                  <a:cubicBezTo>
                    <a:pt x="858264" y="1282773"/>
                    <a:pt x="606903" y="1320909"/>
                    <a:pt x="218348" y="1310064"/>
                  </a:cubicBezTo>
                  <a:cubicBezTo>
                    <a:pt x="96420" y="1314859"/>
                    <a:pt x="-10150" y="1229951"/>
                    <a:pt x="0" y="1091716"/>
                  </a:cubicBezTo>
                  <a:cubicBezTo>
                    <a:pt x="20548" y="904666"/>
                    <a:pt x="3472" y="772149"/>
                    <a:pt x="0" y="646298"/>
                  </a:cubicBezTo>
                  <a:cubicBezTo>
                    <a:pt x="-3472" y="520447"/>
                    <a:pt x="-20972" y="422444"/>
                    <a:pt x="0" y="218348"/>
                  </a:cubicBezTo>
                  <a:close/>
                </a:path>
                <a:path w="5983278" h="1310064" stroke="0" extrusionOk="0">
                  <a:moveTo>
                    <a:pt x="0" y="218348"/>
                  </a:moveTo>
                  <a:cubicBezTo>
                    <a:pt x="-27231" y="89807"/>
                    <a:pt x="95387" y="15051"/>
                    <a:pt x="218348" y="0"/>
                  </a:cubicBezTo>
                  <a:cubicBezTo>
                    <a:pt x="480550" y="-30684"/>
                    <a:pt x="643366" y="16184"/>
                    <a:pt x="856205" y="0"/>
                  </a:cubicBezTo>
                  <a:cubicBezTo>
                    <a:pt x="1069044" y="-16184"/>
                    <a:pt x="1303609" y="1226"/>
                    <a:pt x="1549528" y="0"/>
                  </a:cubicBezTo>
                  <a:cubicBezTo>
                    <a:pt x="1795447" y="-1226"/>
                    <a:pt x="1846538" y="24159"/>
                    <a:pt x="2131919" y="0"/>
                  </a:cubicBezTo>
                  <a:cubicBezTo>
                    <a:pt x="2417300" y="-24159"/>
                    <a:pt x="2624842" y="19581"/>
                    <a:pt x="2880707" y="0"/>
                  </a:cubicBezTo>
                  <a:cubicBezTo>
                    <a:pt x="3136572" y="-19581"/>
                    <a:pt x="3286761" y="-20329"/>
                    <a:pt x="3463098" y="0"/>
                  </a:cubicBezTo>
                  <a:cubicBezTo>
                    <a:pt x="3639435" y="20329"/>
                    <a:pt x="3941060" y="-28634"/>
                    <a:pt x="4156421" y="0"/>
                  </a:cubicBezTo>
                  <a:cubicBezTo>
                    <a:pt x="4371782" y="28634"/>
                    <a:pt x="4696116" y="9899"/>
                    <a:pt x="4960676" y="0"/>
                  </a:cubicBezTo>
                  <a:cubicBezTo>
                    <a:pt x="5225236" y="-9899"/>
                    <a:pt x="5466476" y="2895"/>
                    <a:pt x="5764930" y="0"/>
                  </a:cubicBezTo>
                  <a:cubicBezTo>
                    <a:pt x="5867917" y="18393"/>
                    <a:pt x="5970755" y="84923"/>
                    <a:pt x="5983278" y="218348"/>
                  </a:cubicBezTo>
                  <a:cubicBezTo>
                    <a:pt x="5982780" y="413476"/>
                    <a:pt x="5985945" y="530722"/>
                    <a:pt x="5983278" y="655032"/>
                  </a:cubicBezTo>
                  <a:cubicBezTo>
                    <a:pt x="5980611" y="779342"/>
                    <a:pt x="5966948" y="902818"/>
                    <a:pt x="5983278" y="1091716"/>
                  </a:cubicBezTo>
                  <a:cubicBezTo>
                    <a:pt x="5963531" y="1212194"/>
                    <a:pt x="5883571" y="1328479"/>
                    <a:pt x="5764930" y="1310064"/>
                  </a:cubicBezTo>
                  <a:cubicBezTo>
                    <a:pt x="5635785" y="1287894"/>
                    <a:pt x="5412627" y="1286604"/>
                    <a:pt x="5182539" y="1310064"/>
                  </a:cubicBezTo>
                  <a:cubicBezTo>
                    <a:pt x="4952451" y="1333524"/>
                    <a:pt x="4815229" y="1287020"/>
                    <a:pt x="4544682" y="1310064"/>
                  </a:cubicBezTo>
                  <a:cubicBezTo>
                    <a:pt x="4274135" y="1333108"/>
                    <a:pt x="3998995" y="1282841"/>
                    <a:pt x="3851359" y="1310064"/>
                  </a:cubicBezTo>
                  <a:cubicBezTo>
                    <a:pt x="3703723" y="1337287"/>
                    <a:pt x="3334869" y="1335496"/>
                    <a:pt x="3047105" y="1310064"/>
                  </a:cubicBezTo>
                  <a:cubicBezTo>
                    <a:pt x="2759341" y="1284632"/>
                    <a:pt x="2655551" y="1309984"/>
                    <a:pt x="2464714" y="1310064"/>
                  </a:cubicBezTo>
                  <a:cubicBezTo>
                    <a:pt x="2273877" y="1310144"/>
                    <a:pt x="2081654" y="1325943"/>
                    <a:pt x="1826857" y="1310064"/>
                  </a:cubicBezTo>
                  <a:cubicBezTo>
                    <a:pt x="1572060" y="1294185"/>
                    <a:pt x="1437201" y="1309387"/>
                    <a:pt x="1189000" y="1310064"/>
                  </a:cubicBezTo>
                  <a:cubicBezTo>
                    <a:pt x="940799" y="1310741"/>
                    <a:pt x="602654" y="1320071"/>
                    <a:pt x="218348" y="1310064"/>
                  </a:cubicBezTo>
                  <a:cubicBezTo>
                    <a:pt x="88931" y="1301759"/>
                    <a:pt x="-2062" y="1214380"/>
                    <a:pt x="0" y="1091716"/>
                  </a:cubicBezTo>
                  <a:cubicBezTo>
                    <a:pt x="-6753" y="881541"/>
                    <a:pt x="6193" y="797604"/>
                    <a:pt x="0" y="663766"/>
                  </a:cubicBezTo>
                  <a:cubicBezTo>
                    <a:pt x="-6193" y="529928"/>
                    <a:pt x="-16798" y="401628"/>
                    <a:pt x="0" y="218348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b="1" kern="0">
                  <a:solidFill>
                    <a:schemeClr val="bg1"/>
                  </a:solidFill>
                  <a:latin typeface="SVN-Swashington" pitchFamily="50" charset="0"/>
                  <a:cs typeface="Times New Roman" panose="02020603050405020304" pitchFamily="18" charset="0"/>
                </a:rPr>
                <a:t>950</a:t>
              </a:r>
              <a:endParaRPr lang="en-US" sz="4000" b="1" kern="0" dirty="0">
                <a:solidFill>
                  <a:schemeClr val="bg1"/>
                </a:solidFill>
                <a:latin typeface="SVN-Swashington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5DA3101-72A5-4A96-B010-A50CE4126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0193" y="2802857"/>
              <a:ext cx="1546175" cy="79759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2CDC8A1-A908-4B21-BF4B-9F2D12474D68}"/>
              </a:ext>
            </a:extLst>
          </p:cNvPr>
          <p:cNvGrpSpPr/>
          <p:nvPr/>
        </p:nvGrpSpPr>
        <p:grpSpPr>
          <a:xfrm>
            <a:off x="6428862" y="2029516"/>
            <a:ext cx="3567500" cy="1875098"/>
            <a:chOff x="83115" y="3909315"/>
            <a:chExt cx="6296861" cy="407318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E2CC0F0-F723-4F62-98BC-E39E036211CA}"/>
                </a:ext>
              </a:extLst>
            </p:cNvPr>
            <p:cNvSpPr/>
            <p:nvPr/>
          </p:nvSpPr>
          <p:spPr>
            <a:xfrm>
              <a:off x="874985" y="4744592"/>
              <a:ext cx="5504991" cy="3237911"/>
            </a:xfrm>
            <a:custGeom>
              <a:avLst/>
              <a:gdLst>
                <a:gd name="connsiteX0" fmla="*/ 0 w 5504991"/>
                <a:gd name="connsiteY0" fmla="*/ 539663 h 3237911"/>
                <a:gd name="connsiteX1" fmla="*/ 539663 w 5504991"/>
                <a:gd name="connsiteY1" fmla="*/ 0 h 3237911"/>
                <a:gd name="connsiteX2" fmla="*/ 1083388 w 5504991"/>
                <a:gd name="connsiteY2" fmla="*/ 0 h 3237911"/>
                <a:gd name="connsiteX3" fmla="*/ 1627112 w 5504991"/>
                <a:gd name="connsiteY3" fmla="*/ 0 h 3237911"/>
                <a:gd name="connsiteX4" fmla="*/ 2303607 w 5504991"/>
                <a:gd name="connsiteY4" fmla="*/ 0 h 3237911"/>
                <a:gd name="connsiteX5" fmla="*/ 2847331 w 5504991"/>
                <a:gd name="connsiteY5" fmla="*/ 0 h 3237911"/>
                <a:gd name="connsiteX6" fmla="*/ 3435312 w 5504991"/>
                <a:gd name="connsiteY6" fmla="*/ 0 h 3237911"/>
                <a:gd name="connsiteX7" fmla="*/ 4111807 w 5504991"/>
                <a:gd name="connsiteY7" fmla="*/ 0 h 3237911"/>
                <a:gd name="connsiteX8" fmla="*/ 4965328 w 5504991"/>
                <a:gd name="connsiteY8" fmla="*/ 0 h 3237911"/>
                <a:gd name="connsiteX9" fmla="*/ 5504991 w 5504991"/>
                <a:gd name="connsiteY9" fmla="*/ 539663 h 3237911"/>
                <a:gd name="connsiteX10" fmla="*/ 5504991 w 5504991"/>
                <a:gd name="connsiteY10" fmla="*/ 1036138 h 3237911"/>
                <a:gd name="connsiteX11" fmla="*/ 5504991 w 5504991"/>
                <a:gd name="connsiteY11" fmla="*/ 1618956 h 3237911"/>
                <a:gd name="connsiteX12" fmla="*/ 5504991 w 5504991"/>
                <a:gd name="connsiteY12" fmla="*/ 2158602 h 3237911"/>
                <a:gd name="connsiteX13" fmla="*/ 5504991 w 5504991"/>
                <a:gd name="connsiteY13" fmla="*/ 2698248 h 3237911"/>
                <a:gd name="connsiteX14" fmla="*/ 4965328 w 5504991"/>
                <a:gd name="connsiteY14" fmla="*/ 3237911 h 3237911"/>
                <a:gd name="connsiteX15" fmla="*/ 4465860 w 5504991"/>
                <a:gd name="connsiteY15" fmla="*/ 3237911 h 3237911"/>
                <a:gd name="connsiteX16" fmla="*/ 3877879 w 5504991"/>
                <a:gd name="connsiteY16" fmla="*/ 3237911 h 3237911"/>
                <a:gd name="connsiteX17" fmla="*/ 3289898 w 5504991"/>
                <a:gd name="connsiteY17" fmla="*/ 3237911 h 3237911"/>
                <a:gd name="connsiteX18" fmla="*/ 2657660 w 5504991"/>
                <a:gd name="connsiteY18" fmla="*/ 3237911 h 3237911"/>
                <a:gd name="connsiteX19" fmla="*/ 2069679 w 5504991"/>
                <a:gd name="connsiteY19" fmla="*/ 3237911 h 3237911"/>
                <a:gd name="connsiteX20" fmla="*/ 1570211 w 5504991"/>
                <a:gd name="connsiteY20" fmla="*/ 3237911 h 3237911"/>
                <a:gd name="connsiteX21" fmla="*/ 539663 w 5504991"/>
                <a:gd name="connsiteY21" fmla="*/ 3237911 h 3237911"/>
                <a:gd name="connsiteX22" fmla="*/ 0 w 5504991"/>
                <a:gd name="connsiteY22" fmla="*/ 2698248 h 3237911"/>
                <a:gd name="connsiteX23" fmla="*/ 0 w 5504991"/>
                <a:gd name="connsiteY23" fmla="*/ 2158602 h 3237911"/>
                <a:gd name="connsiteX24" fmla="*/ 0 w 5504991"/>
                <a:gd name="connsiteY24" fmla="*/ 1618956 h 3237911"/>
                <a:gd name="connsiteX25" fmla="*/ 0 w 5504991"/>
                <a:gd name="connsiteY25" fmla="*/ 1057723 h 3237911"/>
                <a:gd name="connsiteX26" fmla="*/ 0 w 5504991"/>
                <a:gd name="connsiteY26" fmla="*/ 539663 h 323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04991" h="3237911" fill="none" extrusionOk="0">
                  <a:moveTo>
                    <a:pt x="0" y="539663"/>
                  </a:moveTo>
                  <a:cubicBezTo>
                    <a:pt x="-50247" y="217882"/>
                    <a:pt x="218519" y="-69933"/>
                    <a:pt x="539663" y="0"/>
                  </a:cubicBezTo>
                  <a:cubicBezTo>
                    <a:pt x="690599" y="20076"/>
                    <a:pt x="850028" y="-10537"/>
                    <a:pt x="1083388" y="0"/>
                  </a:cubicBezTo>
                  <a:cubicBezTo>
                    <a:pt x="1316749" y="10537"/>
                    <a:pt x="1387089" y="25628"/>
                    <a:pt x="1627112" y="0"/>
                  </a:cubicBezTo>
                  <a:cubicBezTo>
                    <a:pt x="1867135" y="-25628"/>
                    <a:pt x="1996212" y="7056"/>
                    <a:pt x="2303607" y="0"/>
                  </a:cubicBezTo>
                  <a:cubicBezTo>
                    <a:pt x="2611002" y="-7056"/>
                    <a:pt x="2668573" y="-5524"/>
                    <a:pt x="2847331" y="0"/>
                  </a:cubicBezTo>
                  <a:cubicBezTo>
                    <a:pt x="3026089" y="5524"/>
                    <a:pt x="3313241" y="-17546"/>
                    <a:pt x="3435312" y="0"/>
                  </a:cubicBezTo>
                  <a:cubicBezTo>
                    <a:pt x="3557383" y="17546"/>
                    <a:pt x="3897730" y="15186"/>
                    <a:pt x="4111807" y="0"/>
                  </a:cubicBezTo>
                  <a:cubicBezTo>
                    <a:pt x="4325884" y="-15186"/>
                    <a:pt x="4732853" y="5592"/>
                    <a:pt x="4965328" y="0"/>
                  </a:cubicBezTo>
                  <a:cubicBezTo>
                    <a:pt x="5264684" y="10776"/>
                    <a:pt x="5476682" y="243378"/>
                    <a:pt x="5504991" y="539663"/>
                  </a:cubicBezTo>
                  <a:cubicBezTo>
                    <a:pt x="5507306" y="731321"/>
                    <a:pt x="5527803" y="841059"/>
                    <a:pt x="5504991" y="1036138"/>
                  </a:cubicBezTo>
                  <a:cubicBezTo>
                    <a:pt x="5482179" y="1231218"/>
                    <a:pt x="5489745" y="1391102"/>
                    <a:pt x="5504991" y="1618956"/>
                  </a:cubicBezTo>
                  <a:cubicBezTo>
                    <a:pt x="5520237" y="1846810"/>
                    <a:pt x="5503154" y="2016932"/>
                    <a:pt x="5504991" y="2158602"/>
                  </a:cubicBezTo>
                  <a:cubicBezTo>
                    <a:pt x="5506828" y="2300272"/>
                    <a:pt x="5509517" y="2551205"/>
                    <a:pt x="5504991" y="2698248"/>
                  </a:cubicBezTo>
                  <a:cubicBezTo>
                    <a:pt x="5463729" y="3025237"/>
                    <a:pt x="5302298" y="3223734"/>
                    <a:pt x="4965328" y="3237911"/>
                  </a:cubicBezTo>
                  <a:cubicBezTo>
                    <a:pt x="4802716" y="3244182"/>
                    <a:pt x="4578083" y="3229529"/>
                    <a:pt x="4465860" y="3237911"/>
                  </a:cubicBezTo>
                  <a:cubicBezTo>
                    <a:pt x="4353637" y="3246293"/>
                    <a:pt x="4123481" y="3240912"/>
                    <a:pt x="3877879" y="3237911"/>
                  </a:cubicBezTo>
                  <a:cubicBezTo>
                    <a:pt x="3632277" y="3234910"/>
                    <a:pt x="3548331" y="3245930"/>
                    <a:pt x="3289898" y="3237911"/>
                  </a:cubicBezTo>
                  <a:cubicBezTo>
                    <a:pt x="3031465" y="3229892"/>
                    <a:pt x="2843490" y="3235383"/>
                    <a:pt x="2657660" y="3237911"/>
                  </a:cubicBezTo>
                  <a:cubicBezTo>
                    <a:pt x="2471830" y="3240439"/>
                    <a:pt x="2309874" y="3233473"/>
                    <a:pt x="2069679" y="3237911"/>
                  </a:cubicBezTo>
                  <a:cubicBezTo>
                    <a:pt x="1829484" y="3242349"/>
                    <a:pt x="1685675" y="3246906"/>
                    <a:pt x="1570211" y="3237911"/>
                  </a:cubicBezTo>
                  <a:cubicBezTo>
                    <a:pt x="1454747" y="3228916"/>
                    <a:pt x="969654" y="3240281"/>
                    <a:pt x="539663" y="3237911"/>
                  </a:cubicBezTo>
                  <a:cubicBezTo>
                    <a:pt x="246925" y="3205461"/>
                    <a:pt x="-20325" y="2999089"/>
                    <a:pt x="0" y="2698248"/>
                  </a:cubicBezTo>
                  <a:cubicBezTo>
                    <a:pt x="15277" y="2587798"/>
                    <a:pt x="-13826" y="2381349"/>
                    <a:pt x="0" y="2158602"/>
                  </a:cubicBezTo>
                  <a:cubicBezTo>
                    <a:pt x="13826" y="1935855"/>
                    <a:pt x="-3542" y="1785573"/>
                    <a:pt x="0" y="1618956"/>
                  </a:cubicBezTo>
                  <a:cubicBezTo>
                    <a:pt x="3542" y="1452339"/>
                    <a:pt x="-518" y="1264211"/>
                    <a:pt x="0" y="1057723"/>
                  </a:cubicBezTo>
                  <a:cubicBezTo>
                    <a:pt x="518" y="851235"/>
                    <a:pt x="24245" y="740853"/>
                    <a:pt x="0" y="539663"/>
                  </a:cubicBezTo>
                  <a:close/>
                </a:path>
                <a:path w="5504991" h="3237911" stroke="0" extrusionOk="0">
                  <a:moveTo>
                    <a:pt x="0" y="539663"/>
                  </a:moveTo>
                  <a:cubicBezTo>
                    <a:pt x="-12515" y="237961"/>
                    <a:pt x="238628" y="18964"/>
                    <a:pt x="539663" y="0"/>
                  </a:cubicBezTo>
                  <a:cubicBezTo>
                    <a:pt x="781935" y="2348"/>
                    <a:pt x="911133" y="14685"/>
                    <a:pt x="1127644" y="0"/>
                  </a:cubicBezTo>
                  <a:cubicBezTo>
                    <a:pt x="1344155" y="-14685"/>
                    <a:pt x="1470880" y="-15916"/>
                    <a:pt x="1759882" y="0"/>
                  </a:cubicBezTo>
                  <a:cubicBezTo>
                    <a:pt x="2048884" y="15916"/>
                    <a:pt x="2080108" y="4146"/>
                    <a:pt x="2303607" y="0"/>
                  </a:cubicBezTo>
                  <a:cubicBezTo>
                    <a:pt x="2527106" y="-4146"/>
                    <a:pt x="2720037" y="-14265"/>
                    <a:pt x="2980101" y="0"/>
                  </a:cubicBezTo>
                  <a:cubicBezTo>
                    <a:pt x="3240165" y="14265"/>
                    <a:pt x="3276057" y="-1138"/>
                    <a:pt x="3523826" y="0"/>
                  </a:cubicBezTo>
                  <a:cubicBezTo>
                    <a:pt x="3771596" y="1138"/>
                    <a:pt x="3862289" y="-27373"/>
                    <a:pt x="4156064" y="0"/>
                  </a:cubicBezTo>
                  <a:cubicBezTo>
                    <a:pt x="4449839" y="27373"/>
                    <a:pt x="4621641" y="-33478"/>
                    <a:pt x="4965328" y="0"/>
                  </a:cubicBezTo>
                  <a:cubicBezTo>
                    <a:pt x="5275245" y="-14850"/>
                    <a:pt x="5509512" y="236011"/>
                    <a:pt x="5504991" y="539663"/>
                  </a:cubicBezTo>
                  <a:cubicBezTo>
                    <a:pt x="5507213" y="746742"/>
                    <a:pt x="5504666" y="891694"/>
                    <a:pt x="5504991" y="1014552"/>
                  </a:cubicBezTo>
                  <a:cubicBezTo>
                    <a:pt x="5505316" y="1137410"/>
                    <a:pt x="5515286" y="1419922"/>
                    <a:pt x="5504991" y="1575784"/>
                  </a:cubicBezTo>
                  <a:cubicBezTo>
                    <a:pt x="5494696" y="1731646"/>
                    <a:pt x="5498956" y="1997366"/>
                    <a:pt x="5504991" y="2115430"/>
                  </a:cubicBezTo>
                  <a:cubicBezTo>
                    <a:pt x="5511026" y="2233494"/>
                    <a:pt x="5509116" y="2477503"/>
                    <a:pt x="5504991" y="2698248"/>
                  </a:cubicBezTo>
                  <a:cubicBezTo>
                    <a:pt x="5463821" y="2950635"/>
                    <a:pt x="5239234" y="3235880"/>
                    <a:pt x="4965328" y="3237911"/>
                  </a:cubicBezTo>
                  <a:cubicBezTo>
                    <a:pt x="4655504" y="3218661"/>
                    <a:pt x="4522968" y="3244549"/>
                    <a:pt x="4333090" y="3237911"/>
                  </a:cubicBezTo>
                  <a:cubicBezTo>
                    <a:pt x="4143212" y="3231273"/>
                    <a:pt x="3882119" y="3235917"/>
                    <a:pt x="3700852" y="3237911"/>
                  </a:cubicBezTo>
                  <a:cubicBezTo>
                    <a:pt x="3519585" y="3239905"/>
                    <a:pt x="3318499" y="3255692"/>
                    <a:pt x="2980101" y="3237911"/>
                  </a:cubicBezTo>
                  <a:cubicBezTo>
                    <a:pt x="2641703" y="3220130"/>
                    <a:pt x="2641407" y="3218328"/>
                    <a:pt x="2436377" y="3237911"/>
                  </a:cubicBezTo>
                  <a:cubicBezTo>
                    <a:pt x="2231347" y="3257494"/>
                    <a:pt x="2042918" y="3224757"/>
                    <a:pt x="1848395" y="3237911"/>
                  </a:cubicBezTo>
                  <a:cubicBezTo>
                    <a:pt x="1653872" y="3251065"/>
                    <a:pt x="1511127" y="3214089"/>
                    <a:pt x="1260414" y="3237911"/>
                  </a:cubicBezTo>
                  <a:cubicBezTo>
                    <a:pt x="1009701" y="3261733"/>
                    <a:pt x="770902" y="3253502"/>
                    <a:pt x="539663" y="3237911"/>
                  </a:cubicBezTo>
                  <a:cubicBezTo>
                    <a:pt x="188430" y="3187874"/>
                    <a:pt x="-48930" y="3045504"/>
                    <a:pt x="0" y="2698248"/>
                  </a:cubicBezTo>
                  <a:cubicBezTo>
                    <a:pt x="12884" y="2522511"/>
                    <a:pt x="-8395" y="2303318"/>
                    <a:pt x="0" y="2180188"/>
                  </a:cubicBezTo>
                  <a:cubicBezTo>
                    <a:pt x="8395" y="2057058"/>
                    <a:pt x="15811" y="1866627"/>
                    <a:pt x="0" y="1618956"/>
                  </a:cubicBezTo>
                  <a:cubicBezTo>
                    <a:pt x="-15811" y="1371285"/>
                    <a:pt x="-23405" y="1242322"/>
                    <a:pt x="0" y="1144067"/>
                  </a:cubicBezTo>
                  <a:cubicBezTo>
                    <a:pt x="23405" y="1045812"/>
                    <a:pt x="-7473" y="705041"/>
                    <a:pt x="0" y="53966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b="1" kern="0">
                  <a:solidFill>
                    <a:schemeClr val="bg1"/>
                  </a:solidFill>
                  <a:latin typeface="SVN-Swashington" pitchFamily="50" charset="0"/>
                  <a:cs typeface="Times New Roman" panose="02020603050405020304" pitchFamily="18" charset="0"/>
                </a:rPr>
                <a:t>0,95</a:t>
              </a:r>
              <a:endParaRPr lang="en-US" sz="4000" b="1" kern="0" dirty="0">
                <a:solidFill>
                  <a:schemeClr val="bg1"/>
                </a:solidFill>
                <a:latin typeface="SVN-Swashington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64F69C8-DC4A-4604-B3A4-199E6AF5A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15" y="3909315"/>
              <a:ext cx="1253655" cy="1886265"/>
            </a:xfrm>
            <a:prstGeom prst="rect">
              <a:avLst/>
            </a:prstGeom>
          </p:spPr>
        </p:pic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4AC3C758-382E-4DF8-B515-E90722872A6D}"/>
              </a:ext>
            </a:extLst>
          </p:cNvPr>
          <p:cNvSpPr/>
          <p:nvPr/>
        </p:nvSpPr>
        <p:spPr>
          <a:xfrm>
            <a:off x="2326661" y="796784"/>
            <a:ext cx="768277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C00000"/>
                </a:solidFill>
                <a:latin typeface="SVN-Swashington" pitchFamily="50" charset="0"/>
                <a:cs typeface="Times New Roman" panose="02020603050405020304" pitchFamily="18" charset="0"/>
              </a:rPr>
              <a:t>Kết quả của phép chia: 9,5 : 0,01</a:t>
            </a:r>
            <a:endParaRPr lang="vi-VN" sz="4400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5CBEC8B-547B-4550-AA45-9C3D99F7CE48}"/>
              </a:ext>
            </a:extLst>
          </p:cNvPr>
          <p:cNvGrpSpPr/>
          <p:nvPr/>
        </p:nvGrpSpPr>
        <p:grpSpPr>
          <a:xfrm>
            <a:off x="6462291" y="4294807"/>
            <a:ext cx="3547142" cy="1875098"/>
            <a:chOff x="119053" y="3909315"/>
            <a:chExt cx="6260928" cy="4073188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340CC7C-B18C-4AA7-A113-EA96E6D28750}"/>
                </a:ext>
              </a:extLst>
            </p:cNvPr>
            <p:cNvSpPr/>
            <p:nvPr/>
          </p:nvSpPr>
          <p:spPr>
            <a:xfrm>
              <a:off x="874989" y="4744592"/>
              <a:ext cx="5504992" cy="3237911"/>
            </a:xfrm>
            <a:custGeom>
              <a:avLst/>
              <a:gdLst>
                <a:gd name="connsiteX0" fmla="*/ 0 w 5504992"/>
                <a:gd name="connsiteY0" fmla="*/ 539663 h 3237911"/>
                <a:gd name="connsiteX1" fmla="*/ 539663 w 5504992"/>
                <a:gd name="connsiteY1" fmla="*/ 0 h 3237911"/>
                <a:gd name="connsiteX2" fmla="*/ 1083388 w 5504992"/>
                <a:gd name="connsiteY2" fmla="*/ 0 h 3237911"/>
                <a:gd name="connsiteX3" fmla="*/ 1627112 w 5504992"/>
                <a:gd name="connsiteY3" fmla="*/ 0 h 3237911"/>
                <a:gd name="connsiteX4" fmla="*/ 2303607 w 5504992"/>
                <a:gd name="connsiteY4" fmla="*/ 0 h 3237911"/>
                <a:gd name="connsiteX5" fmla="*/ 2847332 w 5504992"/>
                <a:gd name="connsiteY5" fmla="*/ 0 h 3237911"/>
                <a:gd name="connsiteX6" fmla="*/ 3435313 w 5504992"/>
                <a:gd name="connsiteY6" fmla="*/ 0 h 3237911"/>
                <a:gd name="connsiteX7" fmla="*/ 4111808 w 5504992"/>
                <a:gd name="connsiteY7" fmla="*/ 0 h 3237911"/>
                <a:gd name="connsiteX8" fmla="*/ 4965329 w 5504992"/>
                <a:gd name="connsiteY8" fmla="*/ 0 h 3237911"/>
                <a:gd name="connsiteX9" fmla="*/ 5504992 w 5504992"/>
                <a:gd name="connsiteY9" fmla="*/ 539663 h 3237911"/>
                <a:gd name="connsiteX10" fmla="*/ 5504992 w 5504992"/>
                <a:gd name="connsiteY10" fmla="*/ 1036138 h 3237911"/>
                <a:gd name="connsiteX11" fmla="*/ 5504992 w 5504992"/>
                <a:gd name="connsiteY11" fmla="*/ 1618956 h 3237911"/>
                <a:gd name="connsiteX12" fmla="*/ 5504992 w 5504992"/>
                <a:gd name="connsiteY12" fmla="*/ 2158602 h 3237911"/>
                <a:gd name="connsiteX13" fmla="*/ 5504992 w 5504992"/>
                <a:gd name="connsiteY13" fmla="*/ 2698248 h 3237911"/>
                <a:gd name="connsiteX14" fmla="*/ 4965329 w 5504992"/>
                <a:gd name="connsiteY14" fmla="*/ 3237911 h 3237911"/>
                <a:gd name="connsiteX15" fmla="*/ 4465861 w 5504992"/>
                <a:gd name="connsiteY15" fmla="*/ 3237911 h 3237911"/>
                <a:gd name="connsiteX16" fmla="*/ 3877880 w 5504992"/>
                <a:gd name="connsiteY16" fmla="*/ 3237911 h 3237911"/>
                <a:gd name="connsiteX17" fmla="*/ 3289898 w 5504992"/>
                <a:gd name="connsiteY17" fmla="*/ 3237911 h 3237911"/>
                <a:gd name="connsiteX18" fmla="*/ 2657660 w 5504992"/>
                <a:gd name="connsiteY18" fmla="*/ 3237911 h 3237911"/>
                <a:gd name="connsiteX19" fmla="*/ 2069679 w 5504992"/>
                <a:gd name="connsiteY19" fmla="*/ 3237911 h 3237911"/>
                <a:gd name="connsiteX20" fmla="*/ 1570211 w 5504992"/>
                <a:gd name="connsiteY20" fmla="*/ 3237911 h 3237911"/>
                <a:gd name="connsiteX21" fmla="*/ 539663 w 5504992"/>
                <a:gd name="connsiteY21" fmla="*/ 3237911 h 3237911"/>
                <a:gd name="connsiteX22" fmla="*/ 0 w 5504992"/>
                <a:gd name="connsiteY22" fmla="*/ 2698248 h 3237911"/>
                <a:gd name="connsiteX23" fmla="*/ 0 w 5504992"/>
                <a:gd name="connsiteY23" fmla="*/ 2158602 h 3237911"/>
                <a:gd name="connsiteX24" fmla="*/ 0 w 5504992"/>
                <a:gd name="connsiteY24" fmla="*/ 1618956 h 3237911"/>
                <a:gd name="connsiteX25" fmla="*/ 0 w 5504992"/>
                <a:gd name="connsiteY25" fmla="*/ 1057723 h 3237911"/>
                <a:gd name="connsiteX26" fmla="*/ 0 w 5504992"/>
                <a:gd name="connsiteY26" fmla="*/ 539663 h 323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504992" h="3237911" fill="none" extrusionOk="0">
                  <a:moveTo>
                    <a:pt x="0" y="539663"/>
                  </a:moveTo>
                  <a:cubicBezTo>
                    <a:pt x="-50247" y="217882"/>
                    <a:pt x="218519" y="-69933"/>
                    <a:pt x="539663" y="0"/>
                  </a:cubicBezTo>
                  <a:cubicBezTo>
                    <a:pt x="690599" y="20076"/>
                    <a:pt x="850028" y="-10537"/>
                    <a:pt x="1083388" y="0"/>
                  </a:cubicBezTo>
                  <a:cubicBezTo>
                    <a:pt x="1316749" y="10537"/>
                    <a:pt x="1387089" y="25628"/>
                    <a:pt x="1627112" y="0"/>
                  </a:cubicBezTo>
                  <a:cubicBezTo>
                    <a:pt x="1867135" y="-25628"/>
                    <a:pt x="1996212" y="7056"/>
                    <a:pt x="2303607" y="0"/>
                  </a:cubicBezTo>
                  <a:cubicBezTo>
                    <a:pt x="2611002" y="-7056"/>
                    <a:pt x="2665675" y="-12145"/>
                    <a:pt x="2847332" y="0"/>
                  </a:cubicBezTo>
                  <a:cubicBezTo>
                    <a:pt x="3028989" y="12145"/>
                    <a:pt x="3313242" y="-17546"/>
                    <a:pt x="3435313" y="0"/>
                  </a:cubicBezTo>
                  <a:cubicBezTo>
                    <a:pt x="3557384" y="17546"/>
                    <a:pt x="3897731" y="15186"/>
                    <a:pt x="4111808" y="0"/>
                  </a:cubicBezTo>
                  <a:cubicBezTo>
                    <a:pt x="4325885" y="-15186"/>
                    <a:pt x="4732854" y="5592"/>
                    <a:pt x="4965329" y="0"/>
                  </a:cubicBezTo>
                  <a:cubicBezTo>
                    <a:pt x="5264685" y="10776"/>
                    <a:pt x="5476683" y="243378"/>
                    <a:pt x="5504992" y="539663"/>
                  </a:cubicBezTo>
                  <a:cubicBezTo>
                    <a:pt x="5507307" y="731321"/>
                    <a:pt x="5527804" y="841059"/>
                    <a:pt x="5504992" y="1036138"/>
                  </a:cubicBezTo>
                  <a:cubicBezTo>
                    <a:pt x="5482180" y="1231218"/>
                    <a:pt x="5489746" y="1391102"/>
                    <a:pt x="5504992" y="1618956"/>
                  </a:cubicBezTo>
                  <a:cubicBezTo>
                    <a:pt x="5520238" y="1846810"/>
                    <a:pt x="5503155" y="2016932"/>
                    <a:pt x="5504992" y="2158602"/>
                  </a:cubicBezTo>
                  <a:cubicBezTo>
                    <a:pt x="5506829" y="2300272"/>
                    <a:pt x="5509518" y="2551205"/>
                    <a:pt x="5504992" y="2698248"/>
                  </a:cubicBezTo>
                  <a:cubicBezTo>
                    <a:pt x="5463730" y="3025237"/>
                    <a:pt x="5302299" y="3223734"/>
                    <a:pt x="4965329" y="3237911"/>
                  </a:cubicBezTo>
                  <a:cubicBezTo>
                    <a:pt x="4802717" y="3244182"/>
                    <a:pt x="4578084" y="3229529"/>
                    <a:pt x="4465861" y="3237911"/>
                  </a:cubicBezTo>
                  <a:cubicBezTo>
                    <a:pt x="4353638" y="3246293"/>
                    <a:pt x="4123482" y="3240912"/>
                    <a:pt x="3877880" y="3237911"/>
                  </a:cubicBezTo>
                  <a:cubicBezTo>
                    <a:pt x="3632278" y="3234910"/>
                    <a:pt x="3552792" y="3252985"/>
                    <a:pt x="3289898" y="3237911"/>
                  </a:cubicBezTo>
                  <a:cubicBezTo>
                    <a:pt x="3027004" y="3222837"/>
                    <a:pt x="2843490" y="3235383"/>
                    <a:pt x="2657660" y="3237911"/>
                  </a:cubicBezTo>
                  <a:cubicBezTo>
                    <a:pt x="2471830" y="3240439"/>
                    <a:pt x="2309874" y="3233473"/>
                    <a:pt x="2069679" y="3237911"/>
                  </a:cubicBezTo>
                  <a:cubicBezTo>
                    <a:pt x="1829484" y="3242349"/>
                    <a:pt x="1685675" y="3246906"/>
                    <a:pt x="1570211" y="3237911"/>
                  </a:cubicBezTo>
                  <a:cubicBezTo>
                    <a:pt x="1454747" y="3228916"/>
                    <a:pt x="969654" y="3240281"/>
                    <a:pt x="539663" y="3237911"/>
                  </a:cubicBezTo>
                  <a:cubicBezTo>
                    <a:pt x="246925" y="3205461"/>
                    <a:pt x="-20325" y="2999089"/>
                    <a:pt x="0" y="2698248"/>
                  </a:cubicBezTo>
                  <a:cubicBezTo>
                    <a:pt x="15277" y="2587798"/>
                    <a:pt x="-13826" y="2381349"/>
                    <a:pt x="0" y="2158602"/>
                  </a:cubicBezTo>
                  <a:cubicBezTo>
                    <a:pt x="13826" y="1935855"/>
                    <a:pt x="-3542" y="1785573"/>
                    <a:pt x="0" y="1618956"/>
                  </a:cubicBezTo>
                  <a:cubicBezTo>
                    <a:pt x="3542" y="1452339"/>
                    <a:pt x="-518" y="1264211"/>
                    <a:pt x="0" y="1057723"/>
                  </a:cubicBezTo>
                  <a:cubicBezTo>
                    <a:pt x="518" y="851235"/>
                    <a:pt x="24245" y="740853"/>
                    <a:pt x="0" y="539663"/>
                  </a:cubicBezTo>
                  <a:close/>
                </a:path>
                <a:path w="5504992" h="3237911" stroke="0" extrusionOk="0">
                  <a:moveTo>
                    <a:pt x="0" y="539663"/>
                  </a:moveTo>
                  <a:cubicBezTo>
                    <a:pt x="-12515" y="237961"/>
                    <a:pt x="238628" y="18964"/>
                    <a:pt x="539663" y="0"/>
                  </a:cubicBezTo>
                  <a:cubicBezTo>
                    <a:pt x="781935" y="2348"/>
                    <a:pt x="911133" y="14685"/>
                    <a:pt x="1127644" y="0"/>
                  </a:cubicBezTo>
                  <a:cubicBezTo>
                    <a:pt x="1344155" y="-14685"/>
                    <a:pt x="1470880" y="-15916"/>
                    <a:pt x="1759882" y="0"/>
                  </a:cubicBezTo>
                  <a:cubicBezTo>
                    <a:pt x="2048884" y="15916"/>
                    <a:pt x="2080108" y="4146"/>
                    <a:pt x="2303607" y="0"/>
                  </a:cubicBezTo>
                  <a:cubicBezTo>
                    <a:pt x="2527106" y="-4146"/>
                    <a:pt x="2716512" y="-18836"/>
                    <a:pt x="2980102" y="0"/>
                  </a:cubicBezTo>
                  <a:cubicBezTo>
                    <a:pt x="3243693" y="18836"/>
                    <a:pt x="3276769" y="-809"/>
                    <a:pt x="3523826" y="0"/>
                  </a:cubicBezTo>
                  <a:cubicBezTo>
                    <a:pt x="3770883" y="809"/>
                    <a:pt x="3862289" y="-27373"/>
                    <a:pt x="4156064" y="0"/>
                  </a:cubicBezTo>
                  <a:cubicBezTo>
                    <a:pt x="4449839" y="27373"/>
                    <a:pt x="4618543" y="-38512"/>
                    <a:pt x="4965329" y="0"/>
                  </a:cubicBezTo>
                  <a:cubicBezTo>
                    <a:pt x="5275246" y="-14850"/>
                    <a:pt x="5509513" y="236011"/>
                    <a:pt x="5504992" y="539663"/>
                  </a:cubicBezTo>
                  <a:cubicBezTo>
                    <a:pt x="5507214" y="746742"/>
                    <a:pt x="5504667" y="891694"/>
                    <a:pt x="5504992" y="1014552"/>
                  </a:cubicBezTo>
                  <a:cubicBezTo>
                    <a:pt x="5505317" y="1137410"/>
                    <a:pt x="5515287" y="1419922"/>
                    <a:pt x="5504992" y="1575784"/>
                  </a:cubicBezTo>
                  <a:cubicBezTo>
                    <a:pt x="5494697" y="1731646"/>
                    <a:pt x="5498957" y="1997366"/>
                    <a:pt x="5504992" y="2115430"/>
                  </a:cubicBezTo>
                  <a:cubicBezTo>
                    <a:pt x="5511027" y="2233494"/>
                    <a:pt x="5509117" y="2477503"/>
                    <a:pt x="5504992" y="2698248"/>
                  </a:cubicBezTo>
                  <a:cubicBezTo>
                    <a:pt x="5463822" y="2950635"/>
                    <a:pt x="5239235" y="3235880"/>
                    <a:pt x="4965329" y="3237911"/>
                  </a:cubicBezTo>
                  <a:cubicBezTo>
                    <a:pt x="4655505" y="3218661"/>
                    <a:pt x="4522969" y="3244549"/>
                    <a:pt x="4333091" y="3237911"/>
                  </a:cubicBezTo>
                  <a:cubicBezTo>
                    <a:pt x="4143213" y="3231273"/>
                    <a:pt x="3882120" y="3235917"/>
                    <a:pt x="3700853" y="3237911"/>
                  </a:cubicBezTo>
                  <a:cubicBezTo>
                    <a:pt x="3519586" y="3239905"/>
                    <a:pt x="3318500" y="3255692"/>
                    <a:pt x="2980102" y="3237911"/>
                  </a:cubicBezTo>
                  <a:cubicBezTo>
                    <a:pt x="2641704" y="3220130"/>
                    <a:pt x="2644104" y="3220903"/>
                    <a:pt x="2436377" y="3237911"/>
                  </a:cubicBezTo>
                  <a:cubicBezTo>
                    <a:pt x="2228650" y="3254919"/>
                    <a:pt x="2040945" y="3224179"/>
                    <a:pt x="1848396" y="3237911"/>
                  </a:cubicBezTo>
                  <a:cubicBezTo>
                    <a:pt x="1655847" y="3251643"/>
                    <a:pt x="1513748" y="3217434"/>
                    <a:pt x="1260414" y="3237911"/>
                  </a:cubicBezTo>
                  <a:cubicBezTo>
                    <a:pt x="1007080" y="3258388"/>
                    <a:pt x="770902" y="3253502"/>
                    <a:pt x="539663" y="3237911"/>
                  </a:cubicBezTo>
                  <a:cubicBezTo>
                    <a:pt x="188430" y="3187874"/>
                    <a:pt x="-48930" y="3045504"/>
                    <a:pt x="0" y="2698248"/>
                  </a:cubicBezTo>
                  <a:cubicBezTo>
                    <a:pt x="12884" y="2522511"/>
                    <a:pt x="-8395" y="2303318"/>
                    <a:pt x="0" y="2180188"/>
                  </a:cubicBezTo>
                  <a:cubicBezTo>
                    <a:pt x="8395" y="2057058"/>
                    <a:pt x="15811" y="1866627"/>
                    <a:pt x="0" y="1618956"/>
                  </a:cubicBezTo>
                  <a:cubicBezTo>
                    <a:pt x="-15811" y="1371285"/>
                    <a:pt x="-23405" y="1242322"/>
                    <a:pt x="0" y="1144067"/>
                  </a:cubicBezTo>
                  <a:cubicBezTo>
                    <a:pt x="23405" y="1045812"/>
                    <a:pt x="-7473" y="705041"/>
                    <a:pt x="0" y="53966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4000" b="1" kern="0">
                  <a:solidFill>
                    <a:schemeClr val="bg1"/>
                  </a:solidFill>
                  <a:latin typeface="SVN-Swashington" pitchFamily="50" charset="0"/>
                  <a:cs typeface="Times New Roman" panose="02020603050405020304" pitchFamily="18" charset="0"/>
                </a:rPr>
                <a:t>95</a:t>
              </a:r>
              <a:endParaRPr lang="en-US" sz="4000" b="1" kern="0" dirty="0">
                <a:solidFill>
                  <a:schemeClr val="bg1"/>
                </a:solidFill>
                <a:latin typeface="SVN-Swashington" pitchFamily="50" charset="0"/>
                <a:cs typeface="Times New Roman" panose="02020603050405020304" pitchFamily="18" charset="0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715D962-5B7D-4090-A189-C55EE409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9053" y="3909315"/>
              <a:ext cx="1219325" cy="1886265"/>
            </a:xfrm>
            <a:prstGeom prst="rect">
              <a:avLst/>
            </a:prstGeom>
          </p:spPr>
        </p:pic>
      </p:grpSp>
      <p:pic>
        <p:nvPicPr>
          <p:cNvPr id="45" name="Picture 7">
            <a:extLst>
              <a:ext uri="{FF2B5EF4-FFF2-40B4-BE49-F238E27FC236}">
                <a16:creationId xmlns:a16="http://schemas.microsoft.com/office/drawing/2014/main" id="{6C66403B-F5C9-91BA-613F-47200FBE62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488746" y="1082472"/>
            <a:ext cx="5214508" cy="4693056"/>
          </a:xfrm>
          <a:prstGeom prst="rect">
            <a:avLst/>
          </a:prstGeom>
        </p:spPr>
      </p:pic>
      <p:pic>
        <p:nvPicPr>
          <p:cNvPr id="46" name="Picture 3">
            <a:hlinkClick r:id="rId16" action="ppaction://hlinksldjump"/>
            <a:extLst>
              <a:ext uri="{FF2B5EF4-FFF2-40B4-BE49-F238E27FC236}">
                <a16:creationId xmlns:a16="http://schemas.microsoft.com/office/drawing/2014/main" id="{56137835-AECE-3FA9-3D18-ECAD91E255B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21243759">
            <a:off x="208529" y="4172169"/>
            <a:ext cx="1824792" cy="259842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 descr="组 7">
            <a:extLst>
              <a:ext uri="{FF2B5EF4-FFF2-40B4-BE49-F238E27FC236}">
                <a16:creationId xmlns:a16="http://schemas.microsoft.com/office/drawing/2014/main" id="{87F4898E-FDCC-C6C2-9ECA-4016AF2B2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6" name="组合 19">
            <a:extLst>
              <a:ext uri="{FF2B5EF4-FFF2-40B4-BE49-F238E27FC236}">
                <a16:creationId xmlns:a16="http://schemas.microsoft.com/office/drawing/2014/main" id="{B0BAE9B2-B364-BC69-D65D-AF5691E93B83}"/>
              </a:ext>
            </a:extLst>
          </p:cNvPr>
          <p:cNvGrpSpPr/>
          <p:nvPr/>
        </p:nvGrpSpPr>
        <p:grpSpPr>
          <a:xfrm>
            <a:off x="22860" y="3161030"/>
            <a:ext cx="12185015" cy="3695700"/>
            <a:chOff x="36" y="4978"/>
            <a:chExt cx="19189" cy="5820"/>
          </a:xfrm>
        </p:grpSpPr>
        <p:pic>
          <p:nvPicPr>
            <p:cNvPr id="7" name="图片 21" descr="组 9">
              <a:extLst>
                <a:ext uri="{FF2B5EF4-FFF2-40B4-BE49-F238E27FC236}">
                  <a16:creationId xmlns:a16="http://schemas.microsoft.com/office/drawing/2014/main" id="{13B6ED95-682F-884E-5A08-8F4571C13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9373"/>
            <a:stretch>
              <a:fillRect/>
            </a:stretch>
          </p:blipFill>
          <p:spPr>
            <a:xfrm rot="16200000">
              <a:off x="12458" y="4031"/>
              <a:ext cx="5821" cy="771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22" descr="组 9">
              <a:extLst>
                <a:ext uri="{FF2B5EF4-FFF2-40B4-BE49-F238E27FC236}">
                  <a16:creationId xmlns:a16="http://schemas.microsoft.com/office/drawing/2014/main" id="{8E3222FE-DED2-02ED-A2D6-C020DC6B0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9373"/>
            <a:stretch>
              <a:fillRect/>
            </a:stretch>
          </p:blipFill>
          <p:spPr>
            <a:xfrm rot="5400000" flipH="1">
              <a:off x="983" y="4031"/>
              <a:ext cx="5821" cy="771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组合 53">
            <a:extLst>
              <a:ext uri="{FF2B5EF4-FFF2-40B4-BE49-F238E27FC236}">
                <a16:creationId xmlns:a16="http://schemas.microsoft.com/office/drawing/2014/main" id="{ACA8C879-D652-56F4-27C6-96C6523964E9}"/>
              </a:ext>
            </a:extLst>
          </p:cNvPr>
          <p:cNvGrpSpPr/>
          <p:nvPr/>
        </p:nvGrpSpPr>
        <p:grpSpPr>
          <a:xfrm>
            <a:off x="-99060" y="73025"/>
            <a:ext cx="12390120" cy="3055620"/>
            <a:chOff x="-167" y="0"/>
            <a:chExt cx="19512" cy="48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" name="图片 42" descr="组 6">
              <a:extLst>
                <a:ext uri="{FF2B5EF4-FFF2-40B4-BE49-F238E27FC236}">
                  <a16:creationId xmlns:a16="http://schemas.microsoft.com/office/drawing/2014/main" id="{D927DC16-76AD-62A1-EB9E-4A450AA0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11" name="图片 40" descr="组 6">
              <a:extLst>
                <a:ext uri="{FF2B5EF4-FFF2-40B4-BE49-F238E27FC236}">
                  <a16:creationId xmlns:a16="http://schemas.microsoft.com/office/drawing/2014/main" id="{32F09B61-50F4-F5CC-8837-4D88D5201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grpSp>
        <p:nvGrpSpPr>
          <p:cNvPr id="35" name="Group 2">
            <a:extLst>
              <a:ext uri="{FF2B5EF4-FFF2-40B4-BE49-F238E27FC236}">
                <a16:creationId xmlns:a16="http://schemas.microsoft.com/office/drawing/2014/main" id="{DA4029C9-0839-4C54-8D79-2E80F3DFF280}"/>
              </a:ext>
            </a:extLst>
          </p:cNvPr>
          <p:cNvGrpSpPr/>
          <p:nvPr/>
        </p:nvGrpSpPr>
        <p:grpSpPr>
          <a:xfrm>
            <a:off x="252044" y="229727"/>
            <a:ext cx="11687912" cy="6398546"/>
            <a:chOff x="0" y="0"/>
            <a:chExt cx="9041072" cy="4584205"/>
          </a:xfrm>
        </p:grpSpPr>
        <p:sp>
          <p:nvSpPr>
            <p:cNvPr id="36" name="Freeform 3">
              <a:extLst>
                <a:ext uri="{FF2B5EF4-FFF2-40B4-BE49-F238E27FC236}">
                  <a16:creationId xmlns:a16="http://schemas.microsoft.com/office/drawing/2014/main" id="{488AD886-2213-4945-8111-04013FB5C1F3}"/>
                </a:ext>
              </a:extLst>
            </p:cNvPr>
            <p:cNvSpPr/>
            <p:nvPr/>
          </p:nvSpPr>
          <p:spPr>
            <a:xfrm>
              <a:off x="0" y="0"/>
              <a:ext cx="9041071" cy="4584205"/>
            </a:xfrm>
            <a:custGeom>
              <a:avLst/>
              <a:gdLst/>
              <a:ahLst/>
              <a:cxnLst/>
              <a:rect l="l" t="t" r="r" b="b"/>
              <a:pathLst>
                <a:path w="9041071" h="4584205">
                  <a:moveTo>
                    <a:pt x="0" y="0"/>
                  </a:moveTo>
                  <a:lnTo>
                    <a:pt x="0" y="4584205"/>
                  </a:lnTo>
                  <a:lnTo>
                    <a:pt x="9041071" y="4584205"/>
                  </a:lnTo>
                  <a:lnTo>
                    <a:pt x="9041071" y="0"/>
                  </a:lnTo>
                  <a:lnTo>
                    <a:pt x="0" y="0"/>
                  </a:lnTo>
                  <a:close/>
                  <a:moveTo>
                    <a:pt x="8980112" y="4523245"/>
                  </a:moveTo>
                  <a:lnTo>
                    <a:pt x="59690" y="4523245"/>
                  </a:lnTo>
                  <a:lnTo>
                    <a:pt x="59690" y="59690"/>
                  </a:lnTo>
                  <a:lnTo>
                    <a:pt x="8980112" y="59690"/>
                  </a:lnTo>
                  <a:lnTo>
                    <a:pt x="8980112" y="4523245"/>
                  </a:lnTo>
                  <a:close/>
                </a:path>
              </a:pathLst>
            </a:custGeom>
            <a:solidFill>
              <a:srgbClr val="B4E197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91231" y="1697567"/>
            <a:ext cx="461387" cy="47936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543474" y="1491602"/>
            <a:ext cx="396482" cy="41193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35896" y="1654296"/>
            <a:ext cx="283206" cy="2942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3499" y="5997241"/>
            <a:ext cx="461387" cy="47936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82973" y="5837210"/>
            <a:ext cx="461387" cy="47936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421932" y="3545228"/>
            <a:ext cx="635969" cy="66074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26375" y="96290"/>
            <a:ext cx="635969" cy="66074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4235372" y="363164"/>
            <a:ext cx="635969" cy="66074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3233" y="3389365"/>
            <a:ext cx="635969" cy="660747"/>
          </a:xfrm>
          <a:prstGeom prst="rect">
            <a:avLst/>
          </a:prstGeom>
        </p:spPr>
      </p:pic>
      <p:pic>
        <p:nvPicPr>
          <p:cNvPr id="39" name="图片 17">
            <a:extLst>
              <a:ext uri="{FF2B5EF4-FFF2-40B4-BE49-F238E27FC236}">
                <a16:creationId xmlns:a16="http://schemas.microsoft.com/office/drawing/2014/main" id="{27CF212C-7FF1-4362-8E9B-0728D5CE55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5" r="51051" b="34444"/>
          <a:stretch/>
        </p:blipFill>
        <p:spPr>
          <a:xfrm>
            <a:off x="6147310" y="1055229"/>
            <a:ext cx="2237730" cy="1637079"/>
          </a:xfrm>
          <a:prstGeom prst="rect">
            <a:avLst/>
          </a:prstGeom>
        </p:spPr>
      </p:pic>
      <p:pic>
        <p:nvPicPr>
          <p:cNvPr id="40" name="图片 17">
            <a:extLst>
              <a:ext uri="{FF2B5EF4-FFF2-40B4-BE49-F238E27FC236}">
                <a16:creationId xmlns:a16="http://schemas.microsoft.com/office/drawing/2014/main" id="{ADA7663A-F6F6-404E-BBEE-673D4C157B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5" r="51051" b="34444"/>
          <a:stretch/>
        </p:blipFill>
        <p:spPr>
          <a:xfrm>
            <a:off x="6147310" y="1055229"/>
            <a:ext cx="2237730" cy="1637079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FBC99A5-F333-4868-8EA7-FE032C266B4B}"/>
              </a:ext>
            </a:extLst>
          </p:cNvPr>
          <p:cNvSpPr/>
          <p:nvPr/>
        </p:nvSpPr>
        <p:spPr>
          <a:xfrm>
            <a:off x="900574" y="1015123"/>
            <a:ext cx="10390854" cy="162765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 cap="flat" cmpd="sng" algn="ctr">
            <a:solidFill>
              <a:srgbClr val="277945"/>
            </a:solidFill>
            <a:prstDash val="dashDot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SVN-Swashington" pitchFamily="50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6BEC1B3-E224-4553-9BB9-1E40D1E40015}"/>
              </a:ext>
            </a:extLst>
          </p:cNvPr>
          <p:cNvGrpSpPr/>
          <p:nvPr/>
        </p:nvGrpSpPr>
        <p:grpSpPr>
          <a:xfrm>
            <a:off x="2128049" y="2697125"/>
            <a:ext cx="3459584" cy="1648273"/>
            <a:chOff x="-103858" y="2867937"/>
            <a:chExt cx="4629552" cy="3324034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EE63BB6-7839-4644-885A-A88F26F24968}"/>
                </a:ext>
              </a:extLst>
            </p:cNvPr>
            <p:cNvSpPr/>
            <p:nvPr/>
          </p:nvSpPr>
          <p:spPr>
            <a:xfrm>
              <a:off x="573398" y="3771257"/>
              <a:ext cx="3952296" cy="2420714"/>
            </a:xfrm>
            <a:custGeom>
              <a:avLst/>
              <a:gdLst>
                <a:gd name="connsiteX0" fmla="*/ 0 w 3952296"/>
                <a:gd name="connsiteY0" fmla="*/ 403460 h 2420714"/>
                <a:gd name="connsiteX1" fmla="*/ 403460 w 3952296"/>
                <a:gd name="connsiteY1" fmla="*/ 0 h 2420714"/>
                <a:gd name="connsiteX2" fmla="*/ 1001081 w 3952296"/>
                <a:gd name="connsiteY2" fmla="*/ 0 h 2420714"/>
                <a:gd name="connsiteX3" fmla="*/ 1661610 w 3952296"/>
                <a:gd name="connsiteY3" fmla="*/ 0 h 2420714"/>
                <a:gd name="connsiteX4" fmla="*/ 2196324 w 3952296"/>
                <a:gd name="connsiteY4" fmla="*/ 0 h 2420714"/>
                <a:gd name="connsiteX5" fmla="*/ 2762492 w 3952296"/>
                <a:gd name="connsiteY5" fmla="*/ 0 h 2420714"/>
                <a:gd name="connsiteX6" fmla="*/ 3548836 w 3952296"/>
                <a:gd name="connsiteY6" fmla="*/ 0 h 2420714"/>
                <a:gd name="connsiteX7" fmla="*/ 3952296 w 3952296"/>
                <a:gd name="connsiteY7" fmla="*/ 403460 h 2420714"/>
                <a:gd name="connsiteX8" fmla="*/ 3952296 w 3952296"/>
                <a:gd name="connsiteY8" fmla="*/ 941391 h 2420714"/>
                <a:gd name="connsiteX9" fmla="*/ 3952296 w 3952296"/>
                <a:gd name="connsiteY9" fmla="*/ 1495461 h 2420714"/>
                <a:gd name="connsiteX10" fmla="*/ 3952296 w 3952296"/>
                <a:gd name="connsiteY10" fmla="*/ 2017254 h 2420714"/>
                <a:gd name="connsiteX11" fmla="*/ 3548836 w 3952296"/>
                <a:gd name="connsiteY11" fmla="*/ 2420714 h 2420714"/>
                <a:gd name="connsiteX12" fmla="*/ 2888307 w 3952296"/>
                <a:gd name="connsiteY12" fmla="*/ 2420714 h 2420714"/>
                <a:gd name="connsiteX13" fmla="*/ 2290686 w 3952296"/>
                <a:gd name="connsiteY13" fmla="*/ 2420714 h 2420714"/>
                <a:gd name="connsiteX14" fmla="*/ 1598703 w 3952296"/>
                <a:gd name="connsiteY14" fmla="*/ 2420714 h 2420714"/>
                <a:gd name="connsiteX15" fmla="*/ 403460 w 3952296"/>
                <a:gd name="connsiteY15" fmla="*/ 2420714 h 2420714"/>
                <a:gd name="connsiteX16" fmla="*/ 0 w 3952296"/>
                <a:gd name="connsiteY16" fmla="*/ 2017254 h 2420714"/>
                <a:gd name="connsiteX17" fmla="*/ 0 w 3952296"/>
                <a:gd name="connsiteY17" fmla="*/ 1495461 h 2420714"/>
                <a:gd name="connsiteX18" fmla="*/ 0 w 3952296"/>
                <a:gd name="connsiteY18" fmla="*/ 973667 h 2420714"/>
                <a:gd name="connsiteX19" fmla="*/ 0 w 3952296"/>
                <a:gd name="connsiteY19" fmla="*/ 403460 h 242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952296" h="2420714" fill="none" extrusionOk="0">
                  <a:moveTo>
                    <a:pt x="0" y="403460"/>
                  </a:moveTo>
                  <a:cubicBezTo>
                    <a:pt x="-34614" y="148069"/>
                    <a:pt x="158542" y="22219"/>
                    <a:pt x="403460" y="0"/>
                  </a:cubicBezTo>
                  <a:cubicBezTo>
                    <a:pt x="563677" y="-28049"/>
                    <a:pt x="841117" y="25342"/>
                    <a:pt x="1001081" y="0"/>
                  </a:cubicBezTo>
                  <a:cubicBezTo>
                    <a:pt x="1161045" y="-25342"/>
                    <a:pt x="1351561" y="23420"/>
                    <a:pt x="1661610" y="0"/>
                  </a:cubicBezTo>
                  <a:cubicBezTo>
                    <a:pt x="1971659" y="-23420"/>
                    <a:pt x="2052843" y="698"/>
                    <a:pt x="2196324" y="0"/>
                  </a:cubicBezTo>
                  <a:cubicBezTo>
                    <a:pt x="2339805" y="-698"/>
                    <a:pt x="2645699" y="-16891"/>
                    <a:pt x="2762492" y="0"/>
                  </a:cubicBezTo>
                  <a:cubicBezTo>
                    <a:pt x="2879285" y="16891"/>
                    <a:pt x="3316191" y="-20368"/>
                    <a:pt x="3548836" y="0"/>
                  </a:cubicBezTo>
                  <a:cubicBezTo>
                    <a:pt x="3756282" y="6627"/>
                    <a:pt x="3949458" y="166395"/>
                    <a:pt x="3952296" y="403460"/>
                  </a:cubicBezTo>
                  <a:cubicBezTo>
                    <a:pt x="3943552" y="551223"/>
                    <a:pt x="3954487" y="683682"/>
                    <a:pt x="3952296" y="941391"/>
                  </a:cubicBezTo>
                  <a:cubicBezTo>
                    <a:pt x="3950105" y="1199100"/>
                    <a:pt x="3974113" y="1381239"/>
                    <a:pt x="3952296" y="1495461"/>
                  </a:cubicBezTo>
                  <a:cubicBezTo>
                    <a:pt x="3930480" y="1609683"/>
                    <a:pt x="3970951" y="1870444"/>
                    <a:pt x="3952296" y="2017254"/>
                  </a:cubicBezTo>
                  <a:cubicBezTo>
                    <a:pt x="3907595" y="2233994"/>
                    <a:pt x="3792111" y="2433981"/>
                    <a:pt x="3548836" y="2420714"/>
                  </a:cubicBezTo>
                  <a:cubicBezTo>
                    <a:pt x="3340912" y="2413228"/>
                    <a:pt x="3113905" y="2413997"/>
                    <a:pt x="2888307" y="2420714"/>
                  </a:cubicBezTo>
                  <a:cubicBezTo>
                    <a:pt x="2662709" y="2427431"/>
                    <a:pt x="2515363" y="2450290"/>
                    <a:pt x="2290686" y="2420714"/>
                  </a:cubicBezTo>
                  <a:cubicBezTo>
                    <a:pt x="2066009" y="2391138"/>
                    <a:pt x="1898083" y="2405561"/>
                    <a:pt x="1598703" y="2420714"/>
                  </a:cubicBezTo>
                  <a:cubicBezTo>
                    <a:pt x="1299323" y="2435867"/>
                    <a:pt x="921250" y="2434514"/>
                    <a:pt x="403460" y="2420714"/>
                  </a:cubicBezTo>
                  <a:cubicBezTo>
                    <a:pt x="167849" y="2371906"/>
                    <a:pt x="15616" y="2200785"/>
                    <a:pt x="0" y="2017254"/>
                  </a:cubicBezTo>
                  <a:cubicBezTo>
                    <a:pt x="-4289" y="1774210"/>
                    <a:pt x="3210" y="1617497"/>
                    <a:pt x="0" y="1495461"/>
                  </a:cubicBezTo>
                  <a:cubicBezTo>
                    <a:pt x="-3210" y="1373425"/>
                    <a:pt x="-16100" y="1140578"/>
                    <a:pt x="0" y="973667"/>
                  </a:cubicBezTo>
                  <a:cubicBezTo>
                    <a:pt x="16100" y="806756"/>
                    <a:pt x="-5084" y="559853"/>
                    <a:pt x="0" y="403460"/>
                  </a:cubicBezTo>
                  <a:close/>
                </a:path>
                <a:path w="3952296" h="2420714" stroke="0" extrusionOk="0">
                  <a:moveTo>
                    <a:pt x="0" y="403460"/>
                  </a:moveTo>
                  <a:cubicBezTo>
                    <a:pt x="-48075" y="166598"/>
                    <a:pt x="176449" y="26572"/>
                    <a:pt x="403460" y="0"/>
                  </a:cubicBezTo>
                  <a:cubicBezTo>
                    <a:pt x="573272" y="8832"/>
                    <a:pt x="712032" y="16287"/>
                    <a:pt x="1001081" y="0"/>
                  </a:cubicBezTo>
                  <a:cubicBezTo>
                    <a:pt x="1290130" y="-16287"/>
                    <a:pt x="1432152" y="-13083"/>
                    <a:pt x="1630157" y="0"/>
                  </a:cubicBezTo>
                  <a:cubicBezTo>
                    <a:pt x="1828162" y="13083"/>
                    <a:pt x="2027014" y="16869"/>
                    <a:pt x="2196324" y="0"/>
                  </a:cubicBezTo>
                  <a:cubicBezTo>
                    <a:pt x="2365634" y="-16869"/>
                    <a:pt x="2623200" y="-21117"/>
                    <a:pt x="2856853" y="0"/>
                  </a:cubicBezTo>
                  <a:cubicBezTo>
                    <a:pt x="3090506" y="21117"/>
                    <a:pt x="3392858" y="29020"/>
                    <a:pt x="3548836" y="0"/>
                  </a:cubicBezTo>
                  <a:cubicBezTo>
                    <a:pt x="3741173" y="-36476"/>
                    <a:pt x="3902622" y="194318"/>
                    <a:pt x="3952296" y="403460"/>
                  </a:cubicBezTo>
                  <a:cubicBezTo>
                    <a:pt x="3930640" y="561785"/>
                    <a:pt x="3935187" y="749315"/>
                    <a:pt x="3952296" y="892978"/>
                  </a:cubicBezTo>
                  <a:cubicBezTo>
                    <a:pt x="3969405" y="1036641"/>
                    <a:pt x="3947022" y="1306995"/>
                    <a:pt x="3952296" y="1430909"/>
                  </a:cubicBezTo>
                  <a:cubicBezTo>
                    <a:pt x="3957570" y="1554823"/>
                    <a:pt x="3966518" y="1832620"/>
                    <a:pt x="3952296" y="2017254"/>
                  </a:cubicBezTo>
                  <a:cubicBezTo>
                    <a:pt x="3982850" y="2231456"/>
                    <a:pt x="3721789" y="2434867"/>
                    <a:pt x="3548836" y="2420714"/>
                  </a:cubicBezTo>
                  <a:cubicBezTo>
                    <a:pt x="3274828" y="2388532"/>
                    <a:pt x="3051457" y="2390625"/>
                    <a:pt x="2888307" y="2420714"/>
                  </a:cubicBezTo>
                  <a:cubicBezTo>
                    <a:pt x="2725157" y="2450803"/>
                    <a:pt x="2460155" y="2427039"/>
                    <a:pt x="2290686" y="2420714"/>
                  </a:cubicBezTo>
                  <a:cubicBezTo>
                    <a:pt x="2121217" y="2414389"/>
                    <a:pt x="1814528" y="2424862"/>
                    <a:pt x="1693064" y="2420714"/>
                  </a:cubicBezTo>
                  <a:cubicBezTo>
                    <a:pt x="1571600" y="2416566"/>
                    <a:pt x="1351423" y="2442094"/>
                    <a:pt x="1095443" y="2420714"/>
                  </a:cubicBezTo>
                  <a:cubicBezTo>
                    <a:pt x="839463" y="2399334"/>
                    <a:pt x="570947" y="2401982"/>
                    <a:pt x="403460" y="2420714"/>
                  </a:cubicBezTo>
                  <a:cubicBezTo>
                    <a:pt x="207418" y="2421029"/>
                    <a:pt x="3802" y="2229846"/>
                    <a:pt x="0" y="2017254"/>
                  </a:cubicBezTo>
                  <a:cubicBezTo>
                    <a:pt x="7355" y="1795169"/>
                    <a:pt x="22869" y="1724530"/>
                    <a:pt x="0" y="1463185"/>
                  </a:cubicBezTo>
                  <a:cubicBezTo>
                    <a:pt x="-22869" y="1201840"/>
                    <a:pt x="5596" y="1201123"/>
                    <a:pt x="0" y="941391"/>
                  </a:cubicBezTo>
                  <a:cubicBezTo>
                    <a:pt x="-5596" y="681659"/>
                    <a:pt x="-26038" y="641833"/>
                    <a:pt x="0" y="403460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VN-Swashington" pitchFamily="50" charset="0"/>
                </a:rPr>
                <a:t>10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VN-Swashington" pitchFamily="50" charset="0"/>
              </a:endParaRPr>
            </a:p>
          </p:txBody>
        </p:sp>
        <p:pic>
          <p:nvPicPr>
            <p:cNvPr id="44" name="Picture 43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C19FDF25-4EA2-4C01-AFC6-760DEA884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858" y="2867937"/>
              <a:ext cx="1399235" cy="1589321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520DB6-BAD1-4A6A-A382-5FA522E37162}"/>
              </a:ext>
            </a:extLst>
          </p:cNvPr>
          <p:cNvGrpSpPr/>
          <p:nvPr/>
        </p:nvGrpSpPr>
        <p:grpSpPr>
          <a:xfrm>
            <a:off x="6219596" y="2763647"/>
            <a:ext cx="3338253" cy="1583750"/>
            <a:chOff x="5000307" y="3018937"/>
            <a:chExt cx="4445122" cy="130271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B469B73-180D-4F62-9389-84CA5353F6E7}"/>
                </a:ext>
              </a:extLst>
            </p:cNvPr>
            <p:cNvSpPr/>
            <p:nvPr/>
          </p:nvSpPr>
          <p:spPr>
            <a:xfrm>
              <a:off x="5625431" y="3332661"/>
              <a:ext cx="3819998" cy="988989"/>
            </a:xfrm>
            <a:custGeom>
              <a:avLst/>
              <a:gdLst>
                <a:gd name="connsiteX0" fmla="*/ 0 w 3819998"/>
                <a:gd name="connsiteY0" fmla="*/ 164835 h 988989"/>
                <a:gd name="connsiteX1" fmla="*/ 164835 w 3819998"/>
                <a:gd name="connsiteY1" fmla="*/ 0 h 988989"/>
                <a:gd name="connsiteX2" fmla="*/ 897804 w 3819998"/>
                <a:gd name="connsiteY2" fmla="*/ 0 h 988989"/>
                <a:gd name="connsiteX3" fmla="*/ 1595869 w 3819998"/>
                <a:gd name="connsiteY3" fmla="*/ 0 h 988989"/>
                <a:gd name="connsiteX4" fmla="*/ 2189225 w 3819998"/>
                <a:gd name="connsiteY4" fmla="*/ 0 h 988989"/>
                <a:gd name="connsiteX5" fmla="*/ 2957097 w 3819998"/>
                <a:gd name="connsiteY5" fmla="*/ 0 h 988989"/>
                <a:gd name="connsiteX6" fmla="*/ 3655163 w 3819998"/>
                <a:gd name="connsiteY6" fmla="*/ 0 h 988989"/>
                <a:gd name="connsiteX7" fmla="*/ 3819998 w 3819998"/>
                <a:gd name="connsiteY7" fmla="*/ 164835 h 988989"/>
                <a:gd name="connsiteX8" fmla="*/ 3819998 w 3819998"/>
                <a:gd name="connsiteY8" fmla="*/ 824154 h 988989"/>
                <a:gd name="connsiteX9" fmla="*/ 3655163 w 3819998"/>
                <a:gd name="connsiteY9" fmla="*/ 988989 h 988989"/>
                <a:gd name="connsiteX10" fmla="*/ 3026904 w 3819998"/>
                <a:gd name="connsiteY10" fmla="*/ 988989 h 988989"/>
                <a:gd name="connsiteX11" fmla="*/ 2398645 w 3819998"/>
                <a:gd name="connsiteY11" fmla="*/ 988989 h 988989"/>
                <a:gd name="connsiteX12" fmla="*/ 1665676 w 3819998"/>
                <a:gd name="connsiteY12" fmla="*/ 988989 h 988989"/>
                <a:gd name="connsiteX13" fmla="*/ 1037417 w 3819998"/>
                <a:gd name="connsiteY13" fmla="*/ 988989 h 988989"/>
                <a:gd name="connsiteX14" fmla="*/ 164835 w 3819998"/>
                <a:gd name="connsiteY14" fmla="*/ 988989 h 988989"/>
                <a:gd name="connsiteX15" fmla="*/ 0 w 3819998"/>
                <a:gd name="connsiteY15" fmla="*/ 824154 h 988989"/>
                <a:gd name="connsiteX16" fmla="*/ 0 w 3819998"/>
                <a:gd name="connsiteY16" fmla="*/ 164835 h 988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19998" h="988989" fill="none" extrusionOk="0">
                  <a:moveTo>
                    <a:pt x="0" y="164835"/>
                  </a:moveTo>
                  <a:cubicBezTo>
                    <a:pt x="-19497" y="77134"/>
                    <a:pt x="83813" y="-3579"/>
                    <a:pt x="164835" y="0"/>
                  </a:cubicBezTo>
                  <a:cubicBezTo>
                    <a:pt x="387907" y="-4381"/>
                    <a:pt x="693393" y="7500"/>
                    <a:pt x="897804" y="0"/>
                  </a:cubicBezTo>
                  <a:cubicBezTo>
                    <a:pt x="1102215" y="-7500"/>
                    <a:pt x="1258094" y="17237"/>
                    <a:pt x="1595869" y="0"/>
                  </a:cubicBezTo>
                  <a:cubicBezTo>
                    <a:pt x="1933644" y="-17237"/>
                    <a:pt x="2000120" y="23963"/>
                    <a:pt x="2189225" y="0"/>
                  </a:cubicBezTo>
                  <a:cubicBezTo>
                    <a:pt x="2378330" y="-23963"/>
                    <a:pt x="2600287" y="-2155"/>
                    <a:pt x="2957097" y="0"/>
                  </a:cubicBezTo>
                  <a:cubicBezTo>
                    <a:pt x="3313907" y="2155"/>
                    <a:pt x="3347999" y="-14291"/>
                    <a:pt x="3655163" y="0"/>
                  </a:cubicBezTo>
                  <a:cubicBezTo>
                    <a:pt x="3738285" y="2996"/>
                    <a:pt x="3837822" y="85078"/>
                    <a:pt x="3819998" y="164835"/>
                  </a:cubicBezTo>
                  <a:cubicBezTo>
                    <a:pt x="3828057" y="359155"/>
                    <a:pt x="3787535" y="504410"/>
                    <a:pt x="3819998" y="824154"/>
                  </a:cubicBezTo>
                  <a:cubicBezTo>
                    <a:pt x="3809590" y="910274"/>
                    <a:pt x="3744726" y="984530"/>
                    <a:pt x="3655163" y="988989"/>
                  </a:cubicBezTo>
                  <a:cubicBezTo>
                    <a:pt x="3507206" y="987819"/>
                    <a:pt x="3213019" y="1012228"/>
                    <a:pt x="3026904" y="988989"/>
                  </a:cubicBezTo>
                  <a:cubicBezTo>
                    <a:pt x="2840789" y="965750"/>
                    <a:pt x="2632654" y="959308"/>
                    <a:pt x="2398645" y="988989"/>
                  </a:cubicBezTo>
                  <a:cubicBezTo>
                    <a:pt x="2164636" y="1018670"/>
                    <a:pt x="2016026" y="972214"/>
                    <a:pt x="1665676" y="988989"/>
                  </a:cubicBezTo>
                  <a:cubicBezTo>
                    <a:pt x="1315326" y="1005764"/>
                    <a:pt x="1294644" y="972125"/>
                    <a:pt x="1037417" y="988989"/>
                  </a:cubicBezTo>
                  <a:cubicBezTo>
                    <a:pt x="780190" y="1005853"/>
                    <a:pt x="440356" y="999000"/>
                    <a:pt x="164835" y="988989"/>
                  </a:cubicBezTo>
                  <a:cubicBezTo>
                    <a:pt x="70191" y="981728"/>
                    <a:pt x="5275" y="924161"/>
                    <a:pt x="0" y="824154"/>
                  </a:cubicBezTo>
                  <a:cubicBezTo>
                    <a:pt x="3707" y="650590"/>
                    <a:pt x="-10999" y="369059"/>
                    <a:pt x="0" y="164835"/>
                  </a:cubicBezTo>
                  <a:close/>
                </a:path>
                <a:path w="3819998" h="988989" stroke="0" extrusionOk="0">
                  <a:moveTo>
                    <a:pt x="0" y="164835"/>
                  </a:moveTo>
                  <a:cubicBezTo>
                    <a:pt x="-14157" y="69666"/>
                    <a:pt x="73210" y="3740"/>
                    <a:pt x="164835" y="0"/>
                  </a:cubicBezTo>
                  <a:cubicBezTo>
                    <a:pt x="337058" y="-7417"/>
                    <a:pt x="638098" y="-29077"/>
                    <a:pt x="827997" y="0"/>
                  </a:cubicBezTo>
                  <a:cubicBezTo>
                    <a:pt x="1017896" y="29077"/>
                    <a:pt x="1339651" y="-19377"/>
                    <a:pt x="1526063" y="0"/>
                  </a:cubicBezTo>
                  <a:cubicBezTo>
                    <a:pt x="1712475" y="19377"/>
                    <a:pt x="1876708" y="12961"/>
                    <a:pt x="2154322" y="0"/>
                  </a:cubicBezTo>
                  <a:cubicBezTo>
                    <a:pt x="2431936" y="-12961"/>
                    <a:pt x="2678725" y="-29574"/>
                    <a:pt x="2887291" y="0"/>
                  </a:cubicBezTo>
                  <a:cubicBezTo>
                    <a:pt x="3095857" y="29574"/>
                    <a:pt x="3433597" y="3833"/>
                    <a:pt x="3655163" y="0"/>
                  </a:cubicBezTo>
                  <a:cubicBezTo>
                    <a:pt x="3733593" y="-15082"/>
                    <a:pt x="3812864" y="75764"/>
                    <a:pt x="3819998" y="164835"/>
                  </a:cubicBezTo>
                  <a:cubicBezTo>
                    <a:pt x="3804100" y="479680"/>
                    <a:pt x="3838764" y="556049"/>
                    <a:pt x="3819998" y="824154"/>
                  </a:cubicBezTo>
                  <a:cubicBezTo>
                    <a:pt x="3804961" y="930902"/>
                    <a:pt x="3734379" y="976876"/>
                    <a:pt x="3655163" y="988989"/>
                  </a:cubicBezTo>
                  <a:cubicBezTo>
                    <a:pt x="3443266" y="1006132"/>
                    <a:pt x="3249205" y="963045"/>
                    <a:pt x="2957097" y="988989"/>
                  </a:cubicBezTo>
                  <a:cubicBezTo>
                    <a:pt x="2664989" y="1014933"/>
                    <a:pt x="2504830" y="962969"/>
                    <a:pt x="2259032" y="988989"/>
                  </a:cubicBezTo>
                  <a:cubicBezTo>
                    <a:pt x="2013234" y="1015009"/>
                    <a:pt x="1908040" y="1001068"/>
                    <a:pt x="1665676" y="988989"/>
                  </a:cubicBezTo>
                  <a:cubicBezTo>
                    <a:pt x="1423312" y="976910"/>
                    <a:pt x="1219093" y="1014258"/>
                    <a:pt x="1002514" y="988989"/>
                  </a:cubicBezTo>
                  <a:cubicBezTo>
                    <a:pt x="785935" y="963720"/>
                    <a:pt x="466237" y="972718"/>
                    <a:pt x="164835" y="988989"/>
                  </a:cubicBezTo>
                  <a:cubicBezTo>
                    <a:pt x="82152" y="976413"/>
                    <a:pt x="8264" y="911886"/>
                    <a:pt x="0" y="824154"/>
                  </a:cubicBezTo>
                  <a:cubicBezTo>
                    <a:pt x="28241" y="678310"/>
                    <a:pt x="16657" y="308481"/>
                    <a:pt x="0" y="164835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VN-Swashington" pitchFamily="50" charset="0"/>
                </a:rPr>
                <a:t>100</a:t>
              </a:r>
            </a:p>
          </p:txBody>
        </p:sp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A8B0F56D-E226-4AFB-ADDC-A41EDE324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307" y="3018937"/>
              <a:ext cx="1250246" cy="76318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5A42DF-C653-4DC6-89EA-277142CA4852}"/>
              </a:ext>
            </a:extLst>
          </p:cNvPr>
          <p:cNvGrpSpPr/>
          <p:nvPr/>
        </p:nvGrpSpPr>
        <p:grpSpPr>
          <a:xfrm>
            <a:off x="2128579" y="4345398"/>
            <a:ext cx="3504284" cy="1664262"/>
            <a:chOff x="182805" y="4360216"/>
            <a:chExt cx="4797746" cy="3383425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92359A9-0AAF-4BBA-B169-7175C41FB8F9}"/>
                </a:ext>
              </a:extLst>
            </p:cNvPr>
            <p:cNvSpPr/>
            <p:nvPr/>
          </p:nvSpPr>
          <p:spPr>
            <a:xfrm>
              <a:off x="874988" y="5303349"/>
              <a:ext cx="4105563" cy="2440292"/>
            </a:xfrm>
            <a:custGeom>
              <a:avLst/>
              <a:gdLst>
                <a:gd name="connsiteX0" fmla="*/ 0 w 4105563"/>
                <a:gd name="connsiteY0" fmla="*/ 406723 h 2440292"/>
                <a:gd name="connsiteX1" fmla="*/ 406723 w 4105563"/>
                <a:gd name="connsiteY1" fmla="*/ 0 h 2440292"/>
                <a:gd name="connsiteX2" fmla="*/ 1032225 w 4105563"/>
                <a:gd name="connsiteY2" fmla="*/ 0 h 2440292"/>
                <a:gd name="connsiteX3" fmla="*/ 1723570 w 4105563"/>
                <a:gd name="connsiteY3" fmla="*/ 0 h 2440292"/>
                <a:gd name="connsiteX4" fmla="*/ 2283230 w 4105563"/>
                <a:gd name="connsiteY4" fmla="*/ 0 h 2440292"/>
                <a:gd name="connsiteX5" fmla="*/ 2875811 w 4105563"/>
                <a:gd name="connsiteY5" fmla="*/ 0 h 2440292"/>
                <a:gd name="connsiteX6" fmla="*/ 3698840 w 4105563"/>
                <a:gd name="connsiteY6" fmla="*/ 0 h 2440292"/>
                <a:gd name="connsiteX7" fmla="*/ 4105563 w 4105563"/>
                <a:gd name="connsiteY7" fmla="*/ 406723 h 2440292"/>
                <a:gd name="connsiteX8" fmla="*/ 4105563 w 4105563"/>
                <a:gd name="connsiteY8" fmla="*/ 949005 h 2440292"/>
                <a:gd name="connsiteX9" fmla="*/ 4105563 w 4105563"/>
                <a:gd name="connsiteY9" fmla="*/ 1507555 h 2440292"/>
                <a:gd name="connsiteX10" fmla="*/ 4105563 w 4105563"/>
                <a:gd name="connsiteY10" fmla="*/ 2033569 h 2440292"/>
                <a:gd name="connsiteX11" fmla="*/ 3698840 w 4105563"/>
                <a:gd name="connsiteY11" fmla="*/ 2440292 h 2440292"/>
                <a:gd name="connsiteX12" fmla="*/ 3007495 w 4105563"/>
                <a:gd name="connsiteY12" fmla="*/ 2440292 h 2440292"/>
                <a:gd name="connsiteX13" fmla="*/ 2381993 w 4105563"/>
                <a:gd name="connsiteY13" fmla="*/ 2440292 h 2440292"/>
                <a:gd name="connsiteX14" fmla="*/ 1657727 w 4105563"/>
                <a:gd name="connsiteY14" fmla="*/ 2440292 h 2440292"/>
                <a:gd name="connsiteX15" fmla="*/ 406723 w 4105563"/>
                <a:gd name="connsiteY15" fmla="*/ 2440292 h 2440292"/>
                <a:gd name="connsiteX16" fmla="*/ 0 w 4105563"/>
                <a:gd name="connsiteY16" fmla="*/ 2033569 h 2440292"/>
                <a:gd name="connsiteX17" fmla="*/ 0 w 4105563"/>
                <a:gd name="connsiteY17" fmla="*/ 1507555 h 2440292"/>
                <a:gd name="connsiteX18" fmla="*/ 0 w 4105563"/>
                <a:gd name="connsiteY18" fmla="*/ 981542 h 2440292"/>
                <a:gd name="connsiteX19" fmla="*/ 0 w 4105563"/>
                <a:gd name="connsiteY19" fmla="*/ 406723 h 24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3" h="2440292" fill="none" extrusionOk="0">
                  <a:moveTo>
                    <a:pt x="0" y="406723"/>
                  </a:moveTo>
                  <a:cubicBezTo>
                    <a:pt x="-40411" y="144077"/>
                    <a:pt x="171082" y="11077"/>
                    <a:pt x="406723" y="0"/>
                  </a:cubicBezTo>
                  <a:cubicBezTo>
                    <a:pt x="682016" y="-22427"/>
                    <a:pt x="732778" y="-19196"/>
                    <a:pt x="1032225" y="0"/>
                  </a:cubicBezTo>
                  <a:cubicBezTo>
                    <a:pt x="1331672" y="19196"/>
                    <a:pt x="1467149" y="-13554"/>
                    <a:pt x="1723570" y="0"/>
                  </a:cubicBezTo>
                  <a:cubicBezTo>
                    <a:pt x="1979991" y="13554"/>
                    <a:pt x="2053275" y="-2082"/>
                    <a:pt x="2283230" y="0"/>
                  </a:cubicBezTo>
                  <a:cubicBezTo>
                    <a:pt x="2513185" y="2082"/>
                    <a:pt x="2712564" y="-2571"/>
                    <a:pt x="2875811" y="0"/>
                  </a:cubicBezTo>
                  <a:cubicBezTo>
                    <a:pt x="3039058" y="2571"/>
                    <a:pt x="3435432" y="28325"/>
                    <a:pt x="3698840" y="0"/>
                  </a:cubicBezTo>
                  <a:cubicBezTo>
                    <a:pt x="3888610" y="15020"/>
                    <a:pt x="4095898" y="133607"/>
                    <a:pt x="4105563" y="406723"/>
                  </a:cubicBezTo>
                  <a:cubicBezTo>
                    <a:pt x="4108507" y="654640"/>
                    <a:pt x="4115947" y="724869"/>
                    <a:pt x="4105563" y="949005"/>
                  </a:cubicBezTo>
                  <a:cubicBezTo>
                    <a:pt x="4095179" y="1173141"/>
                    <a:pt x="4091945" y="1377149"/>
                    <a:pt x="4105563" y="1507555"/>
                  </a:cubicBezTo>
                  <a:cubicBezTo>
                    <a:pt x="4119182" y="1637961"/>
                    <a:pt x="4104355" y="1916495"/>
                    <a:pt x="4105563" y="2033569"/>
                  </a:cubicBezTo>
                  <a:cubicBezTo>
                    <a:pt x="4092539" y="2256423"/>
                    <a:pt x="3935923" y="2448373"/>
                    <a:pt x="3698840" y="2440292"/>
                  </a:cubicBezTo>
                  <a:cubicBezTo>
                    <a:pt x="3552598" y="2459548"/>
                    <a:pt x="3273716" y="2433033"/>
                    <a:pt x="3007495" y="2440292"/>
                  </a:cubicBezTo>
                  <a:cubicBezTo>
                    <a:pt x="2741274" y="2447551"/>
                    <a:pt x="2536115" y="2459652"/>
                    <a:pt x="2381993" y="2440292"/>
                  </a:cubicBezTo>
                  <a:cubicBezTo>
                    <a:pt x="2227871" y="2420932"/>
                    <a:pt x="1949265" y="2421552"/>
                    <a:pt x="1657727" y="2440292"/>
                  </a:cubicBezTo>
                  <a:cubicBezTo>
                    <a:pt x="1366189" y="2459032"/>
                    <a:pt x="846274" y="2487198"/>
                    <a:pt x="406723" y="2440292"/>
                  </a:cubicBezTo>
                  <a:cubicBezTo>
                    <a:pt x="177507" y="2422774"/>
                    <a:pt x="2703" y="2251395"/>
                    <a:pt x="0" y="2033569"/>
                  </a:cubicBezTo>
                  <a:cubicBezTo>
                    <a:pt x="6996" y="1779183"/>
                    <a:pt x="9421" y="1648926"/>
                    <a:pt x="0" y="1507555"/>
                  </a:cubicBezTo>
                  <a:cubicBezTo>
                    <a:pt x="-9421" y="1366184"/>
                    <a:pt x="-19692" y="1241757"/>
                    <a:pt x="0" y="981542"/>
                  </a:cubicBezTo>
                  <a:cubicBezTo>
                    <a:pt x="19692" y="721327"/>
                    <a:pt x="14159" y="587468"/>
                    <a:pt x="0" y="406723"/>
                  </a:cubicBezTo>
                  <a:close/>
                </a:path>
                <a:path w="4105563" h="2440292" stroke="0" extrusionOk="0">
                  <a:moveTo>
                    <a:pt x="0" y="406723"/>
                  </a:moveTo>
                  <a:cubicBezTo>
                    <a:pt x="-28970" y="173638"/>
                    <a:pt x="178689" y="21629"/>
                    <a:pt x="406723" y="0"/>
                  </a:cubicBezTo>
                  <a:cubicBezTo>
                    <a:pt x="584412" y="-10479"/>
                    <a:pt x="768216" y="-8221"/>
                    <a:pt x="1032225" y="0"/>
                  </a:cubicBezTo>
                  <a:cubicBezTo>
                    <a:pt x="1296234" y="8221"/>
                    <a:pt x="1378510" y="1893"/>
                    <a:pt x="1690649" y="0"/>
                  </a:cubicBezTo>
                  <a:cubicBezTo>
                    <a:pt x="2002788" y="-1893"/>
                    <a:pt x="1990413" y="21424"/>
                    <a:pt x="2283230" y="0"/>
                  </a:cubicBezTo>
                  <a:cubicBezTo>
                    <a:pt x="2576047" y="-21424"/>
                    <a:pt x="2816278" y="-8832"/>
                    <a:pt x="2974574" y="0"/>
                  </a:cubicBezTo>
                  <a:cubicBezTo>
                    <a:pt x="3132870" y="8832"/>
                    <a:pt x="3518058" y="17766"/>
                    <a:pt x="3698840" y="0"/>
                  </a:cubicBezTo>
                  <a:cubicBezTo>
                    <a:pt x="3916298" y="-8577"/>
                    <a:pt x="4066626" y="192822"/>
                    <a:pt x="4105563" y="406723"/>
                  </a:cubicBezTo>
                  <a:cubicBezTo>
                    <a:pt x="4109156" y="631689"/>
                    <a:pt x="4087577" y="765624"/>
                    <a:pt x="4105563" y="900200"/>
                  </a:cubicBezTo>
                  <a:cubicBezTo>
                    <a:pt x="4123549" y="1034776"/>
                    <a:pt x="4116051" y="1288384"/>
                    <a:pt x="4105563" y="1442482"/>
                  </a:cubicBezTo>
                  <a:cubicBezTo>
                    <a:pt x="4095075" y="1596580"/>
                    <a:pt x="4098242" y="1910582"/>
                    <a:pt x="4105563" y="2033569"/>
                  </a:cubicBezTo>
                  <a:cubicBezTo>
                    <a:pt x="4151459" y="2245243"/>
                    <a:pt x="3870623" y="2455288"/>
                    <a:pt x="3698840" y="2440292"/>
                  </a:cubicBezTo>
                  <a:cubicBezTo>
                    <a:pt x="3356702" y="2466275"/>
                    <a:pt x="3168453" y="2471527"/>
                    <a:pt x="3007495" y="2440292"/>
                  </a:cubicBezTo>
                  <a:cubicBezTo>
                    <a:pt x="2846537" y="2409057"/>
                    <a:pt x="2685820" y="2442445"/>
                    <a:pt x="2381993" y="2440292"/>
                  </a:cubicBezTo>
                  <a:cubicBezTo>
                    <a:pt x="2078166" y="2438139"/>
                    <a:pt x="1975772" y="2469611"/>
                    <a:pt x="1756491" y="2440292"/>
                  </a:cubicBezTo>
                  <a:cubicBezTo>
                    <a:pt x="1537210" y="2410973"/>
                    <a:pt x="1262584" y="2424911"/>
                    <a:pt x="1130989" y="2440292"/>
                  </a:cubicBezTo>
                  <a:cubicBezTo>
                    <a:pt x="999394" y="2455673"/>
                    <a:pt x="747923" y="2416189"/>
                    <a:pt x="406723" y="2440292"/>
                  </a:cubicBezTo>
                  <a:cubicBezTo>
                    <a:pt x="227148" y="2440822"/>
                    <a:pt x="5331" y="2243847"/>
                    <a:pt x="0" y="2033569"/>
                  </a:cubicBezTo>
                  <a:cubicBezTo>
                    <a:pt x="8145" y="1904016"/>
                    <a:pt x="8206" y="1736778"/>
                    <a:pt x="0" y="1475019"/>
                  </a:cubicBezTo>
                  <a:cubicBezTo>
                    <a:pt x="-8206" y="1213260"/>
                    <a:pt x="-14172" y="1202942"/>
                    <a:pt x="0" y="949005"/>
                  </a:cubicBezTo>
                  <a:cubicBezTo>
                    <a:pt x="14172" y="695068"/>
                    <a:pt x="9926" y="557078"/>
                    <a:pt x="0" y="406723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lang="en-US" sz="4800" b="1" kern="0">
                  <a:solidFill>
                    <a:schemeClr val="bg1"/>
                  </a:solidFill>
                  <a:latin typeface="SVN-Swashington" pitchFamily="50" charset="0"/>
                </a:rPr>
                <a:t>0,1</a:t>
              </a:r>
              <a:endParaRPr lang="en-US" sz="4800" b="1" kern="0" dirty="0">
                <a:solidFill>
                  <a:schemeClr val="bg1"/>
                </a:solidFill>
                <a:latin typeface="SVN-Swashington" pitchFamily="50" charset="0"/>
              </a:endParaRPr>
            </a:p>
          </p:txBody>
        </p:sp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8A9BB4F5-19B9-43F0-94E7-9F947092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05" y="4360216"/>
              <a:ext cx="1555711" cy="1886266"/>
            </a:xfrm>
            <a:prstGeom prst="rect">
              <a:avLst/>
            </a:prstGeom>
          </p:spPr>
        </p:pic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D4772E2-D79F-48FD-B6ED-7F41E33C632C}"/>
              </a:ext>
            </a:extLst>
          </p:cNvPr>
          <p:cNvSpPr/>
          <p:nvPr/>
        </p:nvSpPr>
        <p:spPr>
          <a:xfrm>
            <a:off x="900573" y="1444230"/>
            <a:ext cx="103908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solidFill>
                  <a:srgbClr val="C00000"/>
                </a:solidFill>
                <a:latin typeface="SVN-Swashington" pitchFamily="50" charset="0"/>
              </a:rPr>
              <a:t>Kết quả của phép chia sau: 25 : 0,25</a:t>
            </a:r>
            <a:endParaRPr lang="vi-VN" sz="4400" b="1" kern="0" dirty="0">
              <a:ln w="0"/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38E9AE3-1F07-424E-88EA-49CDF920B371}"/>
              </a:ext>
            </a:extLst>
          </p:cNvPr>
          <p:cNvGrpSpPr/>
          <p:nvPr/>
        </p:nvGrpSpPr>
        <p:grpSpPr>
          <a:xfrm>
            <a:off x="6317720" y="4467055"/>
            <a:ext cx="3240129" cy="1542606"/>
            <a:chOff x="343561" y="4459417"/>
            <a:chExt cx="4636990" cy="3136101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94EDF0C7-5D64-4AA5-935F-5F94DCF5DA42}"/>
                </a:ext>
              </a:extLst>
            </p:cNvPr>
            <p:cNvSpPr/>
            <p:nvPr/>
          </p:nvSpPr>
          <p:spPr>
            <a:xfrm>
              <a:off x="874989" y="5155224"/>
              <a:ext cx="4105562" cy="2440294"/>
            </a:xfrm>
            <a:custGeom>
              <a:avLst/>
              <a:gdLst>
                <a:gd name="connsiteX0" fmla="*/ 0 w 4105562"/>
                <a:gd name="connsiteY0" fmla="*/ 406724 h 2440294"/>
                <a:gd name="connsiteX1" fmla="*/ 406724 w 4105562"/>
                <a:gd name="connsiteY1" fmla="*/ 0 h 2440294"/>
                <a:gd name="connsiteX2" fmla="*/ 1032226 w 4105562"/>
                <a:gd name="connsiteY2" fmla="*/ 0 h 2440294"/>
                <a:gd name="connsiteX3" fmla="*/ 1723570 w 4105562"/>
                <a:gd name="connsiteY3" fmla="*/ 0 h 2440294"/>
                <a:gd name="connsiteX4" fmla="*/ 2283229 w 4105562"/>
                <a:gd name="connsiteY4" fmla="*/ 0 h 2440294"/>
                <a:gd name="connsiteX5" fmla="*/ 2875810 w 4105562"/>
                <a:gd name="connsiteY5" fmla="*/ 0 h 2440294"/>
                <a:gd name="connsiteX6" fmla="*/ 3698838 w 4105562"/>
                <a:gd name="connsiteY6" fmla="*/ 0 h 2440294"/>
                <a:gd name="connsiteX7" fmla="*/ 4105562 w 4105562"/>
                <a:gd name="connsiteY7" fmla="*/ 406724 h 2440294"/>
                <a:gd name="connsiteX8" fmla="*/ 4105562 w 4105562"/>
                <a:gd name="connsiteY8" fmla="*/ 949006 h 2440294"/>
                <a:gd name="connsiteX9" fmla="*/ 4105562 w 4105562"/>
                <a:gd name="connsiteY9" fmla="*/ 1507556 h 2440294"/>
                <a:gd name="connsiteX10" fmla="*/ 4105562 w 4105562"/>
                <a:gd name="connsiteY10" fmla="*/ 2033570 h 2440294"/>
                <a:gd name="connsiteX11" fmla="*/ 3698838 w 4105562"/>
                <a:gd name="connsiteY11" fmla="*/ 2440294 h 2440294"/>
                <a:gd name="connsiteX12" fmla="*/ 3007494 w 4105562"/>
                <a:gd name="connsiteY12" fmla="*/ 2440294 h 2440294"/>
                <a:gd name="connsiteX13" fmla="*/ 2381992 w 4105562"/>
                <a:gd name="connsiteY13" fmla="*/ 2440294 h 2440294"/>
                <a:gd name="connsiteX14" fmla="*/ 1657727 w 4105562"/>
                <a:gd name="connsiteY14" fmla="*/ 2440294 h 2440294"/>
                <a:gd name="connsiteX15" fmla="*/ 406724 w 4105562"/>
                <a:gd name="connsiteY15" fmla="*/ 2440294 h 2440294"/>
                <a:gd name="connsiteX16" fmla="*/ 0 w 4105562"/>
                <a:gd name="connsiteY16" fmla="*/ 2033570 h 2440294"/>
                <a:gd name="connsiteX17" fmla="*/ 0 w 4105562"/>
                <a:gd name="connsiteY17" fmla="*/ 1507556 h 2440294"/>
                <a:gd name="connsiteX18" fmla="*/ 0 w 4105562"/>
                <a:gd name="connsiteY18" fmla="*/ 981543 h 2440294"/>
                <a:gd name="connsiteX19" fmla="*/ 0 w 4105562"/>
                <a:gd name="connsiteY19" fmla="*/ 406724 h 244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105562" h="2440294" fill="none" extrusionOk="0">
                  <a:moveTo>
                    <a:pt x="0" y="406724"/>
                  </a:moveTo>
                  <a:cubicBezTo>
                    <a:pt x="-40411" y="144078"/>
                    <a:pt x="171083" y="11077"/>
                    <a:pt x="406724" y="0"/>
                  </a:cubicBezTo>
                  <a:cubicBezTo>
                    <a:pt x="682017" y="-22427"/>
                    <a:pt x="732779" y="-19196"/>
                    <a:pt x="1032226" y="0"/>
                  </a:cubicBezTo>
                  <a:cubicBezTo>
                    <a:pt x="1331673" y="19196"/>
                    <a:pt x="1472716" y="-12209"/>
                    <a:pt x="1723570" y="0"/>
                  </a:cubicBezTo>
                  <a:cubicBezTo>
                    <a:pt x="1974424" y="12209"/>
                    <a:pt x="2060685" y="-1025"/>
                    <a:pt x="2283229" y="0"/>
                  </a:cubicBezTo>
                  <a:cubicBezTo>
                    <a:pt x="2505773" y="1025"/>
                    <a:pt x="2712563" y="-2571"/>
                    <a:pt x="2875810" y="0"/>
                  </a:cubicBezTo>
                  <a:cubicBezTo>
                    <a:pt x="3039057" y="2571"/>
                    <a:pt x="3437128" y="33181"/>
                    <a:pt x="3698838" y="0"/>
                  </a:cubicBezTo>
                  <a:cubicBezTo>
                    <a:pt x="3888608" y="15020"/>
                    <a:pt x="4095897" y="133608"/>
                    <a:pt x="4105562" y="406724"/>
                  </a:cubicBezTo>
                  <a:cubicBezTo>
                    <a:pt x="4108506" y="654641"/>
                    <a:pt x="4115946" y="724870"/>
                    <a:pt x="4105562" y="949006"/>
                  </a:cubicBezTo>
                  <a:cubicBezTo>
                    <a:pt x="4095178" y="1173142"/>
                    <a:pt x="4091944" y="1377150"/>
                    <a:pt x="4105562" y="1507556"/>
                  </a:cubicBezTo>
                  <a:cubicBezTo>
                    <a:pt x="4119181" y="1637962"/>
                    <a:pt x="4104354" y="1916496"/>
                    <a:pt x="4105562" y="2033570"/>
                  </a:cubicBezTo>
                  <a:cubicBezTo>
                    <a:pt x="4092538" y="2256424"/>
                    <a:pt x="3935921" y="2448375"/>
                    <a:pt x="3698838" y="2440294"/>
                  </a:cubicBezTo>
                  <a:cubicBezTo>
                    <a:pt x="3549063" y="2458953"/>
                    <a:pt x="3270441" y="2430058"/>
                    <a:pt x="3007494" y="2440294"/>
                  </a:cubicBezTo>
                  <a:cubicBezTo>
                    <a:pt x="2744547" y="2450530"/>
                    <a:pt x="2536114" y="2459654"/>
                    <a:pt x="2381992" y="2440294"/>
                  </a:cubicBezTo>
                  <a:cubicBezTo>
                    <a:pt x="2227870" y="2420934"/>
                    <a:pt x="1948076" y="2416899"/>
                    <a:pt x="1657727" y="2440294"/>
                  </a:cubicBezTo>
                  <a:cubicBezTo>
                    <a:pt x="1367378" y="2463689"/>
                    <a:pt x="843434" y="2486640"/>
                    <a:pt x="406724" y="2440294"/>
                  </a:cubicBezTo>
                  <a:cubicBezTo>
                    <a:pt x="177508" y="2422776"/>
                    <a:pt x="2703" y="2251396"/>
                    <a:pt x="0" y="2033570"/>
                  </a:cubicBezTo>
                  <a:cubicBezTo>
                    <a:pt x="6996" y="1779184"/>
                    <a:pt x="9421" y="1648927"/>
                    <a:pt x="0" y="1507556"/>
                  </a:cubicBezTo>
                  <a:cubicBezTo>
                    <a:pt x="-9421" y="1366185"/>
                    <a:pt x="-19692" y="1241758"/>
                    <a:pt x="0" y="981543"/>
                  </a:cubicBezTo>
                  <a:cubicBezTo>
                    <a:pt x="19692" y="721328"/>
                    <a:pt x="14159" y="587469"/>
                    <a:pt x="0" y="406724"/>
                  </a:cubicBezTo>
                  <a:close/>
                </a:path>
                <a:path w="4105562" h="2440294" stroke="0" extrusionOk="0">
                  <a:moveTo>
                    <a:pt x="0" y="406724"/>
                  </a:moveTo>
                  <a:cubicBezTo>
                    <a:pt x="-28970" y="173639"/>
                    <a:pt x="178690" y="21629"/>
                    <a:pt x="406724" y="0"/>
                  </a:cubicBezTo>
                  <a:cubicBezTo>
                    <a:pt x="584413" y="-10479"/>
                    <a:pt x="768217" y="-8221"/>
                    <a:pt x="1032226" y="0"/>
                  </a:cubicBezTo>
                  <a:cubicBezTo>
                    <a:pt x="1296235" y="8221"/>
                    <a:pt x="1386015" y="5218"/>
                    <a:pt x="1690648" y="0"/>
                  </a:cubicBezTo>
                  <a:cubicBezTo>
                    <a:pt x="1995281" y="-5218"/>
                    <a:pt x="1990412" y="21424"/>
                    <a:pt x="2283229" y="0"/>
                  </a:cubicBezTo>
                  <a:cubicBezTo>
                    <a:pt x="2576046" y="-21424"/>
                    <a:pt x="2816277" y="-8832"/>
                    <a:pt x="2974573" y="0"/>
                  </a:cubicBezTo>
                  <a:cubicBezTo>
                    <a:pt x="3132869" y="8832"/>
                    <a:pt x="3518591" y="18013"/>
                    <a:pt x="3698838" y="0"/>
                  </a:cubicBezTo>
                  <a:cubicBezTo>
                    <a:pt x="3916296" y="-8577"/>
                    <a:pt x="4066625" y="192823"/>
                    <a:pt x="4105562" y="406724"/>
                  </a:cubicBezTo>
                  <a:cubicBezTo>
                    <a:pt x="4109155" y="631690"/>
                    <a:pt x="4087576" y="765625"/>
                    <a:pt x="4105562" y="900201"/>
                  </a:cubicBezTo>
                  <a:cubicBezTo>
                    <a:pt x="4123548" y="1034777"/>
                    <a:pt x="4116050" y="1288385"/>
                    <a:pt x="4105562" y="1442483"/>
                  </a:cubicBezTo>
                  <a:cubicBezTo>
                    <a:pt x="4095074" y="1596581"/>
                    <a:pt x="4098241" y="1910583"/>
                    <a:pt x="4105562" y="2033570"/>
                  </a:cubicBezTo>
                  <a:cubicBezTo>
                    <a:pt x="4151458" y="2245244"/>
                    <a:pt x="3870621" y="2455290"/>
                    <a:pt x="3698838" y="2440294"/>
                  </a:cubicBezTo>
                  <a:cubicBezTo>
                    <a:pt x="3560383" y="2462657"/>
                    <a:pt x="3163025" y="2469235"/>
                    <a:pt x="3007494" y="2440294"/>
                  </a:cubicBezTo>
                  <a:cubicBezTo>
                    <a:pt x="2851963" y="2411353"/>
                    <a:pt x="2685819" y="2442447"/>
                    <a:pt x="2381992" y="2440294"/>
                  </a:cubicBezTo>
                  <a:cubicBezTo>
                    <a:pt x="2078165" y="2438141"/>
                    <a:pt x="1972020" y="2463861"/>
                    <a:pt x="1756491" y="2440294"/>
                  </a:cubicBezTo>
                  <a:cubicBezTo>
                    <a:pt x="1540962" y="2416727"/>
                    <a:pt x="1262584" y="2424913"/>
                    <a:pt x="1130989" y="2440294"/>
                  </a:cubicBezTo>
                  <a:cubicBezTo>
                    <a:pt x="999394" y="2455675"/>
                    <a:pt x="743192" y="2415604"/>
                    <a:pt x="406724" y="2440294"/>
                  </a:cubicBezTo>
                  <a:cubicBezTo>
                    <a:pt x="227149" y="2440824"/>
                    <a:pt x="5331" y="2243848"/>
                    <a:pt x="0" y="2033570"/>
                  </a:cubicBezTo>
                  <a:cubicBezTo>
                    <a:pt x="8145" y="1904017"/>
                    <a:pt x="8206" y="1736779"/>
                    <a:pt x="0" y="1475020"/>
                  </a:cubicBezTo>
                  <a:cubicBezTo>
                    <a:pt x="-8206" y="1213261"/>
                    <a:pt x="-14172" y="1202943"/>
                    <a:pt x="0" y="949006"/>
                  </a:cubicBezTo>
                  <a:cubicBezTo>
                    <a:pt x="14172" y="695069"/>
                    <a:pt x="9926" y="557079"/>
                    <a:pt x="0" y="406724"/>
                  </a:cubicBezTo>
                  <a:close/>
                </a:path>
              </a:pathLst>
            </a:custGeom>
            <a:solidFill>
              <a:srgbClr val="FFC000"/>
            </a:solidFill>
            <a:ln w="25400" cap="flat" cmpd="sng" algn="ctr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41349203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lvl="0" algn="ctr" defTabSz="914400">
                <a:defRPr/>
              </a:pPr>
              <a:r>
                <a:rPr lang="en-US" sz="4800" b="1" kern="0">
                  <a:solidFill>
                    <a:schemeClr val="bg1"/>
                  </a:solidFill>
                  <a:latin typeface="SVN-Swashington" pitchFamily="50" charset="0"/>
                </a:rPr>
                <a:t>0,01</a:t>
              </a:r>
              <a:endParaRPr lang="en-US" sz="4800" b="1" kern="0" dirty="0">
                <a:solidFill>
                  <a:schemeClr val="bg1"/>
                </a:solidFill>
                <a:latin typeface="SVN-Swashington" pitchFamily="50" charset="0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65FACE7D-580C-4DF4-AF43-95408A456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3561" y="4459417"/>
              <a:ext cx="1367725" cy="1886266"/>
            </a:xfrm>
            <a:prstGeom prst="rect">
              <a:avLst/>
            </a:prstGeom>
          </p:spPr>
        </p:pic>
      </p:grpSp>
      <p:pic>
        <p:nvPicPr>
          <p:cNvPr id="12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2C276839-0CC1-DE81-3613-4B10D95B974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190877">
            <a:off x="9594656" y="3946622"/>
            <a:ext cx="2581317" cy="2390945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18ACEDC0-9489-3677-387B-9C9BAE09CD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488746" y="1082472"/>
            <a:ext cx="5214508" cy="4693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 flipH="1">
            <a:off x="2668270" y="-2666365"/>
            <a:ext cx="6856730" cy="12192000"/>
          </a:xfrm>
          <a:prstGeom prst="rect">
            <a:avLst/>
          </a:prstGeom>
        </p:spPr>
      </p:pic>
      <p:pic>
        <p:nvPicPr>
          <p:cNvPr id="4" name="图片 3" descr="组 8"/>
          <p:cNvPicPr>
            <a:picLocks noChangeAspect="1"/>
          </p:cNvPicPr>
          <p:nvPr/>
        </p:nvPicPr>
        <p:blipFill>
          <a:blip r:embed="rId4"/>
          <a:srcRect t="6889" r="14174" b="13348"/>
          <a:stretch>
            <a:fillRect/>
          </a:stretch>
        </p:blipFill>
        <p:spPr>
          <a:xfrm>
            <a:off x="5840730" y="7620"/>
            <a:ext cx="6344285" cy="6830060"/>
          </a:xfrm>
          <a:prstGeom prst="rect">
            <a:avLst/>
          </a:prstGeom>
        </p:spPr>
      </p:pic>
      <p:pic>
        <p:nvPicPr>
          <p:cNvPr id="5" name="图片 4" descr="组 9"/>
          <p:cNvPicPr>
            <a:picLocks noChangeAspect="1"/>
          </p:cNvPicPr>
          <p:nvPr/>
        </p:nvPicPr>
        <p:blipFill>
          <a:blip r:embed="rId5"/>
          <a:srcRect t="53912"/>
          <a:stretch>
            <a:fillRect/>
          </a:stretch>
        </p:blipFill>
        <p:spPr>
          <a:xfrm>
            <a:off x="0" y="1544320"/>
            <a:ext cx="4370070" cy="5271135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36" name="图片 35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61" y="6174"/>
              <a:ext cx="6839" cy="4626"/>
            </a:xfrm>
            <a:prstGeom prst="rect">
              <a:avLst/>
            </a:prstGeom>
          </p:spPr>
        </p:pic>
        <p:pic>
          <p:nvPicPr>
            <p:cNvPr id="37" name="图片 36" descr="图层 79 副本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0" y="0"/>
              <a:ext cx="6839" cy="462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B29079B-CE42-4D4C-BC4E-A1E68644AD67}"/>
              </a:ext>
            </a:extLst>
          </p:cNvPr>
          <p:cNvSpPr txBox="1"/>
          <p:nvPr/>
        </p:nvSpPr>
        <p:spPr>
          <a:xfrm>
            <a:off x="-963393" y="1163010"/>
            <a:ext cx="110033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8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5 SVNVanilla Daisy Pro" panose="00000500000000000000" pitchFamily="2" charset="0"/>
                <a:ea typeface="Cambria" panose="02040503050406030204" pitchFamily="18" charset="0"/>
                <a:cs typeface="Arial"/>
                <a:sym typeface="Arial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A478E7-0BCD-4109-AB14-237073B27B24}"/>
              </a:ext>
            </a:extLst>
          </p:cNvPr>
          <p:cNvSpPr txBox="1"/>
          <p:nvPr/>
        </p:nvSpPr>
        <p:spPr>
          <a:xfrm>
            <a:off x="3308793" y="842436"/>
            <a:ext cx="284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VN-Swashington" pitchFamily="50" charset="0"/>
                <a:cs typeface="Arial"/>
                <a:sym typeface="Arial"/>
              </a:rPr>
              <a:t>Toán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8F1C2C-34E5-469E-91A7-D8540751B1A3}"/>
              </a:ext>
            </a:extLst>
          </p:cNvPr>
          <p:cNvSpPr txBox="1"/>
          <p:nvPr/>
        </p:nvSpPr>
        <p:spPr>
          <a:xfrm>
            <a:off x="3162061" y="3284075"/>
            <a:ext cx="31429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600" kern="0" dirty="0">
                <a:ln>
                  <a:solidFill>
                    <a:schemeClr val="bg1"/>
                  </a:solidFill>
                </a:ln>
                <a:solidFill>
                  <a:srgbClr val="FBD83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VN-Steady" pitchFamily="50" charset="0"/>
                <a:cs typeface="Arial"/>
                <a:sym typeface="Arial"/>
              </a:rPr>
              <a:t>Trang 165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9453FC-A20F-42B3-883A-0E22E285D7D7}"/>
              </a:ext>
            </a:extLst>
          </p:cNvPr>
          <p:cNvSpPr txBox="1"/>
          <p:nvPr/>
        </p:nvSpPr>
        <p:spPr>
          <a:xfrm>
            <a:off x="-867597" y="1131895"/>
            <a:ext cx="110033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800" b="1" dirty="0">
                <a:ln>
                  <a:solidFill>
                    <a:schemeClr val="bg1"/>
                  </a:solidFill>
                </a:ln>
                <a:solidFill>
                  <a:srgbClr val="E290AD">
                    <a:lumMod val="60000"/>
                    <a:lumOff val="40000"/>
                  </a:srgb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5 SVNVanilla Daisy Pro" panose="00000500000000000000" pitchFamily="2" charset="0"/>
                <a:ea typeface="Cambria" panose="02040503050406030204" pitchFamily="18" charset="0"/>
                <a:cs typeface="Arial"/>
                <a:sym typeface="Arial"/>
              </a:rPr>
              <a:t>Luyện tập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95303D4-25AD-3026-0D9A-F02EC19DD0C7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4342765" y="5058575"/>
            <a:ext cx="1329035" cy="1329035"/>
          </a:xfrm>
          <a:prstGeom prst="ellipse">
            <a:avLst/>
          </a:prstGeom>
          <a:blipFill dpi="0" rotWithShape="0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4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20"/>
                            </p:stCondLst>
                            <p:childTnLst>
                              <p:par>
                                <p:cTn id="3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3.7037E-7 L 1.875E-6 -0.07222 " pathEditMode="relative" rAng="0" ptsTypes="AA">
                                      <p:cBhvr>
                                        <p:cTn id="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1.11111E-6 L 3.75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70"/>
                            </p:stCondLst>
                            <p:childTnLst>
                              <p:par>
                                <p:cTn id="47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9" grpId="2"/>
      <p:bldP spid="20" grpId="0"/>
      <p:bldP spid="21" grpId="0"/>
      <p:bldP spid="24" grpId="0"/>
      <p:bldP spid="24" grpId="1"/>
      <p:bldP spid="2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-317" y="0"/>
            <a:ext cx="12195810" cy="6858000"/>
            <a:chOff x="-6" y="-16"/>
            <a:chExt cx="19206" cy="10800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6" y="-16"/>
              <a:ext cx="19200" cy="10800"/>
              <a:chOff x="-6" y="-16"/>
              <a:chExt cx="19200" cy="10800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55" y="6158"/>
                <a:ext cx="6839" cy="4626"/>
              </a:xfrm>
              <a:prstGeom prst="rect">
                <a:avLst/>
              </a:prstGeom>
            </p:spPr>
          </p:pic>
          <p:pic>
            <p:nvPicPr>
              <p:cNvPr id="12" name="图片 1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6" y="-16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787400" y="556917"/>
            <a:ext cx="10617200" cy="6110776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字魂50号-白鸽天行体" panose="00000500000000000000" charset="-122"/>
              <a:ea typeface="字魂50号-白鸽天行体" panose="00000500000000000000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050132" y="2020570"/>
            <a:ext cx="872490" cy="2816860"/>
            <a:chOff x="226" y="3182"/>
            <a:chExt cx="1374" cy="4436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595" y="3182"/>
              <a:ext cx="5" cy="443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226" y="4889"/>
              <a:ext cx="1022" cy="1022"/>
            </a:xfrm>
            <a:prstGeom prst="ellipse">
              <a:avLst/>
            </a:prstGeom>
            <a:blipFill rotWithShape="1">
              <a:blip r:embed="rId10"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50号-白鸽天行体" panose="00000500000000000000" charset="-122"/>
                <a:ea typeface="字魂50号-白鸽天行体" panose="00000500000000000000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10315575" y="2020570"/>
            <a:ext cx="872490" cy="2816860"/>
            <a:chOff x="226" y="3182"/>
            <a:chExt cx="1374" cy="4436"/>
          </a:xfrm>
        </p:grpSpPr>
        <p:cxnSp>
          <p:nvCxnSpPr>
            <p:cNvPr id="26" name="直接连接符 25"/>
            <p:cNvCxnSpPr/>
            <p:nvPr/>
          </p:nvCxnSpPr>
          <p:spPr>
            <a:xfrm flipH="1">
              <a:off x="1595" y="3182"/>
              <a:ext cx="5" cy="443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226" y="4889"/>
              <a:ext cx="1022" cy="1022"/>
            </a:xfrm>
            <a:prstGeom prst="ellipse">
              <a:avLst/>
            </a:prstGeom>
            <a:blipFill rotWithShape="1">
              <a:blip r:embed="rId10"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50号-白鸽天行体" panose="00000500000000000000" charset="-122"/>
                <a:ea typeface="字魂50号-白鸽天行体" panose="00000500000000000000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3539042" y="0"/>
            <a:ext cx="5017100" cy="1447719"/>
            <a:chOff x="4042" y="2427"/>
            <a:chExt cx="3417" cy="986"/>
          </a:xfrm>
        </p:grpSpPr>
        <p:pic>
          <p:nvPicPr>
            <p:cNvPr id="75" name="图片 74" descr="D:\资料\PPT\图片2.png图片2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文本框 76"/>
            <p:cNvSpPr txBox="1"/>
            <p:nvPr/>
          </p:nvSpPr>
          <p:spPr>
            <a:xfrm>
              <a:off x="4266" y="2427"/>
              <a:ext cx="2970" cy="901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80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Mục  tiêu</a:t>
              </a:r>
              <a:endParaRPr lang="zh-CN" altLang="en-US" sz="80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91" name="图片 90" descr="后叶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10107295" y="408918"/>
            <a:ext cx="1034415" cy="1235075"/>
          </a:xfrm>
          <a:prstGeom prst="rect">
            <a:avLst/>
          </a:prstGeom>
        </p:spPr>
      </p:pic>
      <p:pic>
        <p:nvPicPr>
          <p:cNvPr id="92" name="图片 91" descr="后叶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H="1">
            <a:off x="1571011" y="424837"/>
            <a:ext cx="1034415" cy="1235075"/>
          </a:xfrm>
          <a:prstGeom prst="rect">
            <a:avLst/>
          </a:prstGeom>
        </p:spPr>
      </p:pic>
      <p:pic>
        <p:nvPicPr>
          <p:cNvPr id="47" name="图片 90" descr="后叶">
            <a:extLst>
              <a:ext uri="{FF2B5EF4-FFF2-40B4-BE49-F238E27FC236}">
                <a16:creationId xmlns:a16="http://schemas.microsoft.com/office/drawing/2014/main" id="{C0E18021-179B-4CF0-A0F9-E828BDD067C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 flipV="1">
            <a:off x="10107295" y="5532948"/>
            <a:ext cx="1034415" cy="1235075"/>
          </a:xfrm>
          <a:prstGeom prst="rect">
            <a:avLst/>
          </a:prstGeom>
        </p:spPr>
      </p:pic>
      <p:pic>
        <p:nvPicPr>
          <p:cNvPr id="48" name="图片 91" descr="后叶">
            <a:extLst>
              <a:ext uri="{FF2B5EF4-FFF2-40B4-BE49-F238E27FC236}">
                <a16:creationId xmlns:a16="http://schemas.microsoft.com/office/drawing/2014/main" id="{7ADB1028-94F3-4429-B880-1ACB5423D9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 flipH="1" flipV="1">
            <a:off x="1130257" y="5532948"/>
            <a:ext cx="1034415" cy="123507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4B9026-8A0C-4792-87E6-8D4D1B102293}"/>
              </a:ext>
            </a:extLst>
          </p:cNvPr>
          <p:cNvSpPr/>
          <p:nvPr/>
        </p:nvSpPr>
        <p:spPr>
          <a:xfrm>
            <a:off x="2324101" y="1885950"/>
            <a:ext cx="7543800" cy="1185742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6CC09C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tỉ số phần trăm của hai số.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DFD779D-98E7-42A9-A6D9-E2F530E6ACB9}"/>
              </a:ext>
            </a:extLst>
          </p:cNvPr>
          <p:cNvSpPr/>
          <p:nvPr/>
        </p:nvSpPr>
        <p:spPr>
          <a:xfrm>
            <a:off x="2324101" y="3418320"/>
            <a:ext cx="7543800" cy="1185742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349D76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phép tính cộng, trừ các tỉ số phần trăm.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A803AB8-AA10-4146-ABB5-BEE13574A0BA}"/>
              </a:ext>
            </a:extLst>
          </p:cNvPr>
          <p:cNvSpPr/>
          <p:nvPr/>
        </p:nvSpPr>
        <p:spPr>
          <a:xfrm>
            <a:off x="2324101" y="4950690"/>
            <a:ext cx="7543800" cy="1185742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06946D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toán liên quan đến tỉ số phần trăm.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3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2860" y="3161030"/>
            <a:ext cx="12185015" cy="3695700"/>
            <a:chOff x="36" y="4978"/>
            <a:chExt cx="19189" cy="5820"/>
          </a:xfrm>
        </p:grpSpPr>
        <p:pic>
          <p:nvPicPr>
            <p:cNvPr id="22" name="图片 21" descr="组 9"/>
            <p:cNvPicPr>
              <a:picLocks noChangeAspect="1"/>
            </p:cNvPicPr>
            <p:nvPr/>
          </p:nvPicPr>
          <p:blipFill>
            <a:blip r:embed="rId3"/>
            <a:srcRect t="49373"/>
            <a:stretch>
              <a:fillRect/>
            </a:stretch>
          </p:blipFill>
          <p:spPr>
            <a:xfrm rot="16200000">
              <a:off x="12458" y="4031"/>
              <a:ext cx="5821" cy="7715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22" descr="组 9"/>
            <p:cNvPicPr>
              <a:picLocks noChangeAspect="1"/>
            </p:cNvPicPr>
            <p:nvPr/>
          </p:nvPicPr>
          <p:blipFill>
            <a:blip r:embed="rId3"/>
            <a:srcRect t="49373"/>
            <a:stretch>
              <a:fillRect/>
            </a:stretch>
          </p:blipFill>
          <p:spPr>
            <a:xfrm rot="5400000" flipH="1">
              <a:off x="983" y="4031"/>
              <a:ext cx="5821" cy="771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2" name="图片 42" descr="组 8">
            <a:extLst>
              <a:ext uri="{FF2B5EF4-FFF2-40B4-BE49-F238E27FC236}">
                <a16:creationId xmlns:a16="http://schemas.microsoft.com/office/drawing/2014/main" id="{EF42BA54-8A6F-46FA-A9A7-487E54B6EC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066" r="-2559" b="-947"/>
          <a:stretch>
            <a:fillRect/>
          </a:stretch>
        </p:blipFill>
        <p:spPr>
          <a:xfrm>
            <a:off x="4474210" y="3128645"/>
            <a:ext cx="3075940" cy="3053715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4C1F216-B138-45CA-9647-0B5C41B0E657}"/>
              </a:ext>
            </a:extLst>
          </p:cNvPr>
          <p:cNvSpPr txBox="1"/>
          <p:nvPr/>
        </p:nvSpPr>
        <p:spPr>
          <a:xfrm>
            <a:off x="-49530" y="1160890"/>
            <a:ext cx="121234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solidFill>
                  <a:schemeClr val="bg1"/>
                </a:solidFill>
                <a:latin typeface="#9Slide07 Hillda" pitchFamily="2" charset="0"/>
              </a:rPr>
              <a:t>Luyện tập</a:t>
            </a:r>
            <a:endParaRPr lang="en-US" sz="16600" b="1" dirty="0">
              <a:solidFill>
                <a:schemeClr val="bg1"/>
              </a:solidFill>
              <a:latin typeface="#9Slide07 Hillda" pitchFamily="2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-99060" y="73025"/>
            <a:ext cx="12390120" cy="3055620"/>
            <a:chOff x="-167" y="0"/>
            <a:chExt cx="19512" cy="481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FA13C78-648C-4306-84BE-BD4280C79D82}"/>
              </a:ext>
            </a:extLst>
          </p:cNvPr>
          <p:cNvSpPr txBox="1"/>
          <p:nvPr/>
        </p:nvSpPr>
        <p:spPr>
          <a:xfrm>
            <a:off x="70955" y="1143438"/>
            <a:ext cx="1212342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28575">
                  <a:solidFill>
                    <a:schemeClr val="bg1"/>
                  </a:solidFill>
                </a:ln>
                <a:solidFill>
                  <a:srgbClr val="E594A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#9Slide07 Hillda" pitchFamily="2" charset="0"/>
              </a:rPr>
              <a:t>Luyện tập</a:t>
            </a:r>
            <a:endParaRPr lang="en-US" sz="16600" b="1" dirty="0">
              <a:ln w="28575">
                <a:solidFill>
                  <a:schemeClr val="bg1"/>
                </a:solidFill>
              </a:ln>
              <a:solidFill>
                <a:srgbClr val="E594A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#9Slide07 Hilld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0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0"/>
                            </p:stCondLst>
                            <p:childTnLst>
                              <p:par>
                                <p:cTn id="2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2.22222E-6 L -4.79167E-6 -0.07222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1.11111E-6 L 3.95833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70"/>
                            </p:stCondLst>
                            <p:childTnLst>
                              <p:par>
                                <p:cTn id="42" presetID="6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remove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 flipH="1">
            <a:off x="2668270" y="-2667000"/>
            <a:ext cx="6856730" cy="12192000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-106045" y="0"/>
            <a:ext cx="12390120" cy="3055620"/>
            <a:chOff x="-167" y="0"/>
            <a:chExt cx="19512" cy="4812"/>
          </a:xfrm>
        </p:grpSpPr>
        <p:pic>
          <p:nvPicPr>
            <p:cNvPr id="43" name="图片 42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1059" y="0"/>
              <a:ext cx="8286" cy="4812"/>
            </a:xfrm>
            <a:prstGeom prst="rect">
              <a:avLst/>
            </a:prstGeom>
          </p:spPr>
        </p:pic>
        <p:pic>
          <p:nvPicPr>
            <p:cNvPr id="41" name="图片 40" descr="组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67" y="0"/>
              <a:ext cx="8286" cy="4812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-317" y="0"/>
            <a:ext cx="12195810" cy="6858000"/>
            <a:chOff x="-6" y="-16"/>
            <a:chExt cx="19206" cy="10800"/>
          </a:xfrm>
        </p:grpSpPr>
        <p:pic>
          <p:nvPicPr>
            <p:cNvPr id="30" name="图片 29" descr="组 9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>
              <a:off x="0" y="2432"/>
              <a:ext cx="6882" cy="830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-6" y="-16"/>
              <a:ext cx="19200" cy="10800"/>
              <a:chOff x="-6" y="-16"/>
              <a:chExt cx="19200" cy="10800"/>
            </a:xfrm>
          </p:grpSpPr>
          <p:pic>
            <p:nvPicPr>
              <p:cNvPr id="32" name="图片 31" descr="图层 79 副本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355" y="6158"/>
                <a:ext cx="6839" cy="4626"/>
              </a:xfrm>
              <a:prstGeom prst="rect">
                <a:avLst/>
              </a:prstGeom>
            </p:spPr>
          </p:pic>
          <p:pic>
            <p:nvPicPr>
              <p:cNvPr id="12" name="图片 11" descr="图层 79 副本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 flipH="1" flipV="1">
                <a:off x="-6" y="-16"/>
                <a:ext cx="6839" cy="4626"/>
              </a:xfrm>
              <a:prstGeom prst="rect">
                <a:avLst/>
              </a:prstGeom>
            </p:spPr>
          </p:pic>
        </p:grpSp>
        <p:pic>
          <p:nvPicPr>
            <p:cNvPr id="35" name="图片 34" descr="组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8"/>
            <a:srcRect t="53912"/>
            <a:stretch>
              <a:fillRect/>
            </a:stretch>
          </p:blipFill>
          <p:spPr>
            <a:xfrm flipH="1" flipV="1">
              <a:off x="12318" y="12"/>
              <a:ext cx="6882" cy="8301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539748" y="373612"/>
            <a:ext cx="11112505" cy="6110776"/>
          </a:xfrm>
          <a:prstGeom prst="roundRect">
            <a:avLst>
              <a:gd name="adj" fmla="val 12926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字魂50号-白鸽天行体" panose="00000500000000000000" charset="-122"/>
              <a:ea typeface="字魂50号-白鸽天行体" panose="00000500000000000000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70803" y="0"/>
            <a:ext cx="872490" cy="2816860"/>
            <a:chOff x="226" y="3182"/>
            <a:chExt cx="1374" cy="4436"/>
          </a:xfrm>
        </p:grpSpPr>
        <p:cxnSp>
          <p:nvCxnSpPr>
            <p:cNvPr id="20" name="直接连接符 19"/>
            <p:cNvCxnSpPr/>
            <p:nvPr/>
          </p:nvCxnSpPr>
          <p:spPr>
            <a:xfrm flipH="1">
              <a:off x="1595" y="3182"/>
              <a:ext cx="5" cy="443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226" y="4889"/>
              <a:ext cx="1022" cy="1022"/>
            </a:xfrm>
            <a:prstGeom prst="ellipse">
              <a:avLst/>
            </a:prstGeom>
            <a:blipFill rotWithShape="1">
              <a:blip r:embed="rId10"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50号-白鸽天行体" panose="00000500000000000000" charset="-122"/>
                <a:ea typeface="字魂50号-白鸽天行体" panose="00000500000000000000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11153615" y="4041140"/>
            <a:ext cx="872490" cy="2816860"/>
            <a:chOff x="226" y="3182"/>
            <a:chExt cx="1374" cy="4436"/>
          </a:xfrm>
        </p:grpSpPr>
        <p:cxnSp>
          <p:nvCxnSpPr>
            <p:cNvPr id="26" name="直接连接符 25"/>
            <p:cNvCxnSpPr/>
            <p:nvPr/>
          </p:nvCxnSpPr>
          <p:spPr>
            <a:xfrm flipH="1">
              <a:off x="1595" y="3182"/>
              <a:ext cx="5" cy="4436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27"/>
            <p:cNvSpPr/>
            <p:nvPr/>
          </p:nvSpPr>
          <p:spPr>
            <a:xfrm>
              <a:off x="226" y="4889"/>
              <a:ext cx="1022" cy="1022"/>
            </a:xfrm>
            <a:prstGeom prst="ellipse">
              <a:avLst/>
            </a:prstGeom>
            <a:blipFill rotWithShape="1">
              <a:blip r:embed="rId10"/>
              <a:stretch>
                <a:fillRect/>
              </a:stretch>
            </a:blipFill>
            <a:ln w="254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字魂50号-白鸽天行体" panose="00000500000000000000" charset="-122"/>
                <a:ea typeface="字魂50号-白鸽天行体" panose="00000500000000000000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1104601" y="141605"/>
            <a:ext cx="3057507" cy="1403985"/>
            <a:chOff x="4042" y="2433"/>
            <a:chExt cx="3417" cy="980"/>
          </a:xfrm>
        </p:grpSpPr>
        <p:pic>
          <p:nvPicPr>
            <p:cNvPr id="75" name="图片 74" descr="D:\资料\PPT\图片2.png图片2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4042" y="2433"/>
              <a:ext cx="3417" cy="98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7" name="文本框 76"/>
            <p:cNvSpPr txBox="1"/>
            <p:nvPr/>
          </p:nvSpPr>
          <p:spPr>
            <a:xfrm>
              <a:off x="4266" y="2449"/>
              <a:ext cx="2970" cy="857"/>
            </a:xfrm>
            <a:prstGeom prst="rect">
              <a:avLst/>
            </a:prstGeom>
            <a:solidFill>
              <a:srgbClr val="000000">
                <a:alpha val="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8000">
                  <a:solidFill>
                    <a:schemeClr val="bg1"/>
                  </a:solidFill>
                  <a:latin typeface="SVN-Motion Picture" panose="02040603050506020204" pitchFamily="18" charset="0"/>
                  <a:ea typeface="字魂50号-白鸽天行体" panose="00000500000000000000" charset="-122"/>
                  <a:cs typeface="+mn-ea"/>
                  <a:sym typeface="+mn-lt"/>
                </a:rPr>
                <a:t>Bài 1:</a:t>
              </a:r>
              <a:endParaRPr lang="zh-CN" altLang="en-US" sz="8000" b="1" dirty="0">
                <a:solidFill>
                  <a:schemeClr val="bg1"/>
                </a:solidFill>
                <a:latin typeface="SVN-Motion Picture" panose="02040603050506020204" pitchFamily="18" charset="0"/>
                <a:ea typeface="字魂50号-白鸽天行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4B9026-8A0C-4792-87E6-8D4D1B102293}"/>
              </a:ext>
            </a:extLst>
          </p:cNvPr>
          <p:cNvSpPr/>
          <p:nvPr/>
        </p:nvSpPr>
        <p:spPr>
          <a:xfrm>
            <a:off x="4308887" y="359848"/>
            <a:ext cx="6778512" cy="1185742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6CC09C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C00000"/>
                </a:solidFill>
                <a:latin typeface="SVN-Motion Picture" panose="02040603050506020204" pitchFamily="18" charset="0"/>
                <a:cs typeface="Calibri" panose="020F0502020204030204" pitchFamily="34" charset="0"/>
              </a:rPr>
              <a:t>Tìm tỉ số phần trăm của:</a:t>
            </a:r>
            <a:endParaRPr lang="en-US" altLang="en-US" sz="6600" b="1" dirty="0">
              <a:solidFill>
                <a:srgbClr val="C00000"/>
              </a:solidFill>
              <a:latin typeface="SVN-Motion Picture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DFD779D-98E7-42A9-A6D9-E2F530E6ACB9}"/>
              </a:ext>
            </a:extLst>
          </p:cNvPr>
          <p:cNvSpPr/>
          <p:nvPr/>
        </p:nvSpPr>
        <p:spPr>
          <a:xfrm>
            <a:off x="1261907" y="2758362"/>
            <a:ext cx="9668188" cy="1460828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349D76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en-US" altLang="en-US" sz="3600" b="1" kern="0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Chú ý: </a:t>
            </a:r>
            <a:r>
              <a:rPr lang="en-US" altLang="en-US" sz="3600" kern="0">
                <a:solidFill>
                  <a:schemeClr val="tx1"/>
                </a:solidFill>
                <a:latin typeface="SVN-Swashington" pitchFamily="50" charset="0"/>
                <a:cs typeface="Calibri" panose="020F0502020204030204" pitchFamily="34" charset="0"/>
              </a:rPr>
              <a:t>Nếu tỉ số phần trăm là số thập phân thì chỉ lấy đến hai chữ số ở phần thập phân.</a:t>
            </a:r>
            <a:endParaRPr lang="en-US" altLang="en-US" sz="3600" kern="0" dirty="0">
              <a:solidFill>
                <a:schemeClr val="tx1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A803AB8-AA10-4146-ABB5-BEE13574A0BA}"/>
              </a:ext>
            </a:extLst>
          </p:cNvPr>
          <p:cNvSpPr/>
          <p:nvPr/>
        </p:nvSpPr>
        <p:spPr>
          <a:xfrm>
            <a:off x="1258732" y="4578419"/>
            <a:ext cx="9674538" cy="1460828"/>
          </a:xfrm>
          <a:prstGeom prst="roundRect">
            <a:avLst>
              <a:gd name="adj" fmla="val 17947"/>
            </a:avLst>
          </a:prstGeom>
          <a:noFill/>
          <a:ln w="38100">
            <a:solidFill>
              <a:srgbClr val="06946D"/>
            </a:solidFill>
            <a:prstDash val="dashDot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</a:pPr>
            <a:r>
              <a:rPr lang="en-US" altLang="en-US" sz="3200" b="1" kern="0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Ví dụ: 		1: 6 = 0,16666…</a:t>
            </a:r>
          </a:p>
          <a:p>
            <a:pPr algn="just">
              <a:spcBef>
                <a:spcPts val="600"/>
              </a:spcBef>
            </a:pPr>
            <a:r>
              <a:rPr lang="en-US" altLang="en-US" sz="3200" b="1" kern="0">
                <a:solidFill>
                  <a:srgbClr val="002060"/>
                </a:solidFill>
                <a:latin typeface="SVN-Swashington" pitchFamily="50" charset="0"/>
                <a:cs typeface="Calibri" panose="020F0502020204030204" pitchFamily="34" charset="0"/>
              </a:rPr>
              <a:t>Tỉ số phần trăm của 1 và 6 là : 16,66% </a:t>
            </a:r>
            <a:endParaRPr lang="en-US" altLang="en-US" sz="3200" b="1" kern="0" dirty="0">
              <a:solidFill>
                <a:srgbClr val="002060"/>
              </a:solidFill>
              <a:latin typeface="SVN-Swashington" pitchFamily="50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DBED54-5962-4458-8CC8-42F47D3EDCA9}"/>
              </a:ext>
            </a:extLst>
          </p:cNvPr>
          <p:cNvSpPr txBox="1"/>
          <p:nvPr/>
        </p:nvSpPr>
        <p:spPr>
          <a:xfrm>
            <a:off x="539748" y="1629692"/>
            <a:ext cx="111125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a) 2 </a:t>
            </a:r>
            <a:r>
              <a:rPr lang="en-US" altLang="en-US" sz="32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và 5		 b</a:t>
            </a:r>
            <a:r>
              <a:rPr lang="en-US" altLang="en-US" sz="32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) 2 </a:t>
            </a:r>
            <a:r>
              <a:rPr lang="en-US" altLang="en-US" sz="32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và 3		c</a:t>
            </a:r>
            <a:r>
              <a:rPr lang="en-US" altLang="en-US" sz="32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)  3,2 </a:t>
            </a:r>
            <a:r>
              <a:rPr lang="en-US" altLang="en-US" sz="3200" b="1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và 4	d</a:t>
            </a:r>
            <a:r>
              <a:rPr lang="en-US" altLang="en-US" sz="3200" b="1" dirty="0">
                <a:solidFill>
                  <a:srgbClr val="C00000"/>
                </a:solidFill>
                <a:latin typeface="SVN-Swashington" pitchFamily="50" charset="0"/>
                <a:cs typeface="Calibri" panose="020F0502020204030204" pitchFamily="34" charset="0"/>
              </a:rPr>
              <a:t>) 7,2 và 3,2</a:t>
            </a:r>
          </a:p>
        </p:txBody>
      </p:sp>
    </p:spTree>
    <p:extLst>
      <p:ext uri="{BB962C8B-B14F-4D97-AF65-F5344CB8AC3E}">
        <p14:creationId xmlns:p14="http://schemas.microsoft.com/office/powerpoint/2010/main" val="113265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3" grpId="0" animBg="1"/>
      <p:bldP spid="56" grpId="0" animBg="1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00,&quot;width&quot;:10798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626,&quot;width&quot;:683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301,&quot;width&quot;:6882}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154</TotalTime>
  <Words>750</Words>
  <Application>Microsoft Office PowerPoint</Application>
  <PresentationFormat>Widescreen</PresentationFormat>
  <Paragraphs>102</Paragraphs>
  <Slides>18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SVN-Motion Picture</vt:lpstr>
      <vt:lpstr>SVN-The Voice Heavy</vt:lpstr>
      <vt:lpstr>#9Slide07 Hillda</vt:lpstr>
      <vt:lpstr>Calibri</vt:lpstr>
      <vt:lpstr>SVN-Steady</vt:lpstr>
      <vt:lpstr>Lilita One</vt:lpstr>
      <vt:lpstr>Times New Roman</vt:lpstr>
      <vt:lpstr>SVN-Swashington</vt:lpstr>
      <vt:lpstr>#9Slide05 SVNVanilla Daisy Pro</vt:lpstr>
      <vt:lpstr>字魂50号-白鸽天行体</vt:lpstr>
      <vt:lpstr>SVN-Blade Runner</vt:lpstr>
      <vt:lpstr>Arial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DELL</dc:creator>
  <dc:description>9Slide.vn</dc:description>
  <cp:lastModifiedBy>Thảo Nguyễn</cp:lastModifiedBy>
  <cp:revision>15</cp:revision>
  <dcterms:created xsi:type="dcterms:W3CDTF">2022-01-10T07:22:00Z</dcterms:created>
  <dcterms:modified xsi:type="dcterms:W3CDTF">2023-04-18T06:51:49Z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88F3BF03D2364B2691F0D9F725946290</vt:lpwstr>
  </property>
  <property fmtid="{D5CDD505-2E9C-101B-9397-08002B2CF9AE}" pid="3" name="KSOProductBuildVer">
    <vt:lpwstr>2052-11.1.0.11294</vt:lpwstr>
  </property>
</Properties>
</file>