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8" r:id="rId3"/>
    <p:sldId id="286" r:id="rId4"/>
    <p:sldId id="257" r:id="rId5"/>
    <p:sldId id="261" r:id="rId6"/>
    <p:sldId id="262" r:id="rId7"/>
    <p:sldId id="283" r:id="rId8"/>
    <p:sldId id="284" r:id="rId9"/>
    <p:sldId id="285" r:id="rId10"/>
    <p:sldId id="266" r:id="rId11"/>
    <p:sldId id="264" r:id="rId12"/>
    <p:sldId id="289" r:id="rId13"/>
    <p:sldId id="291" r:id="rId14"/>
    <p:sldId id="287" r:id="rId15"/>
    <p:sldId id="288" r:id="rId16"/>
    <p:sldId id="292" r:id="rId17"/>
    <p:sldId id="290" r:id="rId18"/>
    <p:sldId id="293" r:id="rId19"/>
    <p:sldId id="294" r:id="rId20"/>
    <p:sldId id="295" r:id="rId21"/>
    <p:sldId id="296" r:id="rId22"/>
    <p:sldId id="297" r:id="rId23"/>
    <p:sldId id="298" r:id="rId24"/>
    <p:sldId id="301" r:id="rId25"/>
    <p:sldId id="299" r:id="rId26"/>
    <p:sldId id="300" r:id="rId27"/>
    <p:sldId id="302" r:id="rId28"/>
    <p:sldId id="303" r:id="rId29"/>
    <p:sldId id="282" r:id="rId30"/>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3333"/>
    <a:srgbClr val="FFFFFF"/>
    <a:srgbClr val="1E5AA4"/>
    <a:srgbClr val="326DB0"/>
    <a:srgbClr val="849BC8"/>
    <a:srgbClr val="93C6E9"/>
    <a:srgbClr val="DB494E"/>
    <a:srgbClr val="9F9D9D"/>
    <a:srgbClr val="5C1E21"/>
    <a:srgbClr val="80B1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345" autoAdjust="0"/>
    <p:restoredTop sz="94660"/>
  </p:normalViewPr>
  <p:slideViewPr>
    <p:cSldViewPr snapToGrid="0" showGuides="1">
      <p:cViewPr varScale="1">
        <p:scale>
          <a:sx n="75" d="100"/>
          <a:sy n="75" d="100"/>
        </p:scale>
        <p:origin x="432"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9A3F9B-B5B4-479C-BDAB-36D26765FB3C}" type="datetimeFigureOut">
              <a:rPr lang="zh-CN" altLang="en-US" smtClean="0"/>
              <a:t>2023/4/21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83C3DF-C15E-447E-88A6-E0F18C2B0EEF}" type="slidenum">
              <a:rPr lang="zh-CN" altLang="en-US" smtClean="0"/>
              <a:t>‹#›</a:t>
            </a:fld>
            <a:endParaRPr lang="zh-CN" altLang="en-US"/>
          </a:p>
        </p:txBody>
      </p:sp>
    </p:spTree>
    <p:extLst>
      <p:ext uri="{BB962C8B-B14F-4D97-AF65-F5344CB8AC3E}">
        <p14:creationId xmlns:p14="http://schemas.microsoft.com/office/powerpoint/2010/main" val="1331174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a:t>
            </a:fld>
            <a:endParaRPr lang="zh-CN" altLang="en-US"/>
          </a:p>
        </p:txBody>
      </p:sp>
    </p:spTree>
    <p:extLst>
      <p:ext uri="{BB962C8B-B14F-4D97-AF65-F5344CB8AC3E}">
        <p14:creationId xmlns:p14="http://schemas.microsoft.com/office/powerpoint/2010/main" val="620025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10</a:t>
            </a:fld>
            <a:endParaRPr lang="zh-CN" altLang="en-US"/>
          </a:p>
        </p:txBody>
      </p:sp>
    </p:spTree>
    <p:extLst>
      <p:ext uri="{BB962C8B-B14F-4D97-AF65-F5344CB8AC3E}">
        <p14:creationId xmlns:p14="http://schemas.microsoft.com/office/powerpoint/2010/main" val="1100864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11</a:t>
            </a:fld>
            <a:endParaRPr lang="zh-CN" altLang="en-US"/>
          </a:p>
        </p:txBody>
      </p:sp>
    </p:spTree>
    <p:extLst>
      <p:ext uri="{BB962C8B-B14F-4D97-AF65-F5344CB8AC3E}">
        <p14:creationId xmlns:p14="http://schemas.microsoft.com/office/powerpoint/2010/main" val="2429603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12</a:t>
            </a:fld>
            <a:endParaRPr lang="zh-CN" altLang="en-US"/>
          </a:p>
        </p:txBody>
      </p:sp>
    </p:spTree>
    <p:extLst>
      <p:ext uri="{BB962C8B-B14F-4D97-AF65-F5344CB8AC3E}">
        <p14:creationId xmlns:p14="http://schemas.microsoft.com/office/powerpoint/2010/main" val="2793308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13</a:t>
            </a:fld>
            <a:endParaRPr lang="zh-CN" altLang="en-US"/>
          </a:p>
        </p:txBody>
      </p:sp>
    </p:spTree>
    <p:extLst>
      <p:ext uri="{BB962C8B-B14F-4D97-AF65-F5344CB8AC3E}">
        <p14:creationId xmlns:p14="http://schemas.microsoft.com/office/powerpoint/2010/main" val="3195871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14</a:t>
            </a:fld>
            <a:endParaRPr lang="zh-CN" altLang="en-US"/>
          </a:p>
        </p:txBody>
      </p:sp>
    </p:spTree>
    <p:extLst>
      <p:ext uri="{BB962C8B-B14F-4D97-AF65-F5344CB8AC3E}">
        <p14:creationId xmlns:p14="http://schemas.microsoft.com/office/powerpoint/2010/main" val="2076914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15</a:t>
            </a:fld>
            <a:endParaRPr lang="zh-CN" altLang="en-US"/>
          </a:p>
        </p:txBody>
      </p:sp>
    </p:spTree>
    <p:extLst>
      <p:ext uri="{BB962C8B-B14F-4D97-AF65-F5344CB8AC3E}">
        <p14:creationId xmlns:p14="http://schemas.microsoft.com/office/powerpoint/2010/main" val="3850171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16</a:t>
            </a:fld>
            <a:endParaRPr lang="zh-CN" altLang="en-US"/>
          </a:p>
        </p:txBody>
      </p:sp>
    </p:spTree>
    <p:extLst>
      <p:ext uri="{BB962C8B-B14F-4D97-AF65-F5344CB8AC3E}">
        <p14:creationId xmlns:p14="http://schemas.microsoft.com/office/powerpoint/2010/main" val="15002908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17</a:t>
            </a:fld>
            <a:endParaRPr lang="zh-CN" altLang="en-US"/>
          </a:p>
        </p:txBody>
      </p:sp>
    </p:spTree>
    <p:extLst>
      <p:ext uri="{BB962C8B-B14F-4D97-AF65-F5344CB8AC3E}">
        <p14:creationId xmlns:p14="http://schemas.microsoft.com/office/powerpoint/2010/main" val="896503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18</a:t>
            </a:fld>
            <a:endParaRPr lang="zh-CN" altLang="en-US"/>
          </a:p>
        </p:txBody>
      </p:sp>
    </p:spTree>
    <p:extLst>
      <p:ext uri="{BB962C8B-B14F-4D97-AF65-F5344CB8AC3E}">
        <p14:creationId xmlns:p14="http://schemas.microsoft.com/office/powerpoint/2010/main" val="457030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19</a:t>
            </a:fld>
            <a:endParaRPr lang="zh-CN" altLang="en-US"/>
          </a:p>
        </p:txBody>
      </p:sp>
    </p:spTree>
    <p:extLst>
      <p:ext uri="{BB962C8B-B14F-4D97-AF65-F5344CB8AC3E}">
        <p14:creationId xmlns:p14="http://schemas.microsoft.com/office/powerpoint/2010/main" val="2941136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a:t>
            </a:fld>
            <a:endParaRPr lang="zh-CN" altLang="en-US"/>
          </a:p>
        </p:txBody>
      </p:sp>
    </p:spTree>
    <p:extLst>
      <p:ext uri="{BB962C8B-B14F-4D97-AF65-F5344CB8AC3E}">
        <p14:creationId xmlns:p14="http://schemas.microsoft.com/office/powerpoint/2010/main" val="29253226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20</a:t>
            </a:fld>
            <a:endParaRPr lang="zh-CN" altLang="en-US"/>
          </a:p>
        </p:txBody>
      </p:sp>
    </p:spTree>
    <p:extLst>
      <p:ext uri="{BB962C8B-B14F-4D97-AF65-F5344CB8AC3E}">
        <p14:creationId xmlns:p14="http://schemas.microsoft.com/office/powerpoint/2010/main" val="41584301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21</a:t>
            </a:fld>
            <a:endParaRPr lang="zh-CN" altLang="en-US"/>
          </a:p>
        </p:txBody>
      </p:sp>
    </p:spTree>
    <p:extLst>
      <p:ext uri="{BB962C8B-B14F-4D97-AF65-F5344CB8AC3E}">
        <p14:creationId xmlns:p14="http://schemas.microsoft.com/office/powerpoint/2010/main" val="2082355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22</a:t>
            </a:fld>
            <a:endParaRPr lang="zh-CN" altLang="en-US"/>
          </a:p>
        </p:txBody>
      </p:sp>
    </p:spTree>
    <p:extLst>
      <p:ext uri="{BB962C8B-B14F-4D97-AF65-F5344CB8AC3E}">
        <p14:creationId xmlns:p14="http://schemas.microsoft.com/office/powerpoint/2010/main" val="1119732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23</a:t>
            </a:fld>
            <a:endParaRPr lang="zh-CN" altLang="en-US"/>
          </a:p>
        </p:txBody>
      </p:sp>
    </p:spTree>
    <p:extLst>
      <p:ext uri="{BB962C8B-B14F-4D97-AF65-F5344CB8AC3E}">
        <p14:creationId xmlns:p14="http://schemas.microsoft.com/office/powerpoint/2010/main" val="41410285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24</a:t>
            </a:fld>
            <a:endParaRPr lang="zh-CN" altLang="en-US"/>
          </a:p>
        </p:txBody>
      </p:sp>
    </p:spTree>
    <p:extLst>
      <p:ext uri="{BB962C8B-B14F-4D97-AF65-F5344CB8AC3E}">
        <p14:creationId xmlns:p14="http://schemas.microsoft.com/office/powerpoint/2010/main" val="22033593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25</a:t>
            </a:fld>
            <a:endParaRPr lang="zh-CN" altLang="en-US"/>
          </a:p>
        </p:txBody>
      </p:sp>
    </p:spTree>
    <p:extLst>
      <p:ext uri="{BB962C8B-B14F-4D97-AF65-F5344CB8AC3E}">
        <p14:creationId xmlns:p14="http://schemas.microsoft.com/office/powerpoint/2010/main" val="9721930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26</a:t>
            </a:fld>
            <a:endParaRPr lang="zh-CN" altLang="en-US"/>
          </a:p>
        </p:txBody>
      </p:sp>
    </p:spTree>
    <p:extLst>
      <p:ext uri="{BB962C8B-B14F-4D97-AF65-F5344CB8AC3E}">
        <p14:creationId xmlns:p14="http://schemas.microsoft.com/office/powerpoint/2010/main" val="3749824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27</a:t>
            </a:fld>
            <a:endParaRPr lang="zh-CN" altLang="en-US"/>
          </a:p>
        </p:txBody>
      </p:sp>
    </p:spTree>
    <p:extLst>
      <p:ext uri="{BB962C8B-B14F-4D97-AF65-F5344CB8AC3E}">
        <p14:creationId xmlns:p14="http://schemas.microsoft.com/office/powerpoint/2010/main" val="23672542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28</a:t>
            </a:fld>
            <a:endParaRPr lang="zh-CN" altLang="en-US"/>
          </a:p>
        </p:txBody>
      </p:sp>
    </p:spTree>
    <p:extLst>
      <p:ext uri="{BB962C8B-B14F-4D97-AF65-F5344CB8AC3E}">
        <p14:creationId xmlns:p14="http://schemas.microsoft.com/office/powerpoint/2010/main" val="20277155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29</a:t>
            </a:fld>
            <a:endParaRPr lang="zh-CN" altLang="en-US"/>
          </a:p>
        </p:txBody>
      </p:sp>
    </p:spTree>
    <p:extLst>
      <p:ext uri="{BB962C8B-B14F-4D97-AF65-F5344CB8AC3E}">
        <p14:creationId xmlns:p14="http://schemas.microsoft.com/office/powerpoint/2010/main" val="276542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3</a:t>
            </a:fld>
            <a:endParaRPr lang="zh-CN" altLang="en-US"/>
          </a:p>
        </p:txBody>
      </p:sp>
    </p:spTree>
    <p:extLst>
      <p:ext uri="{BB962C8B-B14F-4D97-AF65-F5344CB8AC3E}">
        <p14:creationId xmlns:p14="http://schemas.microsoft.com/office/powerpoint/2010/main" val="813994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4</a:t>
            </a:fld>
            <a:endParaRPr lang="zh-CN" altLang="en-US"/>
          </a:p>
        </p:txBody>
      </p:sp>
    </p:spTree>
    <p:extLst>
      <p:ext uri="{BB962C8B-B14F-4D97-AF65-F5344CB8AC3E}">
        <p14:creationId xmlns:p14="http://schemas.microsoft.com/office/powerpoint/2010/main" val="2790436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5</a:t>
            </a:fld>
            <a:endParaRPr lang="zh-CN" altLang="en-US"/>
          </a:p>
        </p:txBody>
      </p:sp>
    </p:spTree>
    <p:extLst>
      <p:ext uri="{BB962C8B-B14F-4D97-AF65-F5344CB8AC3E}">
        <p14:creationId xmlns:p14="http://schemas.microsoft.com/office/powerpoint/2010/main" val="825631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6</a:t>
            </a:fld>
            <a:endParaRPr lang="zh-CN" altLang="en-US"/>
          </a:p>
        </p:txBody>
      </p:sp>
    </p:spTree>
    <p:extLst>
      <p:ext uri="{BB962C8B-B14F-4D97-AF65-F5344CB8AC3E}">
        <p14:creationId xmlns:p14="http://schemas.microsoft.com/office/powerpoint/2010/main" val="3727204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7</a:t>
            </a:fld>
            <a:endParaRPr lang="zh-CN" altLang="en-US"/>
          </a:p>
        </p:txBody>
      </p:sp>
    </p:spTree>
    <p:extLst>
      <p:ext uri="{BB962C8B-B14F-4D97-AF65-F5344CB8AC3E}">
        <p14:creationId xmlns:p14="http://schemas.microsoft.com/office/powerpoint/2010/main" val="1721896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8</a:t>
            </a:fld>
            <a:endParaRPr lang="zh-CN" altLang="en-US"/>
          </a:p>
        </p:txBody>
      </p:sp>
    </p:spTree>
    <p:extLst>
      <p:ext uri="{BB962C8B-B14F-4D97-AF65-F5344CB8AC3E}">
        <p14:creationId xmlns:p14="http://schemas.microsoft.com/office/powerpoint/2010/main" val="3975877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9</a:t>
            </a:fld>
            <a:endParaRPr lang="zh-CN" altLang="en-US"/>
          </a:p>
        </p:txBody>
      </p:sp>
    </p:spTree>
    <p:extLst>
      <p:ext uri="{BB962C8B-B14F-4D97-AF65-F5344CB8AC3E}">
        <p14:creationId xmlns:p14="http://schemas.microsoft.com/office/powerpoint/2010/main" val="4033797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2023/4/21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spTree>
    <p:extLst>
      <p:ext uri="{BB962C8B-B14F-4D97-AF65-F5344CB8AC3E}">
        <p14:creationId xmlns:p14="http://schemas.microsoft.com/office/powerpoint/2010/main" val="60043892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2023/4/21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09066875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2023/4/21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655346477"/>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2023/4/21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343723205"/>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2023/4/21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266111722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2023/4/21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4263627185"/>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28B0512-9EB9-49FF-BFB3-EBC69D97D886}" type="datetimeFigureOut">
              <a:rPr lang="zh-CN" altLang="en-US" smtClean="0"/>
              <a:t>2023/4/21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374008894"/>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8B0512-9EB9-49FF-BFB3-EBC69D97D886}" type="datetimeFigureOut">
              <a:rPr lang="zh-CN" altLang="en-US" smtClean="0"/>
              <a:t>2023/4/21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65600597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B0512-9EB9-49FF-BFB3-EBC69D97D886}" type="datetimeFigureOut">
              <a:rPr lang="zh-CN" altLang="en-US" smtClean="0"/>
              <a:t>2023/4/21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508289328"/>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2023/4/21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922796186"/>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2023/4/21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294081770"/>
      </p:ext>
    </p:extLst>
  </p:cSld>
  <p:clrMapOvr>
    <a:masterClrMapping/>
  </p:clrMapOvr>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8B0512-9EB9-49FF-BFB3-EBC69D97D886}" type="datetimeFigureOut">
              <a:rPr lang="zh-CN" altLang="en-US" smtClean="0"/>
              <a:t>2023/4/21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F3AF3-0C61-45C9-90BF-748ECB78216E}" type="slidenum">
              <a:rPr lang="zh-CN" altLang="en-US" smtClean="0"/>
              <a:t>‹#›</a:t>
            </a:fld>
            <a:endParaRPr lang="zh-CN" altLang="en-US"/>
          </a:p>
        </p:txBody>
      </p:sp>
      <p:sp>
        <p:nvSpPr>
          <p:cNvPr id="7" name="副标题 2"/>
          <p:cNvSpPr txBox="1">
            <a:spLocks/>
          </p:cNvSpPr>
          <p:nvPr userDrawn="1"/>
        </p:nvSpPr>
        <p:spPr>
          <a:xfrm>
            <a:off x="6438900" y="4581753"/>
            <a:ext cx="4827814" cy="929140"/>
          </a:xfrm>
          <a:prstGeom prst="rect">
            <a:avLst/>
          </a:prstGeom>
        </p:spPr>
        <p:txBody>
          <a:bodyPr>
            <a:normAutofit/>
          </a:bodyPr>
          <a:lstStyle>
            <a:lvl1pPr marL="0" indent="0" algn="just"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ea"/>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dirty="0">
                <a:solidFill>
                  <a:schemeClr val="bg1"/>
                </a:solidFill>
              </a:rPr>
              <a:t>感谢您下载包图网平台上提供的</a:t>
            </a:r>
            <a:r>
              <a:rPr lang="en-US" altLang="zh-CN" dirty="0">
                <a:solidFill>
                  <a:schemeClr val="bg1"/>
                </a:solidFill>
              </a:rPr>
              <a:t>PPT</a:t>
            </a:r>
            <a:r>
              <a:rPr lang="zh-CN" altLang="en-US" dirty="0">
                <a:solidFill>
                  <a:schemeClr val="bg1"/>
                </a:solidFill>
              </a:rPr>
              <a:t>作品，为了您和包图网以及原创作者的利益，请勿复制、传播、销售，否则将承担法律责任！包图网将对作品进行维权，按照传播下载次数进行十倍索取赔偿！</a:t>
            </a:r>
            <a:r>
              <a:rPr lang="en-US" altLang="zh-CN" dirty="0">
                <a:solidFill>
                  <a:schemeClr val="bg1"/>
                </a:solidFill>
              </a:rPr>
              <a:t>Ibaotu.com</a:t>
            </a:r>
            <a:endParaRPr lang="zh-CN" altLang="en-US" dirty="0">
              <a:solidFill>
                <a:schemeClr val="bg1"/>
              </a:solidFill>
            </a:endParaRPr>
          </a:p>
        </p:txBody>
      </p:sp>
      <p:pic>
        <p:nvPicPr>
          <p:cNvPr id="8" name="图片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spTree>
    <p:extLst>
      <p:ext uri="{BB962C8B-B14F-4D97-AF65-F5344CB8AC3E}">
        <p14:creationId xmlns:p14="http://schemas.microsoft.com/office/powerpoint/2010/main" val="1277561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advClick="0" advTm="0">
        <p14:switch dir="r"/>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4.png"/><Relationship Id="rId18" Type="http://schemas.openxmlformats.org/officeDocument/2006/relationships/image" Target="../media/image76.png"/><Relationship Id="rId3" Type="http://schemas.openxmlformats.org/officeDocument/2006/relationships/image" Target="../media/image23.png"/><Relationship Id="rId7" Type="http://schemas.openxmlformats.org/officeDocument/2006/relationships/image" Target="../media/image71.png"/><Relationship Id="rId12" Type="http://schemas.openxmlformats.org/officeDocument/2006/relationships/image" Target="../media/image21.png"/><Relationship Id="rId17" Type="http://schemas.openxmlformats.org/officeDocument/2006/relationships/image" Target="../media/image75.png"/><Relationship Id="rId2" Type="http://schemas.openxmlformats.org/officeDocument/2006/relationships/notesSlide" Target="../notesSlides/notesSlide10.xml"/><Relationship Id="rId16" Type="http://schemas.openxmlformats.org/officeDocument/2006/relationships/image" Target="../media/image74.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4.png"/><Relationship Id="rId15" Type="http://schemas.openxmlformats.org/officeDocument/2006/relationships/image" Target="../media/image73.png"/><Relationship Id="rId10" Type="http://schemas.openxmlformats.org/officeDocument/2006/relationships/image" Target="../media/image19.png"/><Relationship Id="rId19" Type="http://schemas.openxmlformats.org/officeDocument/2006/relationships/image" Target="../media/image77.png"/><Relationship Id="rId4" Type="http://schemas.openxmlformats.org/officeDocument/2006/relationships/image" Target="../media/image15.png"/><Relationship Id="rId9" Type="http://schemas.openxmlformats.org/officeDocument/2006/relationships/image" Target="../media/image18.png"/><Relationship Id="rId14" Type="http://schemas.openxmlformats.org/officeDocument/2006/relationships/image" Target="../media/image72.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62.png"/><Relationship Id="rId3" Type="http://schemas.openxmlformats.org/officeDocument/2006/relationships/image" Target="../media/image23.png"/><Relationship Id="rId7" Type="http://schemas.openxmlformats.org/officeDocument/2006/relationships/image" Target="../media/image17.png"/><Relationship Id="rId12"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63.sv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62.png"/><Relationship Id="rId3" Type="http://schemas.openxmlformats.org/officeDocument/2006/relationships/image" Target="../media/image23.png"/><Relationship Id="rId7" Type="http://schemas.openxmlformats.org/officeDocument/2006/relationships/image" Target="../media/image17.png"/><Relationship Id="rId12"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63.sv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62.png"/><Relationship Id="rId3" Type="http://schemas.openxmlformats.org/officeDocument/2006/relationships/image" Target="../media/image23.png"/><Relationship Id="rId7" Type="http://schemas.openxmlformats.org/officeDocument/2006/relationships/image" Target="../media/image17.png"/><Relationship Id="rId12"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63.sv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62.png"/><Relationship Id="rId3" Type="http://schemas.openxmlformats.org/officeDocument/2006/relationships/image" Target="../media/image23.png"/><Relationship Id="rId7" Type="http://schemas.openxmlformats.org/officeDocument/2006/relationships/image" Target="../media/image17.png"/><Relationship Id="rId12"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63.sv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62.png"/><Relationship Id="rId3" Type="http://schemas.openxmlformats.org/officeDocument/2006/relationships/image" Target="../media/image23.png"/><Relationship Id="rId7" Type="http://schemas.openxmlformats.org/officeDocument/2006/relationships/image" Target="../media/image17.png"/><Relationship Id="rId12"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63.sv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4.png"/><Relationship Id="rId18" Type="http://schemas.openxmlformats.org/officeDocument/2006/relationships/image" Target="../media/image76.png"/><Relationship Id="rId3" Type="http://schemas.openxmlformats.org/officeDocument/2006/relationships/image" Target="../media/image23.png"/><Relationship Id="rId7" Type="http://schemas.openxmlformats.org/officeDocument/2006/relationships/image" Target="../media/image71.png"/><Relationship Id="rId12" Type="http://schemas.openxmlformats.org/officeDocument/2006/relationships/image" Target="../media/image21.png"/><Relationship Id="rId17" Type="http://schemas.openxmlformats.org/officeDocument/2006/relationships/image" Target="../media/image75.png"/><Relationship Id="rId2" Type="http://schemas.openxmlformats.org/officeDocument/2006/relationships/notesSlide" Target="../notesSlides/notesSlide16.xml"/><Relationship Id="rId16" Type="http://schemas.openxmlformats.org/officeDocument/2006/relationships/image" Target="../media/image74.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4.png"/><Relationship Id="rId15" Type="http://schemas.openxmlformats.org/officeDocument/2006/relationships/image" Target="../media/image73.png"/><Relationship Id="rId10" Type="http://schemas.openxmlformats.org/officeDocument/2006/relationships/image" Target="../media/image19.png"/><Relationship Id="rId19" Type="http://schemas.openxmlformats.org/officeDocument/2006/relationships/image" Target="../media/image77.png"/><Relationship Id="rId4" Type="http://schemas.openxmlformats.org/officeDocument/2006/relationships/image" Target="../media/image15.png"/><Relationship Id="rId9" Type="http://schemas.openxmlformats.org/officeDocument/2006/relationships/image" Target="../media/image18.png"/><Relationship Id="rId14" Type="http://schemas.openxmlformats.org/officeDocument/2006/relationships/image" Target="../media/image72.pn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62.png"/><Relationship Id="rId3" Type="http://schemas.openxmlformats.org/officeDocument/2006/relationships/image" Target="../media/image23.png"/><Relationship Id="rId7" Type="http://schemas.openxmlformats.org/officeDocument/2006/relationships/image" Target="../media/image17.png"/><Relationship Id="rId12"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63.svg"/></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62.png"/><Relationship Id="rId3" Type="http://schemas.openxmlformats.org/officeDocument/2006/relationships/image" Target="../media/image23.png"/><Relationship Id="rId7" Type="http://schemas.openxmlformats.org/officeDocument/2006/relationships/image" Target="../media/image17.png"/><Relationship Id="rId12"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63.svg"/></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4.png"/><Relationship Id="rId18" Type="http://schemas.openxmlformats.org/officeDocument/2006/relationships/image" Target="../media/image76.png"/><Relationship Id="rId3" Type="http://schemas.openxmlformats.org/officeDocument/2006/relationships/image" Target="../media/image23.png"/><Relationship Id="rId7" Type="http://schemas.openxmlformats.org/officeDocument/2006/relationships/image" Target="../media/image71.png"/><Relationship Id="rId12" Type="http://schemas.openxmlformats.org/officeDocument/2006/relationships/image" Target="../media/image21.png"/><Relationship Id="rId17" Type="http://schemas.openxmlformats.org/officeDocument/2006/relationships/image" Target="../media/image75.png"/><Relationship Id="rId2" Type="http://schemas.openxmlformats.org/officeDocument/2006/relationships/notesSlide" Target="../notesSlides/notesSlide19.xml"/><Relationship Id="rId16" Type="http://schemas.openxmlformats.org/officeDocument/2006/relationships/image" Target="../media/image74.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4.png"/><Relationship Id="rId15" Type="http://schemas.openxmlformats.org/officeDocument/2006/relationships/image" Target="../media/image73.png"/><Relationship Id="rId10" Type="http://schemas.openxmlformats.org/officeDocument/2006/relationships/image" Target="../media/image19.png"/><Relationship Id="rId19" Type="http://schemas.openxmlformats.org/officeDocument/2006/relationships/image" Target="../media/image77.png"/><Relationship Id="rId4" Type="http://schemas.openxmlformats.org/officeDocument/2006/relationships/image" Target="../media/image15.png"/><Relationship Id="rId9" Type="http://schemas.openxmlformats.org/officeDocument/2006/relationships/image" Target="../media/image18.png"/><Relationship Id="rId14" Type="http://schemas.openxmlformats.org/officeDocument/2006/relationships/image" Target="../media/image72.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62.png"/><Relationship Id="rId3" Type="http://schemas.openxmlformats.org/officeDocument/2006/relationships/image" Target="../media/image23.png"/><Relationship Id="rId7" Type="http://schemas.openxmlformats.org/officeDocument/2006/relationships/image" Target="../media/image17.png"/><Relationship Id="rId12"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63.svg"/></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62.png"/><Relationship Id="rId3" Type="http://schemas.openxmlformats.org/officeDocument/2006/relationships/image" Target="../media/image23.png"/><Relationship Id="rId7" Type="http://schemas.openxmlformats.org/officeDocument/2006/relationships/image" Target="../media/image17.png"/><Relationship Id="rId12"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63.svg"/></Relationships>
</file>

<file path=ppt/slides/_rels/slide2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62.png"/><Relationship Id="rId3" Type="http://schemas.openxmlformats.org/officeDocument/2006/relationships/image" Target="../media/image23.png"/><Relationship Id="rId7" Type="http://schemas.openxmlformats.org/officeDocument/2006/relationships/image" Target="../media/image17.png"/><Relationship Id="rId12"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63.svg"/></Relationships>
</file>

<file path=ppt/slides/_rels/slide2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62.png"/><Relationship Id="rId3" Type="http://schemas.openxmlformats.org/officeDocument/2006/relationships/image" Target="../media/image23.png"/><Relationship Id="rId7" Type="http://schemas.openxmlformats.org/officeDocument/2006/relationships/image" Target="../media/image17.png"/><Relationship Id="rId12"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63.svg"/></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4.png"/><Relationship Id="rId18" Type="http://schemas.openxmlformats.org/officeDocument/2006/relationships/image" Target="../media/image76.png"/><Relationship Id="rId3" Type="http://schemas.openxmlformats.org/officeDocument/2006/relationships/image" Target="../media/image23.png"/><Relationship Id="rId7" Type="http://schemas.openxmlformats.org/officeDocument/2006/relationships/image" Target="../media/image71.png"/><Relationship Id="rId12" Type="http://schemas.openxmlformats.org/officeDocument/2006/relationships/image" Target="../media/image21.png"/><Relationship Id="rId17" Type="http://schemas.openxmlformats.org/officeDocument/2006/relationships/image" Target="../media/image75.png"/><Relationship Id="rId2" Type="http://schemas.openxmlformats.org/officeDocument/2006/relationships/notesSlide" Target="../notesSlides/notesSlide24.xml"/><Relationship Id="rId16" Type="http://schemas.openxmlformats.org/officeDocument/2006/relationships/image" Target="../media/image74.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4.png"/><Relationship Id="rId15" Type="http://schemas.openxmlformats.org/officeDocument/2006/relationships/image" Target="../media/image73.png"/><Relationship Id="rId10" Type="http://schemas.openxmlformats.org/officeDocument/2006/relationships/image" Target="../media/image19.png"/><Relationship Id="rId19" Type="http://schemas.openxmlformats.org/officeDocument/2006/relationships/image" Target="../media/image77.png"/><Relationship Id="rId4" Type="http://schemas.openxmlformats.org/officeDocument/2006/relationships/image" Target="../media/image15.png"/><Relationship Id="rId9" Type="http://schemas.openxmlformats.org/officeDocument/2006/relationships/image" Target="../media/image18.png"/><Relationship Id="rId14" Type="http://schemas.openxmlformats.org/officeDocument/2006/relationships/image" Target="../media/image72.png"/></Relationships>
</file>

<file path=ppt/slides/_rels/slide2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62.png"/><Relationship Id="rId3" Type="http://schemas.openxmlformats.org/officeDocument/2006/relationships/image" Target="../media/image23.png"/><Relationship Id="rId7" Type="http://schemas.openxmlformats.org/officeDocument/2006/relationships/image" Target="../media/image17.png"/><Relationship Id="rId12"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63.svg"/></Relationships>
</file>

<file path=ppt/slides/_rels/slide2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62.png"/><Relationship Id="rId3" Type="http://schemas.openxmlformats.org/officeDocument/2006/relationships/image" Target="../media/image23.png"/><Relationship Id="rId7" Type="http://schemas.openxmlformats.org/officeDocument/2006/relationships/image" Target="../media/image17.png"/><Relationship Id="rId12"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63.svg"/></Relationships>
</file>

<file path=ppt/slides/_rels/slide2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62.png"/><Relationship Id="rId3" Type="http://schemas.openxmlformats.org/officeDocument/2006/relationships/image" Target="../media/image23.png"/><Relationship Id="rId7" Type="http://schemas.openxmlformats.org/officeDocument/2006/relationships/image" Target="../media/image17.png"/><Relationship Id="rId12"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63.svg"/></Relationships>
</file>

<file path=ppt/slides/_rels/slide2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62.png"/><Relationship Id="rId3" Type="http://schemas.openxmlformats.org/officeDocument/2006/relationships/image" Target="../media/image23.png"/><Relationship Id="rId7" Type="http://schemas.openxmlformats.org/officeDocument/2006/relationships/image" Target="../media/image17.png"/><Relationship Id="rId12"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63.sv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82.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0.svg"/><Relationship Id="rId5" Type="http://schemas.openxmlformats.org/officeDocument/2006/relationships/image" Target="../media/image3.png"/><Relationship Id="rId10" Type="http://schemas.openxmlformats.org/officeDocument/2006/relationships/image" Target="../media/image79.png"/><Relationship Id="rId4" Type="http://schemas.openxmlformats.org/officeDocument/2006/relationships/image" Target="../media/image2.png"/><Relationship Id="rId9" Type="http://schemas.openxmlformats.org/officeDocument/2006/relationships/image" Target="../media/image78.png"/><Relationship Id="rId14" Type="http://schemas.openxmlformats.org/officeDocument/2006/relationships/image" Target="../media/image83.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5.svg"/><Relationship Id="rId3" Type="http://schemas.openxmlformats.org/officeDocument/2006/relationships/image" Target="../media/image26.png"/><Relationship Id="rId7" Type="http://schemas.openxmlformats.org/officeDocument/2006/relationships/image" Target="../media/image30.sv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3.xml"/><Relationship Id="rId16" Type="http://schemas.openxmlformats.org/officeDocument/2006/relationships/image" Target="../media/image38.svg"/><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image" Target="../media/image28.png"/><Relationship Id="rId15" Type="http://schemas.openxmlformats.org/officeDocument/2006/relationships/image" Target="../media/image37.png"/><Relationship Id="rId10" Type="http://schemas.openxmlformats.org/officeDocument/2006/relationships/image" Target="../media/image32.svg"/><Relationship Id="rId4" Type="http://schemas.openxmlformats.org/officeDocument/2006/relationships/image" Target="../media/image27.svg"/><Relationship Id="rId9" Type="http://schemas.openxmlformats.org/officeDocument/2006/relationships/image" Target="../media/image31.png"/><Relationship Id="rId14"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6.png"/><Relationship Id="rId3" Type="http://schemas.openxmlformats.org/officeDocument/2006/relationships/image" Target="../media/image4.png"/><Relationship Id="rId7" Type="http://schemas.openxmlformats.org/officeDocument/2006/relationships/image" Target="../media/image41.png"/><Relationship Id="rId12" Type="http://schemas.openxmlformats.org/officeDocument/2006/relationships/image" Target="../media/image45.png"/><Relationship Id="rId17" Type="http://schemas.openxmlformats.org/officeDocument/2006/relationships/image" Target="../media/image50.svg"/><Relationship Id="rId2" Type="http://schemas.openxmlformats.org/officeDocument/2006/relationships/notesSlide" Target="../notesSlides/notesSlide4.xml"/><Relationship Id="rId16"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44.svg"/><Relationship Id="rId5" Type="http://schemas.openxmlformats.org/officeDocument/2006/relationships/image" Target="../media/image40.png"/><Relationship Id="rId15" Type="http://schemas.openxmlformats.org/officeDocument/2006/relationships/image" Target="../media/image48.svg"/><Relationship Id="rId10" Type="http://schemas.openxmlformats.org/officeDocument/2006/relationships/image" Target="../media/image43.png"/><Relationship Id="rId4" Type="http://schemas.openxmlformats.org/officeDocument/2006/relationships/image" Target="../media/image5.png"/><Relationship Id="rId9" Type="http://schemas.openxmlformats.org/officeDocument/2006/relationships/image" Target="../media/image42.png"/><Relationship Id="rId14" Type="http://schemas.openxmlformats.org/officeDocument/2006/relationships/image" Target="../media/image47.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55.png"/><Relationship Id="rId18" Type="http://schemas.openxmlformats.org/officeDocument/2006/relationships/image" Target="../media/image60.png"/><Relationship Id="rId3" Type="http://schemas.openxmlformats.org/officeDocument/2006/relationships/image" Target="../media/image23.png"/><Relationship Id="rId7" Type="http://schemas.openxmlformats.org/officeDocument/2006/relationships/image" Target="../media/image18.png"/><Relationship Id="rId12" Type="http://schemas.openxmlformats.org/officeDocument/2006/relationships/image" Target="../media/image54.png"/><Relationship Id="rId17" Type="http://schemas.openxmlformats.org/officeDocument/2006/relationships/image" Target="../media/image59.gif"/><Relationship Id="rId2" Type="http://schemas.openxmlformats.org/officeDocument/2006/relationships/notesSlide" Target="../notesSlides/notesSlide5.xml"/><Relationship Id="rId16" Type="http://schemas.openxmlformats.org/officeDocument/2006/relationships/image" Target="../media/image58.sv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53.png"/><Relationship Id="rId5" Type="http://schemas.openxmlformats.org/officeDocument/2006/relationships/image" Target="../media/image16.png"/><Relationship Id="rId15" Type="http://schemas.openxmlformats.org/officeDocument/2006/relationships/image" Target="../media/image57.png"/><Relationship Id="rId10" Type="http://schemas.openxmlformats.org/officeDocument/2006/relationships/image" Target="../media/image52.svg"/><Relationship Id="rId19" Type="http://schemas.openxmlformats.org/officeDocument/2006/relationships/image" Target="../media/image61.png"/><Relationship Id="rId4" Type="http://schemas.openxmlformats.org/officeDocument/2006/relationships/image" Target="../media/image15.png"/><Relationship Id="rId9" Type="http://schemas.openxmlformats.org/officeDocument/2006/relationships/image" Target="../media/image51.png"/><Relationship Id="rId14" Type="http://schemas.openxmlformats.org/officeDocument/2006/relationships/image" Target="../media/image56.sv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62.png"/><Relationship Id="rId3" Type="http://schemas.openxmlformats.org/officeDocument/2006/relationships/image" Target="../media/image23.png"/><Relationship Id="rId7" Type="http://schemas.openxmlformats.org/officeDocument/2006/relationships/image" Target="../media/image17.png"/><Relationship Id="rId12" Type="http://schemas.openxmlformats.org/officeDocument/2006/relationships/image" Target="../media/image24.png"/><Relationship Id="rId2" Type="http://schemas.openxmlformats.org/officeDocument/2006/relationships/notesSlide" Target="../notesSlides/notesSlide6.xml"/><Relationship Id="rId16"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4.png"/><Relationship Id="rId15" Type="http://schemas.openxmlformats.org/officeDocument/2006/relationships/image" Target="../media/image64.jpe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63.sv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62.png"/><Relationship Id="rId3" Type="http://schemas.openxmlformats.org/officeDocument/2006/relationships/image" Target="../media/image23.png"/><Relationship Id="rId7" Type="http://schemas.openxmlformats.org/officeDocument/2006/relationships/image" Target="../media/image17.png"/><Relationship Id="rId12"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4.png"/><Relationship Id="rId15" Type="http://schemas.openxmlformats.org/officeDocument/2006/relationships/image" Target="../media/image66.jpe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63.sv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62.png"/><Relationship Id="rId3" Type="http://schemas.openxmlformats.org/officeDocument/2006/relationships/image" Target="../media/image23.png"/><Relationship Id="rId7" Type="http://schemas.openxmlformats.org/officeDocument/2006/relationships/image" Target="../media/image17.png"/><Relationship Id="rId12" Type="http://schemas.openxmlformats.org/officeDocument/2006/relationships/image" Target="../media/image24.png"/><Relationship Id="rId2" Type="http://schemas.openxmlformats.org/officeDocument/2006/relationships/notesSlide" Target="../notesSlides/notesSlide8.xml"/><Relationship Id="rId16" Type="http://schemas.openxmlformats.org/officeDocument/2006/relationships/image" Target="../media/image68.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4.png"/><Relationship Id="rId15" Type="http://schemas.openxmlformats.org/officeDocument/2006/relationships/image" Target="../media/image67.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63.sv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62.png"/><Relationship Id="rId3" Type="http://schemas.openxmlformats.org/officeDocument/2006/relationships/image" Target="../media/image23.png"/><Relationship Id="rId7" Type="http://schemas.openxmlformats.org/officeDocument/2006/relationships/image" Target="../media/image17.png"/><Relationship Id="rId12" Type="http://schemas.openxmlformats.org/officeDocument/2006/relationships/image" Target="../media/image24.png"/><Relationship Id="rId2" Type="http://schemas.openxmlformats.org/officeDocument/2006/relationships/notesSlide" Target="../notesSlides/notesSlide9.xml"/><Relationship Id="rId16" Type="http://schemas.openxmlformats.org/officeDocument/2006/relationships/image" Target="../media/image70.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4.png"/><Relationship Id="rId15" Type="http://schemas.openxmlformats.org/officeDocument/2006/relationships/image" Target="../media/image69.jpe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6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691"/>
            <a:ext cx="12215464" cy="6871199"/>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6760" y="-1"/>
            <a:ext cx="8075929" cy="5504279"/>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37798">
            <a:off x="8266751" y="1184126"/>
            <a:ext cx="787224" cy="467414"/>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8096" y="-49981"/>
            <a:ext cx="7131981" cy="542814"/>
          </a:xfrm>
          <a:prstGeom prst="rect">
            <a:avLst/>
          </a:prstGeom>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9148" y="3266558"/>
            <a:ext cx="762091" cy="855236"/>
          </a:xfrm>
          <a:prstGeom prst="rect">
            <a:avLst/>
          </a:prstGeom>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8586" y="2034374"/>
            <a:ext cx="1950002" cy="3399597"/>
          </a:xfrm>
          <a:prstGeom prst="rect">
            <a:avLst/>
          </a:prstGeom>
        </p:spPr>
      </p:pic>
      <p:pic>
        <p:nvPicPr>
          <p:cNvPr id="15" name="图片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96275" y="165187"/>
            <a:ext cx="916711" cy="1148606"/>
          </a:xfrm>
          <a:prstGeom prst="rect">
            <a:avLst/>
          </a:prstGeom>
        </p:spPr>
      </p:pic>
      <p:grpSp>
        <p:nvGrpSpPr>
          <p:cNvPr id="2" name="组合 1"/>
          <p:cNvGrpSpPr/>
          <p:nvPr/>
        </p:nvGrpSpPr>
        <p:grpSpPr>
          <a:xfrm>
            <a:off x="-1" y="4850426"/>
            <a:ext cx="12212988" cy="2018081"/>
            <a:chOff x="-1" y="4850426"/>
            <a:chExt cx="12212988" cy="2018081"/>
          </a:xfrm>
        </p:grpSpPr>
        <p:pic>
          <p:nvPicPr>
            <p:cNvPr id="7" name="图片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76762" y="4850426"/>
              <a:ext cx="8460115" cy="2018081"/>
            </a:xfrm>
            <a:prstGeom prst="rect">
              <a:avLst/>
            </a:prstGeom>
          </p:spPr>
        </p:pic>
        <p:pic>
          <p:nvPicPr>
            <p:cNvPr id="5" name="图片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grpSp>
      <p:pic>
        <p:nvPicPr>
          <p:cNvPr id="10" name="图片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48012" y="1742217"/>
            <a:ext cx="1294349" cy="806169"/>
          </a:xfrm>
          <a:prstGeom prst="rect">
            <a:avLst/>
          </a:prstGeom>
        </p:spPr>
      </p:pic>
      <p:pic>
        <p:nvPicPr>
          <p:cNvPr id="8" name="图片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618" y="2226100"/>
            <a:ext cx="2017147" cy="1651671"/>
          </a:xfrm>
          <a:prstGeom prst="rect">
            <a:avLst/>
          </a:prstGeom>
        </p:spPr>
      </p:pic>
      <p:pic>
        <p:nvPicPr>
          <p:cNvPr id="6" name="图片 5"/>
          <p:cNvPicPr>
            <a:picLocks noChangeAspect="1"/>
          </p:cNvPicPr>
          <p:nvPr/>
        </p:nvPicPr>
        <p:blipFill rotWithShape="1">
          <a:blip r:embed="rId15" cstate="print">
            <a:extLst>
              <a:ext uri="{28A0092B-C50C-407E-A947-70E740481C1C}">
                <a14:useLocalDpi xmlns:a14="http://schemas.microsoft.com/office/drawing/2010/main" val="0"/>
              </a:ext>
            </a:extLst>
          </a:blip>
          <a:srcRect t="21127"/>
          <a:stretch/>
        </p:blipFill>
        <p:spPr>
          <a:xfrm>
            <a:off x="4042988" y="3694001"/>
            <a:ext cx="4733391" cy="2841112"/>
          </a:xfrm>
          <a:prstGeom prst="rect">
            <a:avLst/>
          </a:prstGeom>
        </p:spPr>
      </p:pic>
      <p:sp>
        <p:nvSpPr>
          <p:cNvPr id="19" name="文本框 18"/>
          <p:cNvSpPr txBox="1"/>
          <p:nvPr/>
        </p:nvSpPr>
        <p:spPr>
          <a:xfrm>
            <a:off x="3499118" y="3429000"/>
            <a:ext cx="5555293" cy="830997"/>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vi-VN" altLang="zh-CN" sz="4800" b="1" dirty="0">
                <a:ln/>
                <a:solidFill>
                  <a:schemeClr val="bg1"/>
                </a:solidFill>
                <a:latin typeface="+mj-lt"/>
                <a:ea typeface="微软雅黑" panose="020B0503020204020204" pitchFamily="34" charset="-122"/>
              </a:rPr>
              <a:t>(Kiểm tra viết)</a:t>
            </a:r>
            <a:endParaRPr lang="zh-CN" altLang="en-US" sz="4800" b="1" dirty="0">
              <a:ln/>
              <a:solidFill>
                <a:schemeClr val="bg1"/>
              </a:solidFill>
              <a:latin typeface="+mj-lt"/>
              <a:ea typeface="微软雅黑" panose="020B0503020204020204" pitchFamily="34" charset="-122"/>
            </a:endParaRPr>
          </a:p>
        </p:txBody>
      </p:sp>
      <p:sp>
        <p:nvSpPr>
          <p:cNvPr id="11" name="Rectangle: Rounded Corners 10">
            <a:extLst>
              <a:ext uri="{FF2B5EF4-FFF2-40B4-BE49-F238E27FC236}">
                <a16:creationId xmlns:a16="http://schemas.microsoft.com/office/drawing/2014/main" id="{CF0C4E82-A5C7-DF75-F9F2-3C82E658961B}"/>
              </a:ext>
            </a:extLst>
          </p:cNvPr>
          <p:cNvSpPr/>
          <p:nvPr/>
        </p:nvSpPr>
        <p:spPr>
          <a:xfrm>
            <a:off x="4506293" y="647651"/>
            <a:ext cx="3200400" cy="47466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2400" b="1" dirty="0"/>
              <a:t>Tập làm văn</a:t>
            </a:r>
            <a:endParaRPr lang="en-US" sz="2400" b="1" dirty="0"/>
          </a:p>
        </p:txBody>
      </p:sp>
      <p:pic>
        <p:nvPicPr>
          <p:cNvPr id="3" name="Picture 2">
            <a:extLst>
              <a:ext uri="{FF2B5EF4-FFF2-40B4-BE49-F238E27FC236}">
                <a16:creationId xmlns:a16="http://schemas.microsoft.com/office/drawing/2014/main" id="{E60D2EA9-E60F-0476-0821-CECDA389FA77}"/>
              </a:ext>
            </a:extLst>
          </p:cNvPr>
          <p:cNvPicPr>
            <a:picLocks noChangeAspect="1"/>
          </p:cNvPicPr>
          <p:nvPr/>
        </p:nvPicPr>
        <p:blipFill>
          <a:blip r:embed="rId16"/>
          <a:stretch>
            <a:fillRect/>
          </a:stretch>
        </p:blipFill>
        <p:spPr>
          <a:xfrm>
            <a:off x="2540310" y="1177987"/>
            <a:ext cx="8077900" cy="2322777"/>
          </a:xfrm>
          <a:prstGeom prst="rect">
            <a:avLst/>
          </a:prstGeom>
        </p:spPr>
      </p:pic>
    </p:spTree>
    <p:extLst>
      <p:ext uri="{BB962C8B-B14F-4D97-AF65-F5344CB8AC3E}">
        <p14:creationId xmlns:p14="http://schemas.microsoft.com/office/powerpoint/2010/main" val="30777760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300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par>
                                <p:cTn id="12" presetID="2" presetClass="entr" presetSubtype="6"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1+#ppt_w/2"/>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cTn>
                              </p:par>
                              <p:par>
                                <p:cTn id="16" presetID="2" presetClass="entr" presetSubtype="8" fill="hold" nodeType="withEffect">
                                  <p:stCondLst>
                                    <p:cond delay="50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par>
                                <p:cTn id="20" presetID="2" presetClass="entr" presetSubtype="3"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1+#ppt_w/2"/>
                                          </p:val>
                                        </p:tav>
                                        <p:tav tm="100000">
                                          <p:val>
                                            <p:strVal val="#ppt_x"/>
                                          </p:val>
                                        </p:tav>
                                      </p:tavLst>
                                    </p:anim>
                                    <p:anim calcmode="lin" valueType="num">
                                      <p:cBhvr additive="base">
                                        <p:cTn id="23" dur="500" fill="hold"/>
                                        <p:tgtEl>
                                          <p:spTgt spid="15"/>
                                        </p:tgtEl>
                                        <p:attrNameLst>
                                          <p:attrName>ppt_y</p:attrName>
                                        </p:attrNameLst>
                                      </p:cBhvr>
                                      <p:tavLst>
                                        <p:tav tm="0">
                                          <p:val>
                                            <p:strVal val="0-#ppt_h/2"/>
                                          </p:val>
                                        </p:tav>
                                        <p:tav tm="100000">
                                          <p:val>
                                            <p:strVal val="#ppt_y"/>
                                          </p:val>
                                        </p:tav>
                                      </p:tavLst>
                                    </p:anim>
                                  </p:childTnLst>
                                </p:cTn>
                              </p:par>
                              <p:par>
                                <p:cTn id="24" presetID="42" presetClass="entr" presetSubtype="0" fill="hold" nodeType="withEffect">
                                  <p:stCondLst>
                                    <p:cond delay="200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26" presetClass="entr" presetSubtype="0" fill="hold" nodeType="withEffect">
                                  <p:stCondLst>
                                    <p:cond delay="250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80">
                                          <p:stCondLst>
                                            <p:cond delay="0"/>
                                          </p:stCondLst>
                                        </p:cTn>
                                        <p:tgtEl>
                                          <p:spTgt spid="10"/>
                                        </p:tgtEl>
                                      </p:cBhvr>
                                    </p:animEffect>
                                    <p:anim calcmode="lin" valueType="num">
                                      <p:cBhvr>
                                        <p:cTn id="3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7" dur="26">
                                          <p:stCondLst>
                                            <p:cond delay="650"/>
                                          </p:stCondLst>
                                        </p:cTn>
                                        <p:tgtEl>
                                          <p:spTgt spid="10"/>
                                        </p:tgtEl>
                                      </p:cBhvr>
                                      <p:to x="100000" y="60000"/>
                                    </p:animScale>
                                    <p:animScale>
                                      <p:cBhvr>
                                        <p:cTn id="38" dur="166" decel="50000">
                                          <p:stCondLst>
                                            <p:cond delay="676"/>
                                          </p:stCondLst>
                                        </p:cTn>
                                        <p:tgtEl>
                                          <p:spTgt spid="10"/>
                                        </p:tgtEl>
                                      </p:cBhvr>
                                      <p:to x="100000" y="100000"/>
                                    </p:animScale>
                                    <p:animScale>
                                      <p:cBhvr>
                                        <p:cTn id="39" dur="26">
                                          <p:stCondLst>
                                            <p:cond delay="1312"/>
                                          </p:stCondLst>
                                        </p:cTn>
                                        <p:tgtEl>
                                          <p:spTgt spid="10"/>
                                        </p:tgtEl>
                                      </p:cBhvr>
                                      <p:to x="100000" y="80000"/>
                                    </p:animScale>
                                    <p:animScale>
                                      <p:cBhvr>
                                        <p:cTn id="40" dur="166" decel="50000">
                                          <p:stCondLst>
                                            <p:cond delay="1338"/>
                                          </p:stCondLst>
                                        </p:cTn>
                                        <p:tgtEl>
                                          <p:spTgt spid="10"/>
                                        </p:tgtEl>
                                      </p:cBhvr>
                                      <p:to x="100000" y="100000"/>
                                    </p:animScale>
                                    <p:animScale>
                                      <p:cBhvr>
                                        <p:cTn id="41" dur="26">
                                          <p:stCondLst>
                                            <p:cond delay="1642"/>
                                          </p:stCondLst>
                                        </p:cTn>
                                        <p:tgtEl>
                                          <p:spTgt spid="10"/>
                                        </p:tgtEl>
                                      </p:cBhvr>
                                      <p:to x="100000" y="90000"/>
                                    </p:animScale>
                                    <p:animScale>
                                      <p:cBhvr>
                                        <p:cTn id="42" dur="166" decel="50000">
                                          <p:stCondLst>
                                            <p:cond delay="1668"/>
                                          </p:stCondLst>
                                        </p:cTn>
                                        <p:tgtEl>
                                          <p:spTgt spid="10"/>
                                        </p:tgtEl>
                                      </p:cBhvr>
                                      <p:to x="100000" y="100000"/>
                                    </p:animScale>
                                    <p:animScale>
                                      <p:cBhvr>
                                        <p:cTn id="43" dur="26">
                                          <p:stCondLst>
                                            <p:cond delay="1808"/>
                                          </p:stCondLst>
                                        </p:cTn>
                                        <p:tgtEl>
                                          <p:spTgt spid="10"/>
                                        </p:tgtEl>
                                      </p:cBhvr>
                                      <p:to x="100000" y="95000"/>
                                    </p:animScale>
                                    <p:animScale>
                                      <p:cBhvr>
                                        <p:cTn id="44" dur="166" decel="50000">
                                          <p:stCondLst>
                                            <p:cond delay="1834"/>
                                          </p:stCondLst>
                                        </p:cTn>
                                        <p:tgtEl>
                                          <p:spTgt spid="10"/>
                                        </p:tgtEl>
                                      </p:cBhvr>
                                      <p:to x="100000" y="100000"/>
                                    </p:animScale>
                                  </p:childTnLst>
                                </p:cTn>
                              </p:par>
                              <p:par>
                                <p:cTn id="45" presetID="14" presetClass="entr" presetSubtype="10" fill="hold" nodeType="withEffect">
                                  <p:stCondLst>
                                    <p:cond delay="2500"/>
                                  </p:stCondLst>
                                  <p:childTnLst>
                                    <p:set>
                                      <p:cBhvr>
                                        <p:cTn id="46" dur="1" fill="hold">
                                          <p:stCondLst>
                                            <p:cond delay="0"/>
                                          </p:stCondLst>
                                        </p:cTn>
                                        <p:tgtEl>
                                          <p:spTgt spid="9"/>
                                        </p:tgtEl>
                                        <p:attrNameLst>
                                          <p:attrName>style.visibility</p:attrName>
                                        </p:attrNameLst>
                                      </p:cBhvr>
                                      <p:to>
                                        <p:strVal val="visible"/>
                                      </p:to>
                                    </p:set>
                                    <p:animEffect transition="in" filter="randombar(horizontal)">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4091" y="1462056"/>
            <a:ext cx="5863853" cy="3223098"/>
          </a:xfrm>
          <a:prstGeom prst="rect">
            <a:avLst/>
          </a:prstGeom>
        </p:spPr>
      </p:pic>
      <p:pic>
        <p:nvPicPr>
          <p:cNvPr id="102" name="图片 10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88442" y="5356897"/>
            <a:ext cx="1931696" cy="1498051"/>
          </a:xfrm>
          <a:prstGeom prst="rect">
            <a:avLst/>
          </a:prstGeom>
        </p:spPr>
      </p:pic>
      <p:pic>
        <p:nvPicPr>
          <p:cNvPr id="100" name="图片 9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9061" y="5749249"/>
            <a:ext cx="3531115" cy="1106868"/>
          </a:xfrm>
          <a:prstGeom prst="rect">
            <a:avLst/>
          </a:prstGeom>
        </p:spPr>
      </p:pic>
      <p:pic>
        <p:nvPicPr>
          <p:cNvPr id="97" name="图片 9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8108" y="5849165"/>
            <a:ext cx="3585157" cy="947452"/>
          </a:xfrm>
          <a:prstGeom prst="rect">
            <a:avLst/>
          </a:prstGeom>
        </p:spPr>
      </p:pic>
      <p:pic>
        <p:nvPicPr>
          <p:cNvPr id="45" name="图片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6" name="图片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23953" y="4855489"/>
            <a:ext cx="650989" cy="673698"/>
          </a:xfrm>
          <a:prstGeom prst="rect">
            <a:avLst/>
          </a:prstGeom>
        </p:spPr>
      </p:pic>
      <p:pic>
        <p:nvPicPr>
          <p:cNvPr id="7" name="图片 6"/>
          <p:cNvPicPr>
            <a:picLocks noChangeAspect="1"/>
          </p:cNvPicPr>
          <p:nvPr/>
        </p:nvPicPr>
        <p:blipFill rotWithShape="1">
          <a:blip r:embed="rId15">
            <a:extLst>
              <a:ext uri="{28A0092B-C50C-407E-A947-70E740481C1C}">
                <a14:useLocalDpi xmlns:a14="http://schemas.microsoft.com/office/drawing/2010/main" val="0"/>
              </a:ext>
            </a:extLst>
          </a:blip>
          <a:srcRect r="80689" b="55653"/>
          <a:stretch/>
        </p:blipFill>
        <p:spPr>
          <a:xfrm>
            <a:off x="4176670" y="1151457"/>
            <a:ext cx="1333548" cy="1208096"/>
          </a:xfrm>
          <a:prstGeom prst="rect">
            <a:avLst/>
          </a:prstGeom>
        </p:spPr>
      </p:pic>
      <p:pic>
        <p:nvPicPr>
          <p:cNvPr id="10" name="图片 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365480" y="3712571"/>
            <a:ext cx="951465" cy="1019970"/>
          </a:xfrm>
          <a:prstGeom prst="rect">
            <a:avLst/>
          </a:prstGeom>
        </p:spPr>
      </p:pic>
      <p:pic>
        <p:nvPicPr>
          <p:cNvPr id="11" name="图片 1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52005" y="1387233"/>
            <a:ext cx="801260" cy="1395528"/>
          </a:xfrm>
          <a:prstGeom prst="rect">
            <a:avLst/>
          </a:prstGeom>
        </p:spPr>
      </p:pic>
      <p:pic>
        <p:nvPicPr>
          <p:cNvPr id="12" name="图片 1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231995" y="3530730"/>
            <a:ext cx="1053960" cy="1618582"/>
          </a:xfrm>
          <a:prstGeom prst="rect">
            <a:avLst/>
          </a:prstGeom>
        </p:spPr>
      </p:pic>
      <p:pic>
        <p:nvPicPr>
          <p:cNvPr id="2" name="图片 52">
            <a:extLst>
              <a:ext uri="{FF2B5EF4-FFF2-40B4-BE49-F238E27FC236}">
                <a16:creationId xmlns:a16="http://schemas.microsoft.com/office/drawing/2014/main" id="{7B1A6A07-E919-EDE9-BD34-F00E1C271B6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336355" y="1530626"/>
            <a:ext cx="2895640" cy="3396416"/>
          </a:xfrm>
          <a:prstGeom prst="rect">
            <a:avLst/>
          </a:prstGeom>
        </p:spPr>
      </p:pic>
      <p:sp>
        <p:nvSpPr>
          <p:cNvPr id="3" name="TextBox 2">
            <a:extLst>
              <a:ext uri="{FF2B5EF4-FFF2-40B4-BE49-F238E27FC236}">
                <a16:creationId xmlns:a16="http://schemas.microsoft.com/office/drawing/2014/main" id="{A5A9F3AC-A4C1-D962-54C3-A33F25E51F47}"/>
              </a:ext>
            </a:extLst>
          </p:cNvPr>
          <p:cNvSpPr txBox="1"/>
          <p:nvPr/>
        </p:nvSpPr>
        <p:spPr>
          <a:xfrm>
            <a:off x="5375500" y="2163414"/>
            <a:ext cx="4129271" cy="1938992"/>
          </a:xfrm>
          <a:prstGeom prst="rect">
            <a:avLst/>
          </a:prstGeom>
          <a:noFill/>
        </p:spPr>
        <p:txBody>
          <a:bodyPr wrap="square" rtlCol="0">
            <a:spAutoFit/>
          </a:bodyPr>
          <a:lstStyle/>
          <a:p>
            <a:pPr algn="ctr"/>
            <a:r>
              <a:rPr lang="vi-VN" sz="6000" dirty="0">
                <a:effectLst>
                  <a:glow rad="139700">
                    <a:schemeClr val="accent4">
                      <a:satMod val="175000"/>
                      <a:alpha val="40000"/>
                    </a:schemeClr>
                  </a:glow>
                </a:effectLst>
                <a:latin typeface="Bahnschrift SemiBold" panose="020B0502040204020203" pitchFamily="34" charset="0"/>
              </a:rPr>
              <a:t>BÀI THAM KHẢO</a:t>
            </a:r>
            <a:endParaRPr lang="en-US" sz="6000" dirty="0">
              <a:effectLst>
                <a:glow rad="139700">
                  <a:schemeClr val="accent4">
                    <a:satMod val="175000"/>
                    <a:alpha val="40000"/>
                  </a:schemeClr>
                </a:glow>
              </a:effectLst>
              <a:latin typeface="Bahnschrift SemiBold" panose="020B0502040204020203" pitchFamily="34" charset="0"/>
            </a:endParaRPr>
          </a:p>
        </p:txBody>
      </p:sp>
    </p:spTree>
    <p:extLst>
      <p:ext uri="{BB962C8B-B14F-4D97-AF65-F5344CB8AC3E}">
        <p14:creationId xmlns:p14="http://schemas.microsoft.com/office/powerpoint/2010/main" val="3809305176"/>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 name="Picture 6">
            <a:extLst>
              <a:ext uri="{FF2B5EF4-FFF2-40B4-BE49-F238E27FC236}">
                <a16:creationId xmlns:a16="http://schemas.microsoft.com/office/drawing/2014/main" id="{FFA0E68E-EC77-BD57-1548-72FEFEA926A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952548" y="228968"/>
            <a:ext cx="5208494" cy="1068111"/>
          </a:xfrm>
          <a:prstGeom prst="rect">
            <a:avLst/>
          </a:prstGeom>
        </p:spPr>
      </p:pic>
      <p:sp>
        <p:nvSpPr>
          <p:cNvPr id="6" name="TextBox 5">
            <a:extLst>
              <a:ext uri="{FF2B5EF4-FFF2-40B4-BE49-F238E27FC236}">
                <a16:creationId xmlns:a16="http://schemas.microsoft.com/office/drawing/2014/main" id="{926E678D-133D-D3F2-6BD2-1AFA7B8E38C3}"/>
              </a:ext>
            </a:extLst>
          </p:cNvPr>
          <p:cNvSpPr txBox="1"/>
          <p:nvPr/>
        </p:nvSpPr>
        <p:spPr>
          <a:xfrm>
            <a:off x="3112507" y="224414"/>
            <a:ext cx="6338046" cy="1077218"/>
          </a:xfrm>
          <a:prstGeom prst="rect">
            <a:avLst/>
          </a:prstGeom>
          <a:noFill/>
        </p:spPr>
        <p:txBody>
          <a:bodyPr wrap="square">
            <a:spAutoFit/>
          </a:bodyPr>
          <a:lstStyle/>
          <a:p>
            <a:pPr algn="ctr"/>
            <a:r>
              <a:rPr lang="vi-VN" sz="3200" dirty="0">
                <a:ln w="0"/>
                <a:solidFill>
                  <a:srgbClr val="FF0000"/>
                </a:solidFill>
                <a:effectLst>
                  <a:outerShdw blurRad="38100" dist="19050" dir="2700000" algn="tl" rotWithShape="0">
                    <a:schemeClr val="dk1">
                      <a:alpha val="40000"/>
                    </a:schemeClr>
                  </a:outerShdw>
                </a:effectLst>
                <a:latin typeface="Bahnschrift SemiBold" panose="020B0502040204020203" pitchFamily="34" charset="0"/>
              </a:rPr>
              <a:t> Tả một ngày mới</a:t>
            </a:r>
          </a:p>
          <a:p>
            <a:pPr algn="ctr"/>
            <a:r>
              <a:rPr lang="vi-VN" sz="3200" dirty="0">
                <a:ln w="0"/>
                <a:solidFill>
                  <a:srgbClr val="FF0000"/>
                </a:solidFill>
                <a:effectLst>
                  <a:outerShdw blurRad="38100" dist="19050" dir="2700000" algn="tl" rotWithShape="0">
                    <a:schemeClr val="dk1">
                      <a:alpha val="40000"/>
                    </a:schemeClr>
                  </a:outerShdw>
                </a:effectLst>
                <a:latin typeface="Bahnschrift SemiBold" panose="020B0502040204020203" pitchFamily="34" charset="0"/>
              </a:rPr>
              <a:t> bắt đầu ở quê em</a:t>
            </a:r>
            <a:endParaRPr lang="en-US" sz="3200" dirty="0">
              <a:ln w="0"/>
              <a:solidFill>
                <a:srgbClr val="FF0000"/>
              </a:solidFill>
              <a:effectLst>
                <a:outerShdw blurRad="38100" dist="19050" dir="2700000" algn="tl" rotWithShape="0">
                  <a:schemeClr val="dk1">
                    <a:alpha val="40000"/>
                  </a:schemeClr>
                </a:outerShdw>
              </a:effectLst>
              <a:latin typeface="Bahnschrift SemiBold" panose="020B0502040204020203" pitchFamily="34" charset="0"/>
            </a:endParaRPr>
          </a:p>
        </p:txBody>
      </p:sp>
      <p:sp>
        <p:nvSpPr>
          <p:cNvPr id="10" name="TextBox 9">
            <a:extLst>
              <a:ext uri="{FF2B5EF4-FFF2-40B4-BE49-F238E27FC236}">
                <a16:creationId xmlns:a16="http://schemas.microsoft.com/office/drawing/2014/main" id="{AC6E4627-C589-B3EB-2919-6C21DE117760}"/>
              </a:ext>
            </a:extLst>
          </p:cNvPr>
          <p:cNvSpPr txBox="1"/>
          <p:nvPr/>
        </p:nvSpPr>
        <p:spPr>
          <a:xfrm>
            <a:off x="1987227" y="2470892"/>
            <a:ext cx="8588606" cy="1477328"/>
          </a:xfrm>
          <a:prstGeom prst="rect">
            <a:avLst/>
          </a:prstGeom>
          <a:noFill/>
        </p:spPr>
        <p:txBody>
          <a:bodyPr wrap="square" rtlCol="0">
            <a:spAutoFit/>
          </a:bodyPr>
          <a:lstStyle/>
          <a:p>
            <a:pPr algn="just"/>
            <a:r>
              <a:rPr lang="vi-VN" sz="3000" b="0" i="0" dirty="0">
                <a:effectLst/>
                <a:latin typeface="+mj-lt"/>
                <a:cs typeface="Times New Roman" panose="02020603050405020304" pitchFamily="18" charset="0"/>
              </a:rPr>
              <a:t>	Nghỉ hè vừa qua, em được về quê ngoại và được thưởng thức một buổi bình minh rực rỡ trên quê hương yêu dấu. Buổi sớm hôm ấy thật đẹp!</a:t>
            </a:r>
          </a:p>
        </p:txBody>
      </p:sp>
    </p:spTree>
    <p:extLst>
      <p:ext uri="{BB962C8B-B14F-4D97-AF65-F5344CB8AC3E}">
        <p14:creationId xmlns:p14="http://schemas.microsoft.com/office/powerpoint/2010/main" val="409843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150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 y="519464"/>
              <a:ext cx="1090246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 name="Picture 6">
            <a:extLst>
              <a:ext uri="{FF2B5EF4-FFF2-40B4-BE49-F238E27FC236}">
                <a16:creationId xmlns:a16="http://schemas.microsoft.com/office/drawing/2014/main" id="{FFA0E68E-EC77-BD57-1548-72FEFEA926A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952548" y="228968"/>
            <a:ext cx="5208494" cy="1068111"/>
          </a:xfrm>
          <a:prstGeom prst="rect">
            <a:avLst/>
          </a:prstGeom>
        </p:spPr>
      </p:pic>
      <p:sp>
        <p:nvSpPr>
          <p:cNvPr id="6" name="TextBox 5">
            <a:extLst>
              <a:ext uri="{FF2B5EF4-FFF2-40B4-BE49-F238E27FC236}">
                <a16:creationId xmlns:a16="http://schemas.microsoft.com/office/drawing/2014/main" id="{926E678D-133D-D3F2-6BD2-1AFA7B8E38C3}"/>
              </a:ext>
            </a:extLst>
          </p:cNvPr>
          <p:cNvSpPr txBox="1"/>
          <p:nvPr/>
        </p:nvSpPr>
        <p:spPr>
          <a:xfrm>
            <a:off x="3112507" y="224414"/>
            <a:ext cx="6338046" cy="1077218"/>
          </a:xfrm>
          <a:prstGeom prst="rect">
            <a:avLst/>
          </a:prstGeom>
          <a:noFill/>
        </p:spPr>
        <p:txBody>
          <a:bodyPr wrap="square">
            <a:spAutoFit/>
          </a:bodyPr>
          <a:lstStyle/>
          <a:p>
            <a:pPr algn="ctr"/>
            <a:r>
              <a:rPr lang="vi-VN" sz="3200" dirty="0">
                <a:ln w="0"/>
                <a:solidFill>
                  <a:srgbClr val="FF0000"/>
                </a:solidFill>
                <a:effectLst>
                  <a:outerShdw blurRad="38100" dist="19050" dir="2700000" algn="tl" rotWithShape="0">
                    <a:schemeClr val="dk1">
                      <a:alpha val="40000"/>
                    </a:schemeClr>
                  </a:outerShdw>
                </a:effectLst>
                <a:latin typeface="Bahnschrift SemiBold" panose="020B0502040204020203" pitchFamily="34" charset="0"/>
              </a:rPr>
              <a:t> Tả một ngày mới</a:t>
            </a:r>
          </a:p>
          <a:p>
            <a:pPr algn="ctr"/>
            <a:r>
              <a:rPr lang="vi-VN" sz="3200" dirty="0">
                <a:ln w="0"/>
                <a:solidFill>
                  <a:srgbClr val="FF0000"/>
                </a:solidFill>
                <a:effectLst>
                  <a:outerShdw blurRad="38100" dist="19050" dir="2700000" algn="tl" rotWithShape="0">
                    <a:schemeClr val="dk1">
                      <a:alpha val="40000"/>
                    </a:schemeClr>
                  </a:outerShdw>
                </a:effectLst>
                <a:latin typeface="Bahnschrift SemiBold" panose="020B0502040204020203" pitchFamily="34" charset="0"/>
              </a:rPr>
              <a:t> bắt đầu ở quê em</a:t>
            </a:r>
            <a:endParaRPr lang="en-US" sz="3200" dirty="0">
              <a:ln w="0"/>
              <a:solidFill>
                <a:srgbClr val="FF0000"/>
              </a:solidFill>
              <a:effectLst>
                <a:outerShdw blurRad="38100" dist="19050" dir="2700000" algn="tl" rotWithShape="0">
                  <a:schemeClr val="dk1">
                    <a:alpha val="40000"/>
                  </a:schemeClr>
                </a:outerShdw>
              </a:effectLst>
              <a:latin typeface="Bahnschrift SemiBold" panose="020B0502040204020203" pitchFamily="34" charset="0"/>
            </a:endParaRPr>
          </a:p>
        </p:txBody>
      </p:sp>
      <p:sp>
        <p:nvSpPr>
          <p:cNvPr id="10" name="TextBox 9">
            <a:extLst>
              <a:ext uri="{FF2B5EF4-FFF2-40B4-BE49-F238E27FC236}">
                <a16:creationId xmlns:a16="http://schemas.microsoft.com/office/drawing/2014/main" id="{AC6E4627-C589-B3EB-2919-6C21DE117760}"/>
              </a:ext>
            </a:extLst>
          </p:cNvPr>
          <p:cNvSpPr txBox="1"/>
          <p:nvPr/>
        </p:nvSpPr>
        <p:spPr>
          <a:xfrm>
            <a:off x="1578709" y="1306186"/>
            <a:ext cx="9120554" cy="4108817"/>
          </a:xfrm>
          <a:prstGeom prst="rect">
            <a:avLst/>
          </a:prstGeom>
          <a:noFill/>
        </p:spPr>
        <p:txBody>
          <a:bodyPr wrap="square" rtlCol="0">
            <a:spAutoFit/>
          </a:bodyPr>
          <a:lstStyle/>
          <a:p>
            <a:pPr algn="just"/>
            <a:r>
              <a:rPr lang="vi-VN" sz="2900" b="0" i="0" dirty="0">
                <a:solidFill>
                  <a:srgbClr val="000000"/>
                </a:solidFill>
                <a:effectLst/>
                <a:latin typeface="Times New Roman" panose="02020603050405020304" pitchFamily="18" charset="0"/>
                <a:cs typeface="Times New Roman" panose="02020603050405020304" pitchFamily="18" charset="0"/>
              </a:rPr>
              <a:t>	Trời vừa sớm nhưng em đã thức dậy đi dạo quanh làng. Tiếng gà gáy râm ran khắp xóm. Khi trời mát mẻ, không gian thoáng đãng. Một làn gió thoảng qua làm xao động cành lá để lộ ra những hạt sương sớm long lanh. Bầu trời cao, rộng mênh mông, đây đó một vài đám mây trắng lững lờ trôi. Từ các mái bếp, những làn khói nghi ngút bay lên hoà quyện với sương sớm tạo thành những dải lụa mềm uốn lượn trên bầu trời. </a:t>
            </a:r>
            <a:r>
              <a:rPr lang="vi-VN" sz="2900" dirty="0">
                <a:solidFill>
                  <a:srgbClr val="000000"/>
                </a:solidFill>
                <a:latin typeface="Times New Roman" panose="02020603050405020304" pitchFamily="18" charset="0"/>
                <a:cs typeface="Times New Roman" panose="02020603050405020304" pitchFamily="18" charset="0"/>
              </a:rPr>
              <a:t>Ngoài đồng những bông lúa ngả đầu vào nhau thì thầm trò chuyện.</a:t>
            </a:r>
            <a:endParaRPr lang="en-US" sz="2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267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231" y="519464"/>
              <a:ext cx="10996245"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 name="Picture 6">
            <a:extLst>
              <a:ext uri="{FF2B5EF4-FFF2-40B4-BE49-F238E27FC236}">
                <a16:creationId xmlns:a16="http://schemas.microsoft.com/office/drawing/2014/main" id="{FFA0E68E-EC77-BD57-1548-72FEFEA926A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952548" y="228968"/>
            <a:ext cx="5208494" cy="1068111"/>
          </a:xfrm>
          <a:prstGeom prst="rect">
            <a:avLst/>
          </a:prstGeom>
        </p:spPr>
      </p:pic>
      <p:sp>
        <p:nvSpPr>
          <p:cNvPr id="6" name="TextBox 5">
            <a:extLst>
              <a:ext uri="{FF2B5EF4-FFF2-40B4-BE49-F238E27FC236}">
                <a16:creationId xmlns:a16="http://schemas.microsoft.com/office/drawing/2014/main" id="{926E678D-133D-D3F2-6BD2-1AFA7B8E38C3}"/>
              </a:ext>
            </a:extLst>
          </p:cNvPr>
          <p:cNvSpPr txBox="1"/>
          <p:nvPr/>
        </p:nvSpPr>
        <p:spPr>
          <a:xfrm>
            <a:off x="3112507" y="224414"/>
            <a:ext cx="6338046" cy="1077218"/>
          </a:xfrm>
          <a:prstGeom prst="rect">
            <a:avLst/>
          </a:prstGeom>
          <a:noFill/>
        </p:spPr>
        <p:txBody>
          <a:bodyPr wrap="square">
            <a:spAutoFit/>
          </a:bodyPr>
          <a:lstStyle/>
          <a:p>
            <a:pPr algn="ctr"/>
            <a:r>
              <a:rPr lang="vi-VN" sz="3200" dirty="0">
                <a:ln w="0"/>
                <a:solidFill>
                  <a:srgbClr val="FF0000"/>
                </a:solidFill>
                <a:effectLst>
                  <a:outerShdw blurRad="38100" dist="19050" dir="2700000" algn="tl" rotWithShape="0">
                    <a:schemeClr val="dk1">
                      <a:alpha val="40000"/>
                    </a:schemeClr>
                  </a:outerShdw>
                </a:effectLst>
                <a:latin typeface="Bahnschrift SemiBold" panose="020B0502040204020203" pitchFamily="34" charset="0"/>
              </a:rPr>
              <a:t> Tả một ngày mới</a:t>
            </a:r>
          </a:p>
          <a:p>
            <a:pPr algn="ctr"/>
            <a:r>
              <a:rPr lang="vi-VN" sz="3200" dirty="0">
                <a:ln w="0"/>
                <a:solidFill>
                  <a:srgbClr val="FF0000"/>
                </a:solidFill>
                <a:effectLst>
                  <a:outerShdw blurRad="38100" dist="19050" dir="2700000" algn="tl" rotWithShape="0">
                    <a:schemeClr val="dk1">
                      <a:alpha val="40000"/>
                    </a:schemeClr>
                  </a:outerShdw>
                </a:effectLst>
                <a:latin typeface="Bahnschrift SemiBold" panose="020B0502040204020203" pitchFamily="34" charset="0"/>
              </a:rPr>
              <a:t> bắt đầu ở quê em</a:t>
            </a:r>
            <a:endParaRPr lang="en-US" sz="3200" dirty="0">
              <a:ln w="0"/>
              <a:solidFill>
                <a:srgbClr val="FF0000"/>
              </a:solidFill>
              <a:effectLst>
                <a:outerShdw blurRad="38100" dist="19050" dir="2700000" algn="tl" rotWithShape="0">
                  <a:schemeClr val="dk1">
                    <a:alpha val="40000"/>
                  </a:schemeClr>
                </a:outerShdw>
              </a:effectLst>
              <a:latin typeface="Bahnschrift SemiBold" panose="020B0502040204020203" pitchFamily="34" charset="0"/>
            </a:endParaRPr>
          </a:p>
        </p:txBody>
      </p:sp>
      <p:sp>
        <p:nvSpPr>
          <p:cNvPr id="10" name="TextBox 9">
            <a:extLst>
              <a:ext uri="{FF2B5EF4-FFF2-40B4-BE49-F238E27FC236}">
                <a16:creationId xmlns:a16="http://schemas.microsoft.com/office/drawing/2014/main" id="{AC6E4627-C589-B3EB-2919-6C21DE117760}"/>
              </a:ext>
            </a:extLst>
          </p:cNvPr>
          <p:cNvSpPr txBox="1"/>
          <p:nvPr/>
        </p:nvSpPr>
        <p:spPr>
          <a:xfrm>
            <a:off x="1289487" y="1712536"/>
            <a:ext cx="9774210" cy="3662541"/>
          </a:xfrm>
          <a:prstGeom prst="rect">
            <a:avLst/>
          </a:prstGeom>
          <a:noFill/>
        </p:spPr>
        <p:txBody>
          <a:bodyPr wrap="square" rtlCol="0">
            <a:spAutoFit/>
          </a:bodyPr>
          <a:lstStyle/>
          <a:p>
            <a:pPr algn="just"/>
            <a:r>
              <a:rPr lang="vi-VN" sz="2900" b="0" i="0" dirty="0">
                <a:solidFill>
                  <a:srgbClr val="000000"/>
                </a:solidFill>
                <a:effectLst/>
                <a:latin typeface="Times New Roman" panose="02020603050405020304" pitchFamily="18" charset="0"/>
                <a:cs typeface="Times New Roman" panose="02020603050405020304" pitchFamily="18" charset="0"/>
              </a:rPr>
              <a:t>	Nhìn từ xa, cánh đồng trông như một tấm thảm màu xanh pha vàng trải rộng mênh mông. Đây đó trên cánh đồng lác đác một vài bác nông dân ra thăm ruộng. Từ các ngõ xóm, trên đường làng, các bà các chị gánh những gánh hàng, rau tươi su hào, cải bắp … mang ra chợ bán. Các em bé xúng xính trong những bộ quần áo sặc sỡ lon ton theo mẹ ra chợ. Những chú lợn eng éc đòi ăn, những chú cún kêu ăng ẳng, mọi người ý ới gọi nhau đi làm. </a:t>
            </a:r>
            <a:endParaRPr lang="en-US" sz="29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5513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4868" y="-464104"/>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303" y="519464"/>
              <a:ext cx="10762469"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 name="Picture 6">
            <a:extLst>
              <a:ext uri="{FF2B5EF4-FFF2-40B4-BE49-F238E27FC236}">
                <a16:creationId xmlns:a16="http://schemas.microsoft.com/office/drawing/2014/main" id="{FFA0E68E-EC77-BD57-1548-72FEFEA926A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723407" y="200467"/>
            <a:ext cx="5208494" cy="1068111"/>
          </a:xfrm>
          <a:prstGeom prst="rect">
            <a:avLst/>
          </a:prstGeom>
        </p:spPr>
      </p:pic>
      <p:sp>
        <p:nvSpPr>
          <p:cNvPr id="6" name="TextBox 5">
            <a:extLst>
              <a:ext uri="{FF2B5EF4-FFF2-40B4-BE49-F238E27FC236}">
                <a16:creationId xmlns:a16="http://schemas.microsoft.com/office/drawing/2014/main" id="{926E678D-133D-D3F2-6BD2-1AFA7B8E38C3}"/>
              </a:ext>
            </a:extLst>
          </p:cNvPr>
          <p:cNvSpPr txBox="1"/>
          <p:nvPr/>
        </p:nvSpPr>
        <p:spPr>
          <a:xfrm>
            <a:off x="2924543" y="191360"/>
            <a:ext cx="6338046" cy="1077218"/>
          </a:xfrm>
          <a:prstGeom prst="rect">
            <a:avLst/>
          </a:prstGeom>
          <a:noFill/>
        </p:spPr>
        <p:txBody>
          <a:bodyPr wrap="square">
            <a:spAutoFit/>
          </a:bodyPr>
          <a:lstStyle/>
          <a:p>
            <a:pPr algn="ctr"/>
            <a:r>
              <a:rPr lang="vi-VN" sz="3200" dirty="0">
                <a:ln w="0"/>
                <a:solidFill>
                  <a:srgbClr val="FF0000"/>
                </a:solidFill>
                <a:effectLst>
                  <a:outerShdw blurRad="38100" dist="19050" dir="2700000" algn="tl" rotWithShape="0">
                    <a:schemeClr val="dk1">
                      <a:alpha val="40000"/>
                    </a:schemeClr>
                  </a:outerShdw>
                </a:effectLst>
                <a:latin typeface="Bahnschrift SemiBold" panose="020B0502040204020203" pitchFamily="34" charset="0"/>
              </a:rPr>
              <a:t> Tả một ngày mới</a:t>
            </a:r>
          </a:p>
          <a:p>
            <a:pPr algn="ctr"/>
            <a:r>
              <a:rPr lang="vi-VN" sz="3200" dirty="0">
                <a:ln w="0"/>
                <a:solidFill>
                  <a:srgbClr val="FF0000"/>
                </a:solidFill>
                <a:effectLst>
                  <a:outerShdw blurRad="38100" dist="19050" dir="2700000" algn="tl" rotWithShape="0">
                    <a:schemeClr val="dk1">
                      <a:alpha val="40000"/>
                    </a:schemeClr>
                  </a:outerShdw>
                </a:effectLst>
                <a:latin typeface="Bahnschrift SemiBold" panose="020B0502040204020203" pitchFamily="34" charset="0"/>
              </a:rPr>
              <a:t> bắt đầu ở quê em</a:t>
            </a:r>
            <a:endParaRPr lang="en-US" sz="3200" dirty="0">
              <a:ln w="0"/>
              <a:solidFill>
                <a:srgbClr val="FF0000"/>
              </a:solidFill>
              <a:effectLst>
                <a:outerShdw blurRad="38100" dist="19050" dir="2700000" algn="tl" rotWithShape="0">
                  <a:schemeClr val="dk1">
                    <a:alpha val="40000"/>
                  </a:schemeClr>
                </a:outerShdw>
              </a:effectLst>
              <a:latin typeface="Bahnschrift SemiBold" panose="020B0502040204020203" pitchFamily="34" charset="0"/>
            </a:endParaRPr>
          </a:p>
        </p:txBody>
      </p:sp>
      <p:sp>
        <p:nvSpPr>
          <p:cNvPr id="10" name="TextBox 9">
            <a:extLst>
              <a:ext uri="{FF2B5EF4-FFF2-40B4-BE49-F238E27FC236}">
                <a16:creationId xmlns:a16="http://schemas.microsoft.com/office/drawing/2014/main" id="{AC6E4627-C589-B3EB-2919-6C21DE117760}"/>
              </a:ext>
            </a:extLst>
          </p:cNvPr>
          <p:cNvSpPr txBox="1"/>
          <p:nvPr/>
        </p:nvSpPr>
        <p:spPr>
          <a:xfrm>
            <a:off x="1166980" y="1250680"/>
            <a:ext cx="9713316" cy="5170646"/>
          </a:xfrm>
          <a:prstGeom prst="rect">
            <a:avLst/>
          </a:prstGeom>
          <a:noFill/>
        </p:spPr>
        <p:txBody>
          <a:bodyPr wrap="square" rtlCol="0">
            <a:spAutoFit/>
          </a:bodyPr>
          <a:lstStyle/>
          <a:p>
            <a:pPr algn="just"/>
            <a:r>
              <a:rPr lang="vi-VN" sz="3000" b="0" i="0" dirty="0">
                <a:solidFill>
                  <a:srgbClr val="000000"/>
                </a:solidFill>
                <a:effectLst/>
                <a:latin typeface="Times New Roman" panose="02020603050405020304" pitchFamily="18" charset="0"/>
                <a:cs typeface="Times New Roman" panose="02020603050405020304" pitchFamily="18" charset="0"/>
              </a:rPr>
              <a:t>Đằng đông, mặt trời tròn xoe, ửng hồng đang từ từ nhô lên sau bụi tre, chiếu những tia nắng ấm áp xuống mặt đất, xua tan màn sương sớm, nhuộm vàng những bông lúa làm cả xóm làng như sáng bừng lên giữa ánh bình minh. Bầu trời lúc này như trong và sáng hơn, mây trắng hiền hoà, từng đàn chim bay lượn thật là đẹp. Trên các cành cây, những chú chim hót líu lo chào ngày mới. Ngoài đường, xe cộ đi lại nườm nượp. Tất cả các màu sắc, cảnh vật, âm thanh đó như hoà quện với nhau tạo nên phong cảnh làng quê thật trù phú, tươi vui</a:t>
            </a:r>
            <a:br>
              <a:rPr lang="vi-VN" sz="3000" b="0" i="0" dirty="0">
                <a:solidFill>
                  <a:srgbClr val="000000"/>
                </a:solidFill>
                <a:effectLst/>
                <a:latin typeface="Times New Roman" panose="02020603050405020304" pitchFamily="18" charset="0"/>
                <a:cs typeface="Times New Roman" panose="02020603050405020304" pitchFamily="18" charset="0"/>
              </a:rPr>
            </a:br>
            <a:br>
              <a:rPr lang="vi-VN" sz="3000" b="0" i="0" dirty="0">
                <a:solidFill>
                  <a:srgbClr val="000000"/>
                </a:solidFill>
                <a:effectLst/>
                <a:latin typeface="Times New Roman" panose="02020603050405020304" pitchFamily="18" charset="0"/>
                <a:cs typeface="Times New Roman" panose="02020603050405020304" pitchFamily="18" charset="0"/>
              </a:rPr>
            </a:br>
            <a:endParaRPr lang="en-US"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030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 name="Picture 6">
            <a:extLst>
              <a:ext uri="{FF2B5EF4-FFF2-40B4-BE49-F238E27FC236}">
                <a16:creationId xmlns:a16="http://schemas.microsoft.com/office/drawing/2014/main" id="{FFA0E68E-EC77-BD57-1548-72FEFEA926A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952548" y="228968"/>
            <a:ext cx="5208494" cy="1068111"/>
          </a:xfrm>
          <a:prstGeom prst="rect">
            <a:avLst/>
          </a:prstGeom>
        </p:spPr>
      </p:pic>
      <p:sp>
        <p:nvSpPr>
          <p:cNvPr id="6" name="TextBox 5">
            <a:extLst>
              <a:ext uri="{FF2B5EF4-FFF2-40B4-BE49-F238E27FC236}">
                <a16:creationId xmlns:a16="http://schemas.microsoft.com/office/drawing/2014/main" id="{926E678D-133D-D3F2-6BD2-1AFA7B8E38C3}"/>
              </a:ext>
            </a:extLst>
          </p:cNvPr>
          <p:cNvSpPr txBox="1"/>
          <p:nvPr/>
        </p:nvSpPr>
        <p:spPr>
          <a:xfrm>
            <a:off x="3112507" y="224414"/>
            <a:ext cx="6338046" cy="1077218"/>
          </a:xfrm>
          <a:prstGeom prst="rect">
            <a:avLst/>
          </a:prstGeom>
          <a:noFill/>
        </p:spPr>
        <p:txBody>
          <a:bodyPr wrap="square">
            <a:spAutoFit/>
          </a:bodyPr>
          <a:lstStyle/>
          <a:p>
            <a:pPr algn="ctr"/>
            <a:r>
              <a:rPr lang="vi-VN" sz="3200" dirty="0">
                <a:ln w="0"/>
                <a:solidFill>
                  <a:srgbClr val="FF0000"/>
                </a:solidFill>
                <a:effectLst>
                  <a:outerShdw blurRad="38100" dist="19050" dir="2700000" algn="tl" rotWithShape="0">
                    <a:schemeClr val="dk1">
                      <a:alpha val="40000"/>
                    </a:schemeClr>
                  </a:outerShdw>
                </a:effectLst>
                <a:latin typeface="Bahnschrift SemiBold" panose="020B0502040204020203" pitchFamily="34" charset="0"/>
              </a:rPr>
              <a:t> Tả một ngày mới</a:t>
            </a:r>
          </a:p>
          <a:p>
            <a:pPr algn="ctr"/>
            <a:r>
              <a:rPr lang="vi-VN" sz="3200" dirty="0">
                <a:ln w="0"/>
                <a:solidFill>
                  <a:srgbClr val="FF0000"/>
                </a:solidFill>
                <a:effectLst>
                  <a:outerShdw blurRad="38100" dist="19050" dir="2700000" algn="tl" rotWithShape="0">
                    <a:schemeClr val="dk1">
                      <a:alpha val="40000"/>
                    </a:schemeClr>
                  </a:outerShdw>
                </a:effectLst>
                <a:latin typeface="Bahnschrift SemiBold" panose="020B0502040204020203" pitchFamily="34" charset="0"/>
              </a:rPr>
              <a:t> bắt đầu ở quê em</a:t>
            </a:r>
            <a:endParaRPr lang="en-US" sz="3200" dirty="0">
              <a:ln w="0"/>
              <a:solidFill>
                <a:srgbClr val="FF0000"/>
              </a:solidFill>
              <a:effectLst>
                <a:outerShdw blurRad="38100" dist="19050" dir="2700000" algn="tl" rotWithShape="0">
                  <a:schemeClr val="dk1">
                    <a:alpha val="40000"/>
                  </a:schemeClr>
                </a:outerShdw>
              </a:effectLst>
              <a:latin typeface="Bahnschrift SemiBold" panose="020B0502040204020203" pitchFamily="34" charset="0"/>
            </a:endParaRPr>
          </a:p>
        </p:txBody>
      </p:sp>
      <p:sp>
        <p:nvSpPr>
          <p:cNvPr id="2" name="TextBox 1">
            <a:extLst>
              <a:ext uri="{FF2B5EF4-FFF2-40B4-BE49-F238E27FC236}">
                <a16:creationId xmlns:a16="http://schemas.microsoft.com/office/drawing/2014/main" id="{D1C23A96-6F2C-CC93-6218-9F1C9C0447FC}"/>
              </a:ext>
            </a:extLst>
          </p:cNvPr>
          <p:cNvSpPr txBox="1"/>
          <p:nvPr/>
        </p:nvSpPr>
        <p:spPr>
          <a:xfrm>
            <a:off x="2016186" y="2380057"/>
            <a:ext cx="8516889" cy="3323987"/>
          </a:xfrm>
          <a:prstGeom prst="rect">
            <a:avLst/>
          </a:prstGeom>
          <a:noFill/>
        </p:spPr>
        <p:txBody>
          <a:bodyPr wrap="square" rtlCol="0">
            <a:spAutoFit/>
          </a:bodyPr>
          <a:lstStyle/>
          <a:p>
            <a:pPr algn="just"/>
            <a:r>
              <a:rPr lang="vi-VN" sz="3000" b="0" i="0" dirty="0">
                <a:solidFill>
                  <a:srgbClr val="000000"/>
                </a:solidFill>
                <a:effectLst/>
                <a:latin typeface="Times New Roman" panose="02020603050405020304" pitchFamily="18" charset="0"/>
                <a:cs typeface="Times New Roman" panose="02020603050405020304" pitchFamily="18" charset="0"/>
              </a:rPr>
              <a:t>	Em rất yêu quê hương em, một làng quê thanh bình và trù phú. Em tự nhủ sẽ cố gắng học thật giỏi để mai sau xây dựng quê hương ngày càng tươi đẹp ấm no hơn.</a:t>
            </a:r>
          </a:p>
          <a:p>
            <a:br>
              <a:rPr lang="vi-VN" sz="3000" b="0" i="0" dirty="0">
                <a:solidFill>
                  <a:srgbClr val="000000"/>
                </a:solidFill>
                <a:effectLst/>
                <a:latin typeface="Times New Roman" panose="02020603050405020304" pitchFamily="18" charset="0"/>
                <a:cs typeface="Times New Roman" panose="02020603050405020304" pitchFamily="18" charset="0"/>
              </a:rPr>
            </a:br>
            <a:br>
              <a:rPr lang="vi-VN" sz="3000" b="0" i="0" dirty="0">
                <a:solidFill>
                  <a:srgbClr val="000000"/>
                </a:solidFill>
                <a:effectLst/>
                <a:latin typeface="Times New Roman" panose="02020603050405020304" pitchFamily="18" charset="0"/>
                <a:cs typeface="Times New Roman" panose="02020603050405020304" pitchFamily="18" charset="0"/>
              </a:rPr>
            </a:br>
            <a:endParaRPr lang="en-US"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8499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4091" y="1462056"/>
            <a:ext cx="5863853" cy="3223098"/>
          </a:xfrm>
          <a:prstGeom prst="rect">
            <a:avLst/>
          </a:prstGeom>
        </p:spPr>
      </p:pic>
      <p:pic>
        <p:nvPicPr>
          <p:cNvPr id="102" name="图片 10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88442" y="5356897"/>
            <a:ext cx="1931696" cy="1498051"/>
          </a:xfrm>
          <a:prstGeom prst="rect">
            <a:avLst/>
          </a:prstGeom>
        </p:spPr>
      </p:pic>
      <p:pic>
        <p:nvPicPr>
          <p:cNvPr id="100" name="图片 9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9061" y="5749249"/>
            <a:ext cx="3531115" cy="1106868"/>
          </a:xfrm>
          <a:prstGeom prst="rect">
            <a:avLst/>
          </a:prstGeom>
        </p:spPr>
      </p:pic>
      <p:pic>
        <p:nvPicPr>
          <p:cNvPr id="97" name="图片 9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8108" y="5849165"/>
            <a:ext cx="3585157" cy="947452"/>
          </a:xfrm>
          <a:prstGeom prst="rect">
            <a:avLst/>
          </a:prstGeom>
        </p:spPr>
      </p:pic>
      <p:pic>
        <p:nvPicPr>
          <p:cNvPr id="45" name="图片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6" name="图片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23953" y="4855489"/>
            <a:ext cx="650989" cy="673698"/>
          </a:xfrm>
          <a:prstGeom prst="rect">
            <a:avLst/>
          </a:prstGeom>
        </p:spPr>
      </p:pic>
      <p:pic>
        <p:nvPicPr>
          <p:cNvPr id="7" name="图片 6"/>
          <p:cNvPicPr>
            <a:picLocks noChangeAspect="1"/>
          </p:cNvPicPr>
          <p:nvPr/>
        </p:nvPicPr>
        <p:blipFill rotWithShape="1">
          <a:blip r:embed="rId15">
            <a:extLst>
              <a:ext uri="{28A0092B-C50C-407E-A947-70E740481C1C}">
                <a14:useLocalDpi xmlns:a14="http://schemas.microsoft.com/office/drawing/2010/main" val="0"/>
              </a:ext>
            </a:extLst>
          </a:blip>
          <a:srcRect r="80689" b="55653"/>
          <a:stretch/>
        </p:blipFill>
        <p:spPr>
          <a:xfrm>
            <a:off x="4176670" y="1151457"/>
            <a:ext cx="1333548" cy="1208096"/>
          </a:xfrm>
          <a:prstGeom prst="rect">
            <a:avLst/>
          </a:prstGeom>
        </p:spPr>
      </p:pic>
      <p:pic>
        <p:nvPicPr>
          <p:cNvPr id="10" name="图片 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365480" y="3712571"/>
            <a:ext cx="951465" cy="1019970"/>
          </a:xfrm>
          <a:prstGeom prst="rect">
            <a:avLst/>
          </a:prstGeom>
        </p:spPr>
      </p:pic>
      <p:pic>
        <p:nvPicPr>
          <p:cNvPr id="11" name="图片 1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52005" y="1387233"/>
            <a:ext cx="801260" cy="1395528"/>
          </a:xfrm>
          <a:prstGeom prst="rect">
            <a:avLst/>
          </a:prstGeom>
        </p:spPr>
      </p:pic>
      <p:pic>
        <p:nvPicPr>
          <p:cNvPr id="12" name="图片 1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231995" y="3530730"/>
            <a:ext cx="1053960" cy="1618582"/>
          </a:xfrm>
          <a:prstGeom prst="rect">
            <a:avLst/>
          </a:prstGeom>
        </p:spPr>
      </p:pic>
      <p:pic>
        <p:nvPicPr>
          <p:cNvPr id="2" name="图片 52">
            <a:extLst>
              <a:ext uri="{FF2B5EF4-FFF2-40B4-BE49-F238E27FC236}">
                <a16:creationId xmlns:a16="http://schemas.microsoft.com/office/drawing/2014/main" id="{7B1A6A07-E919-EDE9-BD34-F00E1C271B6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405372" y="1520817"/>
            <a:ext cx="2895640" cy="3396416"/>
          </a:xfrm>
          <a:prstGeom prst="rect">
            <a:avLst/>
          </a:prstGeom>
        </p:spPr>
      </p:pic>
      <p:sp>
        <p:nvSpPr>
          <p:cNvPr id="3" name="TextBox 2">
            <a:extLst>
              <a:ext uri="{FF2B5EF4-FFF2-40B4-BE49-F238E27FC236}">
                <a16:creationId xmlns:a16="http://schemas.microsoft.com/office/drawing/2014/main" id="{A5A9F3AC-A4C1-D962-54C3-A33F25E51F47}"/>
              </a:ext>
            </a:extLst>
          </p:cNvPr>
          <p:cNvSpPr txBox="1"/>
          <p:nvPr/>
        </p:nvSpPr>
        <p:spPr>
          <a:xfrm>
            <a:off x="5215161" y="1629255"/>
            <a:ext cx="4129271" cy="2862322"/>
          </a:xfrm>
          <a:prstGeom prst="rect">
            <a:avLst/>
          </a:prstGeom>
          <a:noFill/>
        </p:spPr>
        <p:txBody>
          <a:bodyPr wrap="square" rtlCol="0">
            <a:spAutoFit/>
          </a:bodyPr>
          <a:lstStyle/>
          <a:p>
            <a:pPr algn="ctr"/>
            <a:r>
              <a:rPr lang="vi-VN" sz="6000" dirty="0">
                <a:effectLst>
                  <a:glow rad="139700">
                    <a:schemeClr val="accent4">
                      <a:satMod val="175000"/>
                      <a:alpha val="40000"/>
                    </a:schemeClr>
                  </a:glow>
                </a:effectLst>
                <a:latin typeface="Bahnschrift SemiBold" panose="020B0502040204020203" pitchFamily="34" charset="0"/>
              </a:rPr>
              <a:t>Tả một đêm trăng đẹp </a:t>
            </a:r>
            <a:endParaRPr lang="en-US" sz="6000" dirty="0">
              <a:effectLst>
                <a:glow rad="139700">
                  <a:schemeClr val="accent4">
                    <a:satMod val="175000"/>
                    <a:alpha val="40000"/>
                  </a:schemeClr>
                </a:glow>
              </a:effectLst>
              <a:latin typeface="Bahnschrift SemiBold" panose="020B0502040204020203" pitchFamily="34" charset="0"/>
            </a:endParaRPr>
          </a:p>
        </p:txBody>
      </p:sp>
    </p:spTree>
    <p:extLst>
      <p:ext uri="{BB962C8B-B14F-4D97-AF65-F5344CB8AC3E}">
        <p14:creationId xmlns:p14="http://schemas.microsoft.com/office/powerpoint/2010/main" val="3711932131"/>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077" y="519464"/>
              <a:ext cx="11019691"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 name="Picture 6">
            <a:extLst>
              <a:ext uri="{FF2B5EF4-FFF2-40B4-BE49-F238E27FC236}">
                <a16:creationId xmlns:a16="http://schemas.microsoft.com/office/drawing/2014/main" id="{FFA0E68E-EC77-BD57-1548-72FEFEA926A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677283" y="253564"/>
            <a:ext cx="5208494" cy="1068111"/>
          </a:xfrm>
          <a:prstGeom prst="rect">
            <a:avLst/>
          </a:prstGeom>
        </p:spPr>
      </p:pic>
      <p:sp>
        <p:nvSpPr>
          <p:cNvPr id="6" name="TextBox 5">
            <a:extLst>
              <a:ext uri="{FF2B5EF4-FFF2-40B4-BE49-F238E27FC236}">
                <a16:creationId xmlns:a16="http://schemas.microsoft.com/office/drawing/2014/main" id="{926E678D-133D-D3F2-6BD2-1AFA7B8E38C3}"/>
              </a:ext>
            </a:extLst>
          </p:cNvPr>
          <p:cNvSpPr txBox="1"/>
          <p:nvPr/>
        </p:nvSpPr>
        <p:spPr>
          <a:xfrm>
            <a:off x="2978500" y="481868"/>
            <a:ext cx="6338046" cy="584775"/>
          </a:xfrm>
          <a:prstGeom prst="rect">
            <a:avLst/>
          </a:prstGeom>
          <a:noFill/>
        </p:spPr>
        <p:txBody>
          <a:bodyPr wrap="square">
            <a:spAutoFit/>
          </a:bodyPr>
          <a:lstStyle/>
          <a:p>
            <a:pPr algn="ctr"/>
            <a:r>
              <a:rPr lang="vi-VN" sz="3200" dirty="0">
                <a:ln w="0"/>
                <a:solidFill>
                  <a:srgbClr val="FF0000"/>
                </a:solidFill>
                <a:effectLst>
                  <a:outerShdw blurRad="38100" dist="19050" dir="2700000" algn="tl" rotWithShape="0">
                    <a:schemeClr val="dk1">
                      <a:alpha val="40000"/>
                    </a:schemeClr>
                  </a:outerShdw>
                </a:effectLst>
                <a:latin typeface="Bahnschrift SemiBold" panose="020B0502040204020203" pitchFamily="34" charset="0"/>
              </a:rPr>
              <a:t> </a:t>
            </a:r>
            <a:r>
              <a:rPr lang="vi-VN" sz="3200">
                <a:ln w="0"/>
                <a:solidFill>
                  <a:srgbClr val="FF0000"/>
                </a:solidFill>
                <a:effectLst>
                  <a:outerShdw blurRad="38100" dist="19050" dir="2700000" algn="tl" rotWithShape="0">
                    <a:schemeClr val="dk1">
                      <a:alpha val="40000"/>
                    </a:schemeClr>
                  </a:outerShdw>
                </a:effectLst>
                <a:latin typeface="Bahnschrift SemiBold" panose="020B0502040204020203" pitchFamily="34" charset="0"/>
              </a:rPr>
              <a:t>Tả một đêm trăng đẹp</a:t>
            </a:r>
            <a:endParaRPr lang="en-US" sz="3200" dirty="0">
              <a:ln w="0"/>
              <a:solidFill>
                <a:srgbClr val="FF0000"/>
              </a:solidFill>
              <a:effectLst>
                <a:outerShdw blurRad="38100" dist="19050" dir="2700000" algn="tl" rotWithShape="0">
                  <a:schemeClr val="dk1">
                    <a:alpha val="40000"/>
                  </a:schemeClr>
                </a:outerShdw>
              </a:effectLst>
              <a:latin typeface="Bahnschrift SemiBold" panose="020B0502040204020203" pitchFamily="34" charset="0"/>
            </a:endParaRPr>
          </a:p>
        </p:txBody>
      </p:sp>
      <p:sp>
        <p:nvSpPr>
          <p:cNvPr id="3" name="TextBox 2">
            <a:extLst>
              <a:ext uri="{FF2B5EF4-FFF2-40B4-BE49-F238E27FC236}">
                <a16:creationId xmlns:a16="http://schemas.microsoft.com/office/drawing/2014/main" id="{C1BF53EF-9B18-D5AC-E23F-4A83E8EDA1B0}"/>
              </a:ext>
            </a:extLst>
          </p:cNvPr>
          <p:cNvSpPr txBox="1"/>
          <p:nvPr/>
        </p:nvSpPr>
        <p:spPr>
          <a:xfrm>
            <a:off x="1286019" y="1274942"/>
            <a:ext cx="9522658" cy="4324261"/>
          </a:xfrm>
          <a:prstGeom prst="rect">
            <a:avLst/>
          </a:prstGeom>
          <a:noFill/>
        </p:spPr>
        <p:txBody>
          <a:bodyPr wrap="square" rtlCol="0">
            <a:spAutoFit/>
          </a:bodyPr>
          <a:lstStyle/>
          <a:p>
            <a:pPr algn="just"/>
            <a:r>
              <a:rPr lang="en-US" sz="2500" b="0" i="0" dirty="0">
                <a:solidFill>
                  <a:srgbClr val="000000"/>
                </a:solidFill>
                <a:effectLst/>
                <a:latin typeface="Times New Roman" panose="02020603050405020304" pitchFamily="18" charset="0"/>
                <a:cs typeface="Times New Roman" panose="02020603050405020304" pitchFamily="18" charset="0"/>
              </a:rPr>
              <a:t> </a:t>
            </a:r>
            <a:r>
              <a:rPr lang="vi-VN" sz="2500" b="0" i="0" dirty="0">
                <a:solidFill>
                  <a:srgbClr val="000000"/>
                </a:solidFill>
                <a:effectLst/>
                <a:latin typeface="Times New Roman" panose="02020603050405020304" pitchFamily="18" charset="0"/>
                <a:cs typeface="Times New Roman" panose="02020603050405020304" pitchFamily="18" charset="0"/>
              </a:rPr>
              <a:t>	</a:t>
            </a:r>
            <a:r>
              <a:rPr lang="en-US" sz="2500" b="0" i="0" dirty="0" err="1">
                <a:solidFill>
                  <a:srgbClr val="000000"/>
                </a:solidFill>
                <a:effectLst/>
                <a:latin typeface="Times New Roman" panose="02020603050405020304" pitchFamily="18" charset="0"/>
                <a:cs typeface="Times New Roman" panose="02020603050405020304" pitchFamily="18" charset="0"/>
              </a:rPr>
              <a:t>Đêm</a:t>
            </a:r>
            <a:r>
              <a:rPr lang="en-US" sz="2500" b="0" i="0" dirty="0">
                <a:solidFill>
                  <a:srgbClr val="000000"/>
                </a:solidFill>
                <a:effectLst/>
                <a:latin typeface="Times New Roman" panose="02020603050405020304" pitchFamily="18" charset="0"/>
                <a:cs typeface="Times New Roman" panose="02020603050405020304" pitchFamily="18" charset="0"/>
              </a:rPr>
              <a:t> nay </a:t>
            </a:r>
            <a:r>
              <a:rPr lang="en-US" sz="2500" b="0" i="0" dirty="0" err="1">
                <a:solidFill>
                  <a:srgbClr val="000000"/>
                </a:solidFill>
                <a:effectLst/>
                <a:latin typeface="Times New Roman" panose="02020603050405020304" pitchFamily="18" charset="0"/>
                <a:cs typeface="Times New Roman" panose="02020603050405020304" pitchFamily="18" charset="0"/>
              </a:rPr>
              <a:t>là</a:t>
            </a:r>
            <a:r>
              <a:rPr lang="en-US" sz="2500" b="0" i="0" dirty="0">
                <a:solidFill>
                  <a:srgbClr val="000000"/>
                </a:solidFill>
                <a:effectLst/>
                <a:latin typeface="Times New Roman" panose="02020603050405020304" pitchFamily="18" charset="0"/>
                <a:cs typeface="Times New Roman" panose="02020603050405020304" pitchFamily="18" charset="0"/>
              </a:rPr>
              <a:t> </a:t>
            </a:r>
            <a:r>
              <a:rPr lang="en-US" sz="2500" b="0" i="0" dirty="0" err="1">
                <a:solidFill>
                  <a:srgbClr val="000000"/>
                </a:solidFill>
                <a:effectLst/>
                <a:latin typeface="Times New Roman" panose="02020603050405020304" pitchFamily="18" charset="0"/>
                <a:cs typeface="Times New Roman" panose="02020603050405020304" pitchFamily="18" charset="0"/>
              </a:rPr>
              <a:t>ngày</a:t>
            </a:r>
            <a:r>
              <a:rPr lang="en-US" sz="2500" b="0" i="0" dirty="0">
                <a:solidFill>
                  <a:srgbClr val="000000"/>
                </a:solidFill>
                <a:effectLst/>
                <a:latin typeface="Times New Roman" panose="02020603050405020304" pitchFamily="18" charset="0"/>
                <a:cs typeface="Times New Roman" panose="02020603050405020304" pitchFamily="18" charset="0"/>
              </a:rPr>
              <a:t> </a:t>
            </a:r>
            <a:r>
              <a:rPr lang="en-US" sz="2500" b="0" i="0" dirty="0" err="1">
                <a:solidFill>
                  <a:srgbClr val="000000"/>
                </a:solidFill>
                <a:effectLst/>
                <a:latin typeface="Times New Roman" panose="02020603050405020304" pitchFamily="18" charset="0"/>
                <a:cs typeface="Times New Roman" panose="02020603050405020304" pitchFamily="18" charset="0"/>
              </a:rPr>
              <a:t>trăng</a:t>
            </a:r>
            <a:r>
              <a:rPr lang="en-US" sz="2500" b="0" i="0" dirty="0">
                <a:solidFill>
                  <a:srgbClr val="000000"/>
                </a:solidFill>
                <a:effectLst/>
                <a:latin typeface="Times New Roman" panose="02020603050405020304" pitchFamily="18" charset="0"/>
                <a:cs typeface="Times New Roman" panose="02020603050405020304" pitchFamily="18" charset="0"/>
              </a:rPr>
              <a:t> </a:t>
            </a:r>
            <a:r>
              <a:rPr lang="en-US" sz="2500" b="0" i="0" dirty="0" err="1">
                <a:solidFill>
                  <a:srgbClr val="000000"/>
                </a:solidFill>
                <a:effectLst/>
                <a:latin typeface="Times New Roman" panose="02020603050405020304" pitchFamily="18" charset="0"/>
                <a:cs typeface="Times New Roman" panose="02020603050405020304" pitchFamily="18" charset="0"/>
              </a:rPr>
              <a:t>rằm</a:t>
            </a:r>
            <a:r>
              <a:rPr lang="en-US" sz="2500" b="0" i="0" dirty="0">
                <a:solidFill>
                  <a:srgbClr val="000000"/>
                </a:solidFill>
                <a:effectLst/>
                <a:latin typeface="Times New Roman" panose="02020603050405020304" pitchFamily="18" charset="0"/>
                <a:cs typeface="Times New Roman" panose="02020603050405020304" pitchFamily="18" charset="0"/>
              </a:rPr>
              <a:t> </a:t>
            </a:r>
            <a:r>
              <a:rPr lang="en-US" sz="2500" b="0" i="0" dirty="0" err="1">
                <a:solidFill>
                  <a:srgbClr val="000000"/>
                </a:solidFill>
                <a:effectLst/>
                <a:latin typeface="Times New Roman" panose="02020603050405020304" pitchFamily="18" charset="0"/>
                <a:cs typeface="Times New Roman" panose="02020603050405020304" pitchFamily="18" charset="0"/>
              </a:rPr>
              <a:t>nên</a:t>
            </a:r>
            <a:r>
              <a:rPr lang="en-US" sz="2500" b="0" i="0" dirty="0">
                <a:solidFill>
                  <a:srgbClr val="000000"/>
                </a:solidFill>
                <a:effectLst/>
                <a:latin typeface="Times New Roman" panose="02020603050405020304" pitchFamily="18" charset="0"/>
                <a:cs typeface="Times New Roman" panose="02020603050405020304" pitchFamily="18" charset="0"/>
              </a:rPr>
              <a:t> </a:t>
            </a:r>
            <a:r>
              <a:rPr lang="en-US" sz="2500" b="0" i="0" dirty="0" err="1">
                <a:solidFill>
                  <a:srgbClr val="000000"/>
                </a:solidFill>
                <a:effectLst/>
                <a:latin typeface="Times New Roman" panose="02020603050405020304" pitchFamily="18" charset="0"/>
                <a:cs typeface="Times New Roman" panose="02020603050405020304" pitchFamily="18" charset="0"/>
              </a:rPr>
              <a:t>trăng</a:t>
            </a:r>
            <a:r>
              <a:rPr lang="en-US" sz="2500" b="0" i="0" dirty="0">
                <a:solidFill>
                  <a:srgbClr val="000000"/>
                </a:solidFill>
                <a:effectLst/>
                <a:latin typeface="Times New Roman" panose="02020603050405020304" pitchFamily="18" charset="0"/>
                <a:cs typeface="Times New Roman" panose="02020603050405020304" pitchFamily="18" charset="0"/>
              </a:rPr>
              <a:t> </a:t>
            </a:r>
            <a:r>
              <a:rPr lang="en-US" sz="2500" b="0" i="0" dirty="0" err="1">
                <a:solidFill>
                  <a:srgbClr val="000000"/>
                </a:solidFill>
                <a:effectLst/>
                <a:latin typeface="Times New Roman" panose="02020603050405020304" pitchFamily="18" charset="0"/>
                <a:cs typeface="Times New Roman" panose="02020603050405020304" pitchFamily="18" charset="0"/>
              </a:rPr>
              <a:t>rất</a:t>
            </a:r>
            <a:r>
              <a:rPr lang="en-US" sz="2500" b="0" i="0" dirty="0">
                <a:solidFill>
                  <a:srgbClr val="000000"/>
                </a:solidFill>
                <a:effectLst/>
                <a:latin typeface="Times New Roman" panose="02020603050405020304" pitchFamily="18" charset="0"/>
                <a:cs typeface="Times New Roman" panose="02020603050405020304" pitchFamily="18" charset="0"/>
              </a:rPr>
              <a:t> </a:t>
            </a:r>
            <a:r>
              <a:rPr lang="en-US" sz="2500" b="0" i="0" dirty="0" err="1">
                <a:solidFill>
                  <a:srgbClr val="000000"/>
                </a:solidFill>
                <a:effectLst/>
                <a:latin typeface="Times New Roman" panose="02020603050405020304" pitchFamily="18" charset="0"/>
                <a:cs typeface="Times New Roman" panose="02020603050405020304" pitchFamily="18" charset="0"/>
              </a:rPr>
              <a:t>sáng</a:t>
            </a:r>
            <a:r>
              <a:rPr lang="en-US" sz="2500" b="0" i="0" dirty="0">
                <a:solidFill>
                  <a:srgbClr val="000000"/>
                </a:solidFill>
                <a:effectLst/>
                <a:latin typeface="Times New Roman" panose="02020603050405020304" pitchFamily="18" charset="0"/>
                <a:cs typeface="Times New Roman" panose="02020603050405020304" pitchFamily="18" charset="0"/>
              </a:rPr>
              <a:t> </a:t>
            </a:r>
            <a:r>
              <a:rPr lang="en-US" sz="2500" b="0" i="0" dirty="0" err="1">
                <a:solidFill>
                  <a:srgbClr val="000000"/>
                </a:solidFill>
                <a:effectLst/>
                <a:latin typeface="Times New Roman" panose="02020603050405020304" pitchFamily="18" charset="0"/>
                <a:cs typeface="Times New Roman" panose="02020603050405020304" pitchFamily="18" charset="0"/>
              </a:rPr>
              <a:t>và</a:t>
            </a:r>
            <a:r>
              <a:rPr lang="en-US" sz="2500" b="0" i="0" dirty="0">
                <a:solidFill>
                  <a:srgbClr val="000000"/>
                </a:solidFill>
                <a:effectLst/>
                <a:latin typeface="Times New Roman" panose="02020603050405020304" pitchFamily="18" charset="0"/>
                <a:cs typeface="Times New Roman" panose="02020603050405020304" pitchFamily="18" charset="0"/>
              </a:rPr>
              <a:t> </a:t>
            </a:r>
            <a:r>
              <a:rPr lang="en-US" sz="2500" b="0" i="0" dirty="0" err="1">
                <a:solidFill>
                  <a:srgbClr val="000000"/>
                </a:solidFill>
                <a:effectLst/>
                <a:latin typeface="Times New Roman" panose="02020603050405020304" pitchFamily="18" charset="0"/>
                <a:cs typeface="Times New Roman" panose="02020603050405020304" pitchFamily="18" charset="0"/>
              </a:rPr>
              <a:t>tròn</a:t>
            </a:r>
            <a:r>
              <a:rPr lang="en-US" sz="2500" b="0" i="0" dirty="0">
                <a:solidFill>
                  <a:srgbClr val="000000"/>
                </a:solidFill>
                <a:effectLst/>
                <a:latin typeface="Times New Roman" panose="02020603050405020304" pitchFamily="18" charset="0"/>
                <a:cs typeface="Times New Roman" panose="02020603050405020304" pitchFamily="18" charset="0"/>
              </a:rPr>
              <a:t>. </a:t>
            </a:r>
            <a:r>
              <a:rPr lang="en-US" sz="2500" b="0" i="0" dirty="0" err="1">
                <a:solidFill>
                  <a:srgbClr val="000000"/>
                </a:solidFill>
                <a:effectLst/>
                <a:latin typeface="Times New Roman" panose="02020603050405020304" pitchFamily="18" charset="0"/>
                <a:cs typeface="Times New Roman" panose="02020603050405020304" pitchFamily="18" charset="0"/>
              </a:rPr>
              <a:t>Trăng</a:t>
            </a:r>
            <a:r>
              <a:rPr lang="en-US" sz="2500" b="0" i="0" dirty="0">
                <a:solidFill>
                  <a:srgbClr val="000000"/>
                </a:solidFill>
                <a:effectLst/>
                <a:latin typeface="Times New Roman" panose="02020603050405020304" pitchFamily="18" charset="0"/>
                <a:cs typeface="Times New Roman" panose="02020603050405020304" pitchFamily="18" charset="0"/>
              </a:rPr>
              <a:t> </a:t>
            </a:r>
            <a:r>
              <a:rPr lang="en-US" sz="2500" b="0" i="0" dirty="0" err="1">
                <a:solidFill>
                  <a:srgbClr val="000000"/>
                </a:solidFill>
                <a:effectLst/>
                <a:latin typeface="Times New Roman" panose="02020603050405020304" pitchFamily="18" charset="0"/>
                <a:cs typeface="Times New Roman" panose="02020603050405020304" pitchFamily="18" charset="0"/>
              </a:rPr>
              <a:t>đang</a:t>
            </a:r>
            <a:r>
              <a:rPr lang="en-US" sz="2500" b="0" i="0" dirty="0">
                <a:solidFill>
                  <a:srgbClr val="000000"/>
                </a:solidFill>
                <a:effectLst/>
                <a:latin typeface="Times New Roman" panose="02020603050405020304" pitchFamily="18" charset="0"/>
                <a:cs typeface="Times New Roman" panose="02020603050405020304" pitchFamily="18" charset="0"/>
              </a:rPr>
              <a:t> </a:t>
            </a:r>
            <a:r>
              <a:rPr lang="en-US" sz="2500" b="0" i="0" dirty="0" err="1">
                <a:solidFill>
                  <a:srgbClr val="000000"/>
                </a:solidFill>
                <a:effectLst/>
                <a:latin typeface="Times New Roman" panose="02020603050405020304" pitchFamily="18" charset="0"/>
                <a:cs typeface="Times New Roman" panose="02020603050405020304" pitchFamily="18" charset="0"/>
              </a:rPr>
              <a:t>trải</a:t>
            </a:r>
            <a:r>
              <a:rPr lang="en-US" sz="2500" b="0" i="0" dirty="0">
                <a:solidFill>
                  <a:srgbClr val="000000"/>
                </a:solidFill>
                <a:effectLst/>
                <a:latin typeface="Times New Roman" panose="02020603050405020304" pitchFamily="18" charset="0"/>
                <a:cs typeface="Times New Roman" panose="02020603050405020304" pitchFamily="18" charset="0"/>
              </a:rPr>
              <a:t> </a:t>
            </a:r>
            <a:r>
              <a:rPr lang="en-US" sz="2500" b="0" i="0" dirty="0" err="1">
                <a:solidFill>
                  <a:srgbClr val="000000"/>
                </a:solidFill>
                <a:effectLst/>
                <a:latin typeface="Times New Roman" panose="02020603050405020304" pitchFamily="18" charset="0"/>
                <a:cs typeface="Times New Roman" panose="02020603050405020304" pitchFamily="18" charset="0"/>
              </a:rPr>
              <a:t>những</a:t>
            </a:r>
            <a:r>
              <a:rPr lang="en-US" sz="2500" b="0" i="0" dirty="0">
                <a:solidFill>
                  <a:srgbClr val="000000"/>
                </a:solidFill>
                <a:effectLst/>
                <a:latin typeface="Times New Roman" panose="02020603050405020304" pitchFamily="18" charset="0"/>
                <a:cs typeface="Times New Roman" panose="02020603050405020304" pitchFamily="18" charset="0"/>
              </a:rPr>
              <a:t> </a:t>
            </a:r>
            <a:r>
              <a:rPr lang="en-US" sz="2500" b="0" i="0" dirty="0" err="1">
                <a:solidFill>
                  <a:srgbClr val="000000"/>
                </a:solidFill>
                <a:effectLst/>
                <a:latin typeface="Times New Roman" panose="02020603050405020304" pitchFamily="18" charset="0"/>
                <a:cs typeface="Times New Roman" panose="02020603050405020304" pitchFamily="18" charset="0"/>
              </a:rPr>
              <a:t>ánh</a:t>
            </a:r>
            <a:r>
              <a:rPr lang="en-US" sz="2500" b="0" i="0" dirty="0">
                <a:solidFill>
                  <a:srgbClr val="000000"/>
                </a:solidFill>
                <a:effectLst/>
                <a:latin typeface="Times New Roman" panose="02020603050405020304" pitchFamily="18" charset="0"/>
                <a:cs typeface="Times New Roman" panose="02020603050405020304" pitchFamily="18" charset="0"/>
              </a:rPr>
              <a:t> </a:t>
            </a:r>
            <a:r>
              <a:rPr lang="en-US" sz="2500" b="0" i="0" dirty="0" err="1">
                <a:solidFill>
                  <a:srgbClr val="000000"/>
                </a:solidFill>
                <a:effectLst/>
                <a:latin typeface="Times New Roman" panose="02020603050405020304" pitchFamily="18" charset="0"/>
                <a:cs typeface="Times New Roman" panose="02020603050405020304" pitchFamily="18" charset="0"/>
              </a:rPr>
              <a:t>vàng</a:t>
            </a:r>
            <a:r>
              <a:rPr lang="en-US" sz="2500" b="0" i="0" dirty="0">
                <a:solidFill>
                  <a:srgbClr val="000000"/>
                </a:solidFill>
                <a:effectLst/>
                <a:latin typeface="Times New Roman" panose="02020603050405020304" pitchFamily="18" charset="0"/>
                <a:cs typeface="Times New Roman" panose="02020603050405020304" pitchFamily="18" charset="0"/>
              </a:rPr>
              <a:t> </a:t>
            </a:r>
            <a:r>
              <a:rPr lang="en-US" sz="2500" b="0" i="0" dirty="0" err="1">
                <a:solidFill>
                  <a:srgbClr val="000000"/>
                </a:solidFill>
                <a:effectLst/>
                <a:latin typeface="Times New Roman" panose="02020603050405020304" pitchFamily="18" charset="0"/>
                <a:cs typeface="Times New Roman" panose="02020603050405020304" pitchFamily="18" charset="0"/>
              </a:rPr>
              <a:t>khắp</a:t>
            </a:r>
            <a:r>
              <a:rPr lang="en-US" sz="2500" b="0" i="0" dirty="0">
                <a:solidFill>
                  <a:srgbClr val="000000"/>
                </a:solidFill>
                <a:effectLst/>
                <a:latin typeface="Times New Roman" panose="02020603050405020304" pitchFamily="18" charset="0"/>
                <a:cs typeface="Times New Roman" panose="02020603050405020304" pitchFamily="18" charset="0"/>
              </a:rPr>
              <a:t> </a:t>
            </a:r>
            <a:r>
              <a:rPr lang="en-US" sz="2500" b="0" i="0" dirty="0" err="1">
                <a:solidFill>
                  <a:srgbClr val="000000"/>
                </a:solidFill>
                <a:effectLst/>
                <a:latin typeface="Times New Roman" panose="02020603050405020304" pitchFamily="18" charset="0"/>
                <a:cs typeface="Times New Roman" panose="02020603050405020304" pitchFamily="18" charset="0"/>
              </a:rPr>
              <a:t>không</a:t>
            </a:r>
            <a:r>
              <a:rPr lang="en-US" sz="2500" b="0" i="0" dirty="0">
                <a:solidFill>
                  <a:srgbClr val="000000"/>
                </a:solidFill>
                <a:effectLst/>
                <a:latin typeface="Times New Roman" panose="02020603050405020304" pitchFamily="18" charset="0"/>
                <a:cs typeface="Times New Roman" panose="02020603050405020304" pitchFamily="18" charset="0"/>
              </a:rPr>
              <a:t> </a:t>
            </a:r>
            <a:r>
              <a:rPr lang="en-US" sz="2500" b="0" i="0" dirty="0" err="1">
                <a:solidFill>
                  <a:srgbClr val="000000"/>
                </a:solidFill>
                <a:effectLst/>
                <a:latin typeface="Times New Roman" panose="02020603050405020304" pitchFamily="18" charset="0"/>
                <a:cs typeface="Times New Roman" panose="02020603050405020304" pitchFamily="18" charset="0"/>
              </a:rPr>
              <a:t>gian</a:t>
            </a:r>
            <a:r>
              <a:rPr lang="en-US" sz="2500" b="0" i="0" dirty="0">
                <a:solidFill>
                  <a:srgbClr val="000000"/>
                </a:solidFill>
                <a:effectLst/>
                <a:latin typeface="Times New Roman" panose="02020603050405020304" pitchFamily="18" charset="0"/>
                <a:cs typeface="Times New Roman" panose="02020603050405020304" pitchFamily="18" charset="0"/>
              </a:rPr>
              <a:t>.</a:t>
            </a:r>
            <a:endParaRPr lang="vi-VN" sz="2500" b="0" i="0" dirty="0">
              <a:solidFill>
                <a:srgbClr val="000000"/>
              </a:solidFill>
              <a:effectLst/>
              <a:latin typeface="Times New Roman" panose="02020603050405020304" pitchFamily="18" charset="0"/>
              <a:cs typeface="Times New Roman" panose="02020603050405020304" pitchFamily="18" charset="0"/>
            </a:endParaRPr>
          </a:p>
          <a:p>
            <a:pPr algn="just"/>
            <a:r>
              <a:rPr lang="vi-VN" sz="2500" b="0" i="0" dirty="0">
                <a:solidFill>
                  <a:srgbClr val="000000"/>
                </a:solidFill>
                <a:effectLst/>
                <a:latin typeface="Times New Roman" panose="02020603050405020304" pitchFamily="18" charset="0"/>
                <a:cs typeface="Times New Roman" panose="02020603050405020304" pitchFamily="18" charset="0"/>
              </a:rPr>
              <a:t> 	Ánh nắng chiều vừa tắt, mặt trăng từ từ nhô lên. Lát sau trăng lên cao dần, tròn vành vạnh và vàng óng như chiếc đĩa bạc to. Bầu trời bây giờ trong vắt, thăm thẳm và cao. Hàng ngàn ngôi sao lấp lánh như những viên ngọc quý vây quanh mặt trăng. Mây trắng lững lờ trôi. Thỉnh thoảng có những dải mây mỏng vắt ngang qua mặt trăng rồi dần đứt hẳn. Càng lên cao dường như mặt trăng càng nhỏ lại, sáng vằng vặc. Đưa mắt nhìn không gian xung quanh, đâu đâu cũng một màu vàng dịu mát, êm ái. Ánh sáng phủ lên thôn xóm, làng mạc, đồng ruộng. Ngoài trời gió thổi hiu hiu.</a:t>
            </a:r>
            <a:endParaRPr lang="en-US"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2230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077" y="519464"/>
              <a:ext cx="11019691"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 name="Picture 6">
            <a:extLst>
              <a:ext uri="{FF2B5EF4-FFF2-40B4-BE49-F238E27FC236}">
                <a16:creationId xmlns:a16="http://schemas.microsoft.com/office/drawing/2014/main" id="{FFA0E68E-EC77-BD57-1548-72FEFEA926A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677283" y="253564"/>
            <a:ext cx="5208494" cy="1068111"/>
          </a:xfrm>
          <a:prstGeom prst="rect">
            <a:avLst/>
          </a:prstGeom>
        </p:spPr>
      </p:pic>
      <p:sp>
        <p:nvSpPr>
          <p:cNvPr id="6" name="TextBox 5">
            <a:extLst>
              <a:ext uri="{FF2B5EF4-FFF2-40B4-BE49-F238E27FC236}">
                <a16:creationId xmlns:a16="http://schemas.microsoft.com/office/drawing/2014/main" id="{926E678D-133D-D3F2-6BD2-1AFA7B8E38C3}"/>
              </a:ext>
            </a:extLst>
          </p:cNvPr>
          <p:cNvSpPr txBox="1"/>
          <p:nvPr/>
        </p:nvSpPr>
        <p:spPr>
          <a:xfrm>
            <a:off x="2924543" y="472583"/>
            <a:ext cx="6338046" cy="584775"/>
          </a:xfrm>
          <a:prstGeom prst="rect">
            <a:avLst/>
          </a:prstGeom>
          <a:noFill/>
        </p:spPr>
        <p:txBody>
          <a:bodyPr wrap="square">
            <a:spAutoFit/>
          </a:bodyPr>
          <a:lstStyle/>
          <a:p>
            <a:pPr algn="ctr"/>
            <a:r>
              <a:rPr lang="vi-VN" sz="3200" dirty="0">
                <a:ln w="0"/>
                <a:solidFill>
                  <a:srgbClr val="FF0000"/>
                </a:solidFill>
                <a:effectLst>
                  <a:outerShdw blurRad="38100" dist="19050" dir="2700000" algn="tl" rotWithShape="0">
                    <a:schemeClr val="dk1">
                      <a:alpha val="40000"/>
                    </a:schemeClr>
                  </a:outerShdw>
                </a:effectLst>
                <a:latin typeface="Bahnschrift SemiBold" panose="020B0502040204020203" pitchFamily="34" charset="0"/>
              </a:rPr>
              <a:t> Tả </a:t>
            </a:r>
            <a:r>
              <a:rPr lang="vi-VN" sz="3200">
                <a:ln w="0"/>
                <a:solidFill>
                  <a:srgbClr val="FF0000"/>
                </a:solidFill>
                <a:effectLst>
                  <a:outerShdw blurRad="38100" dist="19050" dir="2700000" algn="tl" rotWithShape="0">
                    <a:schemeClr val="dk1">
                      <a:alpha val="40000"/>
                    </a:schemeClr>
                  </a:outerShdw>
                </a:effectLst>
                <a:latin typeface="Bahnschrift SemiBold" panose="020B0502040204020203" pitchFamily="34" charset="0"/>
              </a:rPr>
              <a:t>một đêm trăng đẹp</a:t>
            </a:r>
            <a:endParaRPr lang="vi-VN" sz="3200" dirty="0">
              <a:ln w="0"/>
              <a:solidFill>
                <a:srgbClr val="FF0000"/>
              </a:solidFill>
              <a:effectLst>
                <a:outerShdw blurRad="38100" dist="19050" dir="2700000" algn="tl" rotWithShape="0">
                  <a:schemeClr val="dk1">
                    <a:alpha val="40000"/>
                  </a:schemeClr>
                </a:outerShdw>
              </a:effectLst>
              <a:latin typeface="Bahnschrift SemiBold" panose="020B0502040204020203" pitchFamily="34" charset="0"/>
            </a:endParaRPr>
          </a:p>
        </p:txBody>
      </p:sp>
      <p:sp>
        <p:nvSpPr>
          <p:cNvPr id="3" name="TextBox 2">
            <a:extLst>
              <a:ext uri="{FF2B5EF4-FFF2-40B4-BE49-F238E27FC236}">
                <a16:creationId xmlns:a16="http://schemas.microsoft.com/office/drawing/2014/main" id="{C1BF53EF-9B18-D5AC-E23F-4A83E8EDA1B0}"/>
              </a:ext>
            </a:extLst>
          </p:cNvPr>
          <p:cNvSpPr txBox="1"/>
          <p:nvPr/>
        </p:nvSpPr>
        <p:spPr>
          <a:xfrm>
            <a:off x="1272418" y="1507083"/>
            <a:ext cx="9522658" cy="5093702"/>
          </a:xfrm>
          <a:prstGeom prst="rect">
            <a:avLst/>
          </a:prstGeom>
          <a:noFill/>
        </p:spPr>
        <p:txBody>
          <a:bodyPr wrap="square" rtlCol="0">
            <a:spAutoFit/>
          </a:bodyPr>
          <a:lstStyle/>
          <a:p>
            <a:pPr algn="just"/>
            <a:r>
              <a:rPr lang="en-US" sz="2500" b="0" i="0" dirty="0">
                <a:solidFill>
                  <a:srgbClr val="000000"/>
                </a:solidFill>
                <a:effectLst/>
                <a:latin typeface="Times New Roman" panose="02020603050405020304" pitchFamily="18" charset="0"/>
                <a:cs typeface="Times New Roman" panose="02020603050405020304" pitchFamily="18" charset="0"/>
              </a:rPr>
              <a:t> </a:t>
            </a:r>
            <a:r>
              <a:rPr lang="vi-VN" sz="2500" b="0" i="0" dirty="0">
                <a:solidFill>
                  <a:srgbClr val="000000"/>
                </a:solidFill>
                <a:effectLst/>
                <a:latin typeface="Times New Roman" panose="02020603050405020304" pitchFamily="18" charset="0"/>
                <a:cs typeface="Times New Roman" panose="02020603050405020304" pitchFamily="18" charset="0"/>
              </a:rPr>
              <a:t>Trong vườn, mấy khóm hoa nở trắng xóa, cỏ cây lay động xào xạc. Ánh trăng len lỏi soi vào những bụi cây. Bóng cây nghiêng mình soi xuống bức tường trước hiên nhà tạo nên bức tường hoa thật đẹp. Dưới ánh trăng sáng tỏ, em cùng mấy bạn hàng xóm thi nhau ca hát. Mấy cụ già ngồi trò chuyện, uống nước trà và ngắm trăng trên vỉa hè. Càng về khuya, cảnh vật càng tĩnh mịch, chỉ có những tiếng côn trùng hòa âm. Ánh trăng sáng đẹp cùng hơi sương ru ngủ muôn loài.</a:t>
            </a:r>
          </a:p>
          <a:p>
            <a:pPr algn="just"/>
            <a:r>
              <a:rPr lang="vi-VN" sz="2500" b="0" i="0" dirty="0">
                <a:solidFill>
                  <a:srgbClr val="000000"/>
                </a:solidFill>
                <a:effectLst/>
                <a:latin typeface="Times New Roman" panose="02020603050405020304" pitchFamily="18" charset="0"/>
                <a:cs typeface="Times New Roman" panose="02020603050405020304" pitchFamily="18" charset="0"/>
              </a:rPr>
              <a:t>	Đêm trăng đã để lại cho em ấn tượng về những cảnh đẹp quê hương. Em mong rằng quê hương mình mãi mãi có những đêm trăng dịu hiền, tươi đẹp như thế.</a:t>
            </a:r>
          </a:p>
          <a:p>
            <a:br>
              <a:rPr lang="vi-VN" sz="2500" b="0" i="0" dirty="0">
                <a:solidFill>
                  <a:srgbClr val="000000"/>
                </a:solidFill>
                <a:effectLst/>
                <a:latin typeface="Times New Roman" panose="02020603050405020304" pitchFamily="18" charset="0"/>
                <a:cs typeface="Times New Roman" panose="02020603050405020304" pitchFamily="18" charset="0"/>
              </a:rPr>
            </a:br>
            <a:br>
              <a:rPr lang="vi-VN" sz="2500" b="0" i="0" dirty="0">
                <a:solidFill>
                  <a:srgbClr val="000000"/>
                </a:solidFill>
                <a:effectLst/>
                <a:latin typeface="Times New Roman" panose="02020603050405020304" pitchFamily="18" charset="0"/>
                <a:cs typeface="Times New Roman" panose="02020603050405020304" pitchFamily="18" charset="0"/>
              </a:rPr>
            </a:br>
            <a:endParaRPr lang="en-US"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101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4091" y="1462056"/>
            <a:ext cx="5863853" cy="3223098"/>
          </a:xfrm>
          <a:prstGeom prst="rect">
            <a:avLst/>
          </a:prstGeom>
        </p:spPr>
      </p:pic>
      <p:pic>
        <p:nvPicPr>
          <p:cNvPr id="102" name="图片 10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88442" y="5356897"/>
            <a:ext cx="1931696" cy="1498051"/>
          </a:xfrm>
          <a:prstGeom prst="rect">
            <a:avLst/>
          </a:prstGeom>
        </p:spPr>
      </p:pic>
      <p:pic>
        <p:nvPicPr>
          <p:cNvPr id="100" name="图片 9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9061" y="5749249"/>
            <a:ext cx="3531115" cy="1106868"/>
          </a:xfrm>
          <a:prstGeom prst="rect">
            <a:avLst/>
          </a:prstGeom>
        </p:spPr>
      </p:pic>
      <p:pic>
        <p:nvPicPr>
          <p:cNvPr id="97" name="图片 9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8108" y="5849165"/>
            <a:ext cx="3585157" cy="947452"/>
          </a:xfrm>
          <a:prstGeom prst="rect">
            <a:avLst/>
          </a:prstGeom>
        </p:spPr>
      </p:pic>
      <p:pic>
        <p:nvPicPr>
          <p:cNvPr id="45" name="图片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6" name="图片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23953" y="4855489"/>
            <a:ext cx="650989" cy="673698"/>
          </a:xfrm>
          <a:prstGeom prst="rect">
            <a:avLst/>
          </a:prstGeom>
        </p:spPr>
      </p:pic>
      <p:pic>
        <p:nvPicPr>
          <p:cNvPr id="7" name="图片 6"/>
          <p:cNvPicPr>
            <a:picLocks noChangeAspect="1"/>
          </p:cNvPicPr>
          <p:nvPr/>
        </p:nvPicPr>
        <p:blipFill rotWithShape="1">
          <a:blip r:embed="rId15">
            <a:extLst>
              <a:ext uri="{28A0092B-C50C-407E-A947-70E740481C1C}">
                <a14:useLocalDpi xmlns:a14="http://schemas.microsoft.com/office/drawing/2010/main" val="0"/>
              </a:ext>
            </a:extLst>
          </a:blip>
          <a:srcRect r="80689" b="55653"/>
          <a:stretch/>
        </p:blipFill>
        <p:spPr>
          <a:xfrm>
            <a:off x="4176670" y="1151457"/>
            <a:ext cx="1333548" cy="1208096"/>
          </a:xfrm>
          <a:prstGeom prst="rect">
            <a:avLst/>
          </a:prstGeom>
        </p:spPr>
      </p:pic>
      <p:pic>
        <p:nvPicPr>
          <p:cNvPr id="10" name="图片 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365480" y="3712571"/>
            <a:ext cx="951465" cy="1019970"/>
          </a:xfrm>
          <a:prstGeom prst="rect">
            <a:avLst/>
          </a:prstGeom>
        </p:spPr>
      </p:pic>
      <p:pic>
        <p:nvPicPr>
          <p:cNvPr id="11" name="图片 1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52005" y="1387233"/>
            <a:ext cx="801260" cy="1395528"/>
          </a:xfrm>
          <a:prstGeom prst="rect">
            <a:avLst/>
          </a:prstGeom>
        </p:spPr>
      </p:pic>
      <p:pic>
        <p:nvPicPr>
          <p:cNvPr id="12" name="图片 1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231995" y="3530730"/>
            <a:ext cx="1053960" cy="1618582"/>
          </a:xfrm>
          <a:prstGeom prst="rect">
            <a:avLst/>
          </a:prstGeom>
        </p:spPr>
      </p:pic>
      <p:pic>
        <p:nvPicPr>
          <p:cNvPr id="2" name="图片 52">
            <a:extLst>
              <a:ext uri="{FF2B5EF4-FFF2-40B4-BE49-F238E27FC236}">
                <a16:creationId xmlns:a16="http://schemas.microsoft.com/office/drawing/2014/main" id="{7B1A6A07-E919-EDE9-BD34-F00E1C271B6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405372" y="1520817"/>
            <a:ext cx="2895640" cy="3396416"/>
          </a:xfrm>
          <a:prstGeom prst="rect">
            <a:avLst/>
          </a:prstGeom>
        </p:spPr>
      </p:pic>
      <p:sp>
        <p:nvSpPr>
          <p:cNvPr id="3" name="TextBox 2">
            <a:extLst>
              <a:ext uri="{FF2B5EF4-FFF2-40B4-BE49-F238E27FC236}">
                <a16:creationId xmlns:a16="http://schemas.microsoft.com/office/drawing/2014/main" id="{A5A9F3AC-A4C1-D962-54C3-A33F25E51F47}"/>
              </a:ext>
            </a:extLst>
          </p:cNvPr>
          <p:cNvSpPr txBox="1"/>
          <p:nvPr/>
        </p:nvSpPr>
        <p:spPr>
          <a:xfrm>
            <a:off x="5215161" y="1629255"/>
            <a:ext cx="4129271" cy="2862322"/>
          </a:xfrm>
          <a:prstGeom prst="rect">
            <a:avLst/>
          </a:prstGeom>
          <a:noFill/>
        </p:spPr>
        <p:txBody>
          <a:bodyPr wrap="square" rtlCol="0">
            <a:spAutoFit/>
          </a:bodyPr>
          <a:lstStyle/>
          <a:p>
            <a:pPr algn="ctr"/>
            <a:r>
              <a:rPr lang="vi-VN" sz="6000" dirty="0">
                <a:effectLst>
                  <a:glow rad="139700">
                    <a:schemeClr val="accent4">
                      <a:satMod val="175000"/>
                      <a:alpha val="40000"/>
                    </a:schemeClr>
                  </a:glow>
                </a:effectLst>
                <a:latin typeface="Bahnschrift SemiBold" panose="020B0502040204020203" pitchFamily="34" charset="0"/>
              </a:rPr>
              <a:t>Tả trường em trước buổi học</a:t>
            </a:r>
            <a:endParaRPr lang="en-US" sz="6000" dirty="0">
              <a:effectLst>
                <a:glow rad="139700">
                  <a:schemeClr val="accent4">
                    <a:satMod val="175000"/>
                    <a:alpha val="40000"/>
                  </a:schemeClr>
                </a:glow>
              </a:effectLst>
              <a:latin typeface="Bahnschrift SemiBold" panose="020B0502040204020203" pitchFamily="34" charset="0"/>
            </a:endParaRPr>
          </a:p>
        </p:txBody>
      </p:sp>
    </p:spTree>
    <p:extLst>
      <p:ext uri="{BB962C8B-B14F-4D97-AF65-F5344CB8AC3E}">
        <p14:creationId xmlns:p14="http://schemas.microsoft.com/office/powerpoint/2010/main" val="3640999382"/>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图片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85" y="-31351"/>
            <a:ext cx="2552369" cy="1106151"/>
          </a:xfrm>
          <a:prstGeom prst="rect">
            <a:avLst/>
          </a:prstGeom>
        </p:spPr>
      </p:pic>
      <p:pic>
        <p:nvPicPr>
          <p:cNvPr id="110" name="图片 10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4712" y="445881"/>
            <a:ext cx="10166032" cy="5436669"/>
          </a:xfrm>
          <a:prstGeom prst="rect">
            <a:avLst/>
          </a:prstGeom>
        </p:spPr>
      </p:pic>
      <p:pic>
        <p:nvPicPr>
          <p:cNvPr id="111" name="图片 1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82" y="5429380"/>
            <a:ext cx="12196868" cy="1356902"/>
          </a:xfrm>
          <a:prstGeom prst="rect">
            <a:avLst/>
          </a:prstGeom>
        </p:spPr>
      </p:pic>
      <p:pic>
        <p:nvPicPr>
          <p:cNvPr id="112" name="图片 1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98436" y="4461311"/>
            <a:ext cx="1582582" cy="2320032"/>
          </a:xfrm>
          <a:prstGeom prst="rect">
            <a:avLst/>
          </a:prstGeom>
        </p:spPr>
      </p:pic>
      <p:pic>
        <p:nvPicPr>
          <p:cNvPr id="113" name="图片 1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9390" y="5283292"/>
            <a:ext cx="1931696" cy="1498051"/>
          </a:xfrm>
          <a:prstGeom prst="rect">
            <a:avLst/>
          </a:prstGeom>
        </p:spPr>
      </p:pic>
      <p:pic>
        <p:nvPicPr>
          <p:cNvPr id="114" name="图片 1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5480" y="5664520"/>
            <a:ext cx="3531115" cy="1106868"/>
          </a:xfrm>
          <a:prstGeom prst="rect">
            <a:avLst/>
          </a:prstGeom>
        </p:spPr>
      </p:pic>
      <p:pic>
        <p:nvPicPr>
          <p:cNvPr id="115" name="图片 1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53658" y="5744056"/>
            <a:ext cx="3585157" cy="947452"/>
          </a:xfrm>
          <a:prstGeom prst="rect">
            <a:avLst/>
          </a:prstGeom>
        </p:spPr>
      </p:pic>
      <p:grpSp>
        <p:nvGrpSpPr>
          <p:cNvPr id="75" name="组合 74"/>
          <p:cNvGrpSpPr/>
          <p:nvPr/>
        </p:nvGrpSpPr>
        <p:grpSpPr>
          <a:xfrm>
            <a:off x="1763408" y="2719466"/>
            <a:ext cx="8775407" cy="1112579"/>
            <a:chOff x="1466114" y="2623764"/>
            <a:chExt cx="4523710" cy="631368"/>
          </a:xfrm>
        </p:grpSpPr>
        <p:pic>
          <p:nvPicPr>
            <p:cNvPr id="53" name="图片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38403" y="2623764"/>
              <a:ext cx="3951421" cy="631368"/>
            </a:xfrm>
            <a:prstGeom prst="rect">
              <a:avLst/>
            </a:prstGeom>
            <a:ln>
              <a:noFill/>
            </a:ln>
          </p:spPr>
        </p:pic>
        <p:grpSp>
          <p:nvGrpSpPr>
            <p:cNvPr id="69" name="组合 68"/>
            <p:cNvGrpSpPr/>
            <p:nvPr/>
          </p:nvGrpSpPr>
          <p:grpSpPr>
            <a:xfrm>
              <a:off x="1466114" y="2623764"/>
              <a:ext cx="584059" cy="501848"/>
              <a:chOff x="1466114" y="2623764"/>
              <a:chExt cx="584059" cy="501848"/>
            </a:xfrm>
          </p:grpSpPr>
          <p:sp>
            <p:nvSpPr>
              <p:cNvPr id="17" name="矩形 16"/>
              <p:cNvSpPr/>
              <p:nvPr/>
            </p:nvSpPr>
            <p:spPr>
              <a:xfrm>
                <a:off x="1539688" y="2623764"/>
                <a:ext cx="436912" cy="501848"/>
              </a:xfrm>
              <a:prstGeom prst="rect">
                <a:avLst/>
              </a:prstGeom>
              <a:solidFill>
                <a:srgbClr val="DB494E"/>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9" name="文本框 18"/>
              <p:cNvSpPr txBox="1"/>
              <p:nvPr/>
            </p:nvSpPr>
            <p:spPr>
              <a:xfrm>
                <a:off x="1466114" y="2692453"/>
                <a:ext cx="584059" cy="331849"/>
              </a:xfrm>
              <a:prstGeom prst="rect">
                <a:avLst/>
              </a:prstGeom>
              <a:noFill/>
              <a:ln>
                <a:noFill/>
              </a:ln>
            </p:spPr>
            <p:txBody>
              <a:bodyPr wrap="square" rtlCol="0">
                <a:spAutoFit/>
              </a:bodyPr>
              <a:lstStyle/>
              <a:p>
                <a:pPr algn="ctr"/>
                <a:r>
                  <a:rPr lang="en-US" altLang="zh-CN" sz="3200" dirty="0">
                    <a:solidFill>
                      <a:schemeClr val="bg1"/>
                    </a:solidFill>
                    <a:effectLst>
                      <a:outerShdw blurRad="38100" dist="38100" dir="2700000" algn="tl">
                        <a:srgbClr val="000000">
                          <a:alpha val="43137"/>
                        </a:srgbClr>
                      </a:outerShdw>
                    </a:effectLst>
                    <a:latin typeface="AR PShinChanPOP" panose="040B0900000000000000" pitchFamily="82" charset="-120"/>
                    <a:ea typeface="AR PShinChanPOP" panose="040B0900000000000000" pitchFamily="82" charset="-120"/>
                  </a:rPr>
                  <a:t>01</a:t>
                </a:r>
                <a:endParaRPr lang="zh-CN" altLang="en-US" sz="3200" dirty="0">
                  <a:solidFill>
                    <a:schemeClr val="bg1"/>
                  </a:solidFill>
                  <a:effectLst>
                    <a:outerShdw blurRad="38100" dist="38100" dir="2700000" algn="tl">
                      <a:srgbClr val="000000">
                        <a:alpha val="43137"/>
                      </a:srgbClr>
                    </a:outerShdw>
                  </a:effectLst>
                  <a:latin typeface="AR PShinChanPOP" panose="040B0900000000000000" pitchFamily="82" charset="-120"/>
                  <a:ea typeface="AR PShinChanPOP" panose="040B0900000000000000" pitchFamily="82" charset="-120"/>
                </a:endParaRPr>
              </a:p>
            </p:txBody>
          </p:sp>
        </p:grpSp>
        <p:sp>
          <p:nvSpPr>
            <p:cNvPr id="23" name="文本框 22"/>
            <p:cNvSpPr txBox="1"/>
            <p:nvPr/>
          </p:nvSpPr>
          <p:spPr>
            <a:xfrm>
              <a:off x="2136662" y="2647739"/>
              <a:ext cx="3840457" cy="541438"/>
            </a:xfrm>
            <a:prstGeom prst="rect">
              <a:avLst/>
            </a:prstGeom>
            <a:noFill/>
            <a:ln>
              <a:noFill/>
            </a:ln>
          </p:spPr>
          <p:txBody>
            <a:bodyPr wrap="square" rtlCol="0">
              <a:spAutoFit/>
            </a:bodyPr>
            <a:lstStyle/>
            <a:p>
              <a:pPr algn="ctr"/>
              <a:r>
                <a:rPr lang="vi-VN" altLang="zh-CN" sz="2800" spc="300" dirty="0">
                  <a:latin typeface="Times New Roman" panose="02020603050405020304" pitchFamily="18" charset="0"/>
                  <a:ea typeface="微软雅黑" panose="020B0503020204020204" pitchFamily="34" charset="-122"/>
                  <a:cs typeface="Times New Roman" panose="02020603050405020304" pitchFamily="18" charset="0"/>
                </a:rPr>
                <a:t>Nắm được cấu tạo của một bài văn </a:t>
              </a:r>
            </a:p>
            <a:p>
              <a:pPr algn="ctr"/>
              <a:r>
                <a:rPr lang="vi-VN" altLang="zh-CN" sz="2800" spc="300" dirty="0">
                  <a:latin typeface="Times New Roman" panose="02020603050405020304" pitchFamily="18" charset="0"/>
                  <a:ea typeface="微软雅黑" panose="020B0503020204020204" pitchFamily="34" charset="-122"/>
                  <a:cs typeface="Times New Roman" panose="02020603050405020304" pitchFamily="18" charset="0"/>
                </a:rPr>
                <a:t>miêu tả</a:t>
              </a:r>
              <a:endParaRPr lang="zh-CN" altLang="en-US" sz="2800" spc="3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116" name="图片 1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67080" y="-531796"/>
            <a:ext cx="6070032" cy="1368214"/>
          </a:xfrm>
          <a:prstGeom prst="rect">
            <a:avLst/>
          </a:prstGeom>
        </p:spPr>
      </p:pic>
      <p:pic>
        <p:nvPicPr>
          <p:cNvPr id="117" name="图片 1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85550" y="5800961"/>
            <a:ext cx="710753" cy="890547"/>
          </a:xfrm>
          <a:prstGeom prst="rect">
            <a:avLst/>
          </a:prstGeom>
        </p:spPr>
      </p:pic>
      <p:pic>
        <p:nvPicPr>
          <p:cNvPr id="8" name="图片 2">
            <a:extLst>
              <a:ext uri="{FF2B5EF4-FFF2-40B4-BE49-F238E27FC236}">
                <a16:creationId xmlns:a16="http://schemas.microsoft.com/office/drawing/2014/main" id="{4C9F605E-2F89-E568-80D2-00766DFCD7E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36595" y="-153884"/>
            <a:ext cx="4328354" cy="3295203"/>
          </a:xfrm>
          <a:prstGeom prst="rect">
            <a:avLst/>
          </a:prstGeom>
        </p:spPr>
      </p:pic>
      <p:sp>
        <p:nvSpPr>
          <p:cNvPr id="9" name="TextBox 8">
            <a:extLst>
              <a:ext uri="{FF2B5EF4-FFF2-40B4-BE49-F238E27FC236}">
                <a16:creationId xmlns:a16="http://schemas.microsoft.com/office/drawing/2014/main" id="{DD8D762E-F131-A7EF-23F4-9F50422FCC47}"/>
              </a:ext>
            </a:extLst>
          </p:cNvPr>
          <p:cNvSpPr txBox="1"/>
          <p:nvPr/>
        </p:nvSpPr>
        <p:spPr>
          <a:xfrm>
            <a:off x="4823933" y="1357197"/>
            <a:ext cx="3449262" cy="707886"/>
          </a:xfrm>
          <a:prstGeom prst="rect">
            <a:avLst/>
          </a:prstGeom>
          <a:noFill/>
        </p:spPr>
        <p:txBody>
          <a:bodyPr wrap="square" rtlCol="0">
            <a:spAutoFit/>
          </a:bodyPr>
          <a:lstStyle/>
          <a:p>
            <a:r>
              <a:rPr lang="vi-VN" sz="4000" b="1" dirty="0">
                <a:solidFill>
                  <a:srgbClr val="FF0000"/>
                </a:solidFill>
                <a:effectLst>
                  <a:outerShdw blurRad="50800" dist="38100" dir="18900000" algn="bl" rotWithShape="0">
                    <a:prstClr val="black">
                      <a:alpha val="40000"/>
                    </a:prstClr>
                  </a:outerShdw>
                </a:effectLst>
                <a:latin typeface="+mj-lt"/>
              </a:rPr>
              <a:t>MỤC TIÊU</a:t>
            </a:r>
            <a:endParaRPr lang="en-US" sz="4000" b="1" dirty="0">
              <a:solidFill>
                <a:srgbClr val="FF0000"/>
              </a:solidFill>
              <a:effectLst>
                <a:outerShdw blurRad="50800" dist="38100" dir="18900000" algn="bl" rotWithShape="0">
                  <a:prstClr val="black">
                    <a:alpha val="40000"/>
                  </a:prstClr>
                </a:outerShdw>
              </a:effectLst>
              <a:latin typeface="+mj-lt"/>
            </a:endParaRPr>
          </a:p>
        </p:txBody>
      </p:sp>
      <p:grpSp>
        <p:nvGrpSpPr>
          <p:cNvPr id="11" name="组合 74">
            <a:extLst>
              <a:ext uri="{FF2B5EF4-FFF2-40B4-BE49-F238E27FC236}">
                <a16:creationId xmlns:a16="http://schemas.microsoft.com/office/drawing/2014/main" id="{A657934B-771D-6B7F-02AA-AD9DE8C6FE1B}"/>
              </a:ext>
            </a:extLst>
          </p:cNvPr>
          <p:cNvGrpSpPr/>
          <p:nvPr/>
        </p:nvGrpSpPr>
        <p:grpSpPr>
          <a:xfrm>
            <a:off x="1763408" y="4047244"/>
            <a:ext cx="8775407" cy="1427243"/>
            <a:chOff x="1466114" y="2623764"/>
            <a:chExt cx="4523710" cy="809934"/>
          </a:xfrm>
        </p:grpSpPr>
        <p:pic>
          <p:nvPicPr>
            <p:cNvPr id="12" name="图片 52">
              <a:extLst>
                <a:ext uri="{FF2B5EF4-FFF2-40B4-BE49-F238E27FC236}">
                  <a16:creationId xmlns:a16="http://schemas.microsoft.com/office/drawing/2014/main" id="{9F4FA5A2-16D5-AFCE-4FFA-3F11AE3793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38403" y="2623764"/>
              <a:ext cx="3951421" cy="631368"/>
            </a:xfrm>
            <a:prstGeom prst="rect">
              <a:avLst/>
            </a:prstGeom>
            <a:ln>
              <a:noFill/>
            </a:ln>
          </p:spPr>
        </p:pic>
        <p:grpSp>
          <p:nvGrpSpPr>
            <p:cNvPr id="13" name="组合 68">
              <a:extLst>
                <a:ext uri="{FF2B5EF4-FFF2-40B4-BE49-F238E27FC236}">
                  <a16:creationId xmlns:a16="http://schemas.microsoft.com/office/drawing/2014/main" id="{6C25FD62-DD6A-D228-B504-92922DAAA76E}"/>
                </a:ext>
              </a:extLst>
            </p:cNvPr>
            <p:cNvGrpSpPr/>
            <p:nvPr/>
          </p:nvGrpSpPr>
          <p:grpSpPr>
            <a:xfrm>
              <a:off x="1466114" y="2623764"/>
              <a:ext cx="584059" cy="501848"/>
              <a:chOff x="1466114" y="2623764"/>
              <a:chExt cx="584059" cy="501848"/>
            </a:xfrm>
          </p:grpSpPr>
          <p:sp>
            <p:nvSpPr>
              <p:cNvPr id="15" name="矩形 16">
                <a:extLst>
                  <a:ext uri="{FF2B5EF4-FFF2-40B4-BE49-F238E27FC236}">
                    <a16:creationId xmlns:a16="http://schemas.microsoft.com/office/drawing/2014/main" id="{38D296BF-6E70-646C-076E-028C501B6D21}"/>
                  </a:ext>
                </a:extLst>
              </p:cNvPr>
              <p:cNvSpPr/>
              <p:nvPr/>
            </p:nvSpPr>
            <p:spPr>
              <a:xfrm>
                <a:off x="1539688" y="2623764"/>
                <a:ext cx="436912" cy="501848"/>
              </a:xfrm>
              <a:prstGeom prst="rect">
                <a:avLst/>
              </a:prstGeom>
              <a:solidFill>
                <a:srgbClr val="DB494E"/>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6" name="文本框 18">
                <a:extLst>
                  <a:ext uri="{FF2B5EF4-FFF2-40B4-BE49-F238E27FC236}">
                    <a16:creationId xmlns:a16="http://schemas.microsoft.com/office/drawing/2014/main" id="{4F6AB833-EFF3-BD28-DED1-C213040819DE}"/>
                  </a:ext>
                </a:extLst>
              </p:cNvPr>
              <p:cNvSpPr txBox="1"/>
              <p:nvPr/>
            </p:nvSpPr>
            <p:spPr>
              <a:xfrm>
                <a:off x="1466114" y="2692453"/>
                <a:ext cx="584059" cy="331849"/>
              </a:xfrm>
              <a:prstGeom prst="rect">
                <a:avLst/>
              </a:prstGeom>
              <a:noFill/>
              <a:ln>
                <a:noFill/>
              </a:ln>
            </p:spPr>
            <p:txBody>
              <a:bodyPr wrap="square" rtlCol="0">
                <a:spAutoFit/>
              </a:bodyPr>
              <a:lstStyle/>
              <a:p>
                <a:pPr algn="ctr"/>
                <a:r>
                  <a:rPr lang="vi-VN" altLang="zh-CN" sz="3200" dirty="0">
                    <a:solidFill>
                      <a:schemeClr val="bg1"/>
                    </a:solidFill>
                    <a:effectLst>
                      <a:outerShdw blurRad="38100" dist="38100" dir="2700000" algn="tl">
                        <a:srgbClr val="000000">
                          <a:alpha val="43137"/>
                        </a:srgbClr>
                      </a:outerShdw>
                    </a:effectLst>
                    <a:latin typeface="AR PShinChanPOP" panose="040B0900000000000000" pitchFamily="82" charset="-120"/>
                    <a:ea typeface="AR PShinChanPOP" panose="040B0900000000000000" pitchFamily="82" charset="-120"/>
                  </a:rPr>
                  <a:t>02</a:t>
                </a:r>
                <a:endParaRPr lang="zh-CN" altLang="en-US" sz="3200" dirty="0">
                  <a:solidFill>
                    <a:schemeClr val="bg1"/>
                  </a:solidFill>
                  <a:effectLst>
                    <a:outerShdw blurRad="38100" dist="38100" dir="2700000" algn="tl">
                      <a:srgbClr val="000000">
                        <a:alpha val="43137"/>
                      </a:srgbClr>
                    </a:outerShdw>
                  </a:effectLst>
                  <a:latin typeface="AR PShinChanPOP" panose="040B0900000000000000" pitchFamily="82" charset="-120"/>
                  <a:ea typeface="AR PShinChanPOP" panose="040B0900000000000000" pitchFamily="82" charset="-120"/>
                </a:endParaRPr>
              </a:p>
            </p:txBody>
          </p:sp>
        </p:grpSp>
        <p:sp>
          <p:nvSpPr>
            <p:cNvPr id="14" name="文本框 22">
              <a:extLst>
                <a:ext uri="{FF2B5EF4-FFF2-40B4-BE49-F238E27FC236}">
                  <a16:creationId xmlns:a16="http://schemas.microsoft.com/office/drawing/2014/main" id="{FA2580E0-BEB5-B43E-9CBD-E2FD6C895830}"/>
                </a:ext>
              </a:extLst>
            </p:cNvPr>
            <p:cNvSpPr txBox="1"/>
            <p:nvPr/>
          </p:nvSpPr>
          <p:spPr>
            <a:xfrm>
              <a:off x="2136662" y="2647739"/>
              <a:ext cx="3840457" cy="785959"/>
            </a:xfrm>
            <a:prstGeom prst="rect">
              <a:avLst/>
            </a:prstGeom>
            <a:noFill/>
            <a:ln>
              <a:noFill/>
            </a:ln>
          </p:spPr>
          <p:txBody>
            <a:bodyPr wrap="square" rtlCol="0">
              <a:spAutoFit/>
            </a:bodyPr>
            <a:lstStyle/>
            <a:p>
              <a:pPr algn="ctr"/>
              <a:r>
                <a:rPr lang="pt-BR" sz="2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 được một bài văn tả cảnh có bố cục rõ ràng, đủ ý, dùng từ, đặt câu đúng.</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VnTimeH"/>
                <a:ea typeface="Times New Roman" panose="02020603050405020304" pitchFamily="18" charset="0"/>
                <a:cs typeface="Times New Roman" panose="02020603050405020304" pitchFamily="18" charset="0"/>
              </a:endParaRPr>
            </a:p>
            <a:p>
              <a:pPr algn="ctr"/>
              <a:endParaRPr lang="zh-CN" altLang="en-US" sz="2800" spc="300" dirty="0">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35854269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1000"/>
                                        <p:tgtEl>
                                          <p:spTgt spid="115"/>
                                        </p:tgtEl>
                                      </p:cBhvr>
                                    </p:animEffect>
                                    <p:anim calcmode="lin" valueType="num">
                                      <p:cBhvr>
                                        <p:cTn id="8" dur="1000" fill="hold"/>
                                        <p:tgtEl>
                                          <p:spTgt spid="115"/>
                                        </p:tgtEl>
                                        <p:attrNameLst>
                                          <p:attrName>ppt_x</p:attrName>
                                        </p:attrNameLst>
                                      </p:cBhvr>
                                      <p:tavLst>
                                        <p:tav tm="0">
                                          <p:val>
                                            <p:strVal val="#ppt_x"/>
                                          </p:val>
                                        </p:tav>
                                        <p:tav tm="100000">
                                          <p:val>
                                            <p:strVal val="#ppt_x"/>
                                          </p:val>
                                        </p:tav>
                                      </p:tavLst>
                                    </p:anim>
                                    <p:anim calcmode="lin" valueType="num">
                                      <p:cBhvr>
                                        <p:cTn id="9" dur="1000" fill="hold"/>
                                        <p:tgtEl>
                                          <p:spTgt spid="1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fade">
                                      <p:cBhvr>
                                        <p:cTn id="12" dur="1000"/>
                                        <p:tgtEl>
                                          <p:spTgt spid="113"/>
                                        </p:tgtEl>
                                      </p:cBhvr>
                                    </p:animEffect>
                                    <p:anim calcmode="lin" valueType="num">
                                      <p:cBhvr>
                                        <p:cTn id="13" dur="1000" fill="hold"/>
                                        <p:tgtEl>
                                          <p:spTgt spid="113"/>
                                        </p:tgtEl>
                                        <p:attrNameLst>
                                          <p:attrName>ppt_x</p:attrName>
                                        </p:attrNameLst>
                                      </p:cBhvr>
                                      <p:tavLst>
                                        <p:tav tm="0">
                                          <p:val>
                                            <p:strVal val="#ppt_x"/>
                                          </p:val>
                                        </p:tav>
                                        <p:tav tm="100000">
                                          <p:val>
                                            <p:strVal val="#ppt_x"/>
                                          </p:val>
                                        </p:tav>
                                      </p:tavLst>
                                    </p:anim>
                                    <p:anim calcmode="lin" valueType="num">
                                      <p:cBhvr>
                                        <p:cTn id="14" dur="1000" fill="hold"/>
                                        <p:tgtEl>
                                          <p:spTgt spid="1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2"/>
                                        </p:tgtEl>
                                        <p:attrNameLst>
                                          <p:attrName>style.visibility</p:attrName>
                                        </p:attrNameLst>
                                      </p:cBhvr>
                                      <p:to>
                                        <p:strVal val="visible"/>
                                      </p:to>
                                    </p:set>
                                    <p:animEffect transition="in" filter="fade">
                                      <p:cBhvr>
                                        <p:cTn id="17" dur="1000"/>
                                        <p:tgtEl>
                                          <p:spTgt spid="112"/>
                                        </p:tgtEl>
                                      </p:cBhvr>
                                    </p:animEffect>
                                    <p:anim calcmode="lin" valueType="num">
                                      <p:cBhvr>
                                        <p:cTn id="18" dur="1000" fill="hold"/>
                                        <p:tgtEl>
                                          <p:spTgt spid="112"/>
                                        </p:tgtEl>
                                        <p:attrNameLst>
                                          <p:attrName>ppt_x</p:attrName>
                                        </p:attrNameLst>
                                      </p:cBhvr>
                                      <p:tavLst>
                                        <p:tav tm="0">
                                          <p:val>
                                            <p:strVal val="#ppt_x"/>
                                          </p:val>
                                        </p:tav>
                                        <p:tav tm="100000">
                                          <p:val>
                                            <p:strVal val="#ppt_x"/>
                                          </p:val>
                                        </p:tav>
                                      </p:tavLst>
                                    </p:anim>
                                    <p:anim calcmode="lin" valueType="num">
                                      <p:cBhvr>
                                        <p:cTn id="19" dur="1000" fill="hold"/>
                                        <p:tgtEl>
                                          <p:spTgt spid="1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4"/>
                                        </p:tgtEl>
                                        <p:attrNameLst>
                                          <p:attrName>style.visibility</p:attrName>
                                        </p:attrNameLst>
                                      </p:cBhvr>
                                      <p:to>
                                        <p:strVal val="visible"/>
                                      </p:to>
                                    </p:set>
                                    <p:animEffect transition="in" filter="fade">
                                      <p:cBhvr>
                                        <p:cTn id="22" dur="1000"/>
                                        <p:tgtEl>
                                          <p:spTgt spid="114"/>
                                        </p:tgtEl>
                                      </p:cBhvr>
                                    </p:animEffect>
                                    <p:anim calcmode="lin" valueType="num">
                                      <p:cBhvr>
                                        <p:cTn id="23" dur="1000" fill="hold"/>
                                        <p:tgtEl>
                                          <p:spTgt spid="114"/>
                                        </p:tgtEl>
                                        <p:attrNameLst>
                                          <p:attrName>ppt_x</p:attrName>
                                        </p:attrNameLst>
                                      </p:cBhvr>
                                      <p:tavLst>
                                        <p:tav tm="0">
                                          <p:val>
                                            <p:strVal val="#ppt_x"/>
                                          </p:val>
                                        </p:tav>
                                        <p:tav tm="100000">
                                          <p:val>
                                            <p:strVal val="#ppt_x"/>
                                          </p:val>
                                        </p:tav>
                                      </p:tavLst>
                                    </p:anim>
                                    <p:anim calcmode="lin" valueType="num">
                                      <p:cBhvr>
                                        <p:cTn id="24" dur="1000" fill="hold"/>
                                        <p:tgtEl>
                                          <p:spTgt spid="114"/>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117"/>
                                        </p:tgtEl>
                                        <p:attrNameLst>
                                          <p:attrName>style.visibility</p:attrName>
                                        </p:attrNameLst>
                                      </p:cBhvr>
                                      <p:to>
                                        <p:strVal val="visible"/>
                                      </p:to>
                                    </p:set>
                                    <p:anim calcmode="lin" valueType="num">
                                      <p:cBhvr additive="base">
                                        <p:cTn id="27" dur="500" fill="hold"/>
                                        <p:tgtEl>
                                          <p:spTgt spid="117"/>
                                        </p:tgtEl>
                                        <p:attrNameLst>
                                          <p:attrName>ppt_x</p:attrName>
                                        </p:attrNameLst>
                                      </p:cBhvr>
                                      <p:tavLst>
                                        <p:tav tm="0">
                                          <p:val>
                                            <p:strVal val="0-#ppt_w/2"/>
                                          </p:val>
                                        </p:tav>
                                        <p:tav tm="100000">
                                          <p:val>
                                            <p:strVal val="#ppt_x"/>
                                          </p:val>
                                        </p:tav>
                                      </p:tavLst>
                                    </p:anim>
                                    <p:anim calcmode="lin" valueType="num">
                                      <p:cBhvr additive="base">
                                        <p:cTn id="28" dur="500" fill="hold"/>
                                        <p:tgtEl>
                                          <p:spTgt spid="117"/>
                                        </p:tgtEl>
                                        <p:attrNameLst>
                                          <p:attrName>ppt_y</p:attrName>
                                        </p:attrNameLst>
                                      </p:cBhvr>
                                      <p:tavLst>
                                        <p:tav tm="0">
                                          <p:val>
                                            <p:strVal val="#ppt_y"/>
                                          </p:val>
                                        </p:tav>
                                        <p:tav tm="100000">
                                          <p:val>
                                            <p:strVal val="#ppt_y"/>
                                          </p:val>
                                        </p:tav>
                                      </p:tavLst>
                                    </p:anim>
                                  </p:childTnLst>
                                </p:cTn>
                              </p:par>
                              <p:par>
                                <p:cTn id="29" presetID="31" presetClass="entr" presetSubtype="0" fill="hold" nodeType="withEffect">
                                  <p:stCondLst>
                                    <p:cond delay="1500"/>
                                  </p:stCondLst>
                                  <p:childTnLst>
                                    <p:set>
                                      <p:cBhvr>
                                        <p:cTn id="30" dur="1" fill="hold">
                                          <p:stCondLst>
                                            <p:cond delay="0"/>
                                          </p:stCondLst>
                                        </p:cTn>
                                        <p:tgtEl>
                                          <p:spTgt spid="75"/>
                                        </p:tgtEl>
                                        <p:attrNameLst>
                                          <p:attrName>style.visibility</p:attrName>
                                        </p:attrNameLst>
                                      </p:cBhvr>
                                      <p:to>
                                        <p:strVal val="visible"/>
                                      </p:to>
                                    </p:set>
                                    <p:anim calcmode="lin" valueType="num">
                                      <p:cBhvr>
                                        <p:cTn id="31" dur="1000" fill="hold"/>
                                        <p:tgtEl>
                                          <p:spTgt spid="75"/>
                                        </p:tgtEl>
                                        <p:attrNameLst>
                                          <p:attrName>ppt_w</p:attrName>
                                        </p:attrNameLst>
                                      </p:cBhvr>
                                      <p:tavLst>
                                        <p:tav tm="0">
                                          <p:val>
                                            <p:fltVal val="0"/>
                                          </p:val>
                                        </p:tav>
                                        <p:tav tm="100000">
                                          <p:val>
                                            <p:strVal val="#ppt_w"/>
                                          </p:val>
                                        </p:tav>
                                      </p:tavLst>
                                    </p:anim>
                                    <p:anim calcmode="lin" valueType="num">
                                      <p:cBhvr>
                                        <p:cTn id="32" dur="1000" fill="hold"/>
                                        <p:tgtEl>
                                          <p:spTgt spid="75"/>
                                        </p:tgtEl>
                                        <p:attrNameLst>
                                          <p:attrName>ppt_h</p:attrName>
                                        </p:attrNameLst>
                                      </p:cBhvr>
                                      <p:tavLst>
                                        <p:tav tm="0">
                                          <p:val>
                                            <p:fltVal val="0"/>
                                          </p:val>
                                        </p:tav>
                                        <p:tav tm="100000">
                                          <p:val>
                                            <p:strVal val="#ppt_h"/>
                                          </p:val>
                                        </p:tav>
                                      </p:tavLst>
                                    </p:anim>
                                    <p:anim calcmode="lin" valueType="num">
                                      <p:cBhvr>
                                        <p:cTn id="33" dur="1000" fill="hold"/>
                                        <p:tgtEl>
                                          <p:spTgt spid="75"/>
                                        </p:tgtEl>
                                        <p:attrNameLst>
                                          <p:attrName>style.rotation</p:attrName>
                                        </p:attrNameLst>
                                      </p:cBhvr>
                                      <p:tavLst>
                                        <p:tav tm="0">
                                          <p:val>
                                            <p:fltVal val="90"/>
                                          </p:val>
                                        </p:tav>
                                        <p:tav tm="100000">
                                          <p:val>
                                            <p:fltVal val="0"/>
                                          </p:val>
                                        </p:tav>
                                      </p:tavLst>
                                    </p:anim>
                                    <p:animEffect transition="in" filter="fade">
                                      <p:cBhvr>
                                        <p:cTn id="34" dur="1000"/>
                                        <p:tgtEl>
                                          <p:spTgt spid="75"/>
                                        </p:tgtEl>
                                      </p:cBhvr>
                                    </p:animEffect>
                                  </p:childTnLst>
                                </p:cTn>
                              </p:par>
                              <p:par>
                                <p:cTn id="35" presetID="31" presetClass="entr" presetSubtype="0" fill="hold" nodeType="withEffect">
                                  <p:stCondLst>
                                    <p:cond delay="150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p:val>
                                            <p:fltVal val="0"/>
                                          </p:val>
                                        </p:tav>
                                        <p:tav tm="100000">
                                          <p:val>
                                            <p:strVal val="#ppt_w"/>
                                          </p:val>
                                        </p:tav>
                                      </p:tavLst>
                                    </p:anim>
                                    <p:anim calcmode="lin" valueType="num">
                                      <p:cBhvr>
                                        <p:cTn id="38" dur="1000" fill="hold"/>
                                        <p:tgtEl>
                                          <p:spTgt spid="11"/>
                                        </p:tgtEl>
                                        <p:attrNameLst>
                                          <p:attrName>ppt_h</p:attrName>
                                        </p:attrNameLst>
                                      </p:cBhvr>
                                      <p:tavLst>
                                        <p:tav tm="0">
                                          <p:val>
                                            <p:fltVal val="0"/>
                                          </p:val>
                                        </p:tav>
                                        <p:tav tm="100000">
                                          <p:val>
                                            <p:strVal val="#ppt_h"/>
                                          </p:val>
                                        </p:tav>
                                      </p:tavLst>
                                    </p:anim>
                                    <p:anim calcmode="lin" valueType="num">
                                      <p:cBhvr>
                                        <p:cTn id="39" dur="1000" fill="hold"/>
                                        <p:tgtEl>
                                          <p:spTgt spid="11"/>
                                        </p:tgtEl>
                                        <p:attrNameLst>
                                          <p:attrName>style.rotation</p:attrName>
                                        </p:attrNameLst>
                                      </p:cBhvr>
                                      <p:tavLst>
                                        <p:tav tm="0">
                                          <p:val>
                                            <p:fltVal val="90"/>
                                          </p:val>
                                        </p:tav>
                                        <p:tav tm="100000">
                                          <p:val>
                                            <p:fltVal val="0"/>
                                          </p:val>
                                        </p:tav>
                                      </p:tavLst>
                                    </p:anim>
                                    <p:animEffect transition="in" filter="fade">
                                      <p:cBhvr>
                                        <p:cTn id="4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077" y="519464"/>
              <a:ext cx="11019691"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 name="Picture 6">
            <a:extLst>
              <a:ext uri="{FF2B5EF4-FFF2-40B4-BE49-F238E27FC236}">
                <a16:creationId xmlns:a16="http://schemas.microsoft.com/office/drawing/2014/main" id="{FFA0E68E-EC77-BD57-1548-72FEFEA926A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677283" y="253564"/>
            <a:ext cx="5208494" cy="1068111"/>
          </a:xfrm>
          <a:prstGeom prst="rect">
            <a:avLst/>
          </a:prstGeom>
        </p:spPr>
      </p:pic>
      <p:sp>
        <p:nvSpPr>
          <p:cNvPr id="6" name="TextBox 5">
            <a:extLst>
              <a:ext uri="{FF2B5EF4-FFF2-40B4-BE49-F238E27FC236}">
                <a16:creationId xmlns:a16="http://schemas.microsoft.com/office/drawing/2014/main" id="{926E678D-133D-D3F2-6BD2-1AFA7B8E38C3}"/>
              </a:ext>
            </a:extLst>
          </p:cNvPr>
          <p:cNvSpPr txBox="1"/>
          <p:nvPr/>
        </p:nvSpPr>
        <p:spPr>
          <a:xfrm>
            <a:off x="2507060" y="512225"/>
            <a:ext cx="7360580" cy="553998"/>
          </a:xfrm>
          <a:prstGeom prst="rect">
            <a:avLst/>
          </a:prstGeom>
          <a:noFill/>
        </p:spPr>
        <p:txBody>
          <a:bodyPr wrap="square">
            <a:spAutoFit/>
          </a:bodyPr>
          <a:lstStyle/>
          <a:p>
            <a:pPr algn="ctr"/>
            <a:r>
              <a:rPr lang="vi-VN" sz="3000" dirty="0">
                <a:ln w="0"/>
                <a:solidFill>
                  <a:srgbClr val="FF0000"/>
                </a:solidFill>
                <a:effectLst>
                  <a:outerShdw blurRad="38100" dist="19050" dir="2700000" algn="tl" rotWithShape="0">
                    <a:schemeClr val="dk1">
                      <a:alpha val="40000"/>
                    </a:schemeClr>
                  </a:outerShdw>
                </a:effectLst>
                <a:latin typeface="Bahnschrift SemiBold" panose="020B0502040204020203" pitchFamily="34" charset="0"/>
              </a:rPr>
              <a:t> Tả trường em trước buổi học</a:t>
            </a:r>
            <a:endParaRPr lang="en-US" sz="3000" dirty="0">
              <a:ln w="0"/>
              <a:solidFill>
                <a:srgbClr val="FF0000"/>
              </a:solidFill>
              <a:effectLst>
                <a:outerShdw blurRad="38100" dist="19050" dir="2700000" algn="tl" rotWithShape="0">
                  <a:schemeClr val="dk1">
                    <a:alpha val="40000"/>
                  </a:schemeClr>
                </a:outerShdw>
              </a:effectLst>
              <a:latin typeface="Bahnschrift SemiBold" panose="020B0502040204020203" pitchFamily="34" charset="0"/>
            </a:endParaRPr>
          </a:p>
        </p:txBody>
      </p:sp>
      <p:sp>
        <p:nvSpPr>
          <p:cNvPr id="3" name="TextBox 2">
            <a:extLst>
              <a:ext uri="{FF2B5EF4-FFF2-40B4-BE49-F238E27FC236}">
                <a16:creationId xmlns:a16="http://schemas.microsoft.com/office/drawing/2014/main" id="{C1BF53EF-9B18-D5AC-E23F-4A83E8EDA1B0}"/>
              </a:ext>
            </a:extLst>
          </p:cNvPr>
          <p:cNvSpPr txBox="1"/>
          <p:nvPr/>
        </p:nvSpPr>
        <p:spPr>
          <a:xfrm>
            <a:off x="1332237" y="1399860"/>
            <a:ext cx="9522658" cy="5216813"/>
          </a:xfrm>
          <a:prstGeom prst="rect">
            <a:avLst/>
          </a:prstGeom>
          <a:noFill/>
        </p:spPr>
        <p:txBody>
          <a:bodyPr wrap="square" rtlCol="0">
            <a:spAutoFit/>
          </a:bodyPr>
          <a:lstStyle/>
          <a:p>
            <a:pPr algn="just"/>
            <a:r>
              <a:rPr lang="vi-VN" sz="2800" b="0" i="0" dirty="0">
                <a:solidFill>
                  <a:srgbClr val="000000"/>
                </a:solidFill>
                <a:effectLst/>
                <a:latin typeface="Times New Roman" panose="02020603050405020304" pitchFamily="18" charset="0"/>
                <a:cs typeface="Times New Roman" panose="02020603050405020304" pitchFamily="18" charset="0"/>
              </a:rPr>
              <a:t>	Mỗi sớm mai hồng, em tung tăng cắp sách đến trường. Em có dịp quan sát kĩ quang cảnh trường em trước giờ vào lớp. Và có lẽ quang cảnh ấy là đẹp nhất đối với em...</a:t>
            </a:r>
          </a:p>
          <a:p>
            <a:pPr algn="just"/>
            <a:r>
              <a:rPr lang="vi-VN" sz="2800" dirty="0">
                <a:solidFill>
                  <a:srgbClr val="000000"/>
                </a:solidFill>
                <a:latin typeface="Times New Roman" panose="02020603050405020304" pitchFamily="18" charset="0"/>
                <a:cs typeface="Times New Roman" panose="02020603050405020304" pitchFamily="18" charset="0"/>
              </a:rPr>
              <a:t>	</a:t>
            </a:r>
            <a:r>
              <a:rPr lang="vi-VN" sz="2800" b="0" i="0" dirty="0">
                <a:solidFill>
                  <a:srgbClr val="000000"/>
                </a:solidFill>
                <a:effectLst/>
                <a:latin typeface="Times New Roman" panose="02020603050405020304" pitchFamily="18" charset="0"/>
                <a:cs typeface="Times New Roman" panose="02020603050405020304" pitchFamily="18" charset="0"/>
              </a:rPr>
              <a:t>Tuy em đến sớm nhưng cổng trường đã được mở rộng tự lúc nào. Có lẽ bác bảo vệ còn đến sớm hơn em. Hai cánh cửa như hai bàn tay khổng lồ dang dang rộng như sẵn lòng ôm ấp chúng em. Nhìn lên đầu trụ cổng, tấm biển ghi tên trường còn mới tinh, hàng chữ trắng nổi bật trên nền màu xanh đậm. Những cảnh vật này đã làm cho cổng trường em đẹp lên.</a:t>
            </a:r>
          </a:p>
          <a:p>
            <a:br>
              <a:rPr lang="vi-VN" sz="2800" b="0" i="0" dirty="0">
                <a:solidFill>
                  <a:srgbClr val="000000"/>
                </a:solidFill>
                <a:effectLst/>
                <a:latin typeface="Times New Roman" panose="02020603050405020304" pitchFamily="18" charset="0"/>
                <a:cs typeface="Times New Roman" panose="02020603050405020304" pitchFamily="18" charset="0"/>
              </a:rPr>
            </a:br>
            <a:br>
              <a:rPr lang="vi-VN" sz="2800" b="0" i="0" dirty="0">
                <a:solidFill>
                  <a:srgbClr val="000000"/>
                </a:solidFill>
                <a:effectLst/>
                <a:latin typeface="Times New Roman" panose="02020603050405020304" pitchFamily="18" charset="0"/>
                <a:cs typeface="Times New Roman" panose="02020603050405020304" pitchFamily="18" charset="0"/>
              </a:rPr>
            </a:br>
            <a:endParaRPr lang="en-US"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963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077" y="519464"/>
              <a:ext cx="11019691"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 name="Picture 6">
            <a:extLst>
              <a:ext uri="{FF2B5EF4-FFF2-40B4-BE49-F238E27FC236}">
                <a16:creationId xmlns:a16="http://schemas.microsoft.com/office/drawing/2014/main" id="{FFA0E68E-EC77-BD57-1548-72FEFEA926A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677283" y="253564"/>
            <a:ext cx="5208494" cy="1068111"/>
          </a:xfrm>
          <a:prstGeom prst="rect">
            <a:avLst/>
          </a:prstGeom>
        </p:spPr>
      </p:pic>
      <p:sp>
        <p:nvSpPr>
          <p:cNvPr id="6" name="TextBox 5">
            <a:extLst>
              <a:ext uri="{FF2B5EF4-FFF2-40B4-BE49-F238E27FC236}">
                <a16:creationId xmlns:a16="http://schemas.microsoft.com/office/drawing/2014/main" id="{926E678D-133D-D3F2-6BD2-1AFA7B8E38C3}"/>
              </a:ext>
            </a:extLst>
          </p:cNvPr>
          <p:cNvSpPr txBox="1"/>
          <p:nvPr/>
        </p:nvSpPr>
        <p:spPr>
          <a:xfrm>
            <a:off x="3006887" y="511472"/>
            <a:ext cx="6338046" cy="1015663"/>
          </a:xfrm>
          <a:prstGeom prst="rect">
            <a:avLst/>
          </a:prstGeom>
          <a:noFill/>
        </p:spPr>
        <p:txBody>
          <a:bodyPr wrap="square">
            <a:spAutoFit/>
          </a:bodyPr>
          <a:lstStyle/>
          <a:p>
            <a:pPr algn="ctr"/>
            <a:r>
              <a:rPr lang="vi-VN" sz="3000" dirty="0">
                <a:ln w="0"/>
                <a:solidFill>
                  <a:srgbClr val="FF0000"/>
                </a:solidFill>
                <a:effectLst>
                  <a:outerShdw blurRad="38100" dist="19050" dir="2700000" algn="tl" rotWithShape="0">
                    <a:schemeClr val="dk1">
                      <a:alpha val="40000"/>
                    </a:schemeClr>
                  </a:outerShdw>
                </a:effectLst>
                <a:latin typeface="Bahnschrift SemiBold" panose="020B0502040204020203" pitchFamily="34" charset="0"/>
              </a:rPr>
              <a:t> Tả trường em trước buổi học</a:t>
            </a:r>
            <a:endParaRPr lang="en-US" sz="3000" dirty="0">
              <a:ln w="0"/>
              <a:solidFill>
                <a:srgbClr val="FF0000"/>
              </a:solidFill>
              <a:effectLst>
                <a:outerShdw blurRad="38100" dist="19050" dir="2700000" algn="tl" rotWithShape="0">
                  <a:schemeClr val="dk1">
                    <a:alpha val="40000"/>
                  </a:schemeClr>
                </a:outerShdw>
              </a:effectLst>
              <a:latin typeface="Bahnschrift SemiBold" panose="020B0502040204020203" pitchFamily="34" charset="0"/>
            </a:endParaRPr>
          </a:p>
          <a:p>
            <a:pPr algn="ctr"/>
            <a:endParaRPr lang="en-US" sz="3000" dirty="0">
              <a:ln w="0"/>
              <a:solidFill>
                <a:srgbClr val="FF0000"/>
              </a:solidFill>
              <a:effectLst>
                <a:outerShdw blurRad="38100" dist="19050" dir="2700000" algn="tl" rotWithShape="0">
                  <a:schemeClr val="dk1">
                    <a:alpha val="40000"/>
                  </a:schemeClr>
                </a:outerShdw>
              </a:effectLst>
              <a:latin typeface="Bahnschrift SemiBold" panose="020B0502040204020203" pitchFamily="34" charset="0"/>
            </a:endParaRPr>
          </a:p>
        </p:txBody>
      </p:sp>
      <p:sp>
        <p:nvSpPr>
          <p:cNvPr id="3" name="TextBox 2">
            <a:extLst>
              <a:ext uri="{FF2B5EF4-FFF2-40B4-BE49-F238E27FC236}">
                <a16:creationId xmlns:a16="http://schemas.microsoft.com/office/drawing/2014/main" id="{C1BF53EF-9B18-D5AC-E23F-4A83E8EDA1B0}"/>
              </a:ext>
            </a:extLst>
          </p:cNvPr>
          <p:cNvSpPr txBox="1"/>
          <p:nvPr/>
        </p:nvSpPr>
        <p:spPr>
          <a:xfrm>
            <a:off x="1286019" y="1274942"/>
            <a:ext cx="9522658" cy="4893647"/>
          </a:xfrm>
          <a:prstGeom prst="rect">
            <a:avLst/>
          </a:prstGeom>
          <a:noFill/>
        </p:spPr>
        <p:txBody>
          <a:bodyPr wrap="square" rtlCol="0">
            <a:spAutoFit/>
          </a:bodyPr>
          <a:lstStyle/>
          <a:p>
            <a:pPr algn="just"/>
            <a:r>
              <a:rPr lang="vi-VN" sz="2400" b="0" i="0" dirty="0">
                <a:solidFill>
                  <a:srgbClr val="000000"/>
                </a:solidFill>
                <a:effectLst/>
                <a:latin typeface="Times New Roman" panose="02020603050405020304" pitchFamily="18" charset="0"/>
                <a:cs typeface="Times New Roman" panose="02020603050405020304" pitchFamily="18" charset="0"/>
              </a:rPr>
              <a:t>	Đi vào bên trong, sân trường như vừa thay áo mới. Không một tí rác, không một lá cây. Có lẽ đó là nhờ bàn tay kì diệu của bác bảo vệ và các đội trực nhật vừa làm vệ sinh sân trường. Ánh mặt trời hắt chiếu trên sân, hàng cây xanh đã thức giấc, cành lá vươn cao trong ánh mai hồng. Dọc theo các hàng hiên, những bồn hoa nhiều màu sắc rập rờn, rập rờn trong vòm lá xanh mơn mởn. Những giọt sương đêm còn nhấp nháy trên đầu ngọn lá, chúng đang tan dần theo hơi ấm mặt trời. Tất cả đã làm cho sân trường em thêm đẹp. Giữa sân là cột cờ sừng sững, lá cờ tung bay trong gió sớm. Nhìn lá cờ em nghĩ ngay đến bao chiến sĩ đã đổ máu để đem lại hòa bình cho dân tộc, đem lại hạnh phúc cho trẻ thơ chúng em... Bao ý nghĩ đang tràn ngập trong lòng em vào mỗi sớm. Bao niềm vui, bao suy nghĩ đã theo em vào lớp học.</a:t>
            </a:r>
            <a:br>
              <a:rPr lang="vi-VN" sz="2400" b="0" i="0" dirty="0">
                <a:solidFill>
                  <a:srgbClr val="000000"/>
                </a:solidFill>
                <a:effectLst/>
                <a:latin typeface="Times New Roman" panose="02020603050405020304" pitchFamily="18" charset="0"/>
                <a:cs typeface="Times New Roman" panose="02020603050405020304" pitchFamily="18" charset="0"/>
              </a:rPr>
            </a:br>
            <a:br>
              <a:rPr lang="vi-VN" sz="2400" b="0" i="0" dirty="0">
                <a:solidFill>
                  <a:srgbClr val="000000"/>
                </a:solidFill>
                <a:effectLst/>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732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077" y="519464"/>
              <a:ext cx="11019691"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 name="Picture 6">
            <a:extLst>
              <a:ext uri="{FF2B5EF4-FFF2-40B4-BE49-F238E27FC236}">
                <a16:creationId xmlns:a16="http://schemas.microsoft.com/office/drawing/2014/main" id="{FFA0E68E-EC77-BD57-1548-72FEFEA926A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677283" y="253564"/>
            <a:ext cx="5208494" cy="1068111"/>
          </a:xfrm>
          <a:prstGeom prst="rect">
            <a:avLst/>
          </a:prstGeom>
        </p:spPr>
      </p:pic>
      <p:sp>
        <p:nvSpPr>
          <p:cNvPr id="6" name="TextBox 5">
            <a:extLst>
              <a:ext uri="{FF2B5EF4-FFF2-40B4-BE49-F238E27FC236}">
                <a16:creationId xmlns:a16="http://schemas.microsoft.com/office/drawing/2014/main" id="{926E678D-133D-D3F2-6BD2-1AFA7B8E38C3}"/>
              </a:ext>
            </a:extLst>
          </p:cNvPr>
          <p:cNvSpPr txBox="1"/>
          <p:nvPr/>
        </p:nvSpPr>
        <p:spPr>
          <a:xfrm>
            <a:off x="3033958" y="494133"/>
            <a:ext cx="6338046" cy="553998"/>
          </a:xfrm>
          <a:prstGeom prst="rect">
            <a:avLst/>
          </a:prstGeom>
          <a:noFill/>
        </p:spPr>
        <p:txBody>
          <a:bodyPr wrap="square">
            <a:spAutoFit/>
          </a:bodyPr>
          <a:lstStyle/>
          <a:p>
            <a:pPr algn="ctr"/>
            <a:r>
              <a:rPr lang="vi-VN" sz="3000" dirty="0">
                <a:ln w="0"/>
                <a:solidFill>
                  <a:srgbClr val="FF0000"/>
                </a:solidFill>
                <a:effectLst>
                  <a:outerShdw blurRad="38100" dist="19050" dir="2700000" algn="tl" rotWithShape="0">
                    <a:schemeClr val="dk1">
                      <a:alpha val="40000"/>
                    </a:schemeClr>
                  </a:outerShdw>
                </a:effectLst>
                <a:latin typeface="Bahnschrift SemiBold" panose="020B0502040204020203" pitchFamily="34" charset="0"/>
              </a:rPr>
              <a:t> Tả trường em trước buổi học</a:t>
            </a:r>
            <a:endParaRPr lang="en-US" sz="3000" dirty="0">
              <a:ln w="0"/>
              <a:solidFill>
                <a:srgbClr val="FF0000"/>
              </a:solidFill>
              <a:effectLst>
                <a:outerShdw blurRad="38100" dist="19050" dir="2700000" algn="tl" rotWithShape="0">
                  <a:schemeClr val="dk1">
                    <a:alpha val="40000"/>
                  </a:schemeClr>
                </a:outerShdw>
              </a:effectLst>
              <a:latin typeface="Bahnschrift SemiBold" panose="020B0502040204020203" pitchFamily="34" charset="0"/>
            </a:endParaRPr>
          </a:p>
        </p:txBody>
      </p:sp>
      <p:sp>
        <p:nvSpPr>
          <p:cNvPr id="3" name="TextBox 2">
            <a:extLst>
              <a:ext uri="{FF2B5EF4-FFF2-40B4-BE49-F238E27FC236}">
                <a16:creationId xmlns:a16="http://schemas.microsoft.com/office/drawing/2014/main" id="{C1BF53EF-9B18-D5AC-E23F-4A83E8EDA1B0}"/>
              </a:ext>
            </a:extLst>
          </p:cNvPr>
          <p:cNvSpPr txBox="1"/>
          <p:nvPr/>
        </p:nvSpPr>
        <p:spPr>
          <a:xfrm>
            <a:off x="1332237" y="1407059"/>
            <a:ext cx="9522658" cy="4324261"/>
          </a:xfrm>
          <a:prstGeom prst="rect">
            <a:avLst/>
          </a:prstGeom>
          <a:noFill/>
        </p:spPr>
        <p:txBody>
          <a:bodyPr wrap="square" rtlCol="0">
            <a:spAutoFit/>
          </a:bodyPr>
          <a:lstStyle/>
          <a:p>
            <a:pPr algn="just"/>
            <a:r>
              <a:rPr lang="vi-VN" sz="2500" b="0" i="0" dirty="0">
                <a:solidFill>
                  <a:srgbClr val="000000"/>
                </a:solidFill>
                <a:effectLst/>
                <a:latin typeface="Times New Roman" panose="02020603050405020304" pitchFamily="18" charset="0"/>
                <a:cs typeface="Times New Roman" panose="02020603050405020304" pitchFamily="18" charset="0"/>
              </a:rPr>
              <a:t>Các phòng học lúc này rất sạch đẹp. Bàn ghế thẳng tăm tắp, không có tí bụi mờ. Nơi đó đang vọng ra tiếng nói, tiếng cười, tiếng đọc bài râm ran, tiếng gọi nhau í ới. Từng cặp học sinh hào hứng truy bài lẫn nhau, từng ánh mắt thăm dò chờ đợi, tiếng nụ cười trìu mến thân quen. Những hình ảnh ấy đã làm em dâng lên một niềm vui khó tả.</a:t>
            </a:r>
          </a:p>
          <a:p>
            <a:pPr algn="just"/>
            <a:r>
              <a:rPr lang="vi-VN" sz="2500" b="0" i="0" dirty="0">
                <a:solidFill>
                  <a:srgbClr val="000000"/>
                </a:solidFill>
                <a:effectLst/>
                <a:latin typeface="Times New Roman" panose="02020603050405020304" pitchFamily="18" charset="0"/>
                <a:cs typeface="Times New Roman" panose="02020603050405020304" pitchFamily="18" charset="0"/>
              </a:rPr>
              <a:t>    Sân trường mỗi lúc một đông. Tiếng xe cộ ồn ào, náo nhiệt, tiếng trò chuyện rì rầm trên các hàng hiên, tiếng chạy nhảy thình thịch ngoài sân cùng với tiếng chim non ríu rít trên các cành cây cao ở góc sân trường đã tạo nên một bản hòa âm sôi động. Thật thú vị bởi các trò chơi xuất hiện trên sân. Nào đá cầu, bắn bi, nhảy dây, bắt nẻ... Ai cũng hớn hở, vui tươi.</a:t>
            </a:r>
          </a:p>
          <a:p>
            <a:endParaRPr lang="en-US"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5317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077" y="519464"/>
              <a:ext cx="11019691"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 name="Picture 6">
            <a:extLst>
              <a:ext uri="{FF2B5EF4-FFF2-40B4-BE49-F238E27FC236}">
                <a16:creationId xmlns:a16="http://schemas.microsoft.com/office/drawing/2014/main" id="{FFA0E68E-EC77-BD57-1548-72FEFEA926A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677283" y="253564"/>
            <a:ext cx="5208494" cy="1068111"/>
          </a:xfrm>
          <a:prstGeom prst="rect">
            <a:avLst/>
          </a:prstGeom>
        </p:spPr>
      </p:pic>
      <p:sp>
        <p:nvSpPr>
          <p:cNvPr id="6" name="TextBox 5">
            <a:extLst>
              <a:ext uri="{FF2B5EF4-FFF2-40B4-BE49-F238E27FC236}">
                <a16:creationId xmlns:a16="http://schemas.microsoft.com/office/drawing/2014/main" id="{926E678D-133D-D3F2-6BD2-1AFA7B8E38C3}"/>
              </a:ext>
            </a:extLst>
          </p:cNvPr>
          <p:cNvSpPr txBox="1"/>
          <p:nvPr/>
        </p:nvSpPr>
        <p:spPr>
          <a:xfrm>
            <a:off x="2978500" y="498125"/>
            <a:ext cx="6338046" cy="553998"/>
          </a:xfrm>
          <a:prstGeom prst="rect">
            <a:avLst/>
          </a:prstGeom>
          <a:noFill/>
        </p:spPr>
        <p:txBody>
          <a:bodyPr wrap="square">
            <a:spAutoFit/>
          </a:bodyPr>
          <a:lstStyle/>
          <a:p>
            <a:pPr algn="ctr"/>
            <a:r>
              <a:rPr lang="vi-VN" sz="3000" dirty="0">
                <a:ln w="0"/>
                <a:solidFill>
                  <a:srgbClr val="FF0000"/>
                </a:solidFill>
                <a:effectLst>
                  <a:outerShdw blurRad="38100" dist="19050" dir="2700000" algn="tl" rotWithShape="0">
                    <a:schemeClr val="dk1">
                      <a:alpha val="40000"/>
                    </a:schemeClr>
                  </a:outerShdw>
                </a:effectLst>
                <a:latin typeface="Bahnschrift SemiBold" panose="020B0502040204020203" pitchFamily="34" charset="0"/>
              </a:rPr>
              <a:t> Tả trường em trước buổi học</a:t>
            </a:r>
            <a:endParaRPr lang="en-US" sz="3000" dirty="0">
              <a:ln w="0"/>
              <a:solidFill>
                <a:srgbClr val="FF0000"/>
              </a:solidFill>
              <a:effectLst>
                <a:outerShdw blurRad="38100" dist="19050" dir="2700000" algn="tl" rotWithShape="0">
                  <a:schemeClr val="dk1">
                    <a:alpha val="40000"/>
                  </a:schemeClr>
                </a:outerShdw>
              </a:effectLst>
              <a:latin typeface="Bahnschrift SemiBold" panose="020B0502040204020203" pitchFamily="34" charset="0"/>
            </a:endParaRPr>
          </a:p>
        </p:txBody>
      </p:sp>
      <p:sp>
        <p:nvSpPr>
          <p:cNvPr id="3" name="TextBox 2">
            <a:extLst>
              <a:ext uri="{FF2B5EF4-FFF2-40B4-BE49-F238E27FC236}">
                <a16:creationId xmlns:a16="http://schemas.microsoft.com/office/drawing/2014/main" id="{C1BF53EF-9B18-D5AC-E23F-4A83E8EDA1B0}"/>
              </a:ext>
            </a:extLst>
          </p:cNvPr>
          <p:cNvSpPr txBox="1"/>
          <p:nvPr/>
        </p:nvSpPr>
        <p:spPr>
          <a:xfrm>
            <a:off x="1295593" y="1420631"/>
            <a:ext cx="9522658" cy="3939540"/>
          </a:xfrm>
          <a:prstGeom prst="rect">
            <a:avLst/>
          </a:prstGeom>
          <a:noFill/>
        </p:spPr>
        <p:txBody>
          <a:bodyPr wrap="square" rtlCol="0">
            <a:spAutoFit/>
          </a:bodyPr>
          <a:lstStyle/>
          <a:p>
            <a:pPr algn="just"/>
            <a:r>
              <a:rPr lang="vi-VN" sz="2500" b="0" i="0" dirty="0">
                <a:solidFill>
                  <a:srgbClr val="000000"/>
                </a:solidFill>
                <a:effectLst/>
                <a:latin typeface="Times New Roman" panose="02020603050405020304" pitchFamily="18" charset="0"/>
                <a:cs typeface="Times New Roman" panose="02020603050405020304" pitchFamily="18" charset="0"/>
              </a:rPr>
              <a:t>Đúng bảy giờ, tiếng trông quen thuộc vang lên, các trò chơi nhanh chóng khép lại. Trước các phòng học, học sinh chỉnh tề trang phục và xếp hàng ngay ngắn để vào lớp. Tất cả đang chuẩn bị tư thế để bước vào buổi học mới.</a:t>
            </a:r>
          </a:p>
          <a:p>
            <a:pPr algn="just"/>
            <a:r>
              <a:rPr lang="vi-VN" sz="2500" b="0" i="0" dirty="0">
                <a:solidFill>
                  <a:srgbClr val="000000"/>
                </a:solidFill>
                <a:effectLst/>
                <a:latin typeface="Times New Roman" panose="02020603050405020304" pitchFamily="18" charset="0"/>
                <a:cs typeface="Times New Roman" panose="02020603050405020304" pitchFamily="18" charset="0"/>
              </a:rPr>
              <a:t>    Đối với em, quang cảnh trường em trước bảy giờ vào lớp là một “thiên đường hạnh phúc”. Nơi đó diễn ra bao điều kì diệu hấp dẫn tuổi thơ. Rồi đây chúng em sẽ học lên bậc trên và tiếp tục học những ngôi trường mới, nhưng ngôi trường này mãi mãi trong kí ức tuổi thơ. Em mong ngôi trường em mỗi ngày được xây dựng khang trang, tươi đẹp. Và chắc chắn rằng em rất yêu nơi ấy. Nó là điểm tựa cho em để hướng tới ngày mai.</a:t>
            </a:r>
          </a:p>
        </p:txBody>
      </p:sp>
    </p:spTree>
    <p:extLst>
      <p:ext uri="{BB962C8B-B14F-4D97-AF65-F5344CB8AC3E}">
        <p14:creationId xmlns:p14="http://schemas.microsoft.com/office/powerpoint/2010/main" val="1421667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4091" y="1462056"/>
            <a:ext cx="5863853" cy="3223098"/>
          </a:xfrm>
          <a:prstGeom prst="rect">
            <a:avLst/>
          </a:prstGeom>
        </p:spPr>
      </p:pic>
      <p:pic>
        <p:nvPicPr>
          <p:cNvPr id="102" name="图片 10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88442" y="5356897"/>
            <a:ext cx="1931696" cy="1498051"/>
          </a:xfrm>
          <a:prstGeom prst="rect">
            <a:avLst/>
          </a:prstGeom>
        </p:spPr>
      </p:pic>
      <p:pic>
        <p:nvPicPr>
          <p:cNvPr id="100" name="图片 9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9061" y="5749249"/>
            <a:ext cx="3531115" cy="1106868"/>
          </a:xfrm>
          <a:prstGeom prst="rect">
            <a:avLst/>
          </a:prstGeom>
        </p:spPr>
      </p:pic>
      <p:pic>
        <p:nvPicPr>
          <p:cNvPr id="97" name="图片 9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8108" y="5849165"/>
            <a:ext cx="3585157" cy="947452"/>
          </a:xfrm>
          <a:prstGeom prst="rect">
            <a:avLst/>
          </a:prstGeom>
        </p:spPr>
      </p:pic>
      <p:pic>
        <p:nvPicPr>
          <p:cNvPr id="45" name="图片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6" name="图片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23953" y="4855489"/>
            <a:ext cx="650989" cy="673698"/>
          </a:xfrm>
          <a:prstGeom prst="rect">
            <a:avLst/>
          </a:prstGeom>
        </p:spPr>
      </p:pic>
      <p:pic>
        <p:nvPicPr>
          <p:cNvPr id="7" name="图片 6"/>
          <p:cNvPicPr>
            <a:picLocks noChangeAspect="1"/>
          </p:cNvPicPr>
          <p:nvPr/>
        </p:nvPicPr>
        <p:blipFill rotWithShape="1">
          <a:blip r:embed="rId15">
            <a:extLst>
              <a:ext uri="{28A0092B-C50C-407E-A947-70E740481C1C}">
                <a14:useLocalDpi xmlns:a14="http://schemas.microsoft.com/office/drawing/2010/main" val="0"/>
              </a:ext>
            </a:extLst>
          </a:blip>
          <a:srcRect r="80689" b="55653"/>
          <a:stretch/>
        </p:blipFill>
        <p:spPr>
          <a:xfrm>
            <a:off x="4176670" y="1151457"/>
            <a:ext cx="1333548" cy="1208096"/>
          </a:xfrm>
          <a:prstGeom prst="rect">
            <a:avLst/>
          </a:prstGeom>
        </p:spPr>
      </p:pic>
      <p:pic>
        <p:nvPicPr>
          <p:cNvPr id="10" name="图片 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365480" y="3712571"/>
            <a:ext cx="951465" cy="1019970"/>
          </a:xfrm>
          <a:prstGeom prst="rect">
            <a:avLst/>
          </a:prstGeom>
        </p:spPr>
      </p:pic>
      <p:pic>
        <p:nvPicPr>
          <p:cNvPr id="11" name="图片 1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52005" y="1387233"/>
            <a:ext cx="801260" cy="1395528"/>
          </a:xfrm>
          <a:prstGeom prst="rect">
            <a:avLst/>
          </a:prstGeom>
        </p:spPr>
      </p:pic>
      <p:pic>
        <p:nvPicPr>
          <p:cNvPr id="12" name="图片 1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231995" y="3530730"/>
            <a:ext cx="1053960" cy="1618582"/>
          </a:xfrm>
          <a:prstGeom prst="rect">
            <a:avLst/>
          </a:prstGeom>
        </p:spPr>
      </p:pic>
      <p:pic>
        <p:nvPicPr>
          <p:cNvPr id="2" name="图片 52">
            <a:extLst>
              <a:ext uri="{FF2B5EF4-FFF2-40B4-BE49-F238E27FC236}">
                <a16:creationId xmlns:a16="http://schemas.microsoft.com/office/drawing/2014/main" id="{7B1A6A07-E919-EDE9-BD34-F00E1C271B6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405372" y="1520817"/>
            <a:ext cx="2895640" cy="3396416"/>
          </a:xfrm>
          <a:prstGeom prst="rect">
            <a:avLst/>
          </a:prstGeom>
        </p:spPr>
      </p:pic>
      <p:sp>
        <p:nvSpPr>
          <p:cNvPr id="3" name="TextBox 2">
            <a:extLst>
              <a:ext uri="{FF2B5EF4-FFF2-40B4-BE49-F238E27FC236}">
                <a16:creationId xmlns:a16="http://schemas.microsoft.com/office/drawing/2014/main" id="{A5A9F3AC-A4C1-D962-54C3-A33F25E51F47}"/>
              </a:ext>
            </a:extLst>
          </p:cNvPr>
          <p:cNvSpPr txBox="1"/>
          <p:nvPr/>
        </p:nvSpPr>
        <p:spPr>
          <a:xfrm>
            <a:off x="4499533" y="1802888"/>
            <a:ext cx="5686949" cy="2631490"/>
          </a:xfrm>
          <a:prstGeom prst="rect">
            <a:avLst/>
          </a:prstGeom>
          <a:noFill/>
        </p:spPr>
        <p:txBody>
          <a:bodyPr wrap="square" rtlCol="0">
            <a:spAutoFit/>
          </a:bodyPr>
          <a:lstStyle/>
          <a:p>
            <a:pPr algn="ctr"/>
            <a:r>
              <a:rPr lang="vi-VN" sz="5500" dirty="0">
                <a:effectLst>
                  <a:glow rad="139700">
                    <a:schemeClr val="accent4">
                      <a:satMod val="175000"/>
                      <a:alpha val="40000"/>
                    </a:schemeClr>
                  </a:glow>
                </a:effectLst>
                <a:latin typeface="Bahnschrift SemiBold" panose="020B0502040204020203" pitchFamily="34" charset="0"/>
              </a:rPr>
              <a:t>Tả một khu vui chơi giải trí mà em thích</a:t>
            </a:r>
            <a:endParaRPr lang="en-US" sz="5500" dirty="0">
              <a:effectLst>
                <a:glow rad="139700">
                  <a:schemeClr val="accent4">
                    <a:satMod val="175000"/>
                    <a:alpha val="40000"/>
                  </a:schemeClr>
                </a:glow>
              </a:effectLst>
              <a:latin typeface="Bahnschrift SemiBold" panose="020B0502040204020203" pitchFamily="34" charset="0"/>
            </a:endParaRPr>
          </a:p>
        </p:txBody>
      </p:sp>
    </p:spTree>
    <p:extLst>
      <p:ext uri="{BB962C8B-B14F-4D97-AF65-F5344CB8AC3E}">
        <p14:creationId xmlns:p14="http://schemas.microsoft.com/office/powerpoint/2010/main" val="690168512"/>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077" y="519464"/>
              <a:ext cx="11019691"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 name="Picture 6">
            <a:extLst>
              <a:ext uri="{FF2B5EF4-FFF2-40B4-BE49-F238E27FC236}">
                <a16:creationId xmlns:a16="http://schemas.microsoft.com/office/drawing/2014/main" id="{FFA0E68E-EC77-BD57-1548-72FEFEA926A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677283" y="253564"/>
            <a:ext cx="5208494" cy="1068111"/>
          </a:xfrm>
          <a:prstGeom prst="rect">
            <a:avLst/>
          </a:prstGeom>
        </p:spPr>
      </p:pic>
      <p:sp>
        <p:nvSpPr>
          <p:cNvPr id="6" name="TextBox 5">
            <a:extLst>
              <a:ext uri="{FF2B5EF4-FFF2-40B4-BE49-F238E27FC236}">
                <a16:creationId xmlns:a16="http://schemas.microsoft.com/office/drawing/2014/main" id="{926E678D-133D-D3F2-6BD2-1AFA7B8E38C3}"/>
              </a:ext>
            </a:extLst>
          </p:cNvPr>
          <p:cNvSpPr txBox="1"/>
          <p:nvPr/>
        </p:nvSpPr>
        <p:spPr>
          <a:xfrm>
            <a:off x="2924543" y="253462"/>
            <a:ext cx="6338046" cy="1077218"/>
          </a:xfrm>
          <a:prstGeom prst="rect">
            <a:avLst/>
          </a:prstGeom>
          <a:noFill/>
        </p:spPr>
        <p:txBody>
          <a:bodyPr wrap="square">
            <a:spAutoFit/>
          </a:bodyPr>
          <a:lstStyle/>
          <a:p>
            <a:pPr algn="ctr"/>
            <a:r>
              <a:rPr lang="vi-VN" sz="3200" dirty="0">
                <a:ln w="0"/>
                <a:solidFill>
                  <a:srgbClr val="FF0000"/>
                </a:solidFill>
                <a:effectLst>
                  <a:outerShdw blurRad="38100" dist="19050" dir="2700000" algn="tl" rotWithShape="0">
                    <a:schemeClr val="dk1">
                      <a:alpha val="40000"/>
                    </a:schemeClr>
                  </a:outerShdw>
                </a:effectLst>
                <a:latin typeface="Bahnschrift SemiBold" panose="020B0502040204020203" pitchFamily="34" charset="0"/>
              </a:rPr>
              <a:t> Tả một khu vui chơi giải trí</a:t>
            </a:r>
          </a:p>
          <a:p>
            <a:pPr algn="ctr"/>
            <a:r>
              <a:rPr lang="vi-VN" sz="3200" dirty="0">
                <a:ln w="0"/>
                <a:solidFill>
                  <a:srgbClr val="FF0000"/>
                </a:solidFill>
                <a:effectLst>
                  <a:outerShdw blurRad="38100" dist="19050" dir="2700000" algn="tl" rotWithShape="0">
                    <a:schemeClr val="dk1">
                      <a:alpha val="40000"/>
                    </a:schemeClr>
                  </a:outerShdw>
                </a:effectLst>
                <a:latin typeface="Bahnschrift SemiBold" panose="020B0502040204020203" pitchFamily="34" charset="0"/>
              </a:rPr>
              <a:t>mà em thích</a:t>
            </a:r>
          </a:p>
        </p:txBody>
      </p:sp>
      <p:sp>
        <p:nvSpPr>
          <p:cNvPr id="3" name="TextBox 2">
            <a:extLst>
              <a:ext uri="{FF2B5EF4-FFF2-40B4-BE49-F238E27FC236}">
                <a16:creationId xmlns:a16="http://schemas.microsoft.com/office/drawing/2014/main" id="{C1BF53EF-9B18-D5AC-E23F-4A83E8EDA1B0}"/>
              </a:ext>
            </a:extLst>
          </p:cNvPr>
          <p:cNvSpPr txBox="1"/>
          <p:nvPr/>
        </p:nvSpPr>
        <p:spPr>
          <a:xfrm>
            <a:off x="1295593" y="1761498"/>
            <a:ext cx="9522658" cy="4493538"/>
          </a:xfrm>
          <a:prstGeom prst="rect">
            <a:avLst/>
          </a:prstGeom>
          <a:noFill/>
        </p:spPr>
        <p:txBody>
          <a:bodyPr wrap="square" rtlCol="0">
            <a:spAutoFit/>
          </a:bodyPr>
          <a:lstStyle/>
          <a:p>
            <a:pPr algn="just"/>
            <a:r>
              <a:rPr lang="vi-VN" sz="2600" b="0" i="0" dirty="0">
                <a:solidFill>
                  <a:srgbClr val="000000"/>
                </a:solidFill>
                <a:effectLst/>
                <a:latin typeface="Times New Roman" panose="02020603050405020304" pitchFamily="18" charset="0"/>
                <a:cs typeface="Times New Roman" panose="02020603050405020304" pitchFamily="18" charset="0"/>
              </a:rPr>
              <a:t>  Hè vừa qua, em được bố mẹ thưởng cho một chuyến đi chơi đến công viên nước Hồ Tây. Chuyến đi ấy đã để lại rất nhiều ấn tượng với em, đặc biệt là khu vui chơi giải trí với bao kỉ niệm tươi đẹp.</a:t>
            </a:r>
          </a:p>
          <a:p>
            <a:pPr algn="just"/>
            <a:r>
              <a:rPr lang="vi-VN" sz="2600" b="0" i="0" dirty="0">
                <a:solidFill>
                  <a:srgbClr val="000000"/>
                </a:solidFill>
                <a:effectLst/>
                <a:latin typeface="Times New Roman" panose="02020603050405020304" pitchFamily="18" charset="0"/>
                <a:cs typeface="Times New Roman" panose="02020603050405020304" pitchFamily="18" charset="0"/>
              </a:rPr>
              <a:t>    Công viên nước Hồ Tây nằm ở thủ đô Hà Nội, là một quần thể khu vui chơi giải trí khá rộng. Ngay khi mới bước vào, chiếc cổng đã khiến em vô cùng thích thú, nó là hình ảnh được mô phỏng lại từ những lâu đài trong chuyện cổ tích, bước qua đó, em như được đến với một thế giới thần kì với nhiều niềm vui đang chờ đợi phía trước.</a:t>
            </a:r>
          </a:p>
          <a:p>
            <a:br>
              <a:rPr lang="vi-VN" sz="2600" b="0" i="0" dirty="0">
                <a:solidFill>
                  <a:srgbClr val="000000"/>
                </a:solidFill>
                <a:effectLst/>
                <a:latin typeface="Times New Roman" panose="02020603050405020304" pitchFamily="18" charset="0"/>
                <a:cs typeface="Times New Roman" panose="02020603050405020304" pitchFamily="18" charset="0"/>
              </a:rPr>
            </a:br>
            <a:br>
              <a:rPr lang="vi-VN" sz="2600" b="0" i="0" dirty="0">
                <a:solidFill>
                  <a:srgbClr val="000000"/>
                </a:solidFill>
                <a:effectLst/>
                <a:latin typeface="Times New Roman" panose="02020603050405020304" pitchFamily="18" charset="0"/>
                <a:cs typeface="Times New Roman" panose="02020603050405020304" pitchFamily="18" charset="0"/>
              </a:rPr>
            </a:b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7147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077" y="519464"/>
              <a:ext cx="11019691"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 name="Picture 6">
            <a:extLst>
              <a:ext uri="{FF2B5EF4-FFF2-40B4-BE49-F238E27FC236}">
                <a16:creationId xmlns:a16="http://schemas.microsoft.com/office/drawing/2014/main" id="{FFA0E68E-EC77-BD57-1548-72FEFEA926A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677283" y="253564"/>
            <a:ext cx="5208494" cy="1068111"/>
          </a:xfrm>
          <a:prstGeom prst="rect">
            <a:avLst/>
          </a:prstGeom>
        </p:spPr>
      </p:pic>
      <p:sp>
        <p:nvSpPr>
          <p:cNvPr id="6" name="TextBox 5">
            <a:extLst>
              <a:ext uri="{FF2B5EF4-FFF2-40B4-BE49-F238E27FC236}">
                <a16:creationId xmlns:a16="http://schemas.microsoft.com/office/drawing/2014/main" id="{926E678D-133D-D3F2-6BD2-1AFA7B8E38C3}"/>
              </a:ext>
            </a:extLst>
          </p:cNvPr>
          <p:cNvSpPr txBox="1"/>
          <p:nvPr/>
        </p:nvSpPr>
        <p:spPr>
          <a:xfrm>
            <a:off x="2924543" y="253462"/>
            <a:ext cx="6338046" cy="1569660"/>
          </a:xfrm>
          <a:prstGeom prst="rect">
            <a:avLst/>
          </a:prstGeom>
          <a:noFill/>
        </p:spPr>
        <p:txBody>
          <a:bodyPr wrap="square">
            <a:spAutoFit/>
          </a:bodyPr>
          <a:lstStyle/>
          <a:p>
            <a:pPr algn="ctr"/>
            <a:r>
              <a:rPr lang="vi-VN" sz="3200" dirty="0">
                <a:ln w="0"/>
                <a:solidFill>
                  <a:srgbClr val="FF0000"/>
                </a:solidFill>
                <a:effectLst>
                  <a:outerShdw blurRad="38100" dist="19050" dir="2700000" algn="tl" rotWithShape="0">
                    <a:schemeClr val="dk1">
                      <a:alpha val="40000"/>
                    </a:schemeClr>
                  </a:outerShdw>
                </a:effectLst>
                <a:latin typeface="Bahnschrift SemiBold" panose="020B0502040204020203" pitchFamily="34" charset="0"/>
              </a:rPr>
              <a:t>  Tả một khu vui chơi giải trí</a:t>
            </a:r>
          </a:p>
          <a:p>
            <a:pPr algn="ctr"/>
            <a:r>
              <a:rPr lang="vi-VN" sz="3200" dirty="0">
                <a:ln w="0"/>
                <a:solidFill>
                  <a:srgbClr val="FF0000"/>
                </a:solidFill>
                <a:effectLst>
                  <a:outerShdw blurRad="38100" dist="19050" dir="2700000" algn="tl" rotWithShape="0">
                    <a:schemeClr val="dk1">
                      <a:alpha val="40000"/>
                    </a:schemeClr>
                  </a:outerShdw>
                </a:effectLst>
                <a:latin typeface="Bahnschrift SemiBold" panose="020B0502040204020203" pitchFamily="34" charset="0"/>
              </a:rPr>
              <a:t>mà em thích</a:t>
            </a:r>
          </a:p>
          <a:p>
            <a:pPr algn="ctr"/>
            <a:endParaRPr lang="en-US" sz="3200" dirty="0">
              <a:ln w="0"/>
              <a:solidFill>
                <a:srgbClr val="FF0000"/>
              </a:solidFill>
              <a:effectLst>
                <a:outerShdw blurRad="38100" dist="19050" dir="2700000" algn="tl" rotWithShape="0">
                  <a:schemeClr val="dk1">
                    <a:alpha val="40000"/>
                  </a:schemeClr>
                </a:outerShdw>
              </a:effectLst>
              <a:latin typeface="Bahnschrift SemiBold" panose="020B0502040204020203" pitchFamily="34" charset="0"/>
            </a:endParaRPr>
          </a:p>
        </p:txBody>
      </p:sp>
      <p:sp>
        <p:nvSpPr>
          <p:cNvPr id="3" name="TextBox 2">
            <a:extLst>
              <a:ext uri="{FF2B5EF4-FFF2-40B4-BE49-F238E27FC236}">
                <a16:creationId xmlns:a16="http://schemas.microsoft.com/office/drawing/2014/main" id="{C1BF53EF-9B18-D5AC-E23F-4A83E8EDA1B0}"/>
              </a:ext>
            </a:extLst>
          </p:cNvPr>
          <p:cNvSpPr txBox="1"/>
          <p:nvPr/>
        </p:nvSpPr>
        <p:spPr>
          <a:xfrm>
            <a:off x="1295593" y="1344516"/>
            <a:ext cx="9522658" cy="3939540"/>
          </a:xfrm>
          <a:prstGeom prst="rect">
            <a:avLst/>
          </a:prstGeom>
          <a:noFill/>
        </p:spPr>
        <p:txBody>
          <a:bodyPr wrap="square" rtlCol="0">
            <a:spAutoFit/>
          </a:bodyPr>
          <a:lstStyle/>
          <a:p>
            <a:pPr algn="just"/>
            <a:r>
              <a:rPr lang="vi-VN" sz="2500" b="0" i="0" dirty="0">
                <a:solidFill>
                  <a:srgbClr val="000000"/>
                </a:solidFill>
                <a:effectLst/>
                <a:latin typeface="Times New Roman" panose="02020603050405020304" pitchFamily="18" charset="0"/>
                <a:cs typeface="Times New Roman" panose="02020603050405020304" pitchFamily="18" charset="0"/>
              </a:rPr>
              <a:t>Mở ra trước mắt em là một không gian rộng lớn, đầy màu sắc với đủ mọi trò chơi độc đáo. Những âm thanh náo nhiệt của người người qua lại đông đúc hòa với âm thanh trò chơi càng khiến không khí trở nên sôi động. Công viên nước được chia thành nhiều khu, khu trò chơi và khu tắm . Ở khu trò chơi, em được đến với biết bao những thú vui đặc sắc. Từ cỗ xe ngựa xoay tròn rực rỡ ánh đèn, cốc xoay, vòng xoay khổng lồ, sừng sững trên cao,...đến những trò chơi mạo hiểm như tàu lượn hay nhà ma kinh dị thách thức lòng dũng cảm,...Tất cả đều vô cùng lí thú và kích thích. Em cùng gia đình đã chơi trò xe đụng, cả nhà đã có những khoảnh khắc vui vẻ vô cùng.</a:t>
            </a:r>
            <a:endParaRPr lang="en-US" sz="2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676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077" y="519464"/>
              <a:ext cx="11019691"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 name="Picture 6">
            <a:extLst>
              <a:ext uri="{FF2B5EF4-FFF2-40B4-BE49-F238E27FC236}">
                <a16:creationId xmlns:a16="http://schemas.microsoft.com/office/drawing/2014/main" id="{FFA0E68E-EC77-BD57-1548-72FEFEA926A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677283" y="253564"/>
            <a:ext cx="5208494" cy="1068111"/>
          </a:xfrm>
          <a:prstGeom prst="rect">
            <a:avLst/>
          </a:prstGeom>
        </p:spPr>
      </p:pic>
      <p:sp>
        <p:nvSpPr>
          <p:cNvPr id="6" name="TextBox 5">
            <a:extLst>
              <a:ext uri="{FF2B5EF4-FFF2-40B4-BE49-F238E27FC236}">
                <a16:creationId xmlns:a16="http://schemas.microsoft.com/office/drawing/2014/main" id="{926E678D-133D-D3F2-6BD2-1AFA7B8E38C3}"/>
              </a:ext>
            </a:extLst>
          </p:cNvPr>
          <p:cNvSpPr txBox="1"/>
          <p:nvPr/>
        </p:nvSpPr>
        <p:spPr>
          <a:xfrm>
            <a:off x="2924543" y="253462"/>
            <a:ext cx="6338046" cy="1569660"/>
          </a:xfrm>
          <a:prstGeom prst="rect">
            <a:avLst/>
          </a:prstGeom>
          <a:noFill/>
        </p:spPr>
        <p:txBody>
          <a:bodyPr wrap="square">
            <a:spAutoFit/>
          </a:bodyPr>
          <a:lstStyle/>
          <a:p>
            <a:pPr algn="ctr"/>
            <a:r>
              <a:rPr lang="vi-VN" sz="3200" dirty="0">
                <a:ln w="0"/>
                <a:solidFill>
                  <a:srgbClr val="FF0000"/>
                </a:solidFill>
                <a:effectLst>
                  <a:outerShdw blurRad="38100" dist="19050" dir="2700000" algn="tl" rotWithShape="0">
                    <a:schemeClr val="dk1">
                      <a:alpha val="40000"/>
                    </a:schemeClr>
                  </a:outerShdw>
                </a:effectLst>
                <a:latin typeface="Bahnschrift SemiBold" panose="020B0502040204020203" pitchFamily="34" charset="0"/>
              </a:rPr>
              <a:t>  Tả một khu vui chơi giải trí</a:t>
            </a:r>
          </a:p>
          <a:p>
            <a:pPr algn="ctr"/>
            <a:r>
              <a:rPr lang="vi-VN" sz="3200" dirty="0">
                <a:ln w="0"/>
                <a:solidFill>
                  <a:srgbClr val="FF0000"/>
                </a:solidFill>
                <a:effectLst>
                  <a:outerShdw blurRad="38100" dist="19050" dir="2700000" algn="tl" rotWithShape="0">
                    <a:schemeClr val="dk1">
                      <a:alpha val="40000"/>
                    </a:schemeClr>
                  </a:outerShdw>
                </a:effectLst>
                <a:latin typeface="Bahnschrift SemiBold" panose="020B0502040204020203" pitchFamily="34" charset="0"/>
              </a:rPr>
              <a:t>mà em thích</a:t>
            </a:r>
          </a:p>
          <a:p>
            <a:pPr algn="ctr"/>
            <a:endParaRPr lang="vi-VN" sz="3200" dirty="0">
              <a:ln w="0"/>
              <a:solidFill>
                <a:srgbClr val="FF0000"/>
              </a:solidFill>
              <a:effectLst>
                <a:outerShdw blurRad="38100" dist="19050" dir="2700000" algn="tl" rotWithShape="0">
                  <a:schemeClr val="dk1">
                    <a:alpha val="40000"/>
                  </a:schemeClr>
                </a:outerShdw>
              </a:effectLst>
              <a:latin typeface="Bahnschrift SemiBold" panose="020B0502040204020203" pitchFamily="34" charset="0"/>
            </a:endParaRPr>
          </a:p>
        </p:txBody>
      </p:sp>
      <p:sp>
        <p:nvSpPr>
          <p:cNvPr id="3" name="TextBox 2">
            <a:extLst>
              <a:ext uri="{FF2B5EF4-FFF2-40B4-BE49-F238E27FC236}">
                <a16:creationId xmlns:a16="http://schemas.microsoft.com/office/drawing/2014/main" id="{C1BF53EF-9B18-D5AC-E23F-4A83E8EDA1B0}"/>
              </a:ext>
            </a:extLst>
          </p:cNvPr>
          <p:cNvSpPr txBox="1"/>
          <p:nvPr/>
        </p:nvSpPr>
        <p:spPr>
          <a:xfrm>
            <a:off x="1332237" y="1515963"/>
            <a:ext cx="9522658" cy="4093428"/>
          </a:xfrm>
          <a:prstGeom prst="rect">
            <a:avLst/>
          </a:prstGeom>
          <a:noFill/>
        </p:spPr>
        <p:txBody>
          <a:bodyPr wrap="square" rtlCol="0">
            <a:spAutoFit/>
          </a:bodyPr>
          <a:lstStyle/>
          <a:p>
            <a:pPr algn="just"/>
            <a:r>
              <a:rPr lang="vi-VN" sz="2600" b="0" i="0" dirty="0">
                <a:solidFill>
                  <a:srgbClr val="000000"/>
                </a:solidFill>
                <a:effectLst/>
                <a:latin typeface="Times New Roman" panose="02020603050405020304" pitchFamily="18" charset="0"/>
                <a:cs typeface="Times New Roman" panose="02020603050405020304" pitchFamily="18" charset="0"/>
              </a:rPr>
              <a:t> Khu công viên nước hay chính là khu vực tắm luôn là nơi đông đúc và thu hút người qua lại nhất. Khu được chia làm nhiều bể, có bể cho người lớn, cho trẻ con với những độ sâu thích hợp. Bể nào bể nấy nước trong vắt, mát lạnh, những chiếc đu quay trên bể khiến cho những đứa trẻ bọn em cảm thấy thích thú. Tiếng nước chảy như thác, tiếng hò hét nhau, nô đùa rộn rã. Đặc biệt nhất vẫn là những ống trượt khổng lồ với độ cao khá lớn dành cho những người muốn trải nghiệm cảm giác mạnh từ trên cao. Những ống to nhỏ, dài ngoẵng, đan vào nhau như những con trăn khổng lồ.</a:t>
            </a:r>
          </a:p>
          <a:p>
            <a:pPr algn="just"/>
            <a:r>
              <a:rPr lang="vi-VN" sz="2600" b="0" i="0" dirty="0">
                <a:solidFill>
                  <a:srgbClr val="000000"/>
                </a:solidFill>
                <a:effectLst/>
                <a:latin typeface="Times New Roman" panose="02020603050405020304" pitchFamily="18" charset="0"/>
                <a:cs typeface="Times New Roman" panose="02020603050405020304" pitchFamily="18" charset="0"/>
              </a:rPr>
              <a:t>    </a:t>
            </a:r>
            <a:endParaRPr lang="en-US" sz="2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769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4868" y="-446016"/>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077" y="519464"/>
              <a:ext cx="11019691"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 name="Picture 6">
            <a:extLst>
              <a:ext uri="{FF2B5EF4-FFF2-40B4-BE49-F238E27FC236}">
                <a16:creationId xmlns:a16="http://schemas.microsoft.com/office/drawing/2014/main" id="{FFA0E68E-EC77-BD57-1548-72FEFEA926A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677283" y="253564"/>
            <a:ext cx="5208494" cy="1068111"/>
          </a:xfrm>
          <a:prstGeom prst="rect">
            <a:avLst/>
          </a:prstGeom>
        </p:spPr>
      </p:pic>
      <p:sp>
        <p:nvSpPr>
          <p:cNvPr id="6" name="TextBox 5">
            <a:extLst>
              <a:ext uri="{FF2B5EF4-FFF2-40B4-BE49-F238E27FC236}">
                <a16:creationId xmlns:a16="http://schemas.microsoft.com/office/drawing/2014/main" id="{926E678D-133D-D3F2-6BD2-1AFA7B8E38C3}"/>
              </a:ext>
            </a:extLst>
          </p:cNvPr>
          <p:cNvSpPr txBox="1"/>
          <p:nvPr/>
        </p:nvSpPr>
        <p:spPr>
          <a:xfrm>
            <a:off x="2924543" y="253462"/>
            <a:ext cx="6338046" cy="1569660"/>
          </a:xfrm>
          <a:prstGeom prst="rect">
            <a:avLst/>
          </a:prstGeom>
          <a:noFill/>
        </p:spPr>
        <p:txBody>
          <a:bodyPr wrap="square">
            <a:spAutoFit/>
          </a:bodyPr>
          <a:lstStyle/>
          <a:p>
            <a:pPr algn="ctr"/>
            <a:r>
              <a:rPr lang="vi-VN" sz="3200" dirty="0">
                <a:ln w="0"/>
                <a:solidFill>
                  <a:srgbClr val="FF0000"/>
                </a:solidFill>
                <a:effectLst>
                  <a:outerShdw blurRad="38100" dist="19050" dir="2700000" algn="tl" rotWithShape="0">
                    <a:schemeClr val="dk1">
                      <a:alpha val="40000"/>
                    </a:schemeClr>
                  </a:outerShdw>
                </a:effectLst>
                <a:latin typeface="Bahnschrift SemiBold" panose="020B0502040204020203" pitchFamily="34" charset="0"/>
              </a:rPr>
              <a:t> Tả một khu vui chơi giải trí</a:t>
            </a:r>
          </a:p>
          <a:p>
            <a:pPr algn="ctr"/>
            <a:r>
              <a:rPr lang="vi-VN" sz="3200" dirty="0">
                <a:ln w="0"/>
                <a:solidFill>
                  <a:srgbClr val="FF0000"/>
                </a:solidFill>
                <a:effectLst>
                  <a:outerShdw blurRad="38100" dist="19050" dir="2700000" algn="tl" rotWithShape="0">
                    <a:schemeClr val="dk1">
                      <a:alpha val="40000"/>
                    </a:schemeClr>
                  </a:outerShdw>
                </a:effectLst>
                <a:latin typeface="Bahnschrift SemiBold" panose="020B0502040204020203" pitchFamily="34" charset="0"/>
              </a:rPr>
              <a:t>mà em thích</a:t>
            </a:r>
          </a:p>
          <a:p>
            <a:pPr algn="ctr"/>
            <a:endParaRPr lang="en-US" sz="3200" dirty="0">
              <a:ln w="0"/>
              <a:solidFill>
                <a:srgbClr val="FF0000"/>
              </a:solidFill>
              <a:effectLst>
                <a:outerShdw blurRad="38100" dist="19050" dir="2700000" algn="tl" rotWithShape="0">
                  <a:schemeClr val="dk1">
                    <a:alpha val="40000"/>
                  </a:schemeClr>
                </a:outerShdw>
              </a:effectLst>
              <a:latin typeface="Bahnschrift SemiBold" panose="020B0502040204020203" pitchFamily="34" charset="0"/>
            </a:endParaRPr>
          </a:p>
        </p:txBody>
      </p:sp>
      <p:sp>
        <p:nvSpPr>
          <p:cNvPr id="3" name="TextBox 2">
            <a:extLst>
              <a:ext uri="{FF2B5EF4-FFF2-40B4-BE49-F238E27FC236}">
                <a16:creationId xmlns:a16="http://schemas.microsoft.com/office/drawing/2014/main" id="{C1BF53EF-9B18-D5AC-E23F-4A83E8EDA1B0}"/>
              </a:ext>
            </a:extLst>
          </p:cNvPr>
          <p:cNvSpPr txBox="1"/>
          <p:nvPr/>
        </p:nvSpPr>
        <p:spPr>
          <a:xfrm>
            <a:off x="1295593" y="1344516"/>
            <a:ext cx="9522658" cy="477054"/>
          </a:xfrm>
          <a:prstGeom prst="rect">
            <a:avLst/>
          </a:prstGeom>
          <a:noFill/>
        </p:spPr>
        <p:txBody>
          <a:bodyPr wrap="square" rtlCol="0">
            <a:spAutoFit/>
          </a:bodyPr>
          <a:lstStyle/>
          <a:p>
            <a:pPr algn="just"/>
            <a:r>
              <a:rPr lang="vi-VN" sz="2500" b="0" i="0" dirty="0">
                <a:solidFill>
                  <a:srgbClr val="000000"/>
                </a:solidFill>
                <a:effectLst/>
                <a:latin typeface="Times New Roman" panose="02020603050405020304" pitchFamily="18" charset="0"/>
                <a:cs typeface="Times New Roman" panose="02020603050405020304" pitchFamily="18" charset="0"/>
              </a:rPr>
              <a:t> </a:t>
            </a:r>
            <a:endParaRPr lang="en-US" sz="25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64C85AD-F407-E4A7-4C48-AB3A151B1B7F}"/>
              </a:ext>
            </a:extLst>
          </p:cNvPr>
          <p:cNvSpPr txBox="1"/>
          <p:nvPr/>
        </p:nvSpPr>
        <p:spPr>
          <a:xfrm>
            <a:off x="1295593" y="1336487"/>
            <a:ext cx="9546935" cy="4339650"/>
          </a:xfrm>
          <a:prstGeom prst="rect">
            <a:avLst/>
          </a:prstGeom>
          <a:noFill/>
        </p:spPr>
        <p:txBody>
          <a:bodyPr wrap="square">
            <a:spAutoFit/>
          </a:bodyPr>
          <a:lstStyle/>
          <a:p>
            <a:pPr algn="just"/>
            <a:r>
              <a:rPr lang="vi-VN" sz="2300" b="0" i="0" dirty="0">
                <a:solidFill>
                  <a:srgbClr val="000000"/>
                </a:solidFill>
                <a:effectLst/>
                <a:latin typeface="Times New Roman" panose="02020603050405020304" pitchFamily="18" charset="0"/>
                <a:cs typeface="Times New Roman" panose="02020603050405020304" pitchFamily="18" charset="0"/>
              </a:rPr>
              <a:t>Bên cạnh việc vui chơi, em còn được tham gia lễ hội âm nhạc vào buổi tối do công viên tổ chức, thưởng thức những tiết mục ca hát hay và đặc sắc, hòa mình vào bầu không khí náo nhiệt, tưng bừng. Ngoài ra, em cũng được thưởng thức những chiếc kem mát lạnh, những cốc nước ngọt, nước dừa thơm mát trong công viên. Đến tối muộn, gia đình em ra về sau một chuyến đi chơi nhiều niềm vui, tuy rất tiếc nuối nhưng trong em đã có được biết bao kỉ niệm đẹp về công viên ấy. Chuyến đi đã giúp em có một tinh thần thoải mái hơn, và có thể tận hưởng cái không khí náo nhiệt của mùa hè sôi động.</a:t>
            </a:r>
          </a:p>
          <a:p>
            <a:pPr algn="just"/>
            <a:r>
              <a:rPr lang="vi-VN" sz="2300" b="0" i="0" dirty="0">
                <a:solidFill>
                  <a:srgbClr val="000000"/>
                </a:solidFill>
                <a:effectLst/>
                <a:latin typeface="Times New Roman" panose="02020603050405020304" pitchFamily="18" charset="0"/>
                <a:cs typeface="Times New Roman" panose="02020603050405020304" pitchFamily="18" charset="0"/>
              </a:rPr>
              <a:t>  Công viên nước Hồ Tây luôn là một trong những khu vui chơi giải trí mà em yêu thích nhất. Em hy vọng sau này em sẽ có cơ hội được trở lại với khu vui chơi giải trí ấy để lại tiếp tục được tận hưởng cái không khí, không gian sôi nổi, tấp nập nơi đây.</a:t>
            </a:r>
            <a:endParaRPr lang="en-US" sz="2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571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691"/>
            <a:ext cx="12215464" cy="6871199"/>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49866" y="-1"/>
            <a:ext cx="8075929" cy="5504279"/>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37798">
            <a:off x="7676675" y="1579870"/>
            <a:ext cx="787224" cy="467414"/>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8096" y="-49981"/>
            <a:ext cx="7131981" cy="542814"/>
          </a:xfrm>
          <a:prstGeom prst="rect">
            <a:avLst/>
          </a:prstGeom>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9148" y="3266558"/>
            <a:ext cx="762091" cy="855236"/>
          </a:xfrm>
          <a:prstGeom prst="rect">
            <a:avLst/>
          </a:prstGeom>
        </p:spPr>
      </p:pic>
      <p:sp>
        <p:nvSpPr>
          <p:cNvPr id="20" name="文本框 19"/>
          <p:cNvSpPr txBox="1"/>
          <p:nvPr/>
        </p:nvSpPr>
        <p:spPr>
          <a:xfrm>
            <a:off x="3398712" y="1470665"/>
            <a:ext cx="5181096" cy="2862322"/>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vi-VN" altLang="zh-CN" sz="6000" b="1" dirty="0">
                <a:ln w="12700">
                  <a:solidFill>
                    <a:schemeClr val="accent5"/>
                  </a:solidFill>
                  <a:prstDash val="solid"/>
                </a:ln>
                <a:solidFill>
                  <a:schemeClr val="bg1"/>
                </a:solidFill>
                <a:effectLst>
                  <a:innerShdw blurRad="63500" dist="50800" dir="16200000">
                    <a:prstClr val="black">
                      <a:alpha val="50000"/>
                    </a:prstClr>
                  </a:innerShdw>
                </a:effectLst>
                <a:latin typeface="#9Slide03 Encode Sans Semi Cond" panose="00000506000000000000" pitchFamily="2" charset="0"/>
                <a:ea typeface="造字工房文研（非商用）常规体" pitchFamily="50" charset="-122"/>
              </a:rPr>
              <a:t>Em hãy viết bài hoàn chỉnh vào vở nhé !</a:t>
            </a:r>
            <a:endParaRPr lang="zh-CN" altLang="en-US" sz="6000" b="1" dirty="0">
              <a:ln w="12700">
                <a:solidFill>
                  <a:schemeClr val="accent5"/>
                </a:solidFill>
                <a:prstDash val="solid"/>
              </a:ln>
              <a:solidFill>
                <a:schemeClr val="bg1"/>
              </a:solidFill>
              <a:effectLst>
                <a:innerShdw blurRad="63500" dist="50800" dir="16200000">
                  <a:prstClr val="black">
                    <a:alpha val="50000"/>
                  </a:prstClr>
                </a:innerShdw>
              </a:effectLst>
              <a:latin typeface="#9Slide03 Encode Sans Semi Cond" panose="00000506000000000000" pitchFamily="2" charset="0"/>
              <a:ea typeface="造字工房文研（非商用）常规体" pitchFamily="50" charset="-122"/>
            </a:endParaRPr>
          </a:p>
        </p:txBody>
      </p:sp>
      <p:pic>
        <p:nvPicPr>
          <p:cNvPr id="2" name="图片 38">
            <a:extLst>
              <a:ext uri="{FF2B5EF4-FFF2-40B4-BE49-F238E27FC236}">
                <a16:creationId xmlns:a16="http://schemas.microsoft.com/office/drawing/2014/main" id="{4EF663F4-2C59-B370-4736-67F6D7F5AFA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4989" y="3002147"/>
            <a:ext cx="3712500" cy="3766040"/>
          </a:xfrm>
          <a:prstGeom prst="rect">
            <a:avLst/>
          </a:prstGeom>
        </p:spPr>
      </p:pic>
      <p:pic>
        <p:nvPicPr>
          <p:cNvPr id="10" name="Picture 12">
            <a:extLst>
              <a:ext uri="{FF2B5EF4-FFF2-40B4-BE49-F238E27FC236}">
                <a16:creationId xmlns:a16="http://schemas.microsoft.com/office/drawing/2014/main" id="{96D44C6D-2597-D719-2732-D8425992854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099176" y="5352685"/>
            <a:ext cx="2937835" cy="1415502"/>
          </a:xfrm>
          <a:prstGeom prst="rect">
            <a:avLst/>
          </a:prstGeom>
        </p:spPr>
      </p:pic>
      <p:pic>
        <p:nvPicPr>
          <p:cNvPr id="11" name="Picture 9">
            <a:extLst>
              <a:ext uri="{FF2B5EF4-FFF2-40B4-BE49-F238E27FC236}">
                <a16:creationId xmlns:a16="http://schemas.microsoft.com/office/drawing/2014/main" id="{D580918F-CE25-3BD8-64EA-84963F33435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199097" y="33620"/>
            <a:ext cx="2027087" cy="2229796"/>
          </a:xfrm>
          <a:prstGeom prst="rect">
            <a:avLst/>
          </a:prstGeom>
        </p:spPr>
      </p:pic>
      <p:pic>
        <p:nvPicPr>
          <p:cNvPr id="22" name="Picture 13">
            <a:extLst>
              <a:ext uri="{FF2B5EF4-FFF2-40B4-BE49-F238E27FC236}">
                <a16:creationId xmlns:a16="http://schemas.microsoft.com/office/drawing/2014/main" id="{AD944BEB-55E1-084A-3C60-C9C63EF93C5D}"/>
              </a:ext>
            </a:extLst>
          </p:cNvPr>
          <p:cNvPicPr>
            <a:picLocks noChangeAspect="1"/>
          </p:cNvPicPr>
          <p:nvPr/>
        </p:nvPicPr>
        <p:blipFill>
          <a:blip r:embed="rId14"/>
          <a:srcRect/>
          <a:stretch>
            <a:fillRect/>
          </a:stretch>
        </p:blipFill>
        <p:spPr>
          <a:xfrm>
            <a:off x="4541373" y="5519127"/>
            <a:ext cx="1341358" cy="1334532"/>
          </a:xfrm>
          <a:prstGeom prst="rect">
            <a:avLst/>
          </a:prstGeom>
        </p:spPr>
      </p:pic>
      <p:pic>
        <p:nvPicPr>
          <p:cNvPr id="23" name="Picture 13">
            <a:extLst>
              <a:ext uri="{FF2B5EF4-FFF2-40B4-BE49-F238E27FC236}">
                <a16:creationId xmlns:a16="http://schemas.microsoft.com/office/drawing/2014/main" id="{01361F27-ADB4-A0D6-22E8-43603600F5E5}"/>
              </a:ext>
            </a:extLst>
          </p:cNvPr>
          <p:cNvPicPr>
            <a:picLocks noChangeAspect="1"/>
          </p:cNvPicPr>
          <p:nvPr/>
        </p:nvPicPr>
        <p:blipFill>
          <a:blip r:embed="rId14"/>
          <a:srcRect/>
          <a:stretch>
            <a:fillRect/>
          </a:stretch>
        </p:blipFill>
        <p:spPr>
          <a:xfrm>
            <a:off x="7406812" y="5567597"/>
            <a:ext cx="1341358" cy="1334532"/>
          </a:xfrm>
          <a:prstGeom prst="rect">
            <a:avLst/>
          </a:prstGeom>
        </p:spPr>
      </p:pic>
      <p:pic>
        <p:nvPicPr>
          <p:cNvPr id="24" name="Picture 13">
            <a:extLst>
              <a:ext uri="{FF2B5EF4-FFF2-40B4-BE49-F238E27FC236}">
                <a16:creationId xmlns:a16="http://schemas.microsoft.com/office/drawing/2014/main" id="{0E3993E6-6C6B-82DB-7DDD-9D52E85934D9}"/>
              </a:ext>
            </a:extLst>
          </p:cNvPr>
          <p:cNvPicPr>
            <a:picLocks noChangeAspect="1"/>
          </p:cNvPicPr>
          <p:nvPr/>
        </p:nvPicPr>
        <p:blipFill>
          <a:blip r:embed="rId14"/>
          <a:srcRect/>
          <a:stretch>
            <a:fillRect/>
          </a:stretch>
        </p:blipFill>
        <p:spPr>
          <a:xfrm>
            <a:off x="6143439" y="5147578"/>
            <a:ext cx="1341358" cy="1334532"/>
          </a:xfrm>
          <a:prstGeom prst="rect">
            <a:avLst/>
          </a:prstGeom>
        </p:spPr>
      </p:pic>
    </p:spTree>
    <p:extLst>
      <p:ext uri="{BB962C8B-B14F-4D97-AF65-F5344CB8AC3E}">
        <p14:creationId xmlns:p14="http://schemas.microsoft.com/office/powerpoint/2010/main" val="27873604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1000"/>
                                  </p:stCondLst>
                                  <p:childTnLst>
                                    <p:set>
                                      <p:cBhvr>
                                        <p:cTn id="6" dur="1" fill="hold">
                                          <p:stCondLst>
                                            <p:cond delay="0"/>
                                          </p:stCondLst>
                                        </p:cTn>
                                        <p:tgtEl>
                                          <p:spTgt spid="20"/>
                                        </p:tgtEl>
                                        <p:attrNameLst>
                                          <p:attrName>style.visibility</p:attrName>
                                        </p:attrNameLst>
                                      </p:cBhvr>
                                      <p:to>
                                        <p:strVal val="visible"/>
                                      </p:to>
                                    </p:set>
                                    <p:animScale>
                                      <p:cBhvr>
                                        <p:cTn id="7" dur="1000" decel="50000" fill="hold">
                                          <p:stCondLst>
                                            <p:cond delay="0"/>
                                          </p:stCondLst>
                                        </p:cTn>
                                        <p:tgtEl>
                                          <p:spTgt spid="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0"/>
                                        </p:tgtEl>
                                        <p:attrNameLst>
                                          <p:attrName>ppt_x</p:attrName>
                                          <p:attrName>ppt_y</p:attrName>
                                        </p:attrNameLst>
                                      </p:cBhvr>
                                    </p:animMotion>
                                    <p:animEffect transition="in" filter="fade">
                                      <p:cBhvr>
                                        <p:cTn id="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17">
            <a:extLst>
              <a:ext uri="{FF2B5EF4-FFF2-40B4-BE49-F238E27FC236}">
                <a16:creationId xmlns:a16="http://schemas.microsoft.com/office/drawing/2014/main" id="{475439FD-1BCA-F0BB-C562-0589983B98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16940" r="8478"/>
          <a:stretch>
            <a:fillRect/>
          </a:stretch>
        </p:blipFill>
        <p:spPr>
          <a:xfrm>
            <a:off x="0" y="5225702"/>
            <a:ext cx="12329121" cy="1647706"/>
          </a:xfrm>
          <a:prstGeom prst="rect">
            <a:avLst/>
          </a:prstGeom>
        </p:spPr>
      </p:pic>
      <p:pic>
        <p:nvPicPr>
          <p:cNvPr id="39" name="Picture 4">
            <a:extLst>
              <a:ext uri="{FF2B5EF4-FFF2-40B4-BE49-F238E27FC236}">
                <a16:creationId xmlns:a16="http://schemas.microsoft.com/office/drawing/2014/main" id="{BE759ACF-E217-D470-D2D5-8D07361ADD5A}"/>
              </a:ext>
            </a:extLst>
          </p:cNvPr>
          <p:cNvPicPr>
            <a:picLocks noChangeAspect="1"/>
          </p:cNvPicPr>
          <p:nvPr/>
        </p:nvPicPr>
        <p:blipFill>
          <a:blip r:embed="rId5"/>
          <a:srcRect/>
          <a:stretch>
            <a:fillRect/>
          </a:stretch>
        </p:blipFill>
        <p:spPr>
          <a:xfrm>
            <a:off x="722531" y="4428408"/>
            <a:ext cx="1712194" cy="1821483"/>
          </a:xfrm>
          <a:prstGeom prst="rect">
            <a:avLst/>
          </a:prstGeom>
        </p:spPr>
      </p:pic>
      <p:pic>
        <p:nvPicPr>
          <p:cNvPr id="31" name="Picture 21">
            <a:extLst>
              <a:ext uri="{FF2B5EF4-FFF2-40B4-BE49-F238E27FC236}">
                <a16:creationId xmlns:a16="http://schemas.microsoft.com/office/drawing/2014/main" id="{322F4C3D-0D1F-DB7E-C6C9-F6AD5A32231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846412" y="5872899"/>
            <a:ext cx="1278225" cy="983071"/>
          </a:xfrm>
          <a:prstGeom prst="rect">
            <a:avLst/>
          </a:prstGeom>
        </p:spPr>
      </p:pic>
      <p:pic>
        <p:nvPicPr>
          <p:cNvPr id="28" name="图片 97">
            <a:extLst>
              <a:ext uri="{FF2B5EF4-FFF2-40B4-BE49-F238E27FC236}">
                <a16:creationId xmlns:a16="http://schemas.microsoft.com/office/drawing/2014/main" id="{1385977C-8AE7-2BF1-DB30-60616F1DDE0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35668" y="2983346"/>
            <a:ext cx="2693453" cy="3948545"/>
          </a:xfrm>
          <a:prstGeom prst="rect">
            <a:avLst/>
          </a:prstGeom>
        </p:spPr>
      </p:pic>
      <p:pic>
        <p:nvPicPr>
          <p:cNvPr id="29" name="Picture 21">
            <a:extLst>
              <a:ext uri="{FF2B5EF4-FFF2-40B4-BE49-F238E27FC236}">
                <a16:creationId xmlns:a16="http://schemas.microsoft.com/office/drawing/2014/main" id="{8415861C-3A15-F6BF-AD35-EFA0C56BCAD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289962" y="5874929"/>
            <a:ext cx="1278225" cy="983071"/>
          </a:xfrm>
          <a:prstGeom prst="rect">
            <a:avLst/>
          </a:prstGeom>
        </p:spPr>
      </p:pic>
      <p:pic>
        <p:nvPicPr>
          <p:cNvPr id="30" name="Picture 21">
            <a:extLst>
              <a:ext uri="{FF2B5EF4-FFF2-40B4-BE49-F238E27FC236}">
                <a16:creationId xmlns:a16="http://schemas.microsoft.com/office/drawing/2014/main" id="{23F528A2-8DBB-3944-AA33-91EE499FBCC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568187" y="5890337"/>
            <a:ext cx="1278225" cy="983071"/>
          </a:xfrm>
          <a:prstGeom prst="rect">
            <a:avLst/>
          </a:prstGeom>
        </p:spPr>
      </p:pic>
      <p:pic>
        <p:nvPicPr>
          <p:cNvPr id="32" name="Picture 21">
            <a:extLst>
              <a:ext uri="{FF2B5EF4-FFF2-40B4-BE49-F238E27FC236}">
                <a16:creationId xmlns:a16="http://schemas.microsoft.com/office/drawing/2014/main" id="{79A73199-B792-4627-0B56-CD88E9376A8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011737" y="5882633"/>
            <a:ext cx="1278225" cy="983071"/>
          </a:xfrm>
          <a:prstGeom prst="rect">
            <a:avLst/>
          </a:prstGeom>
        </p:spPr>
      </p:pic>
      <p:pic>
        <p:nvPicPr>
          <p:cNvPr id="47" name="Picture 3">
            <a:extLst>
              <a:ext uri="{FF2B5EF4-FFF2-40B4-BE49-F238E27FC236}">
                <a16:creationId xmlns:a16="http://schemas.microsoft.com/office/drawing/2014/main" id="{4F9076D8-F663-A0B6-A7F2-0B1C70FB36D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5813374" y="3729631"/>
            <a:ext cx="4483047" cy="797545"/>
          </a:xfrm>
          <a:prstGeom prst="rect">
            <a:avLst/>
          </a:prstGeom>
        </p:spPr>
      </p:pic>
      <p:pic>
        <p:nvPicPr>
          <p:cNvPr id="33" name="Picture 17">
            <a:extLst>
              <a:ext uri="{FF2B5EF4-FFF2-40B4-BE49-F238E27FC236}">
                <a16:creationId xmlns:a16="http://schemas.microsoft.com/office/drawing/2014/main" id="{3062B454-FA9F-F7E1-7C63-F719DC206D32}"/>
              </a:ext>
            </a:extLst>
          </p:cNvPr>
          <p:cNvPicPr>
            <a:picLocks noChangeAspect="1"/>
          </p:cNvPicPr>
          <p:nvPr/>
        </p:nvPicPr>
        <p:blipFill>
          <a:blip r:embed="rId11"/>
          <a:srcRect/>
          <a:stretch>
            <a:fillRect/>
          </a:stretch>
        </p:blipFill>
        <p:spPr>
          <a:xfrm>
            <a:off x="9808253" y="342399"/>
            <a:ext cx="1689906" cy="885089"/>
          </a:xfrm>
          <a:prstGeom prst="rect">
            <a:avLst/>
          </a:prstGeom>
        </p:spPr>
      </p:pic>
      <p:pic>
        <p:nvPicPr>
          <p:cNvPr id="34" name="Picture 17">
            <a:extLst>
              <a:ext uri="{FF2B5EF4-FFF2-40B4-BE49-F238E27FC236}">
                <a16:creationId xmlns:a16="http://schemas.microsoft.com/office/drawing/2014/main" id="{A693384F-FC42-7F5E-4611-ABEF0E09EDBB}"/>
              </a:ext>
            </a:extLst>
          </p:cNvPr>
          <p:cNvPicPr>
            <a:picLocks noChangeAspect="1"/>
          </p:cNvPicPr>
          <p:nvPr/>
        </p:nvPicPr>
        <p:blipFill>
          <a:blip r:embed="rId11"/>
          <a:srcRect/>
          <a:stretch>
            <a:fillRect/>
          </a:stretch>
        </p:blipFill>
        <p:spPr>
          <a:xfrm>
            <a:off x="142045" y="204555"/>
            <a:ext cx="1689906" cy="885089"/>
          </a:xfrm>
          <a:prstGeom prst="rect">
            <a:avLst/>
          </a:prstGeom>
        </p:spPr>
      </p:pic>
      <p:pic>
        <p:nvPicPr>
          <p:cNvPr id="35" name="Picture 30">
            <a:extLst>
              <a:ext uri="{FF2B5EF4-FFF2-40B4-BE49-F238E27FC236}">
                <a16:creationId xmlns:a16="http://schemas.microsoft.com/office/drawing/2014/main" id="{501A8DED-01D2-5EDE-9122-73C57403F29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4801940" y="342399"/>
            <a:ext cx="1411425" cy="549173"/>
          </a:xfrm>
          <a:prstGeom prst="rect">
            <a:avLst/>
          </a:prstGeom>
        </p:spPr>
      </p:pic>
      <p:pic>
        <p:nvPicPr>
          <p:cNvPr id="36" name="Picture 30">
            <a:extLst>
              <a:ext uri="{FF2B5EF4-FFF2-40B4-BE49-F238E27FC236}">
                <a16:creationId xmlns:a16="http://schemas.microsoft.com/office/drawing/2014/main" id="{99BB1A8A-40B3-265A-8E23-AE4979DF5DC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054900" y="476143"/>
            <a:ext cx="791512" cy="307970"/>
          </a:xfrm>
          <a:prstGeom prst="rect">
            <a:avLst/>
          </a:prstGeom>
        </p:spPr>
      </p:pic>
      <p:pic>
        <p:nvPicPr>
          <p:cNvPr id="38" name="Picture 18">
            <a:extLst>
              <a:ext uri="{FF2B5EF4-FFF2-40B4-BE49-F238E27FC236}">
                <a16:creationId xmlns:a16="http://schemas.microsoft.com/office/drawing/2014/main" id="{129F1AEA-97BA-6A23-6296-136DF6FD740C}"/>
              </a:ext>
            </a:extLst>
          </p:cNvPr>
          <p:cNvPicPr>
            <a:picLocks noChangeAspect="1"/>
          </p:cNvPicPr>
          <p:nvPr/>
        </p:nvPicPr>
        <p:blipFill>
          <a:blip r:embed="rId14"/>
          <a:srcRect/>
          <a:stretch>
            <a:fillRect/>
          </a:stretch>
        </p:blipFill>
        <p:spPr>
          <a:xfrm>
            <a:off x="104495" y="3658496"/>
            <a:ext cx="4117986" cy="3361306"/>
          </a:xfrm>
          <a:prstGeom prst="rect">
            <a:avLst/>
          </a:prstGeom>
        </p:spPr>
      </p:pic>
      <p:pic>
        <p:nvPicPr>
          <p:cNvPr id="40" name="Picture 9">
            <a:extLst>
              <a:ext uri="{FF2B5EF4-FFF2-40B4-BE49-F238E27FC236}">
                <a16:creationId xmlns:a16="http://schemas.microsoft.com/office/drawing/2014/main" id="{16B4AFD4-5E4E-6F2F-557B-347C4F99366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848704" y="5907116"/>
            <a:ext cx="375277" cy="371183"/>
          </a:xfrm>
          <a:prstGeom prst="rect">
            <a:avLst/>
          </a:prstGeom>
        </p:spPr>
      </p:pic>
      <p:pic>
        <p:nvPicPr>
          <p:cNvPr id="41" name="Picture 9">
            <a:extLst>
              <a:ext uri="{FF2B5EF4-FFF2-40B4-BE49-F238E27FC236}">
                <a16:creationId xmlns:a16="http://schemas.microsoft.com/office/drawing/2014/main" id="{13E5C191-30AD-B74B-FA60-EE0AAFBA4DA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185900">
            <a:off x="4083541" y="6165654"/>
            <a:ext cx="375277" cy="371183"/>
          </a:xfrm>
          <a:prstGeom prst="rect">
            <a:avLst/>
          </a:prstGeom>
        </p:spPr>
      </p:pic>
      <p:pic>
        <p:nvPicPr>
          <p:cNvPr id="42" name="Picture 12">
            <a:extLst>
              <a:ext uri="{FF2B5EF4-FFF2-40B4-BE49-F238E27FC236}">
                <a16:creationId xmlns:a16="http://schemas.microsoft.com/office/drawing/2014/main" id="{6FE37385-110A-04CD-7953-F12498D200A8}"/>
              </a:ext>
            </a:extLst>
          </p:cNvPr>
          <p:cNvPicPr>
            <a:picLocks noChangeAspect="1"/>
          </p:cNvPicPr>
          <p:nvPr/>
        </p:nvPicPr>
        <p:blipFill>
          <a:blip r:embed="rId17"/>
          <a:srcRect/>
          <a:stretch>
            <a:fillRect/>
          </a:stretch>
        </p:blipFill>
        <p:spPr>
          <a:xfrm>
            <a:off x="852914" y="0"/>
            <a:ext cx="3991579" cy="3361306"/>
          </a:xfrm>
          <a:prstGeom prst="rect">
            <a:avLst/>
          </a:prstGeom>
        </p:spPr>
      </p:pic>
      <p:sp>
        <p:nvSpPr>
          <p:cNvPr id="43" name="TextBox 42">
            <a:extLst>
              <a:ext uri="{FF2B5EF4-FFF2-40B4-BE49-F238E27FC236}">
                <a16:creationId xmlns:a16="http://schemas.microsoft.com/office/drawing/2014/main" id="{6F5EB532-9D56-979D-A56F-A83667B37BB6}"/>
              </a:ext>
            </a:extLst>
          </p:cNvPr>
          <p:cNvSpPr txBox="1"/>
          <p:nvPr/>
        </p:nvSpPr>
        <p:spPr>
          <a:xfrm>
            <a:off x="1265542" y="1445402"/>
            <a:ext cx="3166321" cy="1446550"/>
          </a:xfrm>
          <a:prstGeom prst="rect">
            <a:avLst/>
          </a:prstGeom>
          <a:noFill/>
        </p:spPr>
        <p:txBody>
          <a:bodyPr wrap="square" rtlCol="0">
            <a:spAutoFit/>
          </a:bodyPr>
          <a:lstStyle/>
          <a:p>
            <a:pPr algn="ctr"/>
            <a:r>
              <a:rPr lang="vi-VN" sz="4400" dirty="0">
                <a:latin typeface="Bahnschrift SemiBold" panose="020B0502040204020203" pitchFamily="34" charset="0"/>
              </a:rPr>
              <a:t>Trình tự bài văn tả cảnh</a:t>
            </a:r>
            <a:endParaRPr lang="en-US" sz="4400" dirty="0">
              <a:latin typeface="Bahnschrift SemiBold" panose="020B0502040204020203" pitchFamily="34" charset="0"/>
            </a:endParaRPr>
          </a:p>
        </p:txBody>
      </p:sp>
      <p:pic>
        <p:nvPicPr>
          <p:cNvPr id="45" name="Picture 3">
            <a:extLst>
              <a:ext uri="{FF2B5EF4-FFF2-40B4-BE49-F238E27FC236}">
                <a16:creationId xmlns:a16="http://schemas.microsoft.com/office/drawing/2014/main" id="{CFDB39BD-6C05-584C-6715-889F98BF285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5773280" y="1280879"/>
            <a:ext cx="4563239" cy="911196"/>
          </a:xfrm>
          <a:prstGeom prst="rect">
            <a:avLst/>
          </a:prstGeom>
        </p:spPr>
      </p:pic>
      <p:pic>
        <p:nvPicPr>
          <p:cNvPr id="46" name="Picture 3">
            <a:extLst>
              <a:ext uri="{FF2B5EF4-FFF2-40B4-BE49-F238E27FC236}">
                <a16:creationId xmlns:a16="http://schemas.microsoft.com/office/drawing/2014/main" id="{9939A8FB-4634-4B5D-2662-983584A5FE9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0800000">
            <a:off x="5813375" y="2517804"/>
            <a:ext cx="4483048" cy="911196"/>
          </a:xfrm>
          <a:prstGeom prst="rect">
            <a:avLst/>
          </a:prstGeom>
        </p:spPr>
      </p:pic>
      <p:sp>
        <p:nvSpPr>
          <p:cNvPr id="48" name="TextBox 47">
            <a:extLst>
              <a:ext uri="{FF2B5EF4-FFF2-40B4-BE49-F238E27FC236}">
                <a16:creationId xmlns:a16="http://schemas.microsoft.com/office/drawing/2014/main" id="{AEBD5A37-26EA-CA29-373D-38B0EDAE2831}"/>
              </a:ext>
            </a:extLst>
          </p:cNvPr>
          <p:cNvSpPr txBox="1"/>
          <p:nvPr/>
        </p:nvSpPr>
        <p:spPr>
          <a:xfrm>
            <a:off x="6195691" y="1260461"/>
            <a:ext cx="4140828" cy="954107"/>
          </a:xfrm>
          <a:prstGeom prst="rect">
            <a:avLst/>
          </a:prstGeom>
          <a:noFill/>
        </p:spPr>
        <p:txBody>
          <a:bodyPr wrap="square" rtlCol="0">
            <a:spAutoFit/>
          </a:bodyPr>
          <a:lstStyle/>
          <a:p>
            <a:pPr algn="ctr"/>
            <a:r>
              <a:rPr lang="vi-VN" sz="2800" dirty="0">
                <a:latin typeface="Bahnschrift SemiBold" panose="020B0502040204020203" pitchFamily="34" charset="0"/>
              </a:rPr>
              <a:t>Xác định rõ yêu cầu </a:t>
            </a:r>
          </a:p>
          <a:p>
            <a:pPr algn="ctr"/>
            <a:r>
              <a:rPr lang="vi-VN" sz="2800" dirty="0">
                <a:latin typeface="Bahnschrift SemiBold" panose="020B0502040204020203" pitchFamily="34" charset="0"/>
              </a:rPr>
              <a:t>đề bài</a:t>
            </a:r>
            <a:endParaRPr lang="en-US" sz="2800" dirty="0">
              <a:latin typeface="Bahnschrift SemiBold" panose="020B0502040204020203" pitchFamily="34" charset="0"/>
            </a:endParaRPr>
          </a:p>
        </p:txBody>
      </p:sp>
      <p:sp>
        <p:nvSpPr>
          <p:cNvPr id="49" name="TextBox 48">
            <a:extLst>
              <a:ext uri="{FF2B5EF4-FFF2-40B4-BE49-F238E27FC236}">
                <a16:creationId xmlns:a16="http://schemas.microsoft.com/office/drawing/2014/main" id="{A15855B3-9E4F-E215-42A0-A3A1504544E0}"/>
              </a:ext>
            </a:extLst>
          </p:cNvPr>
          <p:cNvSpPr txBox="1"/>
          <p:nvPr/>
        </p:nvSpPr>
        <p:spPr>
          <a:xfrm>
            <a:off x="6164560" y="2721736"/>
            <a:ext cx="4140828" cy="523220"/>
          </a:xfrm>
          <a:prstGeom prst="rect">
            <a:avLst/>
          </a:prstGeom>
          <a:noFill/>
        </p:spPr>
        <p:txBody>
          <a:bodyPr wrap="square" rtlCol="0">
            <a:spAutoFit/>
          </a:bodyPr>
          <a:lstStyle/>
          <a:p>
            <a:pPr algn="ctr"/>
            <a:r>
              <a:rPr lang="vi-VN" sz="2800" dirty="0">
                <a:latin typeface="Bahnschrift SemiBold" panose="020B0502040204020203" pitchFamily="34" charset="0"/>
              </a:rPr>
              <a:t>Viết ý và lập dàn ý</a:t>
            </a:r>
            <a:endParaRPr lang="en-US" sz="2800" dirty="0">
              <a:latin typeface="Bahnschrift SemiBold" panose="020B0502040204020203" pitchFamily="34" charset="0"/>
            </a:endParaRPr>
          </a:p>
        </p:txBody>
      </p:sp>
      <p:sp>
        <p:nvSpPr>
          <p:cNvPr id="50" name="TextBox 49">
            <a:extLst>
              <a:ext uri="{FF2B5EF4-FFF2-40B4-BE49-F238E27FC236}">
                <a16:creationId xmlns:a16="http://schemas.microsoft.com/office/drawing/2014/main" id="{A1888543-35B6-E6BC-C0CB-8D43FD7FE91F}"/>
              </a:ext>
            </a:extLst>
          </p:cNvPr>
          <p:cNvSpPr txBox="1"/>
          <p:nvPr/>
        </p:nvSpPr>
        <p:spPr>
          <a:xfrm>
            <a:off x="6164560" y="3905851"/>
            <a:ext cx="4140828" cy="523220"/>
          </a:xfrm>
          <a:prstGeom prst="rect">
            <a:avLst/>
          </a:prstGeom>
          <a:noFill/>
        </p:spPr>
        <p:txBody>
          <a:bodyPr wrap="square" rtlCol="0">
            <a:spAutoFit/>
          </a:bodyPr>
          <a:lstStyle/>
          <a:p>
            <a:pPr algn="ctr"/>
            <a:r>
              <a:rPr lang="vi-VN" sz="2800" dirty="0">
                <a:latin typeface="Bahnschrift SemiBold" panose="020B0502040204020203" pitchFamily="34" charset="0"/>
              </a:rPr>
              <a:t>Viết bài</a:t>
            </a:r>
            <a:endParaRPr lang="en-US" sz="2800" dirty="0">
              <a:latin typeface="Bahnschrift SemiBold" panose="020B0502040204020203" pitchFamily="34" charset="0"/>
            </a:endParaRPr>
          </a:p>
        </p:txBody>
      </p:sp>
      <p:sp>
        <p:nvSpPr>
          <p:cNvPr id="52" name="任意多边形 2">
            <a:extLst>
              <a:ext uri="{FF2B5EF4-FFF2-40B4-BE49-F238E27FC236}">
                <a16:creationId xmlns:a16="http://schemas.microsoft.com/office/drawing/2014/main" id="{EAE34F8E-DAC6-4A45-2B48-047987011765}"/>
              </a:ext>
            </a:extLst>
          </p:cNvPr>
          <p:cNvSpPr/>
          <p:nvPr/>
        </p:nvSpPr>
        <p:spPr>
          <a:xfrm>
            <a:off x="5693146" y="1293547"/>
            <a:ext cx="942828" cy="911196"/>
          </a:xfrm>
          <a:custGeom>
            <a:avLst/>
            <a:gdLst>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17655 h 1120314"/>
              <a:gd name="connsiteX1" fmla="*/ 0 w 1059628"/>
              <a:gd name="connsiteY1" fmla="*/ 313491 h 1120314"/>
              <a:gd name="connsiteX2" fmla="*/ 16137 w 1059628"/>
              <a:gd name="connsiteY2" fmla="*/ 824479 h 1120314"/>
              <a:gd name="connsiteX3" fmla="*/ 392654 w 1059628"/>
              <a:gd name="connsiteY3" fmla="*/ 1120314 h 1120314"/>
              <a:gd name="connsiteX4" fmla="*/ 935915 w 1059628"/>
              <a:gd name="connsiteY4" fmla="*/ 905161 h 1120314"/>
              <a:gd name="connsiteX5" fmla="*/ 1059628 w 1059628"/>
              <a:gd name="connsiteY5" fmla="*/ 410309 h 1120314"/>
              <a:gd name="connsiteX6" fmla="*/ 962810 w 1059628"/>
              <a:gd name="connsiteY6" fmla="*/ 189778 h 1120314"/>
              <a:gd name="connsiteX7" fmla="*/ 650838 w 1059628"/>
              <a:gd name="connsiteY7" fmla="*/ 12277 h 1120314"/>
              <a:gd name="connsiteX8" fmla="*/ 365760 w 1059628"/>
              <a:gd name="connsiteY8" fmla="*/ 17655 h 1120314"/>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403412 w 1059628"/>
              <a:gd name="connsiteY0" fmla="*/ 0 h 1124175"/>
              <a:gd name="connsiteX1" fmla="*/ 0 w 1059628"/>
              <a:gd name="connsiteY1" fmla="*/ 317352 h 1124175"/>
              <a:gd name="connsiteX2" fmla="*/ 16137 w 1059628"/>
              <a:gd name="connsiteY2" fmla="*/ 828340 h 1124175"/>
              <a:gd name="connsiteX3" fmla="*/ 392654 w 1059628"/>
              <a:gd name="connsiteY3" fmla="*/ 1124175 h 1124175"/>
              <a:gd name="connsiteX4" fmla="*/ 935915 w 1059628"/>
              <a:gd name="connsiteY4" fmla="*/ 909022 h 1124175"/>
              <a:gd name="connsiteX5" fmla="*/ 1059628 w 1059628"/>
              <a:gd name="connsiteY5" fmla="*/ 414170 h 1124175"/>
              <a:gd name="connsiteX6" fmla="*/ 962810 w 1059628"/>
              <a:gd name="connsiteY6" fmla="*/ 193639 h 1124175"/>
              <a:gd name="connsiteX7" fmla="*/ 650838 w 1059628"/>
              <a:gd name="connsiteY7" fmla="*/ 16138 h 1124175"/>
              <a:gd name="connsiteX8" fmla="*/ 403412 w 1059628"/>
              <a:gd name="connsiteY8" fmla="*/ 0 h 1124175"/>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101589"/>
              <a:gd name="connsiteY0" fmla="*/ 10756 h 1134931"/>
              <a:gd name="connsiteX1" fmla="*/ 0 w 1101589"/>
              <a:gd name="connsiteY1" fmla="*/ 328108 h 1134931"/>
              <a:gd name="connsiteX2" fmla="*/ 16137 w 1101589"/>
              <a:gd name="connsiteY2" fmla="*/ 839096 h 1134931"/>
              <a:gd name="connsiteX3" fmla="*/ 392654 w 1101589"/>
              <a:gd name="connsiteY3" fmla="*/ 1134931 h 1134931"/>
              <a:gd name="connsiteX4" fmla="*/ 935915 w 1101589"/>
              <a:gd name="connsiteY4" fmla="*/ 919778 h 1134931"/>
              <a:gd name="connsiteX5" fmla="*/ 1059628 w 1101589"/>
              <a:gd name="connsiteY5" fmla="*/ 424926 h 1134931"/>
              <a:gd name="connsiteX6" fmla="*/ 978947 w 1101589"/>
              <a:gd name="connsiteY6" fmla="*/ 209774 h 1134931"/>
              <a:gd name="connsiteX7" fmla="*/ 731520 w 1101589"/>
              <a:gd name="connsiteY7" fmla="*/ 0 h 1134931"/>
              <a:gd name="connsiteX8" fmla="*/ 457201 w 1101589"/>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18920"/>
              <a:gd name="connsiteY0" fmla="*/ 10756 h 1134931"/>
              <a:gd name="connsiteX1" fmla="*/ 0 w 1118920"/>
              <a:gd name="connsiteY1" fmla="*/ 328108 h 1134931"/>
              <a:gd name="connsiteX2" fmla="*/ 16137 w 1118920"/>
              <a:gd name="connsiteY2" fmla="*/ 839096 h 1134931"/>
              <a:gd name="connsiteX3" fmla="*/ 392654 w 1118920"/>
              <a:gd name="connsiteY3" fmla="*/ 1134931 h 1134931"/>
              <a:gd name="connsiteX4" fmla="*/ 935915 w 1118920"/>
              <a:gd name="connsiteY4" fmla="*/ 919778 h 1134931"/>
              <a:gd name="connsiteX5" fmla="*/ 1059628 w 1118920"/>
              <a:gd name="connsiteY5" fmla="*/ 424926 h 1134931"/>
              <a:gd name="connsiteX6" fmla="*/ 978947 w 1118920"/>
              <a:gd name="connsiteY6" fmla="*/ 209774 h 1134931"/>
              <a:gd name="connsiteX7" fmla="*/ 731520 w 1118920"/>
              <a:gd name="connsiteY7" fmla="*/ 0 h 1134931"/>
              <a:gd name="connsiteX8" fmla="*/ 457201 w 1118920"/>
              <a:gd name="connsiteY8" fmla="*/ 10756 h 1134931"/>
              <a:gd name="connsiteX0" fmla="*/ 457201 w 1118920"/>
              <a:gd name="connsiteY0" fmla="*/ 10756 h 1140790"/>
              <a:gd name="connsiteX1" fmla="*/ 0 w 1118920"/>
              <a:gd name="connsiteY1" fmla="*/ 328108 h 1140790"/>
              <a:gd name="connsiteX2" fmla="*/ 16137 w 1118920"/>
              <a:gd name="connsiteY2" fmla="*/ 839096 h 1140790"/>
              <a:gd name="connsiteX3" fmla="*/ 392654 w 1118920"/>
              <a:gd name="connsiteY3" fmla="*/ 1134931 h 1140790"/>
              <a:gd name="connsiteX4" fmla="*/ 935915 w 1118920"/>
              <a:gd name="connsiteY4" fmla="*/ 919778 h 1140790"/>
              <a:gd name="connsiteX5" fmla="*/ 1059628 w 1118920"/>
              <a:gd name="connsiteY5" fmla="*/ 424926 h 1140790"/>
              <a:gd name="connsiteX6" fmla="*/ 978947 w 1118920"/>
              <a:gd name="connsiteY6" fmla="*/ 209774 h 1140790"/>
              <a:gd name="connsiteX7" fmla="*/ 731520 w 1118920"/>
              <a:gd name="connsiteY7" fmla="*/ 0 h 1140790"/>
              <a:gd name="connsiteX8" fmla="*/ 457201 w 1118920"/>
              <a:gd name="connsiteY8" fmla="*/ 10756 h 1140790"/>
              <a:gd name="connsiteX0" fmla="*/ 457201 w 1118920"/>
              <a:gd name="connsiteY0" fmla="*/ 10756 h 1140581"/>
              <a:gd name="connsiteX1" fmla="*/ 0 w 1118920"/>
              <a:gd name="connsiteY1" fmla="*/ 328108 h 1140581"/>
              <a:gd name="connsiteX2" fmla="*/ 16137 w 1118920"/>
              <a:gd name="connsiteY2" fmla="*/ 839096 h 1140581"/>
              <a:gd name="connsiteX3" fmla="*/ 392654 w 1118920"/>
              <a:gd name="connsiteY3" fmla="*/ 1134931 h 1140581"/>
              <a:gd name="connsiteX4" fmla="*/ 935915 w 1118920"/>
              <a:gd name="connsiteY4" fmla="*/ 919778 h 1140581"/>
              <a:gd name="connsiteX5" fmla="*/ 1059628 w 1118920"/>
              <a:gd name="connsiteY5" fmla="*/ 424926 h 1140581"/>
              <a:gd name="connsiteX6" fmla="*/ 978947 w 1118920"/>
              <a:gd name="connsiteY6" fmla="*/ 209774 h 1140581"/>
              <a:gd name="connsiteX7" fmla="*/ 731520 w 1118920"/>
              <a:gd name="connsiteY7" fmla="*/ 0 h 1140581"/>
              <a:gd name="connsiteX8" fmla="*/ 457201 w 1118920"/>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49875 w 1111594"/>
              <a:gd name="connsiteY0" fmla="*/ 10756 h 1140581"/>
              <a:gd name="connsiteX1" fmla="*/ 19568 w 1111594"/>
              <a:gd name="connsiteY1" fmla="*/ 274320 h 1140581"/>
              <a:gd name="connsiteX2" fmla="*/ 8811 w 1111594"/>
              <a:gd name="connsiteY2" fmla="*/ 839096 h 1140581"/>
              <a:gd name="connsiteX3" fmla="*/ 385328 w 1111594"/>
              <a:gd name="connsiteY3" fmla="*/ 1134931 h 1140581"/>
              <a:gd name="connsiteX4" fmla="*/ 928589 w 1111594"/>
              <a:gd name="connsiteY4" fmla="*/ 919778 h 1140581"/>
              <a:gd name="connsiteX5" fmla="*/ 1052302 w 1111594"/>
              <a:gd name="connsiteY5" fmla="*/ 424926 h 1140581"/>
              <a:gd name="connsiteX6" fmla="*/ 971621 w 1111594"/>
              <a:gd name="connsiteY6" fmla="*/ 209774 h 1140581"/>
              <a:gd name="connsiteX7" fmla="*/ 724194 w 1111594"/>
              <a:gd name="connsiteY7" fmla="*/ 0 h 1140581"/>
              <a:gd name="connsiteX8" fmla="*/ 449875 w 111159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8125 w 1129844"/>
              <a:gd name="connsiteY0" fmla="*/ 10756 h 1140581"/>
              <a:gd name="connsiteX1" fmla="*/ 21681 w 1129844"/>
              <a:gd name="connsiteY1" fmla="*/ 317351 h 1140581"/>
              <a:gd name="connsiteX2" fmla="*/ 27061 w 1129844"/>
              <a:gd name="connsiteY2" fmla="*/ 839096 h 1140581"/>
              <a:gd name="connsiteX3" fmla="*/ 403578 w 1129844"/>
              <a:gd name="connsiteY3" fmla="*/ 1134931 h 1140581"/>
              <a:gd name="connsiteX4" fmla="*/ 946839 w 1129844"/>
              <a:gd name="connsiteY4" fmla="*/ 919778 h 1140581"/>
              <a:gd name="connsiteX5" fmla="*/ 1070552 w 1129844"/>
              <a:gd name="connsiteY5" fmla="*/ 424926 h 1140581"/>
              <a:gd name="connsiteX6" fmla="*/ 989871 w 1129844"/>
              <a:gd name="connsiteY6" fmla="*/ 209774 h 1140581"/>
              <a:gd name="connsiteX7" fmla="*/ 742444 w 1129844"/>
              <a:gd name="connsiteY7" fmla="*/ 0 h 1140581"/>
              <a:gd name="connsiteX8" fmla="*/ 468125 w 1129844"/>
              <a:gd name="connsiteY8" fmla="*/ 10756 h 1140581"/>
              <a:gd name="connsiteX0" fmla="*/ 468125 w 1129844"/>
              <a:gd name="connsiteY0" fmla="*/ 10756 h 1140790"/>
              <a:gd name="connsiteX1" fmla="*/ 21681 w 1129844"/>
              <a:gd name="connsiteY1" fmla="*/ 317351 h 1140790"/>
              <a:gd name="connsiteX2" fmla="*/ 27061 w 1129844"/>
              <a:gd name="connsiteY2" fmla="*/ 839096 h 1140790"/>
              <a:gd name="connsiteX3" fmla="*/ 403578 w 1129844"/>
              <a:gd name="connsiteY3" fmla="*/ 1134931 h 1140790"/>
              <a:gd name="connsiteX4" fmla="*/ 946839 w 1129844"/>
              <a:gd name="connsiteY4" fmla="*/ 919778 h 1140790"/>
              <a:gd name="connsiteX5" fmla="*/ 1070552 w 1129844"/>
              <a:gd name="connsiteY5" fmla="*/ 424926 h 1140790"/>
              <a:gd name="connsiteX6" fmla="*/ 989871 w 1129844"/>
              <a:gd name="connsiteY6" fmla="*/ 209774 h 1140790"/>
              <a:gd name="connsiteX7" fmla="*/ 742444 w 1129844"/>
              <a:gd name="connsiteY7" fmla="*/ 0 h 1140790"/>
              <a:gd name="connsiteX8" fmla="*/ 468125 w 1129844"/>
              <a:gd name="connsiteY8" fmla="*/ 10756 h 1140790"/>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0 h 1130145"/>
              <a:gd name="connsiteX1" fmla="*/ 21681 w 1142327"/>
              <a:gd name="connsiteY1" fmla="*/ 306595 h 1130145"/>
              <a:gd name="connsiteX2" fmla="*/ 27061 w 1142327"/>
              <a:gd name="connsiteY2" fmla="*/ 828340 h 1130145"/>
              <a:gd name="connsiteX3" fmla="*/ 403578 w 1142327"/>
              <a:gd name="connsiteY3" fmla="*/ 1124175 h 1130145"/>
              <a:gd name="connsiteX4" fmla="*/ 946839 w 1142327"/>
              <a:gd name="connsiteY4" fmla="*/ 909022 h 1130145"/>
              <a:gd name="connsiteX5" fmla="*/ 1086689 w 1142327"/>
              <a:gd name="connsiteY5" fmla="*/ 424928 h 1130145"/>
              <a:gd name="connsiteX6" fmla="*/ 989871 w 1142327"/>
              <a:gd name="connsiteY6" fmla="*/ 199018 h 1130145"/>
              <a:gd name="connsiteX7" fmla="*/ 720928 w 1142327"/>
              <a:gd name="connsiteY7" fmla="*/ 5380 h 1130145"/>
              <a:gd name="connsiteX8" fmla="*/ 468125 w 1142327"/>
              <a:gd name="connsiteY8" fmla="*/ 0 h 113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327" h="1130145">
                <a:moveTo>
                  <a:pt x="468125" y="0"/>
                </a:moveTo>
                <a:cubicBezTo>
                  <a:pt x="211735" y="17929"/>
                  <a:pt x="73676" y="-7170"/>
                  <a:pt x="21681" y="306595"/>
                </a:cubicBezTo>
                <a:cubicBezTo>
                  <a:pt x="-10591" y="541470"/>
                  <a:pt x="-5212" y="631117"/>
                  <a:pt x="27061" y="828340"/>
                </a:cubicBezTo>
                <a:cubicBezTo>
                  <a:pt x="55748" y="932331"/>
                  <a:pt x="84435" y="1170792"/>
                  <a:pt x="403578" y="1124175"/>
                </a:cubicBezTo>
                <a:cubicBezTo>
                  <a:pt x="665347" y="1084730"/>
                  <a:pt x="765752" y="1013013"/>
                  <a:pt x="946839" y="909022"/>
                </a:cubicBezTo>
                <a:cubicBezTo>
                  <a:pt x="1095653" y="803238"/>
                  <a:pt x="1217573" y="756623"/>
                  <a:pt x="1086689" y="424928"/>
                </a:cubicBezTo>
                <a:lnTo>
                  <a:pt x="989871" y="199018"/>
                </a:lnTo>
                <a:cubicBezTo>
                  <a:pt x="928910" y="93234"/>
                  <a:pt x="900223" y="14345"/>
                  <a:pt x="720928" y="5380"/>
                </a:cubicBezTo>
                <a:lnTo>
                  <a:pt x="468125" y="0"/>
                </a:lnTo>
                <a:close/>
              </a:path>
            </a:pathLst>
          </a:custGeom>
          <a:solidFill>
            <a:srgbClr val="DB4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bg1"/>
              </a:solidFill>
              <a:effectLst>
                <a:outerShdw blurRad="38100" dist="38100" dir="2700000" algn="tl">
                  <a:srgbClr val="000000">
                    <a:alpha val="43137"/>
                  </a:srgbClr>
                </a:outerShdw>
              </a:effectLst>
            </a:endParaRPr>
          </a:p>
        </p:txBody>
      </p:sp>
      <p:sp>
        <p:nvSpPr>
          <p:cNvPr id="54" name="TextBox 53">
            <a:extLst>
              <a:ext uri="{FF2B5EF4-FFF2-40B4-BE49-F238E27FC236}">
                <a16:creationId xmlns:a16="http://schemas.microsoft.com/office/drawing/2014/main" id="{77DD3F5C-EF92-9ECE-AC07-F3A22BADB658}"/>
              </a:ext>
            </a:extLst>
          </p:cNvPr>
          <p:cNvSpPr txBox="1"/>
          <p:nvPr/>
        </p:nvSpPr>
        <p:spPr>
          <a:xfrm>
            <a:off x="5712017" y="1298942"/>
            <a:ext cx="1155889" cy="830997"/>
          </a:xfrm>
          <a:prstGeom prst="rect">
            <a:avLst/>
          </a:prstGeom>
          <a:noFill/>
        </p:spPr>
        <p:txBody>
          <a:bodyPr wrap="square">
            <a:spAutoFit/>
          </a:bodyPr>
          <a:lstStyle/>
          <a:p>
            <a:r>
              <a:rPr lang="vi-VN" altLang="zh-CN" sz="4800" dirty="0">
                <a:solidFill>
                  <a:schemeClr val="bg1"/>
                </a:solidFill>
                <a:latin typeface="Tango BT" panose="04040704021002020703" pitchFamily="82" charset="0"/>
                <a:ea typeface="造字工房朗宋（非商用）常规体" pitchFamily="50" charset="-122"/>
              </a:rPr>
              <a:t>01</a:t>
            </a:r>
            <a:endParaRPr lang="zh-CN" altLang="en-US" sz="4800" dirty="0">
              <a:solidFill>
                <a:schemeClr val="bg1"/>
              </a:solidFill>
              <a:latin typeface="Tango BT" panose="04040704021002020703" pitchFamily="82" charset="0"/>
              <a:ea typeface="造字工房朗宋（非商用）常规体" pitchFamily="50" charset="-122"/>
            </a:endParaRPr>
          </a:p>
        </p:txBody>
      </p:sp>
      <p:sp>
        <p:nvSpPr>
          <p:cNvPr id="57" name="任意多边形 2">
            <a:extLst>
              <a:ext uri="{FF2B5EF4-FFF2-40B4-BE49-F238E27FC236}">
                <a16:creationId xmlns:a16="http://schemas.microsoft.com/office/drawing/2014/main" id="{799B0C51-4D13-2022-6463-7476CE15F463}"/>
              </a:ext>
            </a:extLst>
          </p:cNvPr>
          <p:cNvSpPr/>
          <p:nvPr/>
        </p:nvSpPr>
        <p:spPr>
          <a:xfrm>
            <a:off x="5738245" y="3671929"/>
            <a:ext cx="942828" cy="911196"/>
          </a:xfrm>
          <a:custGeom>
            <a:avLst/>
            <a:gdLst>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17655 h 1120314"/>
              <a:gd name="connsiteX1" fmla="*/ 0 w 1059628"/>
              <a:gd name="connsiteY1" fmla="*/ 313491 h 1120314"/>
              <a:gd name="connsiteX2" fmla="*/ 16137 w 1059628"/>
              <a:gd name="connsiteY2" fmla="*/ 824479 h 1120314"/>
              <a:gd name="connsiteX3" fmla="*/ 392654 w 1059628"/>
              <a:gd name="connsiteY3" fmla="*/ 1120314 h 1120314"/>
              <a:gd name="connsiteX4" fmla="*/ 935915 w 1059628"/>
              <a:gd name="connsiteY4" fmla="*/ 905161 h 1120314"/>
              <a:gd name="connsiteX5" fmla="*/ 1059628 w 1059628"/>
              <a:gd name="connsiteY5" fmla="*/ 410309 h 1120314"/>
              <a:gd name="connsiteX6" fmla="*/ 962810 w 1059628"/>
              <a:gd name="connsiteY6" fmla="*/ 189778 h 1120314"/>
              <a:gd name="connsiteX7" fmla="*/ 650838 w 1059628"/>
              <a:gd name="connsiteY7" fmla="*/ 12277 h 1120314"/>
              <a:gd name="connsiteX8" fmla="*/ 365760 w 1059628"/>
              <a:gd name="connsiteY8" fmla="*/ 17655 h 1120314"/>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403412 w 1059628"/>
              <a:gd name="connsiteY0" fmla="*/ 0 h 1124175"/>
              <a:gd name="connsiteX1" fmla="*/ 0 w 1059628"/>
              <a:gd name="connsiteY1" fmla="*/ 317352 h 1124175"/>
              <a:gd name="connsiteX2" fmla="*/ 16137 w 1059628"/>
              <a:gd name="connsiteY2" fmla="*/ 828340 h 1124175"/>
              <a:gd name="connsiteX3" fmla="*/ 392654 w 1059628"/>
              <a:gd name="connsiteY3" fmla="*/ 1124175 h 1124175"/>
              <a:gd name="connsiteX4" fmla="*/ 935915 w 1059628"/>
              <a:gd name="connsiteY4" fmla="*/ 909022 h 1124175"/>
              <a:gd name="connsiteX5" fmla="*/ 1059628 w 1059628"/>
              <a:gd name="connsiteY5" fmla="*/ 414170 h 1124175"/>
              <a:gd name="connsiteX6" fmla="*/ 962810 w 1059628"/>
              <a:gd name="connsiteY6" fmla="*/ 193639 h 1124175"/>
              <a:gd name="connsiteX7" fmla="*/ 650838 w 1059628"/>
              <a:gd name="connsiteY7" fmla="*/ 16138 h 1124175"/>
              <a:gd name="connsiteX8" fmla="*/ 403412 w 1059628"/>
              <a:gd name="connsiteY8" fmla="*/ 0 h 1124175"/>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101589"/>
              <a:gd name="connsiteY0" fmla="*/ 10756 h 1134931"/>
              <a:gd name="connsiteX1" fmla="*/ 0 w 1101589"/>
              <a:gd name="connsiteY1" fmla="*/ 328108 h 1134931"/>
              <a:gd name="connsiteX2" fmla="*/ 16137 w 1101589"/>
              <a:gd name="connsiteY2" fmla="*/ 839096 h 1134931"/>
              <a:gd name="connsiteX3" fmla="*/ 392654 w 1101589"/>
              <a:gd name="connsiteY3" fmla="*/ 1134931 h 1134931"/>
              <a:gd name="connsiteX4" fmla="*/ 935915 w 1101589"/>
              <a:gd name="connsiteY4" fmla="*/ 919778 h 1134931"/>
              <a:gd name="connsiteX5" fmla="*/ 1059628 w 1101589"/>
              <a:gd name="connsiteY5" fmla="*/ 424926 h 1134931"/>
              <a:gd name="connsiteX6" fmla="*/ 978947 w 1101589"/>
              <a:gd name="connsiteY6" fmla="*/ 209774 h 1134931"/>
              <a:gd name="connsiteX7" fmla="*/ 731520 w 1101589"/>
              <a:gd name="connsiteY7" fmla="*/ 0 h 1134931"/>
              <a:gd name="connsiteX8" fmla="*/ 457201 w 1101589"/>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18920"/>
              <a:gd name="connsiteY0" fmla="*/ 10756 h 1134931"/>
              <a:gd name="connsiteX1" fmla="*/ 0 w 1118920"/>
              <a:gd name="connsiteY1" fmla="*/ 328108 h 1134931"/>
              <a:gd name="connsiteX2" fmla="*/ 16137 w 1118920"/>
              <a:gd name="connsiteY2" fmla="*/ 839096 h 1134931"/>
              <a:gd name="connsiteX3" fmla="*/ 392654 w 1118920"/>
              <a:gd name="connsiteY3" fmla="*/ 1134931 h 1134931"/>
              <a:gd name="connsiteX4" fmla="*/ 935915 w 1118920"/>
              <a:gd name="connsiteY4" fmla="*/ 919778 h 1134931"/>
              <a:gd name="connsiteX5" fmla="*/ 1059628 w 1118920"/>
              <a:gd name="connsiteY5" fmla="*/ 424926 h 1134931"/>
              <a:gd name="connsiteX6" fmla="*/ 978947 w 1118920"/>
              <a:gd name="connsiteY6" fmla="*/ 209774 h 1134931"/>
              <a:gd name="connsiteX7" fmla="*/ 731520 w 1118920"/>
              <a:gd name="connsiteY7" fmla="*/ 0 h 1134931"/>
              <a:gd name="connsiteX8" fmla="*/ 457201 w 1118920"/>
              <a:gd name="connsiteY8" fmla="*/ 10756 h 1134931"/>
              <a:gd name="connsiteX0" fmla="*/ 457201 w 1118920"/>
              <a:gd name="connsiteY0" fmla="*/ 10756 h 1140790"/>
              <a:gd name="connsiteX1" fmla="*/ 0 w 1118920"/>
              <a:gd name="connsiteY1" fmla="*/ 328108 h 1140790"/>
              <a:gd name="connsiteX2" fmla="*/ 16137 w 1118920"/>
              <a:gd name="connsiteY2" fmla="*/ 839096 h 1140790"/>
              <a:gd name="connsiteX3" fmla="*/ 392654 w 1118920"/>
              <a:gd name="connsiteY3" fmla="*/ 1134931 h 1140790"/>
              <a:gd name="connsiteX4" fmla="*/ 935915 w 1118920"/>
              <a:gd name="connsiteY4" fmla="*/ 919778 h 1140790"/>
              <a:gd name="connsiteX5" fmla="*/ 1059628 w 1118920"/>
              <a:gd name="connsiteY5" fmla="*/ 424926 h 1140790"/>
              <a:gd name="connsiteX6" fmla="*/ 978947 w 1118920"/>
              <a:gd name="connsiteY6" fmla="*/ 209774 h 1140790"/>
              <a:gd name="connsiteX7" fmla="*/ 731520 w 1118920"/>
              <a:gd name="connsiteY7" fmla="*/ 0 h 1140790"/>
              <a:gd name="connsiteX8" fmla="*/ 457201 w 1118920"/>
              <a:gd name="connsiteY8" fmla="*/ 10756 h 1140790"/>
              <a:gd name="connsiteX0" fmla="*/ 457201 w 1118920"/>
              <a:gd name="connsiteY0" fmla="*/ 10756 h 1140581"/>
              <a:gd name="connsiteX1" fmla="*/ 0 w 1118920"/>
              <a:gd name="connsiteY1" fmla="*/ 328108 h 1140581"/>
              <a:gd name="connsiteX2" fmla="*/ 16137 w 1118920"/>
              <a:gd name="connsiteY2" fmla="*/ 839096 h 1140581"/>
              <a:gd name="connsiteX3" fmla="*/ 392654 w 1118920"/>
              <a:gd name="connsiteY3" fmla="*/ 1134931 h 1140581"/>
              <a:gd name="connsiteX4" fmla="*/ 935915 w 1118920"/>
              <a:gd name="connsiteY4" fmla="*/ 919778 h 1140581"/>
              <a:gd name="connsiteX5" fmla="*/ 1059628 w 1118920"/>
              <a:gd name="connsiteY5" fmla="*/ 424926 h 1140581"/>
              <a:gd name="connsiteX6" fmla="*/ 978947 w 1118920"/>
              <a:gd name="connsiteY6" fmla="*/ 209774 h 1140581"/>
              <a:gd name="connsiteX7" fmla="*/ 731520 w 1118920"/>
              <a:gd name="connsiteY7" fmla="*/ 0 h 1140581"/>
              <a:gd name="connsiteX8" fmla="*/ 457201 w 1118920"/>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49875 w 1111594"/>
              <a:gd name="connsiteY0" fmla="*/ 10756 h 1140581"/>
              <a:gd name="connsiteX1" fmla="*/ 19568 w 1111594"/>
              <a:gd name="connsiteY1" fmla="*/ 274320 h 1140581"/>
              <a:gd name="connsiteX2" fmla="*/ 8811 w 1111594"/>
              <a:gd name="connsiteY2" fmla="*/ 839096 h 1140581"/>
              <a:gd name="connsiteX3" fmla="*/ 385328 w 1111594"/>
              <a:gd name="connsiteY3" fmla="*/ 1134931 h 1140581"/>
              <a:gd name="connsiteX4" fmla="*/ 928589 w 1111594"/>
              <a:gd name="connsiteY4" fmla="*/ 919778 h 1140581"/>
              <a:gd name="connsiteX5" fmla="*/ 1052302 w 1111594"/>
              <a:gd name="connsiteY5" fmla="*/ 424926 h 1140581"/>
              <a:gd name="connsiteX6" fmla="*/ 971621 w 1111594"/>
              <a:gd name="connsiteY6" fmla="*/ 209774 h 1140581"/>
              <a:gd name="connsiteX7" fmla="*/ 724194 w 1111594"/>
              <a:gd name="connsiteY7" fmla="*/ 0 h 1140581"/>
              <a:gd name="connsiteX8" fmla="*/ 449875 w 111159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8125 w 1129844"/>
              <a:gd name="connsiteY0" fmla="*/ 10756 h 1140581"/>
              <a:gd name="connsiteX1" fmla="*/ 21681 w 1129844"/>
              <a:gd name="connsiteY1" fmla="*/ 317351 h 1140581"/>
              <a:gd name="connsiteX2" fmla="*/ 27061 w 1129844"/>
              <a:gd name="connsiteY2" fmla="*/ 839096 h 1140581"/>
              <a:gd name="connsiteX3" fmla="*/ 403578 w 1129844"/>
              <a:gd name="connsiteY3" fmla="*/ 1134931 h 1140581"/>
              <a:gd name="connsiteX4" fmla="*/ 946839 w 1129844"/>
              <a:gd name="connsiteY4" fmla="*/ 919778 h 1140581"/>
              <a:gd name="connsiteX5" fmla="*/ 1070552 w 1129844"/>
              <a:gd name="connsiteY5" fmla="*/ 424926 h 1140581"/>
              <a:gd name="connsiteX6" fmla="*/ 989871 w 1129844"/>
              <a:gd name="connsiteY6" fmla="*/ 209774 h 1140581"/>
              <a:gd name="connsiteX7" fmla="*/ 742444 w 1129844"/>
              <a:gd name="connsiteY7" fmla="*/ 0 h 1140581"/>
              <a:gd name="connsiteX8" fmla="*/ 468125 w 1129844"/>
              <a:gd name="connsiteY8" fmla="*/ 10756 h 1140581"/>
              <a:gd name="connsiteX0" fmla="*/ 468125 w 1129844"/>
              <a:gd name="connsiteY0" fmla="*/ 10756 h 1140790"/>
              <a:gd name="connsiteX1" fmla="*/ 21681 w 1129844"/>
              <a:gd name="connsiteY1" fmla="*/ 317351 h 1140790"/>
              <a:gd name="connsiteX2" fmla="*/ 27061 w 1129844"/>
              <a:gd name="connsiteY2" fmla="*/ 839096 h 1140790"/>
              <a:gd name="connsiteX3" fmla="*/ 403578 w 1129844"/>
              <a:gd name="connsiteY3" fmla="*/ 1134931 h 1140790"/>
              <a:gd name="connsiteX4" fmla="*/ 946839 w 1129844"/>
              <a:gd name="connsiteY4" fmla="*/ 919778 h 1140790"/>
              <a:gd name="connsiteX5" fmla="*/ 1070552 w 1129844"/>
              <a:gd name="connsiteY5" fmla="*/ 424926 h 1140790"/>
              <a:gd name="connsiteX6" fmla="*/ 989871 w 1129844"/>
              <a:gd name="connsiteY6" fmla="*/ 209774 h 1140790"/>
              <a:gd name="connsiteX7" fmla="*/ 742444 w 1129844"/>
              <a:gd name="connsiteY7" fmla="*/ 0 h 1140790"/>
              <a:gd name="connsiteX8" fmla="*/ 468125 w 1129844"/>
              <a:gd name="connsiteY8" fmla="*/ 10756 h 1140790"/>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0 h 1130145"/>
              <a:gd name="connsiteX1" fmla="*/ 21681 w 1142327"/>
              <a:gd name="connsiteY1" fmla="*/ 306595 h 1130145"/>
              <a:gd name="connsiteX2" fmla="*/ 27061 w 1142327"/>
              <a:gd name="connsiteY2" fmla="*/ 828340 h 1130145"/>
              <a:gd name="connsiteX3" fmla="*/ 403578 w 1142327"/>
              <a:gd name="connsiteY3" fmla="*/ 1124175 h 1130145"/>
              <a:gd name="connsiteX4" fmla="*/ 946839 w 1142327"/>
              <a:gd name="connsiteY4" fmla="*/ 909022 h 1130145"/>
              <a:gd name="connsiteX5" fmla="*/ 1086689 w 1142327"/>
              <a:gd name="connsiteY5" fmla="*/ 424928 h 1130145"/>
              <a:gd name="connsiteX6" fmla="*/ 989871 w 1142327"/>
              <a:gd name="connsiteY6" fmla="*/ 199018 h 1130145"/>
              <a:gd name="connsiteX7" fmla="*/ 720928 w 1142327"/>
              <a:gd name="connsiteY7" fmla="*/ 5380 h 1130145"/>
              <a:gd name="connsiteX8" fmla="*/ 468125 w 1142327"/>
              <a:gd name="connsiteY8" fmla="*/ 0 h 113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327" h="1130145">
                <a:moveTo>
                  <a:pt x="468125" y="0"/>
                </a:moveTo>
                <a:cubicBezTo>
                  <a:pt x="211735" y="17929"/>
                  <a:pt x="73676" y="-7170"/>
                  <a:pt x="21681" y="306595"/>
                </a:cubicBezTo>
                <a:cubicBezTo>
                  <a:pt x="-10591" y="541470"/>
                  <a:pt x="-5212" y="631117"/>
                  <a:pt x="27061" y="828340"/>
                </a:cubicBezTo>
                <a:cubicBezTo>
                  <a:pt x="55748" y="932331"/>
                  <a:pt x="84435" y="1170792"/>
                  <a:pt x="403578" y="1124175"/>
                </a:cubicBezTo>
                <a:cubicBezTo>
                  <a:pt x="665347" y="1084730"/>
                  <a:pt x="765752" y="1013013"/>
                  <a:pt x="946839" y="909022"/>
                </a:cubicBezTo>
                <a:cubicBezTo>
                  <a:pt x="1095653" y="803238"/>
                  <a:pt x="1217573" y="756623"/>
                  <a:pt x="1086689" y="424928"/>
                </a:cubicBezTo>
                <a:lnTo>
                  <a:pt x="989871" y="199018"/>
                </a:lnTo>
                <a:cubicBezTo>
                  <a:pt x="928910" y="93234"/>
                  <a:pt x="900223" y="14345"/>
                  <a:pt x="720928" y="5380"/>
                </a:cubicBezTo>
                <a:lnTo>
                  <a:pt x="468125" y="0"/>
                </a:lnTo>
                <a:close/>
              </a:path>
            </a:pathLst>
          </a:custGeom>
          <a:solidFill>
            <a:srgbClr val="DB4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bg1"/>
              </a:solidFill>
              <a:effectLst>
                <a:outerShdw blurRad="38100" dist="38100" dir="2700000" algn="tl">
                  <a:srgbClr val="000000">
                    <a:alpha val="43137"/>
                  </a:srgbClr>
                </a:outerShdw>
              </a:effectLst>
            </a:endParaRPr>
          </a:p>
        </p:txBody>
      </p:sp>
      <p:sp>
        <p:nvSpPr>
          <p:cNvPr id="58" name="任意多边形 2">
            <a:extLst>
              <a:ext uri="{FF2B5EF4-FFF2-40B4-BE49-F238E27FC236}">
                <a16:creationId xmlns:a16="http://schemas.microsoft.com/office/drawing/2014/main" id="{42F2103F-1CBF-6C73-785E-FF9C13953758}"/>
              </a:ext>
            </a:extLst>
          </p:cNvPr>
          <p:cNvSpPr/>
          <p:nvPr/>
        </p:nvSpPr>
        <p:spPr>
          <a:xfrm>
            <a:off x="5706379" y="2501387"/>
            <a:ext cx="942828" cy="911196"/>
          </a:xfrm>
          <a:custGeom>
            <a:avLst/>
            <a:gdLst>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17655 h 1120314"/>
              <a:gd name="connsiteX1" fmla="*/ 0 w 1059628"/>
              <a:gd name="connsiteY1" fmla="*/ 313491 h 1120314"/>
              <a:gd name="connsiteX2" fmla="*/ 16137 w 1059628"/>
              <a:gd name="connsiteY2" fmla="*/ 824479 h 1120314"/>
              <a:gd name="connsiteX3" fmla="*/ 392654 w 1059628"/>
              <a:gd name="connsiteY3" fmla="*/ 1120314 h 1120314"/>
              <a:gd name="connsiteX4" fmla="*/ 935915 w 1059628"/>
              <a:gd name="connsiteY4" fmla="*/ 905161 h 1120314"/>
              <a:gd name="connsiteX5" fmla="*/ 1059628 w 1059628"/>
              <a:gd name="connsiteY5" fmla="*/ 410309 h 1120314"/>
              <a:gd name="connsiteX6" fmla="*/ 962810 w 1059628"/>
              <a:gd name="connsiteY6" fmla="*/ 189778 h 1120314"/>
              <a:gd name="connsiteX7" fmla="*/ 650838 w 1059628"/>
              <a:gd name="connsiteY7" fmla="*/ 12277 h 1120314"/>
              <a:gd name="connsiteX8" fmla="*/ 365760 w 1059628"/>
              <a:gd name="connsiteY8" fmla="*/ 17655 h 1120314"/>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403412 w 1059628"/>
              <a:gd name="connsiteY0" fmla="*/ 0 h 1124175"/>
              <a:gd name="connsiteX1" fmla="*/ 0 w 1059628"/>
              <a:gd name="connsiteY1" fmla="*/ 317352 h 1124175"/>
              <a:gd name="connsiteX2" fmla="*/ 16137 w 1059628"/>
              <a:gd name="connsiteY2" fmla="*/ 828340 h 1124175"/>
              <a:gd name="connsiteX3" fmla="*/ 392654 w 1059628"/>
              <a:gd name="connsiteY3" fmla="*/ 1124175 h 1124175"/>
              <a:gd name="connsiteX4" fmla="*/ 935915 w 1059628"/>
              <a:gd name="connsiteY4" fmla="*/ 909022 h 1124175"/>
              <a:gd name="connsiteX5" fmla="*/ 1059628 w 1059628"/>
              <a:gd name="connsiteY5" fmla="*/ 414170 h 1124175"/>
              <a:gd name="connsiteX6" fmla="*/ 962810 w 1059628"/>
              <a:gd name="connsiteY6" fmla="*/ 193639 h 1124175"/>
              <a:gd name="connsiteX7" fmla="*/ 650838 w 1059628"/>
              <a:gd name="connsiteY7" fmla="*/ 16138 h 1124175"/>
              <a:gd name="connsiteX8" fmla="*/ 403412 w 1059628"/>
              <a:gd name="connsiteY8" fmla="*/ 0 h 1124175"/>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101589"/>
              <a:gd name="connsiteY0" fmla="*/ 10756 h 1134931"/>
              <a:gd name="connsiteX1" fmla="*/ 0 w 1101589"/>
              <a:gd name="connsiteY1" fmla="*/ 328108 h 1134931"/>
              <a:gd name="connsiteX2" fmla="*/ 16137 w 1101589"/>
              <a:gd name="connsiteY2" fmla="*/ 839096 h 1134931"/>
              <a:gd name="connsiteX3" fmla="*/ 392654 w 1101589"/>
              <a:gd name="connsiteY3" fmla="*/ 1134931 h 1134931"/>
              <a:gd name="connsiteX4" fmla="*/ 935915 w 1101589"/>
              <a:gd name="connsiteY4" fmla="*/ 919778 h 1134931"/>
              <a:gd name="connsiteX5" fmla="*/ 1059628 w 1101589"/>
              <a:gd name="connsiteY5" fmla="*/ 424926 h 1134931"/>
              <a:gd name="connsiteX6" fmla="*/ 978947 w 1101589"/>
              <a:gd name="connsiteY6" fmla="*/ 209774 h 1134931"/>
              <a:gd name="connsiteX7" fmla="*/ 731520 w 1101589"/>
              <a:gd name="connsiteY7" fmla="*/ 0 h 1134931"/>
              <a:gd name="connsiteX8" fmla="*/ 457201 w 1101589"/>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18920"/>
              <a:gd name="connsiteY0" fmla="*/ 10756 h 1134931"/>
              <a:gd name="connsiteX1" fmla="*/ 0 w 1118920"/>
              <a:gd name="connsiteY1" fmla="*/ 328108 h 1134931"/>
              <a:gd name="connsiteX2" fmla="*/ 16137 w 1118920"/>
              <a:gd name="connsiteY2" fmla="*/ 839096 h 1134931"/>
              <a:gd name="connsiteX3" fmla="*/ 392654 w 1118920"/>
              <a:gd name="connsiteY3" fmla="*/ 1134931 h 1134931"/>
              <a:gd name="connsiteX4" fmla="*/ 935915 w 1118920"/>
              <a:gd name="connsiteY4" fmla="*/ 919778 h 1134931"/>
              <a:gd name="connsiteX5" fmla="*/ 1059628 w 1118920"/>
              <a:gd name="connsiteY5" fmla="*/ 424926 h 1134931"/>
              <a:gd name="connsiteX6" fmla="*/ 978947 w 1118920"/>
              <a:gd name="connsiteY6" fmla="*/ 209774 h 1134931"/>
              <a:gd name="connsiteX7" fmla="*/ 731520 w 1118920"/>
              <a:gd name="connsiteY7" fmla="*/ 0 h 1134931"/>
              <a:gd name="connsiteX8" fmla="*/ 457201 w 1118920"/>
              <a:gd name="connsiteY8" fmla="*/ 10756 h 1134931"/>
              <a:gd name="connsiteX0" fmla="*/ 457201 w 1118920"/>
              <a:gd name="connsiteY0" fmla="*/ 10756 h 1140790"/>
              <a:gd name="connsiteX1" fmla="*/ 0 w 1118920"/>
              <a:gd name="connsiteY1" fmla="*/ 328108 h 1140790"/>
              <a:gd name="connsiteX2" fmla="*/ 16137 w 1118920"/>
              <a:gd name="connsiteY2" fmla="*/ 839096 h 1140790"/>
              <a:gd name="connsiteX3" fmla="*/ 392654 w 1118920"/>
              <a:gd name="connsiteY3" fmla="*/ 1134931 h 1140790"/>
              <a:gd name="connsiteX4" fmla="*/ 935915 w 1118920"/>
              <a:gd name="connsiteY4" fmla="*/ 919778 h 1140790"/>
              <a:gd name="connsiteX5" fmla="*/ 1059628 w 1118920"/>
              <a:gd name="connsiteY5" fmla="*/ 424926 h 1140790"/>
              <a:gd name="connsiteX6" fmla="*/ 978947 w 1118920"/>
              <a:gd name="connsiteY6" fmla="*/ 209774 h 1140790"/>
              <a:gd name="connsiteX7" fmla="*/ 731520 w 1118920"/>
              <a:gd name="connsiteY7" fmla="*/ 0 h 1140790"/>
              <a:gd name="connsiteX8" fmla="*/ 457201 w 1118920"/>
              <a:gd name="connsiteY8" fmla="*/ 10756 h 1140790"/>
              <a:gd name="connsiteX0" fmla="*/ 457201 w 1118920"/>
              <a:gd name="connsiteY0" fmla="*/ 10756 h 1140581"/>
              <a:gd name="connsiteX1" fmla="*/ 0 w 1118920"/>
              <a:gd name="connsiteY1" fmla="*/ 328108 h 1140581"/>
              <a:gd name="connsiteX2" fmla="*/ 16137 w 1118920"/>
              <a:gd name="connsiteY2" fmla="*/ 839096 h 1140581"/>
              <a:gd name="connsiteX3" fmla="*/ 392654 w 1118920"/>
              <a:gd name="connsiteY3" fmla="*/ 1134931 h 1140581"/>
              <a:gd name="connsiteX4" fmla="*/ 935915 w 1118920"/>
              <a:gd name="connsiteY4" fmla="*/ 919778 h 1140581"/>
              <a:gd name="connsiteX5" fmla="*/ 1059628 w 1118920"/>
              <a:gd name="connsiteY5" fmla="*/ 424926 h 1140581"/>
              <a:gd name="connsiteX6" fmla="*/ 978947 w 1118920"/>
              <a:gd name="connsiteY6" fmla="*/ 209774 h 1140581"/>
              <a:gd name="connsiteX7" fmla="*/ 731520 w 1118920"/>
              <a:gd name="connsiteY7" fmla="*/ 0 h 1140581"/>
              <a:gd name="connsiteX8" fmla="*/ 457201 w 1118920"/>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49875 w 1111594"/>
              <a:gd name="connsiteY0" fmla="*/ 10756 h 1140581"/>
              <a:gd name="connsiteX1" fmla="*/ 19568 w 1111594"/>
              <a:gd name="connsiteY1" fmla="*/ 274320 h 1140581"/>
              <a:gd name="connsiteX2" fmla="*/ 8811 w 1111594"/>
              <a:gd name="connsiteY2" fmla="*/ 839096 h 1140581"/>
              <a:gd name="connsiteX3" fmla="*/ 385328 w 1111594"/>
              <a:gd name="connsiteY3" fmla="*/ 1134931 h 1140581"/>
              <a:gd name="connsiteX4" fmla="*/ 928589 w 1111594"/>
              <a:gd name="connsiteY4" fmla="*/ 919778 h 1140581"/>
              <a:gd name="connsiteX5" fmla="*/ 1052302 w 1111594"/>
              <a:gd name="connsiteY5" fmla="*/ 424926 h 1140581"/>
              <a:gd name="connsiteX6" fmla="*/ 971621 w 1111594"/>
              <a:gd name="connsiteY6" fmla="*/ 209774 h 1140581"/>
              <a:gd name="connsiteX7" fmla="*/ 724194 w 1111594"/>
              <a:gd name="connsiteY7" fmla="*/ 0 h 1140581"/>
              <a:gd name="connsiteX8" fmla="*/ 449875 w 111159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8125 w 1129844"/>
              <a:gd name="connsiteY0" fmla="*/ 10756 h 1140581"/>
              <a:gd name="connsiteX1" fmla="*/ 21681 w 1129844"/>
              <a:gd name="connsiteY1" fmla="*/ 317351 h 1140581"/>
              <a:gd name="connsiteX2" fmla="*/ 27061 w 1129844"/>
              <a:gd name="connsiteY2" fmla="*/ 839096 h 1140581"/>
              <a:gd name="connsiteX3" fmla="*/ 403578 w 1129844"/>
              <a:gd name="connsiteY3" fmla="*/ 1134931 h 1140581"/>
              <a:gd name="connsiteX4" fmla="*/ 946839 w 1129844"/>
              <a:gd name="connsiteY4" fmla="*/ 919778 h 1140581"/>
              <a:gd name="connsiteX5" fmla="*/ 1070552 w 1129844"/>
              <a:gd name="connsiteY5" fmla="*/ 424926 h 1140581"/>
              <a:gd name="connsiteX6" fmla="*/ 989871 w 1129844"/>
              <a:gd name="connsiteY6" fmla="*/ 209774 h 1140581"/>
              <a:gd name="connsiteX7" fmla="*/ 742444 w 1129844"/>
              <a:gd name="connsiteY7" fmla="*/ 0 h 1140581"/>
              <a:gd name="connsiteX8" fmla="*/ 468125 w 1129844"/>
              <a:gd name="connsiteY8" fmla="*/ 10756 h 1140581"/>
              <a:gd name="connsiteX0" fmla="*/ 468125 w 1129844"/>
              <a:gd name="connsiteY0" fmla="*/ 10756 h 1140790"/>
              <a:gd name="connsiteX1" fmla="*/ 21681 w 1129844"/>
              <a:gd name="connsiteY1" fmla="*/ 317351 h 1140790"/>
              <a:gd name="connsiteX2" fmla="*/ 27061 w 1129844"/>
              <a:gd name="connsiteY2" fmla="*/ 839096 h 1140790"/>
              <a:gd name="connsiteX3" fmla="*/ 403578 w 1129844"/>
              <a:gd name="connsiteY3" fmla="*/ 1134931 h 1140790"/>
              <a:gd name="connsiteX4" fmla="*/ 946839 w 1129844"/>
              <a:gd name="connsiteY4" fmla="*/ 919778 h 1140790"/>
              <a:gd name="connsiteX5" fmla="*/ 1070552 w 1129844"/>
              <a:gd name="connsiteY5" fmla="*/ 424926 h 1140790"/>
              <a:gd name="connsiteX6" fmla="*/ 989871 w 1129844"/>
              <a:gd name="connsiteY6" fmla="*/ 209774 h 1140790"/>
              <a:gd name="connsiteX7" fmla="*/ 742444 w 1129844"/>
              <a:gd name="connsiteY7" fmla="*/ 0 h 1140790"/>
              <a:gd name="connsiteX8" fmla="*/ 468125 w 1129844"/>
              <a:gd name="connsiteY8" fmla="*/ 10756 h 1140790"/>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0 h 1130145"/>
              <a:gd name="connsiteX1" fmla="*/ 21681 w 1142327"/>
              <a:gd name="connsiteY1" fmla="*/ 306595 h 1130145"/>
              <a:gd name="connsiteX2" fmla="*/ 27061 w 1142327"/>
              <a:gd name="connsiteY2" fmla="*/ 828340 h 1130145"/>
              <a:gd name="connsiteX3" fmla="*/ 403578 w 1142327"/>
              <a:gd name="connsiteY3" fmla="*/ 1124175 h 1130145"/>
              <a:gd name="connsiteX4" fmla="*/ 946839 w 1142327"/>
              <a:gd name="connsiteY4" fmla="*/ 909022 h 1130145"/>
              <a:gd name="connsiteX5" fmla="*/ 1086689 w 1142327"/>
              <a:gd name="connsiteY5" fmla="*/ 424928 h 1130145"/>
              <a:gd name="connsiteX6" fmla="*/ 989871 w 1142327"/>
              <a:gd name="connsiteY6" fmla="*/ 199018 h 1130145"/>
              <a:gd name="connsiteX7" fmla="*/ 720928 w 1142327"/>
              <a:gd name="connsiteY7" fmla="*/ 5380 h 1130145"/>
              <a:gd name="connsiteX8" fmla="*/ 468125 w 1142327"/>
              <a:gd name="connsiteY8" fmla="*/ 0 h 113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327" h="1130145">
                <a:moveTo>
                  <a:pt x="468125" y="0"/>
                </a:moveTo>
                <a:cubicBezTo>
                  <a:pt x="211735" y="17929"/>
                  <a:pt x="73676" y="-7170"/>
                  <a:pt x="21681" y="306595"/>
                </a:cubicBezTo>
                <a:cubicBezTo>
                  <a:pt x="-10591" y="541470"/>
                  <a:pt x="-5212" y="631117"/>
                  <a:pt x="27061" y="828340"/>
                </a:cubicBezTo>
                <a:cubicBezTo>
                  <a:pt x="55748" y="932331"/>
                  <a:pt x="84435" y="1170792"/>
                  <a:pt x="403578" y="1124175"/>
                </a:cubicBezTo>
                <a:cubicBezTo>
                  <a:pt x="665347" y="1084730"/>
                  <a:pt x="765752" y="1013013"/>
                  <a:pt x="946839" y="909022"/>
                </a:cubicBezTo>
                <a:cubicBezTo>
                  <a:pt x="1095653" y="803238"/>
                  <a:pt x="1217573" y="756623"/>
                  <a:pt x="1086689" y="424928"/>
                </a:cubicBezTo>
                <a:lnTo>
                  <a:pt x="989871" y="199018"/>
                </a:lnTo>
                <a:cubicBezTo>
                  <a:pt x="928910" y="93234"/>
                  <a:pt x="900223" y="14345"/>
                  <a:pt x="720928" y="5380"/>
                </a:cubicBezTo>
                <a:lnTo>
                  <a:pt x="468125" y="0"/>
                </a:lnTo>
                <a:close/>
              </a:path>
            </a:pathLst>
          </a:custGeom>
          <a:solidFill>
            <a:srgbClr val="DB4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bg1"/>
              </a:solidFill>
              <a:effectLst>
                <a:outerShdw blurRad="38100" dist="38100" dir="2700000" algn="tl">
                  <a:srgbClr val="000000">
                    <a:alpha val="43137"/>
                  </a:srgbClr>
                </a:outerShdw>
              </a:effectLst>
            </a:endParaRPr>
          </a:p>
        </p:txBody>
      </p:sp>
      <p:sp>
        <p:nvSpPr>
          <p:cNvPr id="59" name="TextBox 58">
            <a:extLst>
              <a:ext uri="{FF2B5EF4-FFF2-40B4-BE49-F238E27FC236}">
                <a16:creationId xmlns:a16="http://schemas.microsoft.com/office/drawing/2014/main" id="{90D4580B-B98E-3DDA-C5C6-DD4F5012B9FC}"/>
              </a:ext>
            </a:extLst>
          </p:cNvPr>
          <p:cNvSpPr txBox="1"/>
          <p:nvPr/>
        </p:nvSpPr>
        <p:spPr>
          <a:xfrm>
            <a:off x="5738245" y="2481618"/>
            <a:ext cx="1155889" cy="830997"/>
          </a:xfrm>
          <a:prstGeom prst="rect">
            <a:avLst/>
          </a:prstGeom>
          <a:noFill/>
        </p:spPr>
        <p:txBody>
          <a:bodyPr wrap="square">
            <a:spAutoFit/>
          </a:bodyPr>
          <a:lstStyle/>
          <a:p>
            <a:r>
              <a:rPr lang="vi-VN" altLang="zh-CN" sz="4800" dirty="0">
                <a:solidFill>
                  <a:schemeClr val="bg1"/>
                </a:solidFill>
                <a:latin typeface="Tango BT" panose="04040704021002020703" pitchFamily="82" charset="0"/>
                <a:ea typeface="造字工房朗宋（非商用）常规体" pitchFamily="50" charset="-122"/>
              </a:rPr>
              <a:t>02</a:t>
            </a:r>
            <a:endParaRPr lang="zh-CN" altLang="en-US" sz="4800" dirty="0">
              <a:solidFill>
                <a:schemeClr val="bg1"/>
              </a:solidFill>
              <a:latin typeface="Tango BT" panose="04040704021002020703" pitchFamily="82" charset="0"/>
              <a:ea typeface="造字工房朗宋（非商用）常规体" pitchFamily="50" charset="-122"/>
            </a:endParaRPr>
          </a:p>
        </p:txBody>
      </p:sp>
      <p:sp>
        <p:nvSpPr>
          <p:cNvPr id="60" name="TextBox 59">
            <a:extLst>
              <a:ext uri="{FF2B5EF4-FFF2-40B4-BE49-F238E27FC236}">
                <a16:creationId xmlns:a16="http://schemas.microsoft.com/office/drawing/2014/main" id="{FE6EF38C-77B7-6A42-C718-42D05C98DFE0}"/>
              </a:ext>
            </a:extLst>
          </p:cNvPr>
          <p:cNvSpPr txBox="1"/>
          <p:nvPr/>
        </p:nvSpPr>
        <p:spPr>
          <a:xfrm>
            <a:off x="5760387" y="3640071"/>
            <a:ext cx="1155889" cy="830997"/>
          </a:xfrm>
          <a:prstGeom prst="rect">
            <a:avLst/>
          </a:prstGeom>
          <a:noFill/>
        </p:spPr>
        <p:txBody>
          <a:bodyPr wrap="square">
            <a:spAutoFit/>
          </a:bodyPr>
          <a:lstStyle/>
          <a:p>
            <a:r>
              <a:rPr lang="vi-VN" altLang="zh-CN" sz="4800" dirty="0">
                <a:solidFill>
                  <a:schemeClr val="bg1"/>
                </a:solidFill>
                <a:latin typeface="Tango BT" panose="04040704021002020703" pitchFamily="82" charset="0"/>
                <a:ea typeface="造字工房朗宋（非商用）常规体" pitchFamily="50" charset="-122"/>
              </a:rPr>
              <a:t>03</a:t>
            </a:r>
            <a:endParaRPr lang="zh-CN" altLang="en-US" sz="4800" dirty="0">
              <a:solidFill>
                <a:schemeClr val="bg1"/>
              </a:solidFill>
              <a:latin typeface="Tango BT" panose="04040704021002020703" pitchFamily="82" charset="0"/>
              <a:ea typeface="造字工房朗宋（非商用）常规体" pitchFamily="50" charset="-122"/>
            </a:endParaRPr>
          </a:p>
        </p:txBody>
      </p:sp>
    </p:spTree>
    <p:extLst>
      <p:ext uri="{BB962C8B-B14F-4D97-AF65-F5344CB8AC3E}">
        <p14:creationId xmlns:p14="http://schemas.microsoft.com/office/powerpoint/2010/main" val="3107960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linds(horizontal)">
                                      <p:cBhvr>
                                        <p:cTn id="7" dur="500"/>
                                        <p:tgtEl>
                                          <p:spTgt spid="4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blinds(horizontal)">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randombar(horizontal)">
                                      <p:cBhvr>
                                        <p:cTn id="15" dur="500"/>
                                        <p:tgtEl>
                                          <p:spTgt spid="48"/>
                                        </p:tgtEl>
                                      </p:cBhvr>
                                    </p:animEffect>
                                  </p:childTnLst>
                                </p:cTn>
                              </p:par>
                              <p:par>
                                <p:cTn id="16" presetID="14" presetClass="entr" presetSubtype="10"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randombar(horizontal)">
                                      <p:cBhvr>
                                        <p:cTn id="18" dur="500"/>
                                        <p:tgtEl>
                                          <p:spTgt spid="4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randombar(horizontal)">
                                      <p:cBhvr>
                                        <p:cTn id="21" dur="500"/>
                                        <p:tgtEl>
                                          <p:spTgt spid="52"/>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randombar(horizontal)">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randombar(horizontal)">
                                      <p:cBhvr>
                                        <p:cTn id="29" dur="500"/>
                                        <p:tgtEl>
                                          <p:spTgt spid="46"/>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randombar(horizontal)">
                                      <p:cBhvr>
                                        <p:cTn id="32" dur="500"/>
                                        <p:tgtEl>
                                          <p:spTgt spid="49"/>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randombar(horizontal)">
                                      <p:cBhvr>
                                        <p:cTn id="35" dur="500"/>
                                        <p:tgtEl>
                                          <p:spTgt spid="58"/>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randombar(horizontal)">
                                      <p:cBhvr>
                                        <p:cTn id="38" dur="500"/>
                                        <p:tgtEl>
                                          <p:spTgt spid="59"/>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randombar(horizontal)">
                                      <p:cBhvr>
                                        <p:cTn id="43" dur="500"/>
                                        <p:tgtEl>
                                          <p:spTgt spid="4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randombar(horizontal)">
                                      <p:cBhvr>
                                        <p:cTn id="46" dur="500"/>
                                        <p:tgtEl>
                                          <p:spTgt spid="50"/>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randombar(horizontal)">
                                      <p:cBhvr>
                                        <p:cTn id="49" dur="500"/>
                                        <p:tgtEl>
                                          <p:spTgt spid="57"/>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60"/>
                                        </p:tgtEl>
                                        <p:attrNameLst>
                                          <p:attrName>style.visibility</p:attrName>
                                        </p:attrNameLst>
                                      </p:cBhvr>
                                      <p:to>
                                        <p:strVal val="visible"/>
                                      </p:to>
                                    </p:set>
                                    <p:animEffect transition="in" filter="randombar(horizontal)">
                                      <p:cBhvr>
                                        <p:cTn id="5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8" grpId="0"/>
      <p:bldP spid="49" grpId="0"/>
      <p:bldP spid="50" grpId="0"/>
      <p:bldP spid="52" grpId="0" animBg="1"/>
      <p:bldP spid="54" grpId="0"/>
      <p:bldP spid="57" grpId="0" animBg="1"/>
      <p:bldP spid="58" grpId="0" animBg="1"/>
      <p:bldP spid="59" grpId="0"/>
      <p:bldP spid="6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37798">
            <a:off x="234923" y="4326497"/>
            <a:ext cx="787224" cy="467414"/>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9787" y="-11745"/>
            <a:ext cx="8541431" cy="650087"/>
          </a:xfrm>
          <a:prstGeom prst="rect">
            <a:avLst/>
          </a:prstGeom>
        </p:spPr>
      </p:pic>
      <p:pic>
        <p:nvPicPr>
          <p:cNvPr id="24" name="图片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541" y="-194553"/>
            <a:ext cx="12649200" cy="7112874"/>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253" y="898985"/>
            <a:ext cx="762091" cy="855236"/>
          </a:xfrm>
          <a:prstGeom prst="rect">
            <a:avLst/>
          </a:prstGeom>
        </p:spPr>
      </p:pic>
      <p:pic>
        <p:nvPicPr>
          <p:cNvPr id="15"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95615" y="165186"/>
            <a:ext cx="1017372" cy="1274731"/>
          </a:xfrm>
          <a:prstGeom prst="rect">
            <a:avLst/>
          </a:prstGeom>
        </p:spPr>
      </p:pic>
      <p:pic>
        <p:nvPicPr>
          <p:cNvPr id="10" name="图片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161793">
            <a:off x="378216" y="63582"/>
            <a:ext cx="1294349" cy="806169"/>
          </a:xfrm>
          <a:prstGeom prst="rect">
            <a:avLst/>
          </a:prstGeom>
        </p:spPr>
      </p:pic>
      <p:pic>
        <p:nvPicPr>
          <p:cNvPr id="8" name="图片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08" y="4814330"/>
            <a:ext cx="2029261" cy="1661590"/>
          </a:xfrm>
          <a:prstGeom prst="rect">
            <a:avLst/>
          </a:prstGeom>
        </p:spPr>
      </p:pic>
      <p:pic>
        <p:nvPicPr>
          <p:cNvPr id="25" name="Picture 31">
            <a:extLst>
              <a:ext uri="{FF2B5EF4-FFF2-40B4-BE49-F238E27FC236}">
                <a16:creationId xmlns:a16="http://schemas.microsoft.com/office/drawing/2014/main" id="{65BFFC2C-13ED-1AF8-FC57-D6716D26150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323417" y="4310154"/>
            <a:ext cx="6592989" cy="1292119"/>
          </a:xfrm>
          <a:prstGeom prst="rect">
            <a:avLst/>
          </a:prstGeom>
        </p:spPr>
      </p:pic>
      <p:sp>
        <p:nvSpPr>
          <p:cNvPr id="20" name="文本框 19"/>
          <p:cNvSpPr txBox="1"/>
          <p:nvPr/>
        </p:nvSpPr>
        <p:spPr>
          <a:xfrm>
            <a:off x="2727059" y="313318"/>
            <a:ext cx="6336259" cy="1015663"/>
          </a:xfrm>
          <a:prstGeom prst="rect">
            <a:avLst/>
          </a:prstGeom>
          <a:noFill/>
        </p:spPr>
        <p:txBody>
          <a:bodyPr wrap="square" rtlCol="0">
            <a:spAutoFit/>
          </a:bodyPr>
          <a:lstStyle/>
          <a:p>
            <a:pPr algn="ctr"/>
            <a:r>
              <a:rPr lang="vi-VN" altLang="zh-CN" sz="6000" dirty="0">
                <a:solidFill>
                  <a:srgbClr val="1E5AA4"/>
                </a:solidFill>
                <a:effectLst>
                  <a:outerShdw blurRad="50800" dist="38100" dir="18900000" algn="bl" rotWithShape="0">
                    <a:prstClr val="black">
                      <a:alpha val="40000"/>
                    </a:prstClr>
                  </a:outerShdw>
                </a:effectLst>
                <a:ea typeface="微软雅黑" panose="020B0503020204020204" pitchFamily="34" charset="-122"/>
              </a:rPr>
              <a:t>Bài văn tả cảnh</a:t>
            </a:r>
            <a:endParaRPr lang="zh-CN" altLang="en-US" sz="6000" dirty="0">
              <a:solidFill>
                <a:srgbClr val="1E5AA4"/>
              </a:solidFill>
              <a:effectLst>
                <a:outerShdw blurRad="50800" dist="38100" dir="18900000" algn="bl" rotWithShape="0">
                  <a:prstClr val="black">
                    <a:alpha val="40000"/>
                  </a:prstClr>
                </a:outerShdw>
              </a:effectLst>
              <a:ea typeface="微软雅黑" panose="020B0503020204020204" pitchFamily="34" charset="-122"/>
            </a:endParaRPr>
          </a:p>
        </p:txBody>
      </p:sp>
      <p:grpSp>
        <p:nvGrpSpPr>
          <p:cNvPr id="2" name="组合 4">
            <a:extLst>
              <a:ext uri="{FF2B5EF4-FFF2-40B4-BE49-F238E27FC236}">
                <a16:creationId xmlns:a16="http://schemas.microsoft.com/office/drawing/2014/main" id="{A7D9742C-EA66-BB8E-E85E-1AE33AE19DED}"/>
              </a:ext>
            </a:extLst>
          </p:cNvPr>
          <p:cNvGrpSpPr/>
          <p:nvPr/>
        </p:nvGrpSpPr>
        <p:grpSpPr>
          <a:xfrm>
            <a:off x="1694584" y="1819940"/>
            <a:ext cx="2559215" cy="898767"/>
            <a:chOff x="5142311" y="1301079"/>
            <a:chExt cx="2559215" cy="898767"/>
          </a:xfrm>
        </p:grpSpPr>
        <p:pic>
          <p:nvPicPr>
            <p:cNvPr id="3" name="图片 2">
              <a:extLst>
                <a:ext uri="{FF2B5EF4-FFF2-40B4-BE49-F238E27FC236}">
                  <a16:creationId xmlns:a16="http://schemas.microsoft.com/office/drawing/2014/main" id="{2A3BD96D-4C08-2BBE-1380-1AEAE090D7E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42311" y="1301079"/>
              <a:ext cx="2559215" cy="898767"/>
            </a:xfrm>
            <a:prstGeom prst="rect">
              <a:avLst/>
            </a:prstGeom>
          </p:spPr>
        </p:pic>
        <p:sp>
          <p:nvSpPr>
            <p:cNvPr id="4" name="矩形 40">
              <a:extLst>
                <a:ext uri="{FF2B5EF4-FFF2-40B4-BE49-F238E27FC236}">
                  <a16:creationId xmlns:a16="http://schemas.microsoft.com/office/drawing/2014/main" id="{1357674C-6353-C537-F40D-E32F6069834E}"/>
                </a:ext>
              </a:extLst>
            </p:cNvPr>
            <p:cNvSpPr/>
            <p:nvPr/>
          </p:nvSpPr>
          <p:spPr>
            <a:xfrm>
              <a:off x="6174348" y="1521883"/>
              <a:ext cx="1389234" cy="338554"/>
            </a:xfrm>
            <a:prstGeom prst="rect">
              <a:avLst/>
            </a:prstGeom>
          </p:spPr>
          <p:txBody>
            <a:bodyPr wrap="none">
              <a:noAutofit/>
            </a:bodyPr>
            <a:lstStyle/>
            <a:p>
              <a:pPr algn="just">
                <a:buClr>
                  <a:schemeClr val="tx1">
                    <a:lumMod val="50000"/>
                    <a:lumOff val="50000"/>
                  </a:schemeClr>
                </a:buClr>
              </a:pPr>
              <a:r>
                <a:rPr lang="vi-VN" altLang="zh-CN" sz="2400" b="1" noProof="1">
                  <a:solidFill>
                    <a:srgbClr val="1E5AA4"/>
                  </a:solidFill>
                  <a:ea typeface="微软雅黑" panose="020B0503020204020204" pitchFamily="34" charset="-122"/>
                </a:rPr>
                <a:t>Mở bài</a:t>
              </a:r>
              <a:endParaRPr lang="zh-CN" altLang="en-US" sz="2400" b="1" noProof="1">
                <a:solidFill>
                  <a:srgbClr val="1E5AA4"/>
                </a:solidFill>
                <a:ea typeface="微软雅黑" panose="020B0503020204020204" pitchFamily="34" charset="-122"/>
              </a:endParaRPr>
            </a:p>
          </p:txBody>
        </p:sp>
      </p:grpSp>
      <p:pic>
        <p:nvPicPr>
          <p:cNvPr id="14" name="图片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381218" y="3649913"/>
            <a:ext cx="1840153" cy="3208087"/>
          </a:xfrm>
          <a:prstGeom prst="rect">
            <a:avLst/>
          </a:prstGeom>
        </p:spPr>
      </p:pic>
      <p:grpSp>
        <p:nvGrpSpPr>
          <p:cNvPr id="5" name="组合 4">
            <a:extLst>
              <a:ext uri="{FF2B5EF4-FFF2-40B4-BE49-F238E27FC236}">
                <a16:creationId xmlns:a16="http://schemas.microsoft.com/office/drawing/2014/main" id="{1341BBB6-4F7A-1627-0634-F4C832E49FA3}"/>
              </a:ext>
            </a:extLst>
          </p:cNvPr>
          <p:cNvGrpSpPr/>
          <p:nvPr/>
        </p:nvGrpSpPr>
        <p:grpSpPr>
          <a:xfrm>
            <a:off x="1684980" y="3093712"/>
            <a:ext cx="2559215" cy="898767"/>
            <a:chOff x="5132705" y="1310436"/>
            <a:chExt cx="2559215" cy="898767"/>
          </a:xfrm>
        </p:grpSpPr>
        <p:pic>
          <p:nvPicPr>
            <p:cNvPr id="6" name="图片 2">
              <a:extLst>
                <a:ext uri="{FF2B5EF4-FFF2-40B4-BE49-F238E27FC236}">
                  <a16:creationId xmlns:a16="http://schemas.microsoft.com/office/drawing/2014/main" id="{80B1EE8F-ACDB-73EF-3A63-F422D8EA12E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32705" y="1310436"/>
              <a:ext cx="2559215" cy="898767"/>
            </a:xfrm>
            <a:prstGeom prst="rect">
              <a:avLst/>
            </a:prstGeom>
          </p:spPr>
        </p:pic>
        <p:sp>
          <p:nvSpPr>
            <p:cNvPr id="7" name="矩形 40">
              <a:extLst>
                <a:ext uri="{FF2B5EF4-FFF2-40B4-BE49-F238E27FC236}">
                  <a16:creationId xmlns:a16="http://schemas.microsoft.com/office/drawing/2014/main" id="{8F41EAE6-885C-CB79-DA13-8C2E4858F966}"/>
                </a:ext>
              </a:extLst>
            </p:cNvPr>
            <p:cNvSpPr/>
            <p:nvPr/>
          </p:nvSpPr>
          <p:spPr>
            <a:xfrm>
              <a:off x="6174348" y="1521883"/>
              <a:ext cx="1389234" cy="338554"/>
            </a:xfrm>
            <a:prstGeom prst="rect">
              <a:avLst/>
            </a:prstGeom>
          </p:spPr>
          <p:txBody>
            <a:bodyPr wrap="none">
              <a:noAutofit/>
            </a:bodyPr>
            <a:lstStyle/>
            <a:p>
              <a:pPr algn="just">
                <a:buClr>
                  <a:schemeClr val="tx1">
                    <a:lumMod val="50000"/>
                    <a:lumOff val="50000"/>
                  </a:schemeClr>
                </a:buClr>
              </a:pPr>
              <a:r>
                <a:rPr lang="vi-VN" altLang="zh-CN" sz="2400" b="1" noProof="1">
                  <a:solidFill>
                    <a:srgbClr val="1E5AA4"/>
                  </a:solidFill>
                  <a:ea typeface="微软雅黑" panose="020B0503020204020204" pitchFamily="34" charset="-122"/>
                </a:rPr>
                <a:t>Thân bài</a:t>
              </a:r>
              <a:endParaRPr lang="zh-CN" altLang="en-US" sz="2400" b="1" noProof="1">
                <a:solidFill>
                  <a:srgbClr val="1E5AA4"/>
                </a:solidFill>
                <a:ea typeface="微软雅黑" panose="020B0503020204020204" pitchFamily="34" charset="-122"/>
              </a:endParaRPr>
            </a:p>
          </p:txBody>
        </p:sp>
      </p:grpSp>
      <p:grpSp>
        <p:nvGrpSpPr>
          <p:cNvPr id="11" name="组合 4">
            <a:extLst>
              <a:ext uri="{FF2B5EF4-FFF2-40B4-BE49-F238E27FC236}">
                <a16:creationId xmlns:a16="http://schemas.microsoft.com/office/drawing/2014/main" id="{0FF8083F-79A0-0D5B-19C3-64F4F9B2D3E9}"/>
              </a:ext>
            </a:extLst>
          </p:cNvPr>
          <p:cNvGrpSpPr/>
          <p:nvPr/>
        </p:nvGrpSpPr>
        <p:grpSpPr>
          <a:xfrm>
            <a:off x="1684979" y="4703506"/>
            <a:ext cx="2559215" cy="898767"/>
            <a:chOff x="5132705" y="1310436"/>
            <a:chExt cx="2559215" cy="898767"/>
          </a:xfrm>
        </p:grpSpPr>
        <p:pic>
          <p:nvPicPr>
            <p:cNvPr id="16" name="图片 2">
              <a:extLst>
                <a:ext uri="{FF2B5EF4-FFF2-40B4-BE49-F238E27FC236}">
                  <a16:creationId xmlns:a16="http://schemas.microsoft.com/office/drawing/2014/main" id="{5F6A53E3-B329-5B68-EB6F-0CD7EA9576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32705" y="1310436"/>
              <a:ext cx="2559215" cy="898767"/>
            </a:xfrm>
            <a:prstGeom prst="rect">
              <a:avLst/>
            </a:prstGeom>
          </p:spPr>
        </p:pic>
        <p:sp>
          <p:nvSpPr>
            <p:cNvPr id="17" name="矩形 40">
              <a:extLst>
                <a:ext uri="{FF2B5EF4-FFF2-40B4-BE49-F238E27FC236}">
                  <a16:creationId xmlns:a16="http://schemas.microsoft.com/office/drawing/2014/main" id="{91F2222D-FED7-E0B1-C2FA-70F2716C6B4B}"/>
                </a:ext>
              </a:extLst>
            </p:cNvPr>
            <p:cNvSpPr/>
            <p:nvPr/>
          </p:nvSpPr>
          <p:spPr>
            <a:xfrm>
              <a:off x="6174348" y="1521883"/>
              <a:ext cx="1389234" cy="338554"/>
            </a:xfrm>
            <a:prstGeom prst="rect">
              <a:avLst/>
            </a:prstGeom>
          </p:spPr>
          <p:txBody>
            <a:bodyPr wrap="none">
              <a:noAutofit/>
            </a:bodyPr>
            <a:lstStyle/>
            <a:p>
              <a:pPr algn="just">
                <a:buClr>
                  <a:schemeClr val="tx1">
                    <a:lumMod val="50000"/>
                    <a:lumOff val="50000"/>
                  </a:schemeClr>
                </a:buClr>
              </a:pPr>
              <a:r>
                <a:rPr lang="vi-VN" altLang="zh-CN" sz="2400" b="1" noProof="1">
                  <a:solidFill>
                    <a:srgbClr val="1E5AA4"/>
                  </a:solidFill>
                  <a:ea typeface="微软雅黑" panose="020B0503020204020204" pitchFamily="34" charset="-122"/>
                </a:rPr>
                <a:t>Kết bài</a:t>
              </a:r>
              <a:endParaRPr lang="zh-CN" altLang="en-US" sz="2400" b="1" noProof="1">
                <a:solidFill>
                  <a:srgbClr val="1E5AA4"/>
                </a:solidFill>
                <a:ea typeface="微软雅黑" panose="020B0503020204020204" pitchFamily="34" charset="-122"/>
              </a:endParaRPr>
            </a:p>
          </p:txBody>
        </p:sp>
      </p:grpSp>
      <p:pic>
        <p:nvPicPr>
          <p:cNvPr id="18" name="Picture 31">
            <a:extLst>
              <a:ext uri="{FF2B5EF4-FFF2-40B4-BE49-F238E27FC236}">
                <a16:creationId xmlns:a16="http://schemas.microsoft.com/office/drawing/2014/main" id="{0DA3E675-EF04-9544-03BE-32AFA7F481C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4188398" y="1373033"/>
            <a:ext cx="6592989" cy="1292119"/>
          </a:xfrm>
          <a:prstGeom prst="rect">
            <a:avLst/>
          </a:prstGeom>
        </p:spPr>
      </p:pic>
      <p:sp>
        <p:nvSpPr>
          <p:cNvPr id="19" name="TextBox 18">
            <a:extLst>
              <a:ext uri="{FF2B5EF4-FFF2-40B4-BE49-F238E27FC236}">
                <a16:creationId xmlns:a16="http://schemas.microsoft.com/office/drawing/2014/main" id="{F961B3D4-A588-E731-E280-A6C1A57CC89D}"/>
              </a:ext>
            </a:extLst>
          </p:cNvPr>
          <p:cNvSpPr txBox="1"/>
          <p:nvPr/>
        </p:nvSpPr>
        <p:spPr>
          <a:xfrm>
            <a:off x="4698066" y="1779134"/>
            <a:ext cx="5056094" cy="523220"/>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Giới thiệu bao quát về cảnh sẽ tả</a:t>
            </a:r>
            <a:endParaRPr lang="en-US" sz="2800" dirty="0">
              <a:latin typeface="Times New Roman" panose="02020603050405020304" pitchFamily="18" charset="0"/>
              <a:cs typeface="Times New Roman" panose="02020603050405020304" pitchFamily="18" charset="0"/>
            </a:endParaRPr>
          </a:p>
        </p:txBody>
      </p:sp>
      <p:pic>
        <p:nvPicPr>
          <p:cNvPr id="23" name="Picture 31">
            <a:extLst>
              <a:ext uri="{FF2B5EF4-FFF2-40B4-BE49-F238E27FC236}">
                <a16:creationId xmlns:a16="http://schemas.microsoft.com/office/drawing/2014/main" id="{B0197D28-AD18-7AE6-81A0-39DC9AC6B05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4299040" y="2691244"/>
            <a:ext cx="6592989" cy="1537846"/>
          </a:xfrm>
          <a:prstGeom prst="rect">
            <a:avLst/>
          </a:prstGeom>
        </p:spPr>
      </p:pic>
      <p:sp>
        <p:nvSpPr>
          <p:cNvPr id="26" name="TextBox 25">
            <a:extLst>
              <a:ext uri="{FF2B5EF4-FFF2-40B4-BE49-F238E27FC236}">
                <a16:creationId xmlns:a16="http://schemas.microsoft.com/office/drawing/2014/main" id="{CF3FE179-01DC-B3E3-DEF4-42EB446FD379}"/>
              </a:ext>
            </a:extLst>
          </p:cNvPr>
          <p:cNvSpPr txBox="1"/>
          <p:nvPr/>
        </p:nvSpPr>
        <p:spPr>
          <a:xfrm>
            <a:off x="4784659" y="2922789"/>
            <a:ext cx="5596559" cy="954107"/>
          </a:xfrm>
          <a:prstGeom prst="rect">
            <a:avLst/>
          </a:prstGeom>
          <a:noFill/>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Tả từng phần của cảnh hoặc sự thay đổi của cảnh theo thời gian</a:t>
            </a:r>
            <a:endParaRPr lang="en-US" sz="2800" dirty="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F2736FB3-5A94-2243-BC9A-691272FF7752}"/>
              </a:ext>
            </a:extLst>
          </p:cNvPr>
          <p:cNvSpPr txBox="1"/>
          <p:nvPr/>
        </p:nvSpPr>
        <p:spPr>
          <a:xfrm>
            <a:off x="4840667" y="4698061"/>
            <a:ext cx="5056094" cy="523220"/>
          </a:xfrm>
          <a:prstGeom prst="rect">
            <a:avLst/>
          </a:prstGeom>
          <a:noFill/>
        </p:spPr>
        <p:txBody>
          <a:bodyPr wrap="square" rtlCol="0">
            <a:spAutoFit/>
          </a:bodyPr>
          <a:lstStyle/>
          <a:p>
            <a:r>
              <a:rPr lang="vi-VN" sz="2800" dirty="0">
                <a:latin typeface="Times New Roman" panose="02020603050405020304" pitchFamily="18" charset="0"/>
                <a:cs typeface="Times New Roman" panose="02020603050405020304" pitchFamily="18" charset="0"/>
              </a:rPr>
              <a:t>Cảm nghĩ của em về cảnh vật đó</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66583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100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circle(in)">
                                      <p:cBhvr>
                                        <p:cTn id="25" dur="20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childTnLst>
                                </p:cTn>
                              </p:par>
                              <p:par>
                                <p:cTn id="32" presetID="23" presetClass="entr" presetSubtype="16"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500" fill="hold"/>
                                        <p:tgtEl>
                                          <p:spTgt spid="18"/>
                                        </p:tgtEl>
                                        <p:attrNameLst>
                                          <p:attrName>ppt_w</p:attrName>
                                        </p:attrNameLst>
                                      </p:cBhvr>
                                      <p:tavLst>
                                        <p:tav tm="0">
                                          <p:val>
                                            <p:fltVal val="0"/>
                                          </p:val>
                                        </p:tav>
                                        <p:tav tm="100000">
                                          <p:val>
                                            <p:strVal val="#ppt_w"/>
                                          </p:val>
                                        </p:tav>
                                      </p:tavLst>
                                    </p:anim>
                                    <p:anim calcmode="lin" valueType="num">
                                      <p:cBhvr>
                                        <p:cTn id="35" dur="500" fill="hold"/>
                                        <p:tgtEl>
                                          <p:spTgt spid="18"/>
                                        </p:tgtEl>
                                        <p:attrNameLst>
                                          <p:attrName>ppt_h</p:attrName>
                                        </p:attrNameLst>
                                      </p:cBhvr>
                                      <p:tavLst>
                                        <p:tav tm="0">
                                          <p:val>
                                            <p:fltVal val="0"/>
                                          </p:val>
                                        </p:tav>
                                        <p:tav tm="100000">
                                          <p:val>
                                            <p:strVal val="#ppt_h"/>
                                          </p:val>
                                        </p:tav>
                                      </p:tavLst>
                                    </p:anim>
                                  </p:childTnLst>
                                </p:cTn>
                              </p:par>
                              <p:par>
                                <p:cTn id="36" presetID="23" presetClass="entr" presetSubtype="16"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childTnLst>
                                </p:cTn>
                              </p:par>
                              <p:par>
                                <p:cTn id="46" presetID="23" presetClass="entr" presetSubtype="16"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p:cTn id="48" dur="500" fill="hold"/>
                                        <p:tgtEl>
                                          <p:spTgt spid="23"/>
                                        </p:tgtEl>
                                        <p:attrNameLst>
                                          <p:attrName>ppt_w</p:attrName>
                                        </p:attrNameLst>
                                      </p:cBhvr>
                                      <p:tavLst>
                                        <p:tav tm="0">
                                          <p:val>
                                            <p:fltVal val="0"/>
                                          </p:val>
                                        </p:tav>
                                        <p:tav tm="100000">
                                          <p:val>
                                            <p:strVal val="#ppt_w"/>
                                          </p:val>
                                        </p:tav>
                                      </p:tavLst>
                                    </p:anim>
                                    <p:anim calcmode="lin" valueType="num">
                                      <p:cBhvr>
                                        <p:cTn id="49" dur="500" fill="hold"/>
                                        <p:tgtEl>
                                          <p:spTgt spid="23"/>
                                        </p:tgtEl>
                                        <p:attrNameLst>
                                          <p:attrName>ppt_h</p:attrName>
                                        </p:attrNameLst>
                                      </p:cBhvr>
                                      <p:tavLst>
                                        <p:tav tm="0">
                                          <p:val>
                                            <p:fltVal val="0"/>
                                          </p:val>
                                        </p:tav>
                                        <p:tav tm="100000">
                                          <p:val>
                                            <p:strVal val="#ppt_h"/>
                                          </p:val>
                                        </p:tav>
                                      </p:tavLst>
                                    </p:anim>
                                  </p:childTnLst>
                                </p:cTn>
                              </p:par>
                              <p:par>
                                <p:cTn id="50" presetID="23" presetClass="entr" presetSubtype="16" fill="hold" grpId="0" nodeType="withEffect">
                                  <p:stCondLst>
                                    <p:cond delay="0"/>
                                  </p:stCondLst>
                                  <p:childTnLst>
                                    <p:set>
                                      <p:cBhvr>
                                        <p:cTn id="51" dur="1" fill="hold">
                                          <p:stCondLst>
                                            <p:cond delay="0"/>
                                          </p:stCondLst>
                                        </p:cTn>
                                        <p:tgtEl>
                                          <p:spTgt spid="26"/>
                                        </p:tgtEl>
                                        <p:attrNameLst>
                                          <p:attrName>style.visibility</p:attrName>
                                        </p:attrNameLst>
                                      </p:cBhvr>
                                      <p:to>
                                        <p:strVal val="visible"/>
                                      </p:to>
                                    </p:set>
                                    <p:anim calcmode="lin" valueType="num">
                                      <p:cBhvr>
                                        <p:cTn id="52" dur="500" fill="hold"/>
                                        <p:tgtEl>
                                          <p:spTgt spid="26"/>
                                        </p:tgtEl>
                                        <p:attrNameLst>
                                          <p:attrName>ppt_w</p:attrName>
                                        </p:attrNameLst>
                                      </p:cBhvr>
                                      <p:tavLst>
                                        <p:tav tm="0">
                                          <p:val>
                                            <p:fltVal val="0"/>
                                          </p:val>
                                        </p:tav>
                                        <p:tav tm="100000">
                                          <p:val>
                                            <p:strVal val="#ppt_w"/>
                                          </p:val>
                                        </p:tav>
                                      </p:tavLst>
                                    </p:anim>
                                    <p:anim calcmode="lin" valueType="num">
                                      <p:cBhvr>
                                        <p:cTn id="53"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23" presetClass="entr" presetSubtype="16" fill="hold" nodeType="click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p:cTn id="58" dur="500" fill="hold"/>
                                        <p:tgtEl>
                                          <p:spTgt spid="11"/>
                                        </p:tgtEl>
                                        <p:attrNameLst>
                                          <p:attrName>ppt_w</p:attrName>
                                        </p:attrNameLst>
                                      </p:cBhvr>
                                      <p:tavLst>
                                        <p:tav tm="0">
                                          <p:val>
                                            <p:fltVal val="0"/>
                                          </p:val>
                                        </p:tav>
                                        <p:tav tm="100000">
                                          <p:val>
                                            <p:strVal val="#ppt_w"/>
                                          </p:val>
                                        </p:tav>
                                      </p:tavLst>
                                    </p:anim>
                                    <p:anim calcmode="lin" valueType="num">
                                      <p:cBhvr>
                                        <p:cTn id="59" dur="500" fill="hold"/>
                                        <p:tgtEl>
                                          <p:spTgt spid="11"/>
                                        </p:tgtEl>
                                        <p:attrNameLst>
                                          <p:attrName>ppt_h</p:attrName>
                                        </p:attrNameLst>
                                      </p:cBhvr>
                                      <p:tavLst>
                                        <p:tav tm="0">
                                          <p:val>
                                            <p:fltVal val="0"/>
                                          </p:val>
                                        </p:tav>
                                        <p:tav tm="100000">
                                          <p:val>
                                            <p:strVal val="#ppt_h"/>
                                          </p:val>
                                        </p:tav>
                                      </p:tavLst>
                                    </p:anim>
                                  </p:childTnLst>
                                </p:cTn>
                              </p:par>
                              <p:par>
                                <p:cTn id="60" presetID="23" presetClass="entr" presetSubtype="16" fill="hold" nodeType="withEffect">
                                  <p:stCondLst>
                                    <p:cond delay="0"/>
                                  </p:stCondLst>
                                  <p:childTnLst>
                                    <p:set>
                                      <p:cBhvr>
                                        <p:cTn id="61" dur="1" fill="hold">
                                          <p:stCondLst>
                                            <p:cond delay="0"/>
                                          </p:stCondLst>
                                        </p:cTn>
                                        <p:tgtEl>
                                          <p:spTgt spid="25"/>
                                        </p:tgtEl>
                                        <p:attrNameLst>
                                          <p:attrName>style.visibility</p:attrName>
                                        </p:attrNameLst>
                                      </p:cBhvr>
                                      <p:to>
                                        <p:strVal val="visible"/>
                                      </p:to>
                                    </p:set>
                                    <p:anim calcmode="lin" valueType="num">
                                      <p:cBhvr>
                                        <p:cTn id="62" dur="500" fill="hold"/>
                                        <p:tgtEl>
                                          <p:spTgt spid="25"/>
                                        </p:tgtEl>
                                        <p:attrNameLst>
                                          <p:attrName>ppt_w</p:attrName>
                                        </p:attrNameLst>
                                      </p:cBhvr>
                                      <p:tavLst>
                                        <p:tav tm="0">
                                          <p:val>
                                            <p:fltVal val="0"/>
                                          </p:val>
                                        </p:tav>
                                        <p:tav tm="100000">
                                          <p:val>
                                            <p:strVal val="#ppt_w"/>
                                          </p:val>
                                        </p:tav>
                                      </p:tavLst>
                                    </p:anim>
                                    <p:anim calcmode="lin" valueType="num">
                                      <p:cBhvr>
                                        <p:cTn id="63" dur="500" fill="hold"/>
                                        <p:tgtEl>
                                          <p:spTgt spid="25"/>
                                        </p:tgtEl>
                                        <p:attrNameLst>
                                          <p:attrName>ppt_h</p:attrName>
                                        </p:attrNameLst>
                                      </p:cBhvr>
                                      <p:tavLst>
                                        <p:tav tm="0">
                                          <p:val>
                                            <p:fltVal val="0"/>
                                          </p:val>
                                        </p:tav>
                                        <p:tav tm="100000">
                                          <p:val>
                                            <p:strVal val="#ppt_h"/>
                                          </p:val>
                                        </p:tav>
                                      </p:tavLst>
                                    </p:anim>
                                  </p:childTnLst>
                                </p:cTn>
                              </p:par>
                              <p:par>
                                <p:cTn id="64" presetID="23" presetClass="entr" presetSubtype="16"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 calcmode="lin" valueType="num">
                                      <p:cBhvr>
                                        <p:cTn id="66" dur="500" fill="hold"/>
                                        <p:tgtEl>
                                          <p:spTgt spid="27"/>
                                        </p:tgtEl>
                                        <p:attrNameLst>
                                          <p:attrName>ppt_w</p:attrName>
                                        </p:attrNameLst>
                                      </p:cBhvr>
                                      <p:tavLst>
                                        <p:tav tm="0">
                                          <p:val>
                                            <p:fltVal val="0"/>
                                          </p:val>
                                        </p:tav>
                                        <p:tav tm="100000">
                                          <p:val>
                                            <p:strVal val="#ppt_w"/>
                                          </p:val>
                                        </p:tav>
                                      </p:tavLst>
                                    </p:anim>
                                    <p:anim calcmode="lin" valueType="num">
                                      <p:cBhvr>
                                        <p:cTn id="67" dur="500" fill="hold"/>
                                        <p:tgtEl>
                                          <p:spTgt spid="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9" grpId="0"/>
      <p:bldP spid="26"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8424" y="-466347"/>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170330"/>
            <a:ext cx="10166032" cy="5785804"/>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2328" y="4517315"/>
            <a:ext cx="1582582" cy="2320032"/>
          </a:xfrm>
          <a:prstGeom prst="rect">
            <a:avLst/>
          </a:prstGeom>
        </p:spPr>
      </p:pic>
      <p:sp>
        <p:nvSpPr>
          <p:cNvPr id="40" name="文本框 39"/>
          <p:cNvSpPr txBox="1"/>
          <p:nvPr/>
        </p:nvSpPr>
        <p:spPr>
          <a:xfrm>
            <a:off x="3268981" y="2530156"/>
            <a:ext cx="881973" cy="1200329"/>
          </a:xfrm>
          <a:prstGeom prst="rect">
            <a:avLst/>
          </a:prstGeom>
          <a:noFill/>
        </p:spPr>
        <p:txBody>
          <a:bodyPr wrap="none" rtlCol="0">
            <a:spAutoFit/>
          </a:bodyPr>
          <a:lstStyle/>
          <a:p>
            <a:r>
              <a:rPr lang="en-US" altLang="zh-CN" sz="7200" dirty="0">
                <a:solidFill>
                  <a:schemeClr val="bg1"/>
                </a:solidFill>
                <a:latin typeface="Tango BT" panose="04040704021002020703" pitchFamily="82" charset="0"/>
                <a:ea typeface="造字工房朗宋（非商用）常规体" pitchFamily="50" charset="-122"/>
              </a:rPr>
              <a:t>01</a:t>
            </a:r>
            <a:endParaRPr lang="zh-CN" altLang="en-US" sz="7200" dirty="0">
              <a:solidFill>
                <a:schemeClr val="bg1"/>
              </a:solidFill>
              <a:latin typeface="Tango BT" panose="04040704021002020703" pitchFamily="82" charset="0"/>
              <a:ea typeface="造字工房朗宋（非商用）常规体" pitchFamily="50" charset="-122"/>
            </a:endParaRPr>
          </a:p>
        </p:txBody>
      </p:sp>
      <p:pic>
        <p:nvPicPr>
          <p:cNvPr id="46" name="图片 4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sp>
        <p:nvSpPr>
          <p:cNvPr id="8" name="Thought Bubble: Cloud 7">
            <a:extLst>
              <a:ext uri="{FF2B5EF4-FFF2-40B4-BE49-F238E27FC236}">
                <a16:creationId xmlns:a16="http://schemas.microsoft.com/office/drawing/2014/main" id="{C7034CF7-C6BA-5F1D-E7DA-AE048DD17AC7}"/>
              </a:ext>
            </a:extLst>
          </p:cNvPr>
          <p:cNvSpPr/>
          <p:nvPr/>
        </p:nvSpPr>
        <p:spPr>
          <a:xfrm>
            <a:off x="1324889" y="976606"/>
            <a:ext cx="3816420" cy="3358876"/>
          </a:xfrm>
          <a:prstGeom prst="cloudCallout">
            <a:avLst>
              <a:gd name="adj1" fmla="val 66040"/>
              <a:gd name="adj2" fmla="val 142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4000" dirty="0">
                <a:ln w="0"/>
                <a:solidFill>
                  <a:schemeClr val="tx1"/>
                </a:solidFill>
                <a:effectLst>
                  <a:outerShdw blurRad="38100" dist="19050" dir="2700000" algn="tl" rotWithShape="0">
                    <a:schemeClr val="dk1">
                      <a:alpha val="40000"/>
                    </a:schemeClr>
                  </a:outerShdw>
                </a:effectLst>
                <a:latin typeface="Bahnschrift Light" panose="020B0502040204020203" pitchFamily="34" charset="0"/>
                <a:cs typeface="Times New Roman" panose="02020603050405020304" pitchFamily="18" charset="0"/>
              </a:rPr>
              <a:t>Em hãy chọn một trong các đề bài sau </a:t>
            </a:r>
            <a:endParaRPr lang="en-US" sz="4000" dirty="0">
              <a:ln w="0"/>
              <a:solidFill>
                <a:schemeClr val="tx1"/>
              </a:solidFill>
              <a:effectLst>
                <a:outerShdw blurRad="38100" dist="19050" dir="2700000" algn="tl" rotWithShape="0">
                  <a:schemeClr val="dk1">
                    <a:alpha val="40000"/>
                  </a:schemeClr>
                </a:outerShdw>
              </a:effectLst>
              <a:latin typeface="Bahnschrift Light" panose="020B0502040204020203" pitchFamily="34" charset="0"/>
              <a:cs typeface="Times New Roman" panose="02020603050405020304" pitchFamily="18" charset="0"/>
            </a:endParaRPr>
          </a:p>
        </p:txBody>
      </p:sp>
      <p:pic>
        <p:nvPicPr>
          <p:cNvPr id="9" name="Picture 2">
            <a:extLst>
              <a:ext uri="{FF2B5EF4-FFF2-40B4-BE49-F238E27FC236}">
                <a16:creationId xmlns:a16="http://schemas.microsoft.com/office/drawing/2014/main" id="{E7C4C8A9-DB87-B904-D30B-9E51CB8669E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741656" y="1180669"/>
            <a:ext cx="5118846" cy="2940749"/>
          </a:xfrm>
          <a:prstGeom prst="rect">
            <a:avLst/>
          </a:prstGeom>
        </p:spPr>
      </p:pic>
      <p:pic>
        <p:nvPicPr>
          <p:cNvPr id="10" name="Picture 2">
            <a:extLst>
              <a:ext uri="{FF2B5EF4-FFF2-40B4-BE49-F238E27FC236}">
                <a16:creationId xmlns:a16="http://schemas.microsoft.com/office/drawing/2014/main" id="{CD04450E-E5A5-F162-A3E0-F55040148B31}"/>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b="66330"/>
          <a:stretch/>
        </p:blipFill>
        <p:spPr>
          <a:xfrm>
            <a:off x="5799688" y="4267506"/>
            <a:ext cx="5002783" cy="1049197"/>
          </a:xfrm>
          <a:prstGeom prst="rect">
            <a:avLst/>
          </a:prstGeom>
        </p:spPr>
      </p:pic>
      <p:sp>
        <p:nvSpPr>
          <p:cNvPr id="11" name="TextBox 10">
            <a:extLst>
              <a:ext uri="{FF2B5EF4-FFF2-40B4-BE49-F238E27FC236}">
                <a16:creationId xmlns:a16="http://schemas.microsoft.com/office/drawing/2014/main" id="{3ABFB262-C760-7D18-7771-2B2A997DC175}"/>
              </a:ext>
            </a:extLst>
          </p:cNvPr>
          <p:cNvSpPr txBox="1"/>
          <p:nvPr/>
        </p:nvSpPr>
        <p:spPr>
          <a:xfrm>
            <a:off x="6636769" y="1137423"/>
            <a:ext cx="3744778" cy="954107"/>
          </a:xfrm>
          <a:prstGeom prst="rect">
            <a:avLst/>
          </a:prstGeom>
          <a:noFill/>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Tả một ngày mới bắt đầu ở quê em</a:t>
            </a:r>
            <a:endParaRPr lang="en-US" sz="28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92D64FD6-3104-A040-34AE-6CAA70501D36}"/>
              </a:ext>
            </a:extLst>
          </p:cNvPr>
          <p:cNvSpPr txBox="1"/>
          <p:nvPr/>
        </p:nvSpPr>
        <p:spPr>
          <a:xfrm>
            <a:off x="6942350" y="3257199"/>
            <a:ext cx="3744778" cy="954107"/>
          </a:xfrm>
          <a:prstGeom prst="rect">
            <a:avLst/>
          </a:prstGeom>
          <a:noFill/>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Tả trường em trước buổi học</a:t>
            </a:r>
            <a:endParaRPr lang="en-US" sz="28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2EB6C5AB-D68E-30A9-BBA5-663D5AD09996}"/>
              </a:ext>
            </a:extLst>
          </p:cNvPr>
          <p:cNvSpPr txBox="1"/>
          <p:nvPr/>
        </p:nvSpPr>
        <p:spPr>
          <a:xfrm>
            <a:off x="6708487" y="4291558"/>
            <a:ext cx="3744778" cy="954107"/>
          </a:xfrm>
          <a:prstGeom prst="rect">
            <a:avLst/>
          </a:prstGeom>
          <a:noFill/>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Tả một khu vui chơi, giải trí mà em thích</a:t>
            </a:r>
            <a:endParaRPr lang="en-US" sz="28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0FA54F20-5F4C-2E90-1932-91D79C6D5AC1}"/>
              </a:ext>
            </a:extLst>
          </p:cNvPr>
          <p:cNvSpPr txBox="1"/>
          <p:nvPr/>
        </p:nvSpPr>
        <p:spPr>
          <a:xfrm>
            <a:off x="6725709" y="2327086"/>
            <a:ext cx="3744778" cy="523220"/>
          </a:xfrm>
          <a:prstGeom prst="rect">
            <a:avLst/>
          </a:prstGeom>
          <a:noFill/>
        </p:spPr>
        <p:txBody>
          <a:bodyPr wrap="square" rtlCol="0">
            <a:spAutoFit/>
          </a:bodyPr>
          <a:lstStyle/>
          <a:p>
            <a:pPr algn="ctr"/>
            <a:r>
              <a:rPr lang="vi-VN" sz="2800" dirty="0">
                <a:latin typeface="Times New Roman" panose="02020603050405020304" pitchFamily="18" charset="0"/>
                <a:cs typeface="Times New Roman" panose="02020603050405020304" pitchFamily="18" charset="0"/>
              </a:rPr>
              <a:t>Tả một đêm trăng đẹp</a:t>
            </a:r>
            <a:endParaRPr lang="en-US" sz="2800" dirty="0">
              <a:latin typeface="Times New Roman" panose="02020603050405020304" pitchFamily="18" charset="0"/>
              <a:cs typeface="Times New Roman" panose="02020603050405020304" pitchFamily="18" charset="0"/>
            </a:endParaRPr>
          </a:p>
        </p:txBody>
      </p:sp>
      <p:pic>
        <p:nvPicPr>
          <p:cNvPr id="17" name="图片 1">
            <a:extLst>
              <a:ext uri="{FF2B5EF4-FFF2-40B4-BE49-F238E27FC236}">
                <a16:creationId xmlns:a16="http://schemas.microsoft.com/office/drawing/2014/main" id="{9050D794-AC15-C759-6181-C6870E2EE35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883556" y="1219430"/>
            <a:ext cx="791981" cy="790092"/>
          </a:xfrm>
          <a:prstGeom prst="rect">
            <a:avLst/>
          </a:prstGeom>
        </p:spPr>
      </p:pic>
      <p:pic>
        <p:nvPicPr>
          <p:cNvPr id="19" name="图片 63">
            <a:extLst>
              <a:ext uri="{FF2B5EF4-FFF2-40B4-BE49-F238E27FC236}">
                <a16:creationId xmlns:a16="http://schemas.microsoft.com/office/drawing/2014/main" id="{E2BEEB3C-71A9-84DE-77ED-DC603B73DEE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956992" y="2160823"/>
            <a:ext cx="667120" cy="816768"/>
          </a:xfrm>
          <a:prstGeom prst="rect">
            <a:avLst/>
          </a:prstGeom>
        </p:spPr>
      </p:pic>
      <p:pic>
        <p:nvPicPr>
          <p:cNvPr id="22" name="Picture 20">
            <a:extLst>
              <a:ext uri="{FF2B5EF4-FFF2-40B4-BE49-F238E27FC236}">
                <a16:creationId xmlns:a16="http://schemas.microsoft.com/office/drawing/2014/main" id="{D5456B7E-86C4-3903-912E-B9FE0BF92D9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2547" y="5182495"/>
            <a:ext cx="10654875" cy="1654852"/>
          </a:xfrm>
          <a:prstGeom prst="rect">
            <a:avLst/>
          </a:prstGeom>
        </p:spPr>
      </p:pic>
      <p:pic>
        <p:nvPicPr>
          <p:cNvPr id="24" name="Picture 22">
            <a:extLst>
              <a:ext uri="{FF2B5EF4-FFF2-40B4-BE49-F238E27FC236}">
                <a16:creationId xmlns:a16="http://schemas.microsoft.com/office/drawing/2014/main" id="{3A2DB0D3-453D-4ED5-A319-5C8729F1301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8261237" y="5758136"/>
            <a:ext cx="1960883" cy="1105225"/>
          </a:xfrm>
          <a:prstGeom prst="rect">
            <a:avLst/>
          </a:prstGeom>
        </p:spPr>
      </p:pic>
      <p:pic>
        <p:nvPicPr>
          <p:cNvPr id="26" name="Picture 19">
            <a:extLst>
              <a:ext uri="{FF2B5EF4-FFF2-40B4-BE49-F238E27FC236}">
                <a16:creationId xmlns:a16="http://schemas.microsoft.com/office/drawing/2014/main" id="{B2E3F6C5-CB77-E255-D194-8E8AAD956ADA}"/>
              </a:ext>
            </a:extLst>
          </p:cNvPr>
          <p:cNvPicPr>
            <a:picLocks noChangeAspect="1"/>
          </p:cNvPicPr>
          <p:nvPr/>
        </p:nvPicPr>
        <p:blipFill>
          <a:blip r:embed="rId17"/>
          <a:srcRect/>
          <a:stretch>
            <a:fillRect/>
          </a:stretch>
        </p:blipFill>
        <p:spPr>
          <a:xfrm>
            <a:off x="21236" y="5064533"/>
            <a:ext cx="1150787" cy="1667807"/>
          </a:xfrm>
          <a:prstGeom prst="rect">
            <a:avLst/>
          </a:prstGeom>
        </p:spPr>
      </p:pic>
      <p:pic>
        <p:nvPicPr>
          <p:cNvPr id="2" name="图片 4">
            <a:extLst>
              <a:ext uri="{FF2B5EF4-FFF2-40B4-BE49-F238E27FC236}">
                <a16:creationId xmlns:a16="http://schemas.microsoft.com/office/drawing/2014/main" id="{F9CA05E0-AF0A-AC08-0782-80BC11F3D9C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893527" y="3253162"/>
            <a:ext cx="829793" cy="860595"/>
          </a:xfrm>
          <a:prstGeom prst="rect">
            <a:avLst/>
          </a:prstGeom>
        </p:spPr>
      </p:pic>
      <p:pic>
        <p:nvPicPr>
          <p:cNvPr id="3" name="图片 3">
            <a:extLst>
              <a:ext uri="{FF2B5EF4-FFF2-40B4-BE49-F238E27FC236}">
                <a16:creationId xmlns:a16="http://schemas.microsoft.com/office/drawing/2014/main" id="{39C343F1-8CB7-6ECB-6CE5-501C766AC49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921133" y="4265756"/>
            <a:ext cx="821014" cy="836723"/>
          </a:xfrm>
          <a:prstGeom prst="rect">
            <a:avLst/>
          </a:prstGeom>
        </p:spPr>
      </p:pic>
    </p:spTree>
    <p:extLst>
      <p:ext uri="{BB962C8B-B14F-4D97-AF65-F5344CB8AC3E}">
        <p14:creationId xmlns:p14="http://schemas.microsoft.com/office/powerpoint/2010/main" val="32304121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125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355376" y="-554319"/>
            <a:ext cx="12341727" cy="6597746"/>
            <a:chOff x="9835" y="-455139"/>
            <a:chExt cx="12341727" cy="6597746"/>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2126" y="715392"/>
              <a:ext cx="10148354" cy="5427215"/>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868" y="5869085"/>
            <a:ext cx="710753" cy="890547"/>
          </a:xfrm>
          <a:prstGeom prst="rect">
            <a:avLst/>
          </a:prstGeom>
        </p:spPr>
      </p:pic>
      <p:pic>
        <p:nvPicPr>
          <p:cNvPr id="2" name="Picture 6">
            <a:extLst>
              <a:ext uri="{FF2B5EF4-FFF2-40B4-BE49-F238E27FC236}">
                <a16:creationId xmlns:a16="http://schemas.microsoft.com/office/drawing/2014/main" id="{1CE7E1DB-C087-9405-B65E-D4B6208EAAB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078941" y="141271"/>
            <a:ext cx="5208494" cy="1068111"/>
          </a:xfrm>
          <a:prstGeom prst="rect">
            <a:avLst/>
          </a:prstGeom>
        </p:spPr>
      </p:pic>
      <p:pic>
        <p:nvPicPr>
          <p:cNvPr id="1030" name="Picture 6" descr="Tả một ngày mới bắt đầu ở quê em (25 Mẫu) - Tập làm văn lớp 5">
            <a:extLst>
              <a:ext uri="{FF2B5EF4-FFF2-40B4-BE49-F238E27FC236}">
                <a16:creationId xmlns:a16="http://schemas.microsoft.com/office/drawing/2014/main" id="{9EBBCF8F-E0CD-E520-690E-F132D7F4196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585487" y="1330251"/>
            <a:ext cx="7627778" cy="399913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9457F04-B721-7EB9-F4F1-5E93BE87DFC4}"/>
              </a:ext>
            </a:extLst>
          </p:cNvPr>
          <p:cNvSpPr/>
          <p:nvPr/>
        </p:nvSpPr>
        <p:spPr>
          <a:xfrm>
            <a:off x="4768804" y="143964"/>
            <a:ext cx="3526928" cy="1077218"/>
          </a:xfrm>
          <a:prstGeom prst="rect">
            <a:avLst/>
          </a:prstGeom>
          <a:noFill/>
        </p:spPr>
        <p:txBody>
          <a:bodyPr wrap="none" lIns="91440" tIns="45720" rIns="91440" bIns="45720">
            <a:spAutoFit/>
          </a:bodyPr>
          <a:lstStyle/>
          <a:p>
            <a:pPr algn="ctr"/>
            <a:r>
              <a:rPr lang="vi-VN" sz="3200" dirty="0">
                <a:ln w="0"/>
                <a:solidFill>
                  <a:srgbClr val="FF0000"/>
                </a:solidFill>
                <a:effectLst>
                  <a:outerShdw blurRad="38100" dist="19050" dir="2700000" algn="tl" rotWithShape="0">
                    <a:schemeClr val="dk1">
                      <a:alpha val="40000"/>
                    </a:schemeClr>
                  </a:outerShdw>
                </a:effectLst>
                <a:latin typeface="Bahnschrift Light" panose="020B0502040204020203" pitchFamily="34" charset="0"/>
              </a:rPr>
              <a:t>Một ngày mới</a:t>
            </a:r>
          </a:p>
          <a:p>
            <a:pPr algn="ctr"/>
            <a:r>
              <a:rPr lang="vi-VN" sz="3200" dirty="0">
                <a:ln w="0"/>
                <a:solidFill>
                  <a:srgbClr val="FF0000"/>
                </a:solidFill>
                <a:effectLst>
                  <a:outerShdw blurRad="38100" dist="19050" dir="2700000" algn="tl" rotWithShape="0">
                    <a:schemeClr val="dk1">
                      <a:alpha val="40000"/>
                    </a:schemeClr>
                  </a:outerShdw>
                </a:effectLst>
                <a:latin typeface="Bahnschrift Light" panose="020B0502040204020203" pitchFamily="34" charset="0"/>
              </a:rPr>
              <a:t> bắt đầu ở quê em</a:t>
            </a:r>
            <a:endParaRPr lang="en-US" sz="3200" dirty="0">
              <a:ln w="0"/>
              <a:solidFill>
                <a:srgbClr val="FF0000"/>
              </a:solidFill>
              <a:effectLst>
                <a:outerShdw blurRad="38100" dist="19050" dir="2700000" algn="tl" rotWithShape="0">
                  <a:schemeClr val="dk1">
                    <a:alpha val="40000"/>
                  </a:schemeClr>
                </a:outerShdw>
              </a:effectLst>
              <a:latin typeface="Bahnschrift Light" panose="020B0502040204020203" pitchFamily="34" charset="0"/>
            </a:endParaRPr>
          </a:p>
        </p:txBody>
      </p:sp>
      <p:pic>
        <p:nvPicPr>
          <p:cNvPr id="13" name="图片 39">
            <a:extLst>
              <a:ext uri="{FF2B5EF4-FFF2-40B4-BE49-F238E27FC236}">
                <a16:creationId xmlns:a16="http://schemas.microsoft.com/office/drawing/2014/main" id="{63CE2A56-C45F-425F-47DB-57C98B79D1A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458271" y="671921"/>
            <a:ext cx="1224976" cy="1002449"/>
          </a:xfrm>
          <a:prstGeom prst="rect">
            <a:avLst/>
          </a:prstGeom>
        </p:spPr>
      </p:pic>
    </p:spTree>
    <p:extLst>
      <p:ext uri="{BB962C8B-B14F-4D97-AF65-F5344CB8AC3E}">
        <p14:creationId xmlns:p14="http://schemas.microsoft.com/office/powerpoint/2010/main" val="60368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355376" y="-493254"/>
            <a:ext cx="12341727" cy="6597746"/>
            <a:chOff x="9835" y="-455139"/>
            <a:chExt cx="12341727" cy="6597746"/>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125894"/>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2126" y="715392"/>
              <a:ext cx="10148354" cy="5427215"/>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580779" y="4528013"/>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2" name="Picture 6">
            <a:extLst>
              <a:ext uri="{FF2B5EF4-FFF2-40B4-BE49-F238E27FC236}">
                <a16:creationId xmlns:a16="http://schemas.microsoft.com/office/drawing/2014/main" id="{1CE7E1DB-C087-9405-B65E-D4B6208EAAB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991270" y="123981"/>
            <a:ext cx="5208494" cy="1068111"/>
          </a:xfrm>
          <a:prstGeom prst="rect">
            <a:avLst/>
          </a:prstGeom>
        </p:spPr>
      </p:pic>
      <p:sp>
        <p:nvSpPr>
          <p:cNvPr id="4" name="Rectangle 3">
            <a:extLst>
              <a:ext uri="{FF2B5EF4-FFF2-40B4-BE49-F238E27FC236}">
                <a16:creationId xmlns:a16="http://schemas.microsoft.com/office/drawing/2014/main" id="{A9457F04-B721-7EB9-F4F1-5E93BE87DFC4}"/>
              </a:ext>
            </a:extLst>
          </p:cNvPr>
          <p:cNvSpPr/>
          <p:nvPr/>
        </p:nvSpPr>
        <p:spPr>
          <a:xfrm>
            <a:off x="4729288" y="376286"/>
            <a:ext cx="3629520" cy="584775"/>
          </a:xfrm>
          <a:prstGeom prst="rect">
            <a:avLst/>
          </a:prstGeom>
          <a:noFill/>
        </p:spPr>
        <p:txBody>
          <a:bodyPr wrap="none" lIns="91440" tIns="45720" rIns="91440" bIns="45720">
            <a:spAutoFit/>
          </a:bodyPr>
          <a:lstStyle/>
          <a:p>
            <a:pPr algn="ctr"/>
            <a:r>
              <a:rPr lang="vi-VN" sz="3200" dirty="0">
                <a:ln w="0"/>
                <a:solidFill>
                  <a:srgbClr val="FF0000"/>
                </a:solidFill>
                <a:effectLst>
                  <a:outerShdw blurRad="38100" dist="19050" dir="2700000" algn="tl" rotWithShape="0">
                    <a:schemeClr val="dk1">
                      <a:alpha val="40000"/>
                    </a:schemeClr>
                  </a:outerShdw>
                </a:effectLst>
                <a:latin typeface="Bahnschrift Light" panose="020B0502040204020203" pitchFamily="34" charset="0"/>
              </a:rPr>
              <a:t>Một đêm trăng đẹp</a:t>
            </a:r>
            <a:endParaRPr lang="en-US" sz="3200" dirty="0">
              <a:ln w="0"/>
              <a:solidFill>
                <a:srgbClr val="FF0000"/>
              </a:solidFill>
              <a:effectLst>
                <a:outerShdw blurRad="38100" dist="19050" dir="2700000" algn="tl" rotWithShape="0">
                  <a:schemeClr val="dk1">
                    <a:alpha val="40000"/>
                  </a:schemeClr>
                </a:outerShdw>
              </a:effectLst>
              <a:latin typeface="Bahnschrift Light" panose="020B0502040204020203" pitchFamily="34" charset="0"/>
            </a:endParaRPr>
          </a:p>
        </p:txBody>
      </p:sp>
      <p:sp>
        <p:nvSpPr>
          <p:cNvPr id="3" name="AutoShape 2" descr="Những bài văn mẫu Tả một đêm trăng đẹp lớp 5 (Chọn lọc)">
            <a:extLst>
              <a:ext uri="{FF2B5EF4-FFF2-40B4-BE49-F238E27FC236}">
                <a16:creationId xmlns:a16="http://schemas.microsoft.com/office/drawing/2014/main" id="{8235641D-B76E-E09F-E436-F2730C41A03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Những bài văn mẫu Tả một đêm trăng đẹp lớp 5 (Chọn lọc)">
            <a:extLst>
              <a:ext uri="{FF2B5EF4-FFF2-40B4-BE49-F238E27FC236}">
                <a16:creationId xmlns:a16="http://schemas.microsoft.com/office/drawing/2014/main" id="{35ACC522-FFA2-DEEA-9FFF-AC3E408B32AA}"/>
              </a:ext>
            </a:extLst>
          </p:cNvPr>
          <p:cNvSpPr>
            <a:spLocks noChangeAspect="1" noChangeArrowheads="1"/>
          </p:cNvSpPr>
          <p:nvPr/>
        </p:nvSpPr>
        <p:spPr bwMode="auto">
          <a:xfrm>
            <a:off x="6096000" y="3429000"/>
            <a:ext cx="896100" cy="896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descr="Những bài văn mẫu Tả một đêm trăng đẹp lớp 5 (Chọn lọc)">
            <a:extLst>
              <a:ext uri="{FF2B5EF4-FFF2-40B4-BE49-F238E27FC236}">
                <a16:creationId xmlns:a16="http://schemas.microsoft.com/office/drawing/2014/main" id="{5CAE3F93-7D02-4A0A-EB0E-3DA8106E72A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87836" y="1365499"/>
            <a:ext cx="7512423" cy="400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827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424653" y="-582901"/>
            <a:ext cx="12341727" cy="6597746"/>
            <a:chOff x="9835" y="-455139"/>
            <a:chExt cx="12341727" cy="6597746"/>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125894"/>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2126" y="715392"/>
              <a:ext cx="10148354" cy="5427215"/>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491143"/>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2" name="Picture 6">
            <a:extLst>
              <a:ext uri="{FF2B5EF4-FFF2-40B4-BE49-F238E27FC236}">
                <a16:creationId xmlns:a16="http://schemas.microsoft.com/office/drawing/2014/main" id="{1CE7E1DB-C087-9405-B65E-D4B6208EAAB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991270" y="123981"/>
            <a:ext cx="5208494" cy="1068111"/>
          </a:xfrm>
          <a:prstGeom prst="rect">
            <a:avLst/>
          </a:prstGeom>
        </p:spPr>
      </p:pic>
      <p:sp>
        <p:nvSpPr>
          <p:cNvPr id="4" name="Rectangle 3">
            <a:extLst>
              <a:ext uri="{FF2B5EF4-FFF2-40B4-BE49-F238E27FC236}">
                <a16:creationId xmlns:a16="http://schemas.microsoft.com/office/drawing/2014/main" id="{A9457F04-B721-7EB9-F4F1-5E93BE87DFC4}"/>
              </a:ext>
            </a:extLst>
          </p:cNvPr>
          <p:cNvSpPr/>
          <p:nvPr/>
        </p:nvSpPr>
        <p:spPr>
          <a:xfrm>
            <a:off x="4077668" y="376286"/>
            <a:ext cx="4932762" cy="584775"/>
          </a:xfrm>
          <a:prstGeom prst="rect">
            <a:avLst/>
          </a:prstGeom>
          <a:noFill/>
        </p:spPr>
        <p:txBody>
          <a:bodyPr wrap="none" lIns="91440" tIns="45720" rIns="91440" bIns="45720">
            <a:spAutoFit/>
          </a:bodyPr>
          <a:lstStyle/>
          <a:p>
            <a:pPr algn="ctr"/>
            <a:r>
              <a:rPr lang="vi-VN" sz="3200" dirty="0">
                <a:ln w="0"/>
                <a:solidFill>
                  <a:srgbClr val="FF0000"/>
                </a:solidFill>
                <a:effectLst>
                  <a:outerShdw blurRad="38100" dist="19050" dir="2700000" algn="tl" rotWithShape="0">
                    <a:schemeClr val="dk1">
                      <a:alpha val="40000"/>
                    </a:schemeClr>
                  </a:outerShdw>
                </a:effectLst>
                <a:latin typeface="Bahnschrift Light" panose="020B0502040204020203" pitchFamily="34" charset="0"/>
                <a:cs typeface="Times New Roman" panose="02020603050405020304" pitchFamily="18" charset="0"/>
              </a:rPr>
              <a:t>Trường em trước buổi học</a:t>
            </a:r>
            <a:endParaRPr lang="en-US" sz="3200" dirty="0">
              <a:ln w="0"/>
              <a:solidFill>
                <a:srgbClr val="FF0000"/>
              </a:solidFill>
              <a:effectLst>
                <a:outerShdw blurRad="38100" dist="19050" dir="2700000" algn="tl" rotWithShape="0">
                  <a:schemeClr val="dk1">
                    <a:alpha val="40000"/>
                  </a:schemeClr>
                </a:outerShdw>
              </a:effectLst>
              <a:latin typeface="Bahnschrift Light" panose="020B0502040204020203" pitchFamily="34" charset="0"/>
              <a:cs typeface="Times New Roman" panose="02020603050405020304" pitchFamily="18" charset="0"/>
            </a:endParaRPr>
          </a:p>
        </p:txBody>
      </p:sp>
      <p:sp>
        <p:nvSpPr>
          <p:cNvPr id="3" name="AutoShape 2" descr="Những bài văn mẫu Tả một đêm trăng đẹp lớp 5 (Chọn lọc)">
            <a:extLst>
              <a:ext uri="{FF2B5EF4-FFF2-40B4-BE49-F238E27FC236}">
                <a16:creationId xmlns:a16="http://schemas.microsoft.com/office/drawing/2014/main" id="{8235641D-B76E-E09F-E436-F2730C41A03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Những bài văn mẫu Tả một đêm trăng đẹp lớp 5 (Chọn lọc)">
            <a:extLst>
              <a:ext uri="{FF2B5EF4-FFF2-40B4-BE49-F238E27FC236}">
                <a16:creationId xmlns:a16="http://schemas.microsoft.com/office/drawing/2014/main" id="{35ACC522-FFA2-DEEA-9FFF-AC3E408B32AA}"/>
              </a:ext>
            </a:extLst>
          </p:cNvPr>
          <p:cNvSpPr>
            <a:spLocks noChangeAspect="1" noChangeArrowheads="1"/>
          </p:cNvSpPr>
          <p:nvPr/>
        </p:nvSpPr>
        <p:spPr bwMode="auto">
          <a:xfrm>
            <a:off x="6096000" y="3429000"/>
            <a:ext cx="896100" cy="896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2" descr="Vẽ Tranh Trường Em Nhộn Nhịp, Vui Vẻ, Đơn Giản, Dễ Vẽ">
            <a:extLst>
              <a:ext uri="{FF2B5EF4-FFF2-40B4-BE49-F238E27FC236}">
                <a16:creationId xmlns:a16="http://schemas.microsoft.com/office/drawing/2014/main" id="{4963A3D4-2503-BF00-3205-FDFA0AD8ADD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a:extLst>
              <a:ext uri="{FF2B5EF4-FFF2-40B4-BE49-F238E27FC236}">
                <a16:creationId xmlns:a16="http://schemas.microsoft.com/office/drawing/2014/main" id="{8ABB7DBC-6DC3-398C-2288-7B718F2FD9F8}"/>
              </a:ext>
            </a:extLst>
          </p:cNvPr>
          <p:cNvPicPr>
            <a:picLocks noChangeAspect="1"/>
          </p:cNvPicPr>
          <p:nvPr/>
        </p:nvPicPr>
        <p:blipFill>
          <a:blip r:embed="rId15"/>
          <a:stretch>
            <a:fillRect/>
          </a:stretch>
        </p:blipFill>
        <p:spPr>
          <a:xfrm>
            <a:off x="1868377" y="1721028"/>
            <a:ext cx="4433537" cy="33251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a:extLst>
              <a:ext uri="{FF2B5EF4-FFF2-40B4-BE49-F238E27FC236}">
                <a16:creationId xmlns:a16="http://schemas.microsoft.com/office/drawing/2014/main" id="{D3D9708F-1E4D-9FE7-1919-023AA92F4277}"/>
              </a:ext>
            </a:extLst>
          </p:cNvPr>
          <p:cNvPicPr>
            <a:picLocks noChangeAspect="1"/>
          </p:cNvPicPr>
          <p:nvPr/>
        </p:nvPicPr>
        <p:blipFill>
          <a:blip r:embed="rId16"/>
          <a:stretch>
            <a:fillRect/>
          </a:stretch>
        </p:blipFill>
        <p:spPr>
          <a:xfrm>
            <a:off x="6560421" y="1651950"/>
            <a:ext cx="4433534" cy="33251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257653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424653" y="-582901"/>
            <a:ext cx="12341727" cy="6597746"/>
            <a:chOff x="9835" y="-455139"/>
            <a:chExt cx="12341727" cy="6597746"/>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125894"/>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2126" y="715392"/>
              <a:ext cx="10148354" cy="5427215"/>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2" name="Picture 6">
            <a:extLst>
              <a:ext uri="{FF2B5EF4-FFF2-40B4-BE49-F238E27FC236}">
                <a16:creationId xmlns:a16="http://schemas.microsoft.com/office/drawing/2014/main" id="{1CE7E1DB-C087-9405-B65E-D4B6208EAAB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991270" y="123981"/>
            <a:ext cx="5208494" cy="1068111"/>
          </a:xfrm>
          <a:prstGeom prst="rect">
            <a:avLst/>
          </a:prstGeom>
        </p:spPr>
      </p:pic>
      <p:sp>
        <p:nvSpPr>
          <p:cNvPr id="4" name="Rectangle 3">
            <a:extLst>
              <a:ext uri="{FF2B5EF4-FFF2-40B4-BE49-F238E27FC236}">
                <a16:creationId xmlns:a16="http://schemas.microsoft.com/office/drawing/2014/main" id="{A9457F04-B721-7EB9-F4F1-5E93BE87DFC4}"/>
              </a:ext>
            </a:extLst>
          </p:cNvPr>
          <p:cNvSpPr/>
          <p:nvPr/>
        </p:nvSpPr>
        <p:spPr>
          <a:xfrm>
            <a:off x="4646739" y="376286"/>
            <a:ext cx="3794630" cy="584775"/>
          </a:xfrm>
          <a:prstGeom prst="rect">
            <a:avLst/>
          </a:prstGeom>
          <a:noFill/>
        </p:spPr>
        <p:txBody>
          <a:bodyPr wrap="none" lIns="91440" tIns="45720" rIns="91440" bIns="45720">
            <a:spAutoFit/>
          </a:bodyPr>
          <a:lstStyle/>
          <a:p>
            <a:pPr algn="ctr"/>
            <a:r>
              <a:rPr lang="vi-VN" sz="3200" dirty="0">
                <a:ln w="0"/>
                <a:solidFill>
                  <a:srgbClr val="FF0000"/>
                </a:solidFill>
                <a:effectLst>
                  <a:outerShdw blurRad="38100" dist="19050" dir="2700000" algn="tl" rotWithShape="0">
                    <a:schemeClr val="dk1">
                      <a:alpha val="40000"/>
                    </a:schemeClr>
                  </a:outerShdw>
                </a:effectLst>
                <a:latin typeface="Bahnschrift Light" panose="020B0502040204020203" pitchFamily="34" charset="0"/>
                <a:cs typeface="Times New Roman" panose="02020603050405020304" pitchFamily="18" charset="0"/>
              </a:rPr>
              <a:t>Khu vui chơi, giải trí</a:t>
            </a:r>
            <a:endParaRPr lang="en-US" sz="3200" dirty="0">
              <a:ln w="0"/>
              <a:solidFill>
                <a:srgbClr val="FF0000"/>
              </a:solidFill>
              <a:effectLst>
                <a:outerShdw blurRad="38100" dist="19050" dir="2700000" algn="tl" rotWithShape="0">
                  <a:schemeClr val="dk1">
                    <a:alpha val="40000"/>
                  </a:schemeClr>
                </a:outerShdw>
              </a:effectLst>
              <a:latin typeface="Bahnschrift Light" panose="020B0502040204020203" pitchFamily="34" charset="0"/>
              <a:cs typeface="Times New Roman" panose="02020603050405020304" pitchFamily="18" charset="0"/>
            </a:endParaRPr>
          </a:p>
        </p:txBody>
      </p:sp>
      <p:sp>
        <p:nvSpPr>
          <p:cNvPr id="3" name="AutoShape 2" descr="Những bài văn mẫu Tả một đêm trăng đẹp lớp 5 (Chọn lọc)">
            <a:extLst>
              <a:ext uri="{FF2B5EF4-FFF2-40B4-BE49-F238E27FC236}">
                <a16:creationId xmlns:a16="http://schemas.microsoft.com/office/drawing/2014/main" id="{8235641D-B76E-E09F-E436-F2730C41A03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Những bài văn mẫu Tả một đêm trăng đẹp lớp 5 (Chọn lọc)">
            <a:extLst>
              <a:ext uri="{FF2B5EF4-FFF2-40B4-BE49-F238E27FC236}">
                <a16:creationId xmlns:a16="http://schemas.microsoft.com/office/drawing/2014/main" id="{35ACC522-FFA2-DEEA-9FFF-AC3E408B32AA}"/>
              </a:ext>
            </a:extLst>
          </p:cNvPr>
          <p:cNvSpPr>
            <a:spLocks noChangeAspect="1" noChangeArrowheads="1"/>
          </p:cNvSpPr>
          <p:nvPr/>
        </p:nvSpPr>
        <p:spPr bwMode="auto">
          <a:xfrm>
            <a:off x="6096000" y="3429000"/>
            <a:ext cx="896100" cy="896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12" descr="Vẽ Tranh Trường Em Nhộn Nhịp, Vui Vẻ, Đơn Giản, Dễ Vẽ">
            <a:extLst>
              <a:ext uri="{FF2B5EF4-FFF2-40B4-BE49-F238E27FC236}">
                <a16:creationId xmlns:a16="http://schemas.microsoft.com/office/drawing/2014/main" id="{4963A3D4-2503-BF00-3205-FDFA0AD8ADDC}"/>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descr="Top 10 Khu vui chơi giải trí lớn nhất thành phố Hồ Chí Minh - Toplist.vn">
            <a:extLst>
              <a:ext uri="{FF2B5EF4-FFF2-40B4-BE49-F238E27FC236}">
                <a16:creationId xmlns:a16="http://schemas.microsoft.com/office/drawing/2014/main" id="{BA324B50-F391-3A18-FA56-BA4AE764877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84200" y="1852205"/>
            <a:ext cx="4302605" cy="30042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BC078410-63FB-22B4-29A8-603FB112CD9F}"/>
              </a:ext>
            </a:extLst>
          </p:cNvPr>
          <p:cNvPicPr>
            <a:picLocks noChangeAspect="1"/>
          </p:cNvPicPr>
          <p:nvPr/>
        </p:nvPicPr>
        <p:blipFill rotWithShape="1">
          <a:blip r:embed="rId16">
            <a:extLst>
              <a:ext uri="{28A0092B-C50C-407E-A947-70E740481C1C}">
                <a14:useLocalDpi xmlns:a14="http://schemas.microsoft.com/office/drawing/2010/main" val="0"/>
              </a:ext>
            </a:extLst>
          </a:blip>
          <a:srcRect l="15991" t="6894" r="-605" b="-3319"/>
          <a:stretch/>
        </p:blipFill>
        <p:spPr>
          <a:xfrm>
            <a:off x="6574527" y="1854654"/>
            <a:ext cx="4264923" cy="30042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59947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4042</TotalTime>
  <Words>2439</Words>
  <Application>Microsoft Office PowerPoint</Application>
  <PresentationFormat>Widescreen</PresentationFormat>
  <Paragraphs>120</Paragraphs>
  <Slides>29</Slides>
  <Notes>29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29</vt:i4>
      </vt:variant>
    </vt:vector>
  </HeadingPairs>
  <TitlesOfParts>
    <vt:vector size="42" baseType="lpstr">
      <vt:lpstr>微软雅黑</vt:lpstr>
      <vt:lpstr>宋体</vt:lpstr>
      <vt:lpstr>#9Slide03 Encode Sans Semi Cond</vt:lpstr>
      <vt:lpstr>.VnTimeH</vt:lpstr>
      <vt:lpstr>AR PShinChanPOP</vt:lpstr>
      <vt:lpstr>Arial</vt:lpstr>
      <vt:lpstr>Bahnschrift Light</vt:lpstr>
      <vt:lpstr>Bahnschrift SemiBold</vt:lpstr>
      <vt:lpstr>Calibri</vt:lpstr>
      <vt:lpstr>Calibri Light</vt:lpstr>
      <vt:lpstr>Tango BT</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微软中国</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EduFive</dc:creator>
  <cp:lastModifiedBy>ASUS</cp:lastModifiedBy>
  <cp:revision>83</cp:revision>
  <dcterms:created xsi:type="dcterms:W3CDTF">2018-09-02T03:04:13Z</dcterms:created>
  <dcterms:modified xsi:type="dcterms:W3CDTF">2023-04-21T02:10:34Z</dcterms:modified>
</cp:coreProperties>
</file>