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83" r:id="rId2"/>
    <p:sldId id="284" r:id="rId3"/>
    <p:sldId id="313" r:id="rId4"/>
    <p:sldId id="285" r:id="rId5"/>
    <p:sldId id="286" r:id="rId6"/>
    <p:sldId id="314" r:id="rId7"/>
    <p:sldId id="295" r:id="rId8"/>
    <p:sldId id="257" r:id="rId9"/>
    <p:sldId id="315" r:id="rId10"/>
    <p:sldId id="316" r:id="rId11"/>
    <p:sldId id="301" r:id="rId12"/>
    <p:sldId id="317" r:id="rId13"/>
    <p:sldId id="318" r:id="rId14"/>
    <p:sldId id="319" r:id="rId15"/>
    <p:sldId id="320" r:id="rId16"/>
  </p:sldIdLst>
  <p:sldSz cx="12192000" cy="6858000"/>
  <p:notesSz cx="6858000" cy="9144000"/>
  <p:embeddedFontLst>
    <p:embeddedFont>
      <p:font typeface="等线" panose="02010600030101010101" pitchFamily="2" charset="-122"/>
      <p:regular r:id="rId18"/>
    </p:embeddedFont>
    <p:embeddedFont>
      <p:font typeface="仓耳玄三M W05" panose="020B0604020202020204" charset="-122"/>
      <p:regular r:id="rId19"/>
    </p:embeddedFont>
    <p:embeddedFont>
      <p:font typeface="Bahnschrift Light" panose="020B0502040204020203" pitchFamily="34" charset="0"/>
      <p:regular r:id="rId20"/>
    </p:embeddedFont>
    <p:embeddedFont>
      <p:font typeface="Bahnschrift SemiBold" panose="020B0502040204020203" pitchFamily="34" charset="0"/>
      <p:bold r:id="rId21"/>
    </p:embeddedFont>
    <p:embeddedFont>
      <p:font typeface="Bahnschrift SemiBold SemiConden" panose="020B0502040204020203" pitchFamily="34" charset="0"/>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HP001 4 hàng" panose="020B0604020202020204" charset="0"/>
      <p:regular r:id="rId29"/>
      <p:bold r:id="rId30"/>
    </p:embeddedFont>
    <p:embeddedFont>
      <p:font typeface="Montserrat" panose="00000500000000000000" pitchFamily="2" charset="0"/>
      <p:regular r:id="rId31"/>
      <p:bold r:id="rId32"/>
      <p:italic r:id="rId33"/>
      <p:boldItalic r:id="rId34"/>
    </p:embeddedFont>
    <p:embeddedFont>
      <p:font typeface="SVN-Poky's" panose="020B0606040200020203" pitchFamily="34" charset="0"/>
      <p:regular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DB"/>
    <a:srgbClr val="E7456A"/>
    <a:srgbClr val="FFD268"/>
    <a:srgbClr val="E7F6FF"/>
    <a:srgbClr val="CDBF97"/>
    <a:srgbClr val="8D7545"/>
    <a:srgbClr val="ECE8E5"/>
    <a:srgbClr val="E4CBCB"/>
    <a:srgbClr val="A88755"/>
    <a:srgbClr val="1F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4" autoAdjust="0"/>
    <p:restoredTop sz="94660"/>
  </p:normalViewPr>
  <p:slideViewPr>
    <p:cSldViewPr snapToGrid="0">
      <p:cViewPr>
        <p:scale>
          <a:sx n="60" d="100"/>
          <a:sy n="60" d="100"/>
        </p:scale>
        <p:origin x="600" y="18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6632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1E26AE1-2777-C7BD-3942-0B40DC53624B}"/>
              </a:ext>
            </a:extLst>
          </p:cNvPr>
          <p:cNvGrpSpPr/>
          <p:nvPr userDrawn="1"/>
        </p:nvGrpSpPr>
        <p:grpSpPr>
          <a:xfrm>
            <a:off x="-2751444" y="-426724"/>
            <a:ext cx="18067867" cy="8553658"/>
            <a:chOff x="-2751444" y="-426724"/>
            <a:chExt cx="18067867" cy="8553658"/>
          </a:xfrm>
        </p:grpSpPr>
        <p:pic>
          <p:nvPicPr>
            <p:cNvPr id="3" name="Picture 2" descr="A picture containing diagram&#10;&#10;Description automatically generated">
              <a:extLst>
                <a:ext uri="{FF2B5EF4-FFF2-40B4-BE49-F238E27FC236}">
                  <a16:creationId xmlns:a16="http://schemas.microsoft.com/office/drawing/2014/main" id="{CFEA16CF-2595-F802-7FF0-4375A12CC1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51444" y="-426724"/>
              <a:ext cx="850677" cy="85344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F618A65D-53E0-6ACF-6812-312D36B7692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65746" y="7273486"/>
              <a:ext cx="850677" cy="85344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62.gif"/><Relationship Id="rId4" Type="http://schemas.openxmlformats.org/officeDocument/2006/relationships/image" Target="../media/image51.sv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jpeg"/><Relationship Id="rId2" Type="http://schemas.openxmlformats.org/officeDocument/2006/relationships/image" Target="../media/image70.png"/><Relationship Id="rId16"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7.png"/><Relationship Id="rId18" Type="http://schemas.openxmlformats.org/officeDocument/2006/relationships/image" Target="../media/image90.png"/><Relationship Id="rId3" Type="http://schemas.openxmlformats.org/officeDocument/2006/relationships/image" Target="../media/image71.svg"/><Relationship Id="rId7" Type="http://schemas.openxmlformats.org/officeDocument/2006/relationships/image" Target="../media/image77.svg"/><Relationship Id="rId12" Type="http://schemas.openxmlformats.org/officeDocument/2006/relationships/image" Target="../media/image86.jpeg"/><Relationship Id="rId17" Type="http://schemas.openxmlformats.org/officeDocument/2006/relationships/image" Target="../media/image89.jpeg"/><Relationship Id="rId2" Type="http://schemas.openxmlformats.org/officeDocument/2006/relationships/image" Target="../media/image70.png"/><Relationship Id="rId16" Type="http://schemas.openxmlformats.org/officeDocument/2006/relationships/image" Target="../media/image75.sv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3.svg"/><Relationship Id="rId5" Type="http://schemas.openxmlformats.org/officeDocument/2006/relationships/image" Target="../media/image73.svg"/><Relationship Id="rId15" Type="http://schemas.openxmlformats.org/officeDocument/2006/relationships/image" Target="../media/image74.pn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2.png"/><Relationship Id="rId9" Type="http://schemas.openxmlformats.org/officeDocument/2006/relationships/image" Target="../media/image79.svg"/><Relationship Id="rId14" Type="http://schemas.openxmlformats.org/officeDocument/2006/relationships/image" Target="../media/image88.sv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0.png"/><Relationship Id="rId18" Type="http://schemas.openxmlformats.org/officeDocument/2006/relationships/image" Target="../media/image94.svg"/><Relationship Id="rId3" Type="http://schemas.openxmlformats.org/officeDocument/2006/relationships/image" Target="../media/image71.svg"/><Relationship Id="rId7" Type="http://schemas.openxmlformats.org/officeDocument/2006/relationships/image" Target="../media/image77.svg"/><Relationship Id="rId12" Type="http://schemas.openxmlformats.org/officeDocument/2006/relationships/image" Target="../media/image92.jpeg"/><Relationship Id="rId17" Type="http://schemas.openxmlformats.org/officeDocument/2006/relationships/image" Target="../media/image93.png"/><Relationship Id="rId2" Type="http://schemas.openxmlformats.org/officeDocument/2006/relationships/image" Target="../media/image70.png"/><Relationship Id="rId16" Type="http://schemas.openxmlformats.org/officeDocument/2006/relationships/image" Target="../media/image88.svg"/><Relationship Id="rId20" Type="http://schemas.openxmlformats.org/officeDocument/2006/relationships/image" Target="../media/image75.sv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3.svg"/><Relationship Id="rId5" Type="http://schemas.openxmlformats.org/officeDocument/2006/relationships/image" Target="../media/image73.sv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74.png"/><Relationship Id="rId4" Type="http://schemas.openxmlformats.org/officeDocument/2006/relationships/image" Target="../media/image72.png"/><Relationship Id="rId9" Type="http://schemas.openxmlformats.org/officeDocument/2006/relationships/image" Target="../media/image79.svg"/><Relationship Id="rId14" Type="http://schemas.openxmlformats.org/officeDocument/2006/relationships/image" Target="../media/image81.sv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97.GIF"/><Relationship Id="rId3"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60.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9.png"/><Relationship Id="rId5" Type="http://schemas.openxmlformats.org/officeDocument/2006/relationships/image" Target="../media/image52.png"/><Relationship Id="rId10" Type="http://schemas.openxmlformats.org/officeDocument/2006/relationships/image" Target="../media/image96.svg"/><Relationship Id="rId4" Type="http://schemas.openxmlformats.org/officeDocument/2006/relationships/image" Target="../media/image51.sv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svg"/><Relationship Id="rId4" Type="http://schemas.openxmlformats.org/officeDocument/2006/relationships/image" Target="../media/image15.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5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70" y="174171"/>
            <a:ext cx="12237601" cy="6858000"/>
          </a:xfrm>
          <a:prstGeom prst="rect">
            <a:avLst/>
          </a:prstGeom>
          <a:ln>
            <a:noFill/>
          </a:ln>
        </p:spPr>
      </p:pic>
      <p:pic>
        <p:nvPicPr>
          <p:cNvPr id="8"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a16="http://schemas.microsoft.com/office/drawing/2014/main"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9978367" y="3077490"/>
            <a:ext cx="2286314" cy="1681645"/>
          </a:xfrm>
          <a:prstGeom prst="rect">
            <a:avLst/>
          </a:prstGeom>
        </p:spPr>
      </p:pic>
      <p:sp>
        <p:nvSpPr>
          <p:cNvPr id="7" name="pawprint_59396">
            <a:extLst>
              <a:ext uri="{FF2B5EF4-FFF2-40B4-BE49-F238E27FC236}">
                <a16:creationId xmlns:a16="http://schemas.microsoft.com/office/drawing/2014/main" id="{B9D4B460-8072-4A41-8296-76A086F2073A}"/>
              </a:ext>
            </a:extLst>
          </p:cNvPr>
          <p:cNvSpPr>
            <a:spLocks noChangeAspect="1"/>
          </p:cNvSpPr>
          <p:nvPr/>
        </p:nvSpPr>
        <p:spPr bwMode="auto">
          <a:xfrm>
            <a:off x="5866506" y="1375036"/>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
        <p:nvSpPr>
          <p:cNvPr id="12" name="矩形: 圆角 11">
            <a:extLst>
              <a:ext uri="{FF2B5EF4-FFF2-40B4-BE49-F238E27FC236}">
                <a16:creationId xmlns:a16="http://schemas.microsoft.com/office/drawing/2014/main" id="{E72DD325-C7FB-42D6-8C0D-A8A6B36BAD55}"/>
              </a:ext>
            </a:extLst>
          </p:cNvPr>
          <p:cNvSpPr/>
          <p:nvPr/>
        </p:nvSpPr>
        <p:spPr>
          <a:xfrm>
            <a:off x="4870431" y="4731816"/>
            <a:ext cx="2955637" cy="538939"/>
          </a:xfrm>
          <a:prstGeom prst="roundRect">
            <a:avLst>
              <a:gd name="adj" fmla="val 50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3" name="文本框 12">
            <a:extLst>
              <a:ext uri="{FF2B5EF4-FFF2-40B4-BE49-F238E27FC236}">
                <a16:creationId xmlns:a16="http://schemas.microsoft.com/office/drawing/2014/main" id="{46D38EE9-F58A-4DCD-B3EE-848E397AB66F}"/>
              </a:ext>
            </a:extLst>
          </p:cNvPr>
          <p:cNvSpPr txBox="1"/>
          <p:nvPr/>
        </p:nvSpPr>
        <p:spPr>
          <a:xfrm>
            <a:off x="5180568" y="4768796"/>
            <a:ext cx="2335362" cy="461665"/>
          </a:xfrm>
          <a:prstGeom prst="rect">
            <a:avLst/>
          </a:prstGeom>
          <a:noFill/>
        </p:spPr>
        <p:txBody>
          <a:bodyPr wrap="square" rtlCol="0">
            <a:spAutoFit/>
          </a:bodyPr>
          <a:lstStyle/>
          <a:p>
            <a:pPr algn="dist"/>
            <a:r>
              <a:rPr lang="vi-VN" altLang="zh-CN" sz="2400" dirty="0">
                <a:latin typeface="Bahnschrift SemiBold" panose="020B0502040204020203" pitchFamily="34" charset="0"/>
                <a:ea typeface="仓耳玄三M W05" panose="02020400000000000000" pitchFamily="18" charset="-122"/>
              </a:rPr>
              <a:t>Tuần 32 – Tiết 1</a:t>
            </a:r>
            <a:endParaRPr lang="zh-CN" altLang="en-US" sz="2400" dirty="0">
              <a:latin typeface="Bahnschrift SemiBold" panose="020B0502040204020203" pitchFamily="34" charset="0"/>
              <a:ea typeface="仓耳玄三M W05" panose="02020400000000000000" pitchFamily="18" charset="-122"/>
            </a:endParaRPr>
          </a:p>
        </p:txBody>
      </p:sp>
      <p:pic>
        <p:nvPicPr>
          <p:cNvPr id="2" name="Picture 1">
            <a:extLst>
              <a:ext uri="{FF2B5EF4-FFF2-40B4-BE49-F238E27FC236}">
                <a16:creationId xmlns:a16="http://schemas.microsoft.com/office/drawing/2014/main" id="{D4BD288E-9916-03D2-1732-71A607384EF2}"/>
              </a:ext>
            </a:extLst>
          </p:cNvPr>
          <p:cNvPicPr>
            <a:picLocks noChangeAspect="1"/>
          </p:cNvPicPr>
          <p:nvPr/>
        </p:nvPicPr>
        <p:blipFill>
          <a:blip r:embed="rId4"/>
          <a:stretch>
            <a:fillRect/>
          </a:stretch>
        </p:blipFill>
        <p:spPr>
          <a:xfrm>
            <a:off x="2560013" y="2029846"/>
            <a:ext cx="7071973" cy="2798307"/>
          </a:xfrm>
          <a:prstGeom prst="rect">
            <a:avLst/>
          </a:prstGeom>
        </p:spPr>
      </p:pic>
    </p:spTree>
    <p:extLst>
      <p:ext uri="{BB962C8B-B14F-4D97-AF65-F5344CB8AC3E}">
        <p14:creationId xmlns:p14="http://schemas.microsoft.com/office/powerpoint/2010/main" val="2620584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1+#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2671" y="400064"/>
            <a:ext cx="10126657" cy="8278543"/>
          </a:xfrm>
          <a:prstGeom prst="rect">
            <a:avLst/>
          </a:prstGeom>
        </p:spPr>
      </p:pic>
      <p:sp>
        <p:nvSpPr>
          <p:cNvPr id="4" name="TextBox 4"/>
          <p:cNvSpPr txBox="1"/>
          <p:nvPr/>
        </p:nvSpPr>
        <p:spPr>
          <a:xfrm>
            <a:off x="3105749" y="1084929"/>
            <a:ext cx="6450512" cy="564257"/>
          </a:xfrm>
          <a:prstGeom prst="rect">
            <a:avLst/>
          </a:prstGeom>
        </p:spPr>
        <p:txBody>
          <a:bodyPr wrap="square" lIns="0" tIns="0" rIns="0" bIns="0" rtlCol="0" anchor="t">
            <a:spAutoFit/>
          </a:bodyPr>
          <a:lstStyle/>
          <a:p>
            <a:pPr algn="ctr">
              <a:lnSpc>
                <a:spcPts val="4388"/>
              </a:lnSpc>
            </a:pPr>
            <a:r>
              <a:rPr lang="vi-VN" sz="4000" dirty="0">
                <a:ln>
                  <a:solidFill>
                    <a:sysClr val="windowText" lastClr="000000"/>
                  </a:solidFill>
                </a:ln>
                <a:solidFill>
                  <a:srgbClr val="FF0000"/>
                </a:solidFill>
                <a:latin typeface="Montserrat"/>
              </a:rPr>
              <a:t>Hoạt động 3</a:t>
            </a:r>
            <a:endParaRPr lang="en-US" sz="4000" dirty="0">
              <a:ln>
                <a:solidFill>
                  <a:sysClr val="windowText" lastClr="000000"/>
                </a:solidFill>
              </a:ln>
              <a:solidFill>
                <a:srgbClr val="FF0000"/>
              </a:solidFill>
              <a:latin typeface="Montserrat"/>
            </a:endParaRP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9911982" y="829172"/>
            <a:ext cx="891625" cy="85433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1956736" y="932925"/>
            <a:ext cx="862596" cy="826524"/>
          </a:xfrm>
          <a:prstGeom prst="rect">
            <a:avLst/>
          </a:prstGeom>
        </p:spPr>
      </p:pic>
      <p:sp>
        <p:nvSpPr>
          <p:cNvPr id="9" name="TextBox 8">
            <a:extLst>
              <a:ext uri="{FF2B5EF4-FFF2-40B4-BE49-F238E27FC236}">
                <a16:creationId xmlns:a16="http://schemas.microsoft.com/office/drawing/2014/main" id="{B5E00A6A-6C5B-EA39-D7FA-25B1FF258789}"/>
              </a:ext>
            </a:extLst>
          </p:cNvPr>
          <p:cNvSpPr txBox="1"/>
          <p:nvPr/>
        </p:nvSpPr>
        <p:spPr>
          <a:xfrm>
            <a:off x="3773917" y="1830539"/>
            <a:ext cx="6155497"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63B2016-4D77-CF0B-C96C-309B7211ABE6}"/>
              </a:ext>
            </a:extLst>
          </p:cNvPr>
          <p:cNvSpPr/>
          <p:nvPr/>
        </p:nvSpPr>
        <p:spPr>
          <a:xfrm>
            <a:off x="3965660" y="2013738"/>
            <a:ext cx="5268286" cy="34562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000" dirty="0">
                <a:latin typeface="Times New Roman" panose="02020603050405020304" pitchFamily="18" charset="0"/>
                <a:cs typeface="Times New Roman" panose="02020603050405020304" pitchFamily="18" charset="0"/>
              </a:rPr>
              <a:t>Viết lại một đoạn văn tả con vật ở phần thân bài, hoặc phần mở bài, kết bài theo kiểu khác cho hay hơn.</a:t>
            </a:r>
            <a:endParaRPr lang="en-US" sz="3000" dirty="0">
              <a:latin typeface="Times New Roman" panose="02020603050405020304" pitchFamily="18" charset="0"/>
              <a:cs typeface="Times New Roman" panose="02020603050405020304" pitchFamily="18" charset="0"/>
            </a:endParaRPr>
          </a:p>
        </p:txBody>
      </p:sp>
      <p:pic>
        <p:nvPicPr>
          <p:cNvPr id="10" name="Graphic 9">
            <a:extLst>
              <a:ext uri="{FF2B5EF4-FFF2-40B4-BE49-F238E27FC236}">
                <a16:creationId xmlns:a16="http://schemas.microsoft.com/office/drawing/2014/main" id="{5944A8A3-EA44-6919-DB07-F248DC0354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07451" y="1387998"/>
            <a:ext cx="2417033" cy="1463404"/>
          </a:xfrm>
          <a:prstGeom prst="rect">
            <a:avLst/>
          </a:prstGeom>
        </p:spPr>
      </p:pic>
      <p:pic>
        <p:nvPicPr>
          <p:cNvPr id="11" name="Picture 18">
            <a:extLst>
              <a:ext uri="{FF2B5EF4-FFF2-40B4-BE49-F238E27FC236}">
                <a16:creationId xmlns:a16="http://schemas.microsoft.com/office/drawing/2014/main" id="{BD91093A-A226-02A1-CC1B-AE51822EB8AF}"/>
              </a:ext>
            </a:extLst>
          </p:cNvPr>
          <p:cNvPicPr>
            <a:picLocks noChangeAspect="1"/>
          </p:cNvPicPr>
          <p:nvPr/>
        </p:nvPicPr>
        <p:blipFill>
          <a:blip r:embed="rId9"/>
          <a:srcRect/>
          <a:stretch>
            <a:fillRect/>
          </a:stretch>
        </p:blipFill>
        <p:spPr>
          <a:xfrm>
            <a:off x="8333445" y="4006599"/>
            <a:ext cx="2696330" cy="2079544"/>
          </a:xfrm>
          <a:prstGeom prst="rect">
            <a:avLst/>
          </a:prstGeom>
        </p:spPr>
      </p:pic>
      <p:pic>
        <p:nvPicPr>
          <p:cNvPr id="12" name="Picture 22">
            <a:extLst>
              <a:ext uri="{FF2B5EF4-FFF2-40B4-BE49-F238E27FC236}">
                <a16:creationId xmlns:a16="http://schemas.microsoft.com/office/drawing/2014/main" id="{1B29663E-A3B4-9D6B-FDC1-480DBE7B3242}"/>
              </a:ext>
            </a:extLst>
          </p:cNvPr>
          <p:cNvPicPr>
            <a:picLocks noChangeAspect="1"/>
          </p:cNvPicPr>
          <p:nvPr/>
        </p:nvPicPr>
        <p:blipFill>
          <a:blip r:embed="rId10"/>
          <a:srcRect/>
          <a:stretch>
            <a:fillRect/>
          </a:stretch>
        </p:blipFill>
        <p:spPr>
          <a:xfrm>
            <a:off x="1130494" y="3729319"/>
            <a:ext cx="2646225" cy="2460990"/>
          </a:xfrm>
          <a:prstGeom prst="rect">
            <a:avLst/>
          </a:prstGeom>
        </p:spPr>
      </p:pic>
    </p:spTree>
    <p:extLst>
      <p:ext uri="{BB962C8B-B14F-4D97-AF65-F5344CB8AC3E}">
        <p14:creationId xmlns:p14="http://schemas.microsoft.com/office/powerpoint/2010/main" val="209598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îşḷiḋé">
            <a:extLst>
              <a:ext uri="{FF2B5EF4-FFF2-40B4-BE49-F238E27FC236}">
                <a16:creationId xmlns:a16="http://schemas.microsoft.com/office/drawing/2014/main" id="{0995A523-F94C-4D9B-8BB6-C7D64B05BB4F}"/>
              </a:ext>
            </a:extLst>
          </p:cNvPr>
          <p:cNvSpPr/>
          <p:nvPr/>
        </p:nvSpPr>
        <p:spPr bwMode="auto">
          <a:xfrm>
            <a:off x="8823543" y="4824228"/>
            <a:ext cx="361903" cy="348050"/>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bg1"/>
          </a:solidFill>
          <a:ln>
            <a:noFill/>
          </a:ln>
        </p:spPr>
        <p:txBody>
          <a:bodyPr/>
          <a:lstStyle/>
          <a:p>
            <a:endParaRPr lang="zh-CN" altLang="en-US" dirty="0">
              <a:latin typeface="仓耳玄三M W05" panose="02020400000000000000" pitchFamily="18" charset="-122"/>
              <a:ea typeface="仓耳玄三M W05" panose="02020400000000000000" pitchFamily="18" charset="-122"/>
            </a:endParaRPr>
          </a:p>
        </p:txBody>
      </p:sp>
      <p:sp>
        <p:nvSpPr>
          <p:cNvPr id="35" name="椭圆 34">
            <a:extLst>
              <a:ext uri="{FF2B5EF4-FFF2-40B4-BE49-F238E27FC236}">
                <a16:creationId xmlns:a16="http://schemas.microsoft.com/office/drawing/2014/main" id="{25EE87AB-91CC-4E0E-8E6C-ACEA6E1A631A}"/>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pic>
        <p:nvPicPr>
          <p:cNvPr id="4" name="Picture 3">
            <a:extLst>
              <a:ext uri="{FF2B5EF4-FFF2-40B4-BE49-F238E27FC236}">
                <a16:creationId xmlns:a16="http://schemas.microsoft.com/office/drawing/2014/main" id="{D750BDEE-5E19-05EF-073A-F2A4982C5ABA}"/>
              </a:ext>
            </a:extLst>
          </p:cNvPr>
          <p:cNvPicPr>
            <a:picLocks noChangeAspect="1"/>
          </p:cNvPicPr>
          <p:nvPr/>
        </p:nvPicPr>
        <p:blipFill>
          <a:blip r:embed="rId2"/>
          <a:srcRect/>
          <a:stretch>
            <a:fillRect/>
          </a:stretch>
        </p:blipFill>
        <p:spPr>
          <a:xfrm>
            <a:off x="7823161" y="0"/>
            <a:ext cx="4368839" cy="5216525"/>
          </a:xfrm>
          <a:prstGeom prst="rect">
            <a:avLst/>
          </a:prstGeom>
        </p:spPr>
      </p:pic>
      <p:pic>
        <p:nvPicPr>
          <p:cNvPr id="5" name="Picture 18">
            <a:extLst>
              <a:ext uri="{FF2B5EF4-FFF2-40B4-BE49-F238E27FC236}">
                <a16:creationId xmlns:a16="http://schemas.microsoft.com/office/drawing/2014/main" id="{B84862E5-EAEB-F2FB-6F59-B84FC2131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29810" y="2080843"/>
            <a:ext cx="3048695" cy="4777157"/>
          </a:xfrm>
          <a:prstGeom prst="rect">
            <a:avLst/>
          </a:prstGeom>
        </p:spPr>
      </p:pic>
      <p:pic>
        <p:nvPicPr>
          <p:cNvPr id="9" name="Picture 20">
            <a:extLst>
              <a:ext uri="{FF2B5EF4-FFF2-40B4-BE49-F238E27FC236}">
                <a16:creationId xmlns:a16="http://schemas.microsoft.com/office/drawing/2014/main" id="{973EA9F3-BD77-C6A0-F9F0-072CA581434C}"/>
              </a:ext>
            </a:extLst>
          </p:cNvPr>
          <p:cNvPicPr>
            <a:picLocks noChangeAspect="1"/>
          </p:cNvPicPr>
          <p:nvPr/>
        </p:nvPicPr>
        <p:blipFill>
          <a:blip r:embed="rId5"/>
          <a:srcRect/>
          <a:stretch>
            <a:fillRect/>
          </a:stretch>
        </p:blipFill>
        <p:spPr>
          <a:xfrm>
            <a:off x="-555811" y="-295834"/>
            <a:ext cx="3370729" cy="2089852"/>
          </a:xfrm>
          <a:prstGeom prst="rect">
            <a:avLst/>
          </a:prstGeom>
        </p:spPr>
      </p:pic>
      <p:pic>
        <p:nvPicPr>
          <p:cNvPr id="10" name="Picture 11">
            <a:extLst>
              <a:ext uri="{FF2B5EF4-FFF2-40B4-BE49-F238E27FC236}">
                <a16:creationId xmlns:a16="http://schemas.microsoft.com/office/drawing/2014/main" id="{2EEB1747-EFA3-CC43-ED00-2C60A98AC14B}"/>
              </a:ext>
            </a:extLst>
          </p:cNvPr>
          <p:cNvPicPr>
            <a:picLocks noChangeAspect="1"/>
          </p:cNvPicPr>
          <p:nvPr/>
        </p:nvPicPr>
        <p:blipFill>
          <a:blip r:embed="rId6"/>
          <a:srcRect/>
          <a:stretch>
            <a:fillRect/>
          </a:stretch>
        </p:blipFill>
        <p:spPr>
          <a:xfrm>
            <a:off x="10185828" y="4469421"/>
            <a:ext cx="2430819" cy="2477267"/>
          </a:xfrm>
          <a:prstGeom prst="rect">
            <a:avLst/>
          </a:prstGeom>
        </p:spPr>
      </p:pic>
      <p:grpSp>
        <p:nvGrpSpPr>
          <p:cNvPr id="12" name="组合 274">
            <a:extLst>
              <a:ext uri="{FF2B5EF4-FFF2-40B4-BE49-F238E27FC236}">
                <a16:creationId xmlns:a16="http://schemas.microsoft.com/office/drawing/2014/main" id="{93B9C8DB-C5F9-590E-3EFB-6EB30F1F0E51}"/>
              </a:ext>
            </a:extLst>
          </p:cNvPr>
          <p:cNvGrpSpPr/>
          <p:nvPr/>
        </p:nvGrpSpPr>
        <p:grpSpPr>
          <a:xfrm>
            <a:off x="6318497" y="892457"/>
            <a:ext cx="405966" cy="379820"/>
            <a:chOff x="4859338" y="3219450"/>
            <a:chExt cx="195262" cy="195263"/>
          </a:xfrm>
          <a:solidFill>
            <a:srgbClr val="FFFF00"/>
          </a:solidFill>
          <a:effectLst/>
        </p:grpSpPr>
        <p:sp>
          <p:nvSpPr>
            <p:cNvPr id="13" name="Freeform 105">
              <a:extLst>
                <a:ext uri="{FF2B5EF4-FFF2-40B4-BE49-F238E27FC236}">
                  <a16:creationId xmlns:a16="http://schemas.microsoft.com/office/drawing/2014/main" id="{02167EEE-26FD-7FCC-AD80-29805288F8C6}"/>
                </a:ext>
              </a:extLst>
            </p:cNvPr>
            <p:cNvSpPr>
              <a:spLocks/>
            </p:cNvSpPr>
            <p:nvPr/>
          </p:nvSpPr>
          <p:spPr bwMode="auto">
            <a:xfrm>
              <a:off x="4859338" y="3219450"/>
              <a:ext cx="195262" cy="195263"/>
            </a:xfrm>
            <a:custGeom>
              <a:avLst/>
              <a:gdLst>
                <a:gd name="T0" fmla="*/ 26 w 52"/>
                <a:gd name="T1" fmla="*/ 25 h 52"/>
                <a:gd name="T2" fmla="*/ 27 w 52"/>
                <a:gd name="T3" fmla="*/ 24 h 52"/>
                <a:gd name="T4" fmla="*/ 26 w 52"/>
                <a:gd name="T5" fmla="*/ 17 h 52"/>
                <a:gd name="T6" fmla="*/ 30 w 52"/>
                <a:gd name="T7" fmla="*/ 5 h 52"/>
                <a:gd name="T8" fmla="*/ 33 w 52"/>
                <a:gd name="T9" fmla="*/ 1 h 52"/>
                <a:gd name="T10" fmla="*/ 37 w 52"/>
                <a:gd name="T11" fmla="*/ 2 h 52"/>
                <a:gd name="T12" fmla="*/ 44 w 52"/>
                <a:gd name="T13" fmla="*/ 9 h 52"/>
                <a:gd name="T14" fmla="*/ 46 w 52"/>
                <a:gd name="T15" fmla="*/ 12 h 52"/>
                <a:gd name="T16" fmla="*/ 44 w 52"/>
                <a:gd name="T17" fmla="*/ 15 h 52"/>
                <a:gd name="T18" fmla="*/ 44 w 52"/>
                <a:gd name="T19" fmla="*/ 16 h 52"/>
                <a:gd name="T20" fmla="*/ 51 w 52"/>
                <a:gd name="T21" fmla="*/ 19 h 52"/>
                <a:gd name="T22" fmla="*/ 52 w 52"/>
                <a:gd name="T23" fmla="*/ 23 h 52"/>
                <a:gd name="T24" fmla="*/ 52 w 52"/>
                <a:gd name="T25" fmla="*/ 27 h 52"/>
                <a:gd name="T26" fmla="*/ 52 w 52"/>
                <a:gd name="T27" fmla="*/ 30 h 52"/>
                <a:gd name="T28" fmla="*/ 50 w 52"/>
                <a:gd name="T29" fmla="*/ 34 h 52"/>
                <a:gd name="T30" fmla="*/ 47 w 52"/>
                <a:gd name="T31" fmla="*/ 38 h 52"/>
                <a:gd name="T32" fmla="*/ 44 w 52"/>
                <a:gd name="T33" fmla="*/ 38 h 52"/>
                <a:gd name="T34" fmla="*/ 37 w 52"/>
                <a:gd name="T35" fmla="*/ 35 h 52"/>
                <a:gd name="T36" fmla="*/ 37 w 52"/>
                <a:gd name="T37" fmla="*/ 36 h 52"/>
                <a:gd name="T38" fmla="*/ 37 w 52"/>
                <a:gd name="T39" fmla="*/ 37 h 52"/>
                <a:gd name="T40" fmla="*/ 37 w 52"/>
                <a:gd name="T41" fmla="*/ 38 h 52"/>
                <a:gd name="T42" fmla="*/ 36 w 52"/>
                <a:gd name="T43" fmla="*/ 38 h 52"/>
                <a:gd name="T44" fmla="*/ 35 w 52"/>
                <a:gd name="T45" fmla="*/ 37 h 52"/>
                <a:gd name="T46" fmla="*/ 34 w 52"/>
                <a:gd name="T47" fmla="*/ 37 h 52"/>
                <a:gd name="T48" fmla="*/ 37 w 52"/>
                <a:gd name="T49" fmla="*/ 45 h 52"/>
                <a:gd name="T50" fmla="*/ 37 w 52"/>
                <a:gd name="T51" fmla="*/ 48 h 52"/>
                <a:gd name="T52" fmla="*/ 32 w 52"/>
                <a:gd name="T53" fmla="*/ 51 h 52"/>
                <a:gd name="T54" fmla="*/ 29 w 52"/>
                <a:gd name="T55" fmla="*/ 52 h 52"/>
                <a:gd name="T56" fmla="*/ 24 w 52"/>
                <a:gd name="T57" fmla="*/ 52 h 52"/>
                <a:gd name="T58" fmla="*/ 19 w 52"/>
                <a:gd name="T59" fmla="*/ 51 h 52"/>
                <a:gd name="T60" fmla="*/ 15 w 52"/>
                <a:gd name="T61" fmla="*/ 43 h 52"/>
                <a:gd name="T62" fmla="*/ 15 w 52"/>
                <a:gd name="T63" fmla="*/ 43 h 52"/>
                <a:gd name="T64" fmla="*/ 12 w 52"/>
                <a:gd name="T65" fmla="*/ 45 h 52"/>
                <a:gd name="T66" fmla="*/ 9 w 52"/>
                <a:gd name="T67" fmla="*/ 44 h 52"/>
                <a:gd name="T68" fmla="*/ 3 w 52"/>
                <a:gd name="T69" fmla="*/ 38 h 52"/>
                <a:gd name="T70" fmla="*/ 0 w 52"/>
                <a:gd name="T71" fmla="*/ 34 h 52"/>
                <a:gd name="T72" fmla="*/ 2 w 52"/>
                <a:gd name="T73" fmla="*/ 30 h 52"/>
                <a:gd name="T74" fmla="*/ 11 w 52"/>
                <a:gd name="T75" fmla="*/ 26 h 52"/>
                <a:gd name="T76" fmla="*/ 23 w 52"/>
                <a:gd name="T77" fmla="*/ 26 h 52"/>
                <a:gd name="T78" fmla="*/ 24 w 52"/>
                <a:gd name="T79" fmla="*/ 27 h 52"/>
                <a:gd name="T80" fmla="*/ 24 w 52"/>
                <a:gd name="T81" fmla="*/ 25 h 52"/>
                <a:gd name="T82" fmla="*/ 24 w 52"/>
                <a:gd name="T83" fmla="*/ 25 h 52"/>
                <a:gd name="T84" fmla="*/ 25 w 52"/>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52">
                  <a:moveTo>
                    <a:pt x="25" y="24"/>
                  </a:moveTo>
                  <a:cubicBezTo>
                    <a:pt x="25" y="25"/>
                    <a:pt x="26" y="25"/>
                    <a:pt x="26" y="25"/>
                  </a:cubicBezTo>
                  <a:cubicBezTo>
                    <a:pt x="26" y="25"/>
                    <a:pt x="26" y="25"/>
                    <a:pt x="27" y="25"/>
                  </a:cubicBezTo>
                  <a:cubicBezTo>
                    <a:pt x="27" y="24"/>
                    <a:pt x="27" y="24"/>
                    <a:pt x="27" y="24"/>
                  </a:cubicBezTo>
                  <a:cubicBezTo>
                    <a:pt x="26" y="24"/>
                    <a:pt x="26" y="23"/>
                    <a:pt x="26" y="22"/>
                  </a:cubicBezTo>
                  <a:cubicBezTo>
                    <a:pt x="25" y="21"/>
                    <a:pt x="25" y="19"/>
                    <a:pt x="26" y="17"/>
                  </a:cubicBezTo>
                  <a:cubicBezTo>
                    <a:pt x="26" y="15"/>
                    <a:pt x="26" y="13"/>
                    <a:pt x="27" y="10"/>
                  </a:cubicBezTo>
                  <a:cubicBezTo>
                    <a:pt x="28" y="8"/>
                    <a:pt x="28" y="6"/>
                    <a:pt x="30" y="5"/>
                  </a:cubicBezTo>
                  <a:cubicBezTo>
                    <a:pt x="30" y="3"/>
                    <a:pt x="31" y="2"/>
                    <a:pt x="32" y="1"/>
                  </a:cubicBezTo>
                  <a:cubicBezTo>
                    <a:pt x="32" y="1"/>
                    <a:pt x="32" y="1"/>
                    <a:pt x="33" y="1"/>
                  </a:cubicBezTo>
                  <a:cubicBezTo>
                    <a:pt x="33" y="0"/>
                    <a:pt x="34" y="0"/>
                    <a:pt x="35" y="0"/>
                  </a:cubicBezTo>
                  <a:cubicBezTo>
                    <a:pt x="36" y="1"/>
                    <a:pt x="36" y="1"/>
                    <a:pt x="37" y="2"/>
                  </a:cubicBezTo>
                  <a:cubicBezTo>
                    <a:pt x="39" y="3"/>
                    <a:pt x="40" y="5"/>
                    <a:pt x="41" y="6"/>
                  </a:cubicBezTo>
                  <a:cubicBezTo>
                    <a:pt x="42" y="7"/>
                    <a:pt x="43" y="8"/>
                    <a:pt x="44" y="9"/>
                  </a:cubicBezTo>
                  <a:cubicBezTo>
                    <a:pt x="44" y="9"/>
                    <a:pt x="45" y="10"/>
                    <a:pt x="45" y="11"/>
                  </a:cubicBezTo>
                  <a:cubicBezTo>
                    <a:pt x="45" y="11"/>
                    <a:pt x="46" y="11"/>
                    <a:pt x="46" y="12"/>
                  </a:cubicBezTo>
                  <a:cubicBezTo>
                    <a:pt x="46" y="12"/>
                    <a:pt x="46" y="13"/>
                    <a:pt x="45" y="13"/>
                  </a:cubicBezTo>
                  <a:cubicBezTo>
                    <a:pt x="45" y="14"/>
                    <a:pt x="44" y="15"/>
                    <a:pt x="44" y="15"/>
                  </a:cubicBezTo>
                  <a:cubicBezTo>
                    <a:pt x="44" y="16"/>
                    <a:pt x="43" y="16"/>
                    <a:pt x="43" y="16"/>
                  </a:cubicBezTo>
                  <a:cubicBezTo>
                    <a:pt x="43" y="16"/>
                    <a:pt x="44" y="16"/>
                    <a:pt x="44" y="16"/>
                  </a:cubicBezTo>
                  <a:cubicBezTo>
                    <a:pt x="45" y="17"/>
                    <a:pt x="47" y="17"/>
                    <a:pt x="49" y="18"/>
                  </a:cubicBezTo>
                  <a:cubicBezTo>
                    <a:pt x="49" y="18"/>
                    <a:pt x="50" y="19"/>
                    <a:pt x="51" y="19"/>
                  </a:cubicBezTo>
                  <a:cubicBezTo>
                    <a:pt x="51" y="20"/>
                    <a:pt x="51" y="20"/>
                    <a:pt x="51" y="21"/>
                  </a:cubicBezTo>
                  <a:cubicBezTo>
                    <a:pt x="51" y="21"/>
                    <a:pt x="51" y="22"/>
                    <a:pt x="52" y="23"/>
                  </a:cubicBezTo>
                  <a:cubicBezTo>
                    <a:pt x="52" y="24"/>
                    <a:pt x="52" y="25"/>
                    <a:pt x="52" y="26"/>
                  </a:cubicBezTo>
                  <a:cubicBezTo>
                    <a:pt x="52" y="26"/>
                    <a:pt x="52" y="27"/>
                    <a:pt x="52" y="27"/>
                  </a:cubicBezTo>
                  <a:cubicBezTo>
                    <a:pt x="52" y="28"/>
                    <a:pt x="52" y="29"/>
                    <a:pt x="52" y="29"/>
                  </a:cubicBezTo>
                  <a:cubicBezTo>
                    <a:pt x="52" y="30"/>
                    <a:pt x="52" y="30"/>
                    <a:pt x="52" y="30"/>
                  </a:cubicBezTo>
                  <a:cubicBezTo>
                    <a:pt x="52" y="31"/>
                    <a:pt x="52" y="31"/>
                    <a:pt x="51" y="32"/>
                  </a:cubicBezTo>
                  <a:cubicBezTo>
                    <a:pt x="51" y="33"/>
                    <a:pt x="50" y="33"/>
                    <a:pt x="50" y="34"/>
                  </a:cubicBezTo>
                  <a:cubicBezTo>
                    <a:pt x="50" y="35"/>
                    <a:pt x="49" y="36"/>
                    <a:pt x="48" y="37"/>
                  </a:cubicBezTo>
                  <a:cubicBezTo>
                    <a:pt x="48" y="37"/>
                    <a:pt x="48" y="37"/>
                    <a:pt x="47" y="38"/>
                  </a:cubicBezTo>
                  <a:cubicBezTo>
                    <a:pt x="47" y="38"/>
                    <a:pt x="46" y="38"/>
                    <a:pt x="46" y="38"/>
                  </a:cubicBezTo>
                  <a:cubicBezTo>
                    <a:pt x="45" y="38"/>
                    <a:pt x="44" y="38"/>
                    <a:pt x="44" y="38"/>
                  </a:cubicBezTo>
                  <a:cubicBezTo>
                    <a:pt x="43" y="38"/>
                    <a:pt x="42" y="37"/>
                    <a:pt x="40" y="37"/>
                  </a:cubicBezTo>
                  <a:cubicBezTo>
                    <a:pt x="39" y="36"/>
                    <a:pt x="38" y="36"/>
                    <a:pt x="37" y="35"/>
                  </a:cubicBezTo>
                  <a:cubicBezTo>
                    <a:pt x="37" y="35"/>
                    <a:pt x="36" y="35"/>
                    <a:pt x="36" y="34"/>
                  </a:cubicBezTo>
                  <a:cubicBezTo>
                    <a:pt x="36" y="35"/>
                    <a:pt x="36" y="35"/>
                    <a:pt x="37" y="36"/>
                  </a:cubicBezTo>
                  <a:cubicBezTo>
                    <a:pt x="37" y="36"/>
                    <a:pt x="37" y="36"/>
                    <a:pt x="37" y="36"/>
                  </a:cubicBezTo>
                  <a:cubicBezTo>
                    <a:pt x="37" y="36"/>
                    <a:pt x="37" y="37"/>
                    <a:pt x="37" y="37"/>
                  </a:cubicBezTo>
                  <a:cubicBezTo>
                    <a:pt x="37" y="37"/>
                    <a:pt x="38" y="37"/>
                    <a:pt x="38" y="37"/>
                  </a:cubicBezTo>
                  <a:cubicBezTo>
                    <a:pt x="38" y="38"/>
                    <a:pt x="37" y="38"/>
                    <a:pt x="37" y="38"/>
                  </a:cubicBezTo>
                  <a:cubicBezTo>
                    <a:pt x="37" y="38"/>
                    <a:pt x="36" y="38"/>
                    <a:pt x="36" y="38"/>
                  </a:cubicBezTo>
                  <a:cubicBezTo>
                    <a:pt x="36" y="38"/>
                    <a:pt x="36" y="38"/>
                    <a:pt x="36" y="38"/>
                  </a:cubicBezTo>
                  <a:cubicBezTo>
                    <a:pt x="35" y="37"/>
                    <a:pt x="35" y="37"/>
                    <a:pt x="35" y="37"/>
                  </a:cubicBezTo>
                  <a:cubicBezTo>
                    <a:pt x="35" y="37"/>
                    <a:pt x="35" y="37"/>
                    <a:pt x="35" y="37"/>
                  </a:cubicBezTo>
                  <a:cubicBezTo>
                    <a:pt x="35" y="37"/>
                    <a:pt x="34" y="37"/>
                    <a:pt x="34" y="36"/>
                  </a:cubicBezTo>
                  <a:cubicBezTo>
                    <a:pt x="34" y="37"/>
                    <a:pt x="34" y="37"/>
                    <a:pt x="34" y="37"/>
                  </a:cubicBezTo>
                  <a:cubicBezTo>
                    <a:pt x="35" y="39"/>
                    <a:pt x="36" y="40"/>
                    <a:pt x="36" y="42"/>
                  </a:cubicBezTo>
                  <a:cubicBezTo>
                    <a:pt x="36" y="43"/>
                    <a:pt x="37" y="44"/>
                    <a:pt x="37" y="45"/>
                  </a:cubicBezTo>
                  <a:cubicBezTo>
                    <a:pt x="37" y="45"/>
                    <a:pt x="37" y="46"/>
                    <a:pt x="37" y="46"/>
                  </a:cubicBezTo>
                  <a:cubicBezTo>
                    <a:pt x="37" y="47"/>
                    <a:pt x="37" y="47"/>
                    <a:pt x="37" y="48"/>
                  </a:cubicBezTo>
                  <a:cubicBezTo>
                    <a:pt x="36" y="48"/>
                    <a:pt x="35" y="49"/>
                    <a:pt x="35" y="50"/>
                  </a:cubicBezTo>
                  <a:cubicBezTo>
                    <a:pt x="34" y="50"/>
                    <a:pt x="33" y="51"/>
                    <a:pt x="32" y="51"/>
                  </a:cubicBezTo>
                  <a:cubicBezTo>
                    <a:pt x="32" y="51"/>
                    <a:pt x="31" y="51"/>
                    <a:pt x="31" y="52"/>
                  </a:cubicBezTo>
                  <a:cubicBezTo>
                    <a:pt x="30" y="52"/>
                    <a:pt x="29" y="52"/>
                    <a:pt x="29" y="52"/>
                  </a:cubicBezTo>
                  <a:cubicBezTo>
                    <a:pt x="28" y="52"/>
                    <a:pt x="27" y="52"/>
                    <a:pt x="26" y="52"/>
                  </a:cubicBezTo>
                  <a:cubicBezTo>
                    <a:pt x="25" y="52"/>
                    <a:pt x="25" y="52"/>
                    <a:pt x="24" y="52"/>
                  </a:cubicBezTo>
                  <a:cubicBezTo>
                    <a:pt x="24" y="52"/>
                    <a:pt x="23" y="52"/>
                    <a:pt x="22" y="52"/>
                  </a:cubicBezTo>
                  <a:cubicBezTo>
                    <a:pt x="21" y="51"/>
                    <a:pt x="20" y="51"/>
                    <a:pt x="19" y="51"/>
                  </a:cubicBezTo>
                  <a:cubicBezTo>
                    <a:pt x="18" y="51"/>
                    <a:pt x="17" y="50"/>
                    <a:pt x="17" y="48"/>
                  </a:cubicBezTo>
                  <a:cubicBezTo>
                    <a:pt x="16" y="47"/>
                    <a:pt x="16" y="45"/>
                    <a:pt x="15" y="43"/>
                  </a:cubicBezTo>
                  <a:cubicBezTo>
                    <a:pt x="15" y="43"/>
                    <a:pt x="15" y="43"/>
                    <a:pt x="15" y="43"/>
                  </a:cubicBezTo>
                  <a:cubicBezTo>
                    <a:pt x="15" y="43"/>
                    <a:pt x="15" y="43"/>
                    <a:pt x="15" y="43"/>
                  </a:cubicBezTo>
                  <a:cubicBezTo>
                    <a:pt x="15" y="43"/>
                    <a:pt x="14" y="44"/>
                    <a:pt x="13" y="44"/>
                  </a:cubicBezTo>
                  <a:cubicBezTo>
                    <a:pt x="13" y="44"/>
                    <a:pt x="13" y="45"/>
                    <a:pt x="12" y="45"/>
                  </a:cubicBezTo>
                  <a:cubicBezTo>
                    <a:pt x="12" y="45"/>
                    <a:pt x="11" y="45"/>
                    <a:pt x="10" y="45"/>
                  </a:cubicBezTo>
                  <a:cubicBezTo>
                    <a:pt x="10" y="45"/>
                    <a:pt x="9" y="45"/>
                    <a:pt x="9" y="44"/>
                  </a:cubicBezTo>
                  <a:cubicBezTo>
                    <a:pt x="8" y="44"/>
                    <a:pt x="8" y="43"/>
                    <a:pt x="7" y="43"/>
                  </a:cubicBezTo>
                  <a:cubicBezTo>
                    <a:pt x="6" y="41"/>
                    <a:pt x="4" y="40"/>
                    <a:pt x="3" y="38"/>
                  </a:cubicBezTo>
                  <a:cubicBezTo>
                    <a:pt x="2" y="38"/>
                    <a:pt x="2" y="37"/>
                    <a:pt x="1" y="36"/>
                  </a:cubicBezTo>
                  <a:cubicBezTo>
                    <a:pt x="1" y="36"/>
                    <a:pt x="0" y="35"/>
                    <a:pt x="0" y="34"/>
                  </a:cubicBezTo>
                  <a:cubicBezTo>
                    <a:pt x="0" y="33"/>
                    <a:pt x="0" y="32"/>
                    <a:pt x="1" y="31"/>
                  </a:cubicBezTo>
                  <a:cubicBezTo>
                    <a:pt x="1" y="31"/>
                    <a:pt x="1" y="31"/>
                    <a:pt x="2" y="30"/>
                  </a:cubicBezTo>
                  <a:cubicBezTo>
                    <a:pt x="3" y="30"/>
                    <a:pt x="3" y="29"/>
                    <a:pt x="4" y="29"/>
                  </a:cubicBezTo>
                  <a:cubicBezTo>
                    <a:pt x="6" y="28"/>
                    <a:pt x="8" y="27"/>
                    <a:pt x="11" y="26"/>
                  </a:cubicBezTo>
                  <a:cubicBezTo>
                    <a:pt x="13" y="26"/>
                    <a:pt x="15" y="25"/>
                    <a:pt x="18" y="25"/>
                  </a:cubicBezTo>
                  <a:cubicBezTo>
                    <a:pt x="19" y="25"/>
                    <a:pt x="21" y="26"/>
                    <a:pt x="23" y="26"/>
                  </a:cubicBezTo>
                  <a:cubicBezTo>
                    <a:pt x="23" y="26"/>
                    <a:pt x="24" y="26"/>
                    <a:pt x="24" y="27"/>
                  </a:cubicBezTo>
                  <a:cubicBezTo>
                    <a:pt x="24" y="27"/>
                    <a:pt x="24" y="27"/>
                    <a:pt x="24" y="27"/>
                  </a:cubicBezTo>
                  <a:cubicBezTo>
                    <a:pt x="24" y="27"/>
                    <a:pt x="24" y="26"/>
                    <a:pt x="24" y="26"/>
                  </a:cubicBezTo>
                  <a:cubicBezTo>
                    <a:pt x="25" y="26"/>
                    <a:pt x="24" y="25"/>
                    <a:pt x="24" y="25"/>
                  </a:cubicBezTo>
                  <a:cubicBezTo>
                    <a:pt x="24" y="25"/>
                    <a:pt x="24" y="25"/>
                    <a:pt x="24" y="25"/>
                  </a:cubicBezTo>
                  <a:cubicBezTo>
                    <a:pt x="24" y="25"/>
                    <a:pt x="24" y="25"/>
                    <a:pt x="24" y="25"/>
                  </a:cubicBezTo>
                  <a:cubicBezTo>
                    <a:pt x="25" y="25"/>
                    <a:pt x="25" y="25"/>
                    <a:pt x="25" y="25"/>
                  </a:cubicBezTo>
                  <a:cubicBezTo>
                    <a:pt x="25" y="25"/>
                    <a:pt x="25" y="25"/>
                    <a:pt x="25" y="24"/>
                  </a:cubicBezTo>
                  <a:cubicBezTo>
                    <a:pt x="25" y="24"/>
                    <a:pt x="25" y="24"/>
                    <a:pt x="25" y="24"/>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4" name="Freeform 106">
              <a:extLst>
                <a:ext uri="{FF2B5EF4-FFF2-40B4-BE49-F238E27FC236}">
                  <a16:creationId xmlns:a16="http://schemas.microsoft.com/office/drawing/2014/main" id="{CFDD3C25-AE44-4BEC-ADD1-C280FCDBEC7E}"/>
                </a:ext>
              </a:extLst>
            </p:cNvPr>
            <p:cNvSpPr>
              <a:spLocks/>
            </p:cNvSpPr>
            <p:nvPr/>
          </p:nvSpPr>
          <p:spPr bwMode="auto">
            <a:xfrm>
              <a:off x="4922838" y="3298825"/>
              <a:ext cx="7937" cy="3175"/>
            </a:xfrm>
            <a:custGeom>
              <a:avLst/>
              <a:gdLst>
                <a:gd name="T0" fmla="*/ 2 w 2"/>
                <a:gd name="T1" fmla="*/ 1 h 1"/>
                <a:gd name="T2" fmla="*/ 2 w 2"/>
                <a:gd name="T3" fmla="*/ 1 h 1"/>
                <a:gd name="T4" fmla="*/ 2 w 2"/>
                <a:gd name="T5" fmla="*/ 1 h 1"/>
                <a:gd name="T6" fmla="*/ 1 w 2"/>
                <a:gd name="T7" fmla="*/ 1 h 1"/>
                <a:gd name="T8" fmla="*/ 1 w 2"/>
                <a:gd name="T9" fmla="*/ 1 h 1"/>
                <a:gd name="T10" fmla="*/ 1 w 2"/>
                <a:gd name="T11" fmla="*/ 0 h 1"/>
                <a:gd name="T12" fmla="*/ 1 w 2"/>
                <a:gd name="T13" fmla="*/ 0 h 1"/>
                <a:gd name="T14" fmla="*/ 2 w 2"/>
                <a:gd name="T15" fmla="*/ 1 h 1"/>
                <a:gd name="T16" fmla="*/ 2 w 2"/>
                <a:gd name="T17" fmla="*/ 1 h 1"/>
                <a:gd name="T18" fmla="*/ 2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2" y="1"/>
                  </a:moveTo>
                  <a:cubicBezTo>
                    <a:pt x="2" y="1"/>
                    <a:pt x="2" y="1"/>
                    <a:pt x="2" y="1"/>
                  </a:cubicBezTo>
                  <a:cubicBezTo>
                    <a:pt x="2" y="1"/>
                    <a:pt x="2" y="1"/>
                    <a:pt x="2" y="1"/>
                  </a:cubicBezTo>
                  <a:cubicBezTo>
                    <a:pt x="1" y="1"/>
                    <a:pt x="1" y="1"/>
                    <a:pt x="1" y="1"/>
                  </a:cubicBezTo>
                  <a:cubicBezTo>
                    <a:pt x="1" y="1"/>
                    <a:pt x="1" y="1"/>
                    <a:pt x="1" y="1"/>
                  </a:cubicBezTo>
                  <a:cubicBezTo>
                    <a:pt x="1" y="1"/>
                    <a:pt x="0" y="0"/>
                    <a:pt x="1" y="0"/>
                  </a:cubicBezTo>
                  <a:cubicBezTo>
                    <a:pt x="1" y="0"/>
                    <a:pt x="1" y="0"/>
                    <a:pt x="1" y="0"/>
                  </a:cubicBezTo>
                  <a:cubicBezTo>
                    <a:pt x="1" y="1"/>
                    <a:pt x="1" y="1"/>
                    <a:pt x="2" y="1"/>
                  </a:cubicBezTo>
                  <a:cubicBezTo>
                    <a:pt x="2" y="1"/>
                    <a:pt x="2" y="1"/>
                    <a:pt x="2" y="1"/>
                  </a:cubicBezTo>
                  <a:cubicBezTo>
                    <a:pt x="2" y="1"/>
                    <a:pt x="2" y="1"/>
                    <a:pt x="2"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5" name="Freeform 107">
              <a:extLst>
                <a:ext uri="{FF2B5EF4-FFF2-40B4-BE49-F238E27FC236}">
                  <a16:creationId xmlns:a16="http://schemas.microsoft.com/office/drawing/2014/main" id="{56495556-F2FF-7617-AB4D-624BBF3294D8}"/>
                </a:ext>
              </a:extLst>
            </p:cNvPr>
            <p:cNvSpPr>
              <a:spLocks/>
            </p:cNvSpPr>
            <p:nvPr/>
          </p:nvSpPr>
          <p:spPr bwMode="auto">
            <a:xfrm>
              <a:off x="4938713" y="3282950"/>
              <a:ext cx="3175" cy="7938"/>
            </a:xfrm>
            <a:custGeom>
              <a:avLst/>
              <a:gdLst>
                <a:gd name="T0" fmla="*/ 1 w 1"/>
                <a:gd name="T1" fmla="*/ 2 h 2"/>
                <a:gd name="T2" fmla="*/ 0 w 1"/>
                <a:gd name="T3" fmla="*/ 1 h 2"/>
                <a:gd name="T4" fmla="*/ 1 w 1"/>
                <a:gd name="T5" fmla="*/ 1 h 2"/>
                <a:gd name="T6" fmla="*/ 1 w 1"/>
                <a:gd name="T7" fmla="*/ 1 h 2"/>
                <a:gd name="T8" fmla="*/ 1 w 1"/>
                <a:gd name="T9" fmla="*/ 2 h 2"/>
                <a:gd name="T10" fmla="*/ 1 w 1"/>
                <a:gd name="T11" fmla="*/ 2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1"/>
                    <a:pt x="0" y="1"/>
                  </a:cubicBezTo>
                  <a:cubicBezTo>
                    <a:pt x="0" y="1"/>
                    <a:pt x="0" y="1"/>
                    <a:pt x="1" y="1"/>
                  </a:cubicBezTo>
                  <a:cubicBezTo>
                    <a:pt x="1" y="0"/>
                    <a:pt x="1" y="1"/>
                    <a:pt x="1" y="1"/>
                  </a:cubicBezTo>
                  <a:cubicBezTo>
                    <a:pt x="1" y="1"/>
                    <a:pt x="1" y="1"/>
                    <a:pt x="1" y="2"/>
                  </a:cubicBezTo>
                  <a:cubicBezTo>
                    <a:pt x="1" y="2"/>
                    <a:pt x="1" y="2"/>
                    <a:pt x="1" y="2"/>
                  </a:cubicBezTo>
                  <a:cubicBezTo>
                    <a:pt x="1" y="2"/>
                    <a:pt x="1" y="2"/>
                    <a:pt x="1" y="2"/>
                  </a:cubicBezTo>
                  <a:cubicBezTo>
                    <a:pt x="1" y="2"/>
                    <a:pt x="1" y="2"/>
                    <a:pt x="1"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6" name="Freeform 108">
              <a:extLst>
                <a:ext uri="{FF2B5EF4-FFF2-40B4-BE49-F238E27FC236}">
                  <a16:creationId xmlns:a16="http://schemas.microsoft.com/office/drawing/2014/main" id="{99D14708-F8FA-B053-3F83-CF14239C60C5}"/>
                </a:ext>
              </a:extLst>
            </p:cNvPr>
            <p:cNvSpPr>
              <a:spLocks/>
            </p:cNvSpPr>
            <p:nvPr/>
          </p:nvSpPr>
          <p:spPr bwMode="auto">
            <a:xfrm>
              <a:off x="4930775" y="3302000"/>
              <a:ext cx="7937" cy="4763"/>
            </a:xfrm>
            <a:custGeom>
              <a:avLst/>
              <a:gdLst>
                <a:gd name="T0" fmla="*/ 0 w 2"/>
                <a:gd name="T1" fmla="*/ 0 h 1"/>
                <a:gd name="T2" fmla="*/ 1 w 2"/>
                <a:gd name="T3" fmla="*/ 1 h 1"/>
                <a:gd name="T4" fmla="*/ 1 w 2"/>
                <a:gd name="T5" fmla="*/ 1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1" y="1"/>
                    <a:pt x="1" y="1"/>
                  </a:cubicBezTo>
                  <a:cubicBezTo>
                    <a:pt x="2" y="1"/>
                    <a:pt x="2" y="1"/>
                    <a:pt x="1" y="1"/>
                  </a:cubicBezTo>
                  <a:cubicBezTo>
                    <a:pt x="1" y="1"/>
                    <a:pt x="1" y="1"/>
                    <a:pt x="0" y="1"/>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7" name="Freeform 109">
              <a:extLst>
                <a:ext uri="{FF2B5EF4-FFF2-40B4-BE49-F238E27FC236}">
                  <a16:creationId xmlns:a16="http://schemas.microsoft.com/office/drawing/2014/main" id="{D53E1F40-0325-2742-EBE9-9BDA060A4B22}"/>
                </a:ext>
              </a:extLst>
            </p:cNvPr>
            <p:cNvSpPr>
              <a:spLocks/>
            </p:cNvSpPr>
            <p:nvPr/>
          </p:nvSpPr>
          <p:spPr bwMode="auto">
            <a:xfrm>
              <a:off x="4941888" y="3290888"/>
              <a:ext cx="4762" cy="7938"/>
            </a:xfrm>
            <a:custGeom>
              <a:avLst/>
              <a:gdLst>
                <a:gd name="T0" fmla="*/ 1 w 1"/>
                <a:gd name="T1" fmla="*/ 1 h 2"/>
                <a:gd name="T2" fmla="*/ 0 w 1"/>
                <a:gd name="T3" fmla="*/ 0 h 2"/>
                <a:gd name="T4" fmla="*/ 1 w 1"/>
                <a:gd name="T5" fmla="*/ 0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0" y="0"/>
                  </a:cubicBezTo>
                  <a:cubicBezTo>
                    <a:pt x="1" y="0"/>
                    <a:pt x="1" y="0"/>
                    <a:pt x="1" y="0"/>
                  </a:cubicBezTo>
                  <a:cubicBezTo>
                    <a:pt x="1" y="1"/>
                    <a:pt x="1" y="1"/>
                    <a:pt x="1" y="2"/>
                  </a:cubicBezTo>
                  <a:cubicBezTo>
                    <a:pt x="1" y="2"/>
                    <a:pt x="1" y="2"/>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8" name="Freeform 110">
              <a:extLst>
                <a:ext uri="{FF2B5EF4-FFF2-40B4-BE49-F238E27FC236}">
                  <a16:creationId xmlns:a16="http://schemas.microsoft.com/office/drawing/2014/main" id="{1765E856-2C9D-91C4-967E-AB71FF6D3C1B}"/>
                </a:ext>
              </a:extLst>
            </p:cNvPr>
            <p:cNvSpPr>
              <a:spLocks/>
            </p:cNvSpPr>
            <p:nvPr/>
          </p:nvSpPr>
          <p:spPr bwMode="auto">
            <a:xfrm>
              <a:off x="4946650" y="3294063"/>
              <a:ext cx="3175" cy="7938"/>
            </a:xfrm>
            <a:custGeom>
              <a:avLst/>
              <a:gdLst>
                <a:gd name="T0" fmla="*/ 0 w 1"/>
                <a:gd name="T1" fmla="*/ 0 h 2"/>
                <a:gd name="T2" fmla="*/ 0 w 1"/>
                <a:gd name="T3" fmla="*/ 1 h 2"/>
                <a:gd name="T4" fmla="*/ 1 w 1"/>
                <a:gd name="T5" fmla="*/ 2 h 2"/>
                <a:gd name="T6" fmla="*/ 0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0" y="1"/>
                    <a:pt x="1" y="1"/>
                    <a:pt x="1" y="2"/>
                  </a:cubicBezTo>
                  <a:cubicBezTo>
                    <a:pt x="1" y="2"/>
                    <a:pt x="1" y="2"/>
                    <a:pt x="0" y="2"/>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19" name="Freeform 111">
              <a:extLst>
                <a:ext uri="{FF2B5EF4-FFF2-40B4-BE49-F238E27FC236}">
                  <a16:creationId xmlns:a16="http://schemas.microsoft.com/office/drawing/2014/main" id="{77228F76-78EA-41EA-EC1B-67E241488ADD}"/>
                </a:ext>
              </a:extLst>
            </p:cNvPr>
            <p:cNvSpPr>
              <a:spLocks/>
            </p:cNvSpPr>
            <p:nvPr/>
          </p:nvSpPr>
          <p:spPr bwMode="auto">
            <a:xfrm>
              <a:off x="4935538" y="3306763"/>
              <a:ext cx="6350" cy="3175"/>
            </a:xfrm>
            <a:custGeom>
              <a:avLst/>
              <a:gdLst>
                <a:gd name="T0" fmla="*/ 0 w 2"/>
                <a:gd name="T1" fmla="*/ 0 h 1"/>
                <a:gd name="T2" fmla="*/ 0 w 2"/>
                <a:gd name="T3" fmla="*/ 0 h 1"/>
                <a:gd name="T4" fmla="*/ 2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0"/>
                    <a:pt x="1" y="0"/>
                    <a:pt x="2" y="0"/>
                  </a:cubicBezTo>
                  <a:cubicBezTo>
                    <a:pt x="2" y="1"/>
                    <a:pt x="2" y="1"/>
                    <a:pt x="2" y="1"/>
                  </a:cubicBezTo>
                  <a:cubicBezTo>
                    <a:pt x="1" y="1"/>
                    <a:pt x="1"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0" name="Freeform 112">
              <a:extLst>
                <a:ext uri="{FF2B5EF4-FFF2-40B4-BE49-F238E27FC236}">
                  <a16:creationId xmlns:a16="http://schemas.microsoft.com/office/drawing/2014/main" id="{A699156E-0AC7-7D16-5CE5-93FFB236F47F}"/>
                </a:ext>
              </a:extLst>
            </p:cNvPr>
            <p:cNvSpPr>
              <a:spLocks/>
            </p:cNvSpPr>
            <p:nvPr/>
          </p:nvSpPr>
          <p:spPr bwMode="auto">
            <a:xfrm>
              <a:off x="4946650" y="3309938"/>
              <a:ext cx="3175" cy="3175"/>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1"/>
                    <a:pt x="1" y="1"/>
                  </a:cubicBezTo>
                  <a:cubicBezTo>
                    <a:pt x="1" y="1"/>
                    <a:pt x="1" y="1"/>
                    <a:pt x="1" y="1"/>
                  </a:cubicBezTo>
                  <a:cubicBezTo>
                    <a:pt x="1" y="1"/>
                    <a:pt x="0" y="1"/>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1" name="Freeform 113">
              <a:extLst>
                <a:ext uri="{FF2B5EF4-FFF2-40B4-BE49-F238E27FC236}">
                  <a16:creationId xmlns:a16="http://schemas.microsoft.com/office/drawing/2014/main" id="{0B6F69F9-0F60-51B8-0352-1B20460D8B82}"/>
                </a:ext>
              </a:extLst>
            </p:cNvPr>
            <p:cNvSpPr>
              <a:spLocks/>
            </p:cNvSpPr>
            <p:nvPr/>
          </p:nvSpPr>
          <p:spPr bwMode="auto">
            <a:xfrm>
              <a:off x="4949825" y="3306763"/>
              <a:ext cx="3175" cy="3175"/>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0" y="0"/>
                    <a:pt x="0" y="0"/>
                  </a:cubicBezTo>
                  <a:cubicBezTo>
                    <a:pt x="0" y="1"/>
                    <a:pt x="1" y="1"/>
                    <a:pt x="1" y="1"/>
                  </a:cubicBezTo>
                  <a:cubicBezTo>
                    <a:pt x="1" y="1"/>
                    <a:pt x="1"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2" name="Freeform 114">
              <a:extLst>
                <a:ext uri="{FF2B5EF4-FFF2-40B4-BE49-F238E27FC236}">
                  <a16:creationId xmlns:a16="http://schemas.microsoft.com/office/drawing/2014/main" id="{D24B07D4-D820-0262-7378-85EF70D9D658}"/>
                </a:ext>
              </a:extLst>
            </p:cNvPr>
            <p:cNvSpPr>
              <a:spLocks/>
            </p:cNvSpPr>
            <p:nvPr/>
          </p:nvSpPr>
          <p:spPr bwMode="auto">
            <a:xfrm>
              <a:off x="4949825" y="3302000"/>
              <a:ext cx="0" cy="476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3" name="Freeform 115">
              <a:extLst>
                <a:ext uri="{FF2B5EF4-FFF2-40B4-BE49-F238E27FC236}">
                  <a16:creationId xmlns:a16="http://schemas.microsoft.com/office/drawing/2014/main" id="{66278CC2-6A01-5036-399D-BCDA54DFB284}"/>
                </a:ext>
              </a:extLst>
            </p:cNvPr>
            <p:cNvSpPr>
              <a:spLocks/>
            </p:cNvSpPr>
            <p:nvPr/>
          </p:nvSpPr>
          <p:spPr bwMode="auto">
            <a:xfrm>
              <a:off x="4941888" y="3309938"/>
              <a:ext cx="476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4" name="Freeform 116">
              <a:extLst>
                <a:ext uri="{FF2B5EF4-FFF2-40B4-BE49-F238E27FC236}">
                  <a16:creationId xmlns:a16="http://schemas.microsoft.com/office/drawing/2014/main" id="{BAC780E0-5BD5-A59D-1F49-7DAA210C8329}"/>
                </a:ext>
              </a:extLst>
            </p:cNvPr>
            <p:cNvSpPr>
              <a:spLocks/>
            </p:cNvSpPr>
            <p:nvPr/>
          </p:nvSpPr>
          <p:spPr bwMode="auto">
            <a:xfrm>
              <a:off x="4941888" y="3306763"/>
              <a:ext cx="0" cy="3175"/>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5" name="Freeform 117">
              <a:extLst>
                <a:ext uri="{FF2B5EF4-FFF2-40B4-BE49-F238E27FC236}">
                  <a16:creationId xmlns:a16="http://schemas.microsoft.com/office/drawing/2014/main" id="{5FC34045-51D3-BDCF-1AFD-40933A32203C}"/>
                </a:ext>
              </a:extLst>
            </p:cNvPr>
            <p:cNvSpPr>
              <a:spLocks/>
            </p:cNvSpPr>
            <p:nvPr/>
          </p:nvSpPr>
          <p:spPr bwMode="auto">
            <a:xfrm>
              <a:off x="4946650" y="3302000"/>
              <a:ext cx="3175"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6" name="Freeform 118">
              <a:extLst>
                <a:ext uri="{FF2B5EF4-FFF2-40B4-BE49-F238E27FC236}">
                  <a16:creationId xmlns:a16="http://schemas.microsoft.com/office/drawing/2014/main" id="{BC97F402-EC0C-E851-ADD6-5E93D7848D5C}"/>
                </a:ext>
              </a:extLst>
            </p:cNvPr>
            <p:cNvSpPr>
              <a:spLocks/>
            </p:cNvSpPr>
            <p:nvPr/>
          </p:nvSpPr>
          <p:spPr bwMode="auto">
            <a:xfrm>
              <a:off x="4930775" y="3302000"/>
              <a:ext cx="0" cy="476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7" name="Oval 119">
              <a:extLst>
                <a:ext uri="{FF2B5EF4-FFF2-40B4-BE49-F238E27FC236}">
                  <a16:creationId xmlns:a16="http://schemas.microsoft.com/office/drawing/2014/main" id="{2927E561-2CAA-174C-646E-CFF60B4AD1DB}"/>
                </a:ext>
              </a:extLst>
            </p:cNvPr>
            <p:cNvSpPr>
              <a:spLocks noChangeArrowheads="1"/>
            </p:cNvSpPr>
            <p:nvPr/>
          </p:nvSpPr>
          <p:spPr bwMode="auto">
            <a:xfrm>
              <a:off x="4941888" y="3290888"/>
              <a:ext cx="4762"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29" name="Oval 120">
              <a:extLst>
                <a:ext uri="{FF2B5EF4-FFF2-40B4-BE49-F238E27FC236}">
                  <a16:creationId xmlns:a16="http://schemas.microsoft.com/office/drawing/2014/main" id="{F50DD396-0744-BA90-60C7-68031769F029}"/>
                </a:ext>
              </a:extLst>
            </p:cNvPr>
            <p:cNvSpPr>
              <a:spLocks noChangeArrowheads="1"/>
            </p:cNvSpPr>
            <p:nvPr/>
          </p:nvSpPr>
          <p:spPr bwMode="auto">
            <a:xfrm>
              <a:off x="4953000" y="3309938"/>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30" name="Oval 121">
              <a:extLst>
                <a:ext uri="{FF2B5EF4-FFF2-40B4-BE49-F238E27FC236}">
                  <a16:creationId xmlns:a16="http://schemas.microsoft.com/office/drawing/2014/main" id="{E7ED9B59-2C61-57E1-1CDF-EB6970B20218}"/>
                </a:ext>
              </a:extLst>
            </p:cNvPr>
            <p:cNvSpPr>
              <a:spLocks noChangeArrowheads="1"/>
            </p:cNvSpPr>
            <p:nvPr/>
          </p:nvSpPr>
          <p:spPr bwMode="auto">
            <a:xfrm>
              <a:off x="4949825" y="3313113"/>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31" name="Freeform 122">
              <a:extLst>
                <a:ext uri="{FF2B5EF4-FFF2-40B4-BE49-F238E27FC236}">
                  <a16:creationId xmlns:a16="http://schemas.microsoft.com/office/drawing/2014/main" id="{52DC9D56-AFE3-5818-8B0B-E9A3FC40DD0D}"/>
                </a:ext>
              </a:extLst>
            </p:cNvPr>
            <p:cNvSpPr>
              <a:spLocks/>
            </p:cNvSpPr>
            <p:nvPr/>
          </p:nvSpPr>
          <p:spPr bwMode="auto">
            <a:xfrm>
              <a:off x="4930775" y="3302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32" name="Freeform 123">
              <a:extLst>
                <a:ext uri="{FF2B5EF4-FFF2-40B4-BE49-F238E27FC236}">
                  <a16:creationId xmlns:a16="http://schemas.microsoft.com/office/drawing/2014/main" id="{802BB110-D48C-DBF1-BB4C-8EAC3A2B7638}"/>
                </a:ext>
              </a:extLst>
            </p:cNvPr>
            <p:cNvSpPr>
              <a:spLocks/>
            </p:cNvSpPr>
            <p:nvPr/>
          </p:nvSpPr>
          <p:spPr bwMode="auto">
            <a:xfrm>
              <a:off x="4941888" y="32908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grpSp>
      <p:grpSp>
        <p:nvGrpSpPr>
          <p:cNvPr id="33" name="组合 173">
            <a:extLst>
              <a:ext uri="{FF2B5EF4-FFF2-40B4-BE49-F238E27FC236}">
                <a16:creationId xmlns:a16="http://schemas.microsoft.com/office/drawing/2014/main" id="{C31629D1-F32E-B3C0-8ED7-D45DF243A1DB}"/>
              </a:ext>
            </a:extLst>
          </p:cNvPr>
          <p:cNvGrpSpPr/>
          <p:nvPr/>
        </p:nvGrpSpPr>
        <p:grpSpPr>
          <a:xfrm flipH="1">
            <a:off x="2433660" y="1399351"/>
            <a:ext cx="223393" cy="188384"/>
            <a:chOff x="3641725" y="1727200"/>
            <a:chExt cx="212725" cy="179388"/>
          </a:xfrm>
          <a:solidFill>
            <a:srgbClr val="FFFF00"/>
          </a:solidFill>
          <a:effectLst/>
        </p:grpSpPr>
        <p:sp>
          <p:nvSpPr>
            <p:cNvPr id="34" name="Freeform 124">
              <a:extLst>
                <a:ext uri="{FF2B5EF4-FFF2-40B4-BE49-F238E27FC236}">
                  <a16:creationId xmlns:a16="http://schemas.microsoft.com/office/drawing/2014/main" id="{3C98F798-447B-DB93-94ED-50ACBFA1A050}"/>
                </a:ext>
              </a:extLst>
            </p:cNvPr>
            <p:cNvSpPr>
              <a:spLocks/>
            </p:cNvSpPr>
            <p:nvPr/>
          </p:nvSpPr>
          <p:spPr bwMode="auto">
            <a:xfrm>
              <a:off x="3641725" y="1727200"/>
              <a:ext cx="212725" cy="179388"/>
            </a:xfrm>
            <a:custGeom>
              <a:avLst/>
              <a:gdLst>
                <a:gd name="T0" fmla="*/ 16 w 57"/>
                <a:gd name="T1" fmla="*/ 33 h 48"/>
                <a:gd name="T2" fmla="*/ 14 w 57"/>
                <a:gd name="T3" fmla="*/ 34 h 48"/>
                <a:gd name="T4" fmla="*/ 10 w 57"/>
                <a:gd name="T5" fmla="*/ 31 h 48"/>
                <a:gd name="T6" fmla="*/ 8 w 57"/>
                <a:gd name="T7" fmla="*/ 29 h 48"/>
                <a:gd name="T8" fmla="*/ 6 w 57"/>
                <a:gd name="T9" fmla="*/ 27 h 48"/>
                <a:gd name="T10" fmla="*/ 4 w 57"/>
                <a:gd name="T11" fmla="*/ 25 h 48"/>
                <a:gd name="T12" fmla="*/ 3 w 57"/>
                <a:gd name="T13" fmla="*/ 24 h 48"/>
                <a:gd name="T14" fmla="*/ 1 w 57"/>
                <a:gd name="T15" fmla="*/ 22 h 48"/>
                <a:gd name="T16" fmla="*/ 3 w 57"/>
                <a:gd name="T17" fmla="*/ 19 h 48"/>
                <a:gd name="T18" fmla="*/ 12 w 57"/>
                <a:gd name="T19" fmla="*/ 16 h 48"/>
                <a:gd name="T20" fmla="*/ 25 w 57"/>
                <a:gd name="T21" fmla="*/ 18 h 48"/>
                <a:gd name="T22" fmla="*/ 30 w 57"/>
                <a:gd name="T23" fmla="*/ 21 h 48"/>
                <a:gd name="T24" fmla="*/ 31 w 57"/>
                <a:gd name="T25" fmla="*/ 21 h 48"/>
                <a:gd name="T26" fmla="*/ 30 w 57"/>
                <a:gd name="T27" fmla="*/ 20 h 48"/>
                <a:gd name="T28" fmla="*/ 31 w 57"/>
                <a:gd name="T29" fmla="*/ 18 h 48"/>
                <a:gd name="T30" fmla="*/ 32 w 57"/>
                <a:gd name="T31" fmla="*/ 18 h 48"/>
                <a:gd name="T32" fmla="*/ 34 w 57"/>
                <a:gd name="T33" fmla="*/ 20 h 48"/>
                <a:gd name="T34" fmla="*/ 34 w 57"/>
                <a:gd name="T35" fmla="*/ 20 h 48"/>
                <a:gd name="T36" fmla="*/ 43 w 57"/>
                <a:gd name="T37" fmla="*/ 5 h 48"/>
                <a:gd name="T38" fmla="*/ 51 w 57"/>
                <a:gd name="T39" fmla="*/ 0 h 48"/>
                <a:gd name="T40" fmla="*/ 56 w 57"/>
                <a:gd name="T41" fmla="*/ 0 h 48"/>
                <a:gd name="T42" fmla="*/ 57 w 57"/>
                <a:gd name="T43" fmla="*/ 1 h 48"/>
                <a:gd name="T44" fmla="*/ 57 w 57"/>
                <a:gd name="T45" fmla="*/ 3 h 48"/>
                <a:gd name="T46" fmla="*/ 57 w 57"/>
                <a:gd name="T47" fmla="*/ 5 h 48"/>
                <a:gd name="T48" fmla="*/ 56 w 57"/>
                <a:gd name="T49" fmla="*/ 8 h 48"/>
                <a:gd name="T50" fmla="*/ 56 w 57"/>
                <a:gd name="T51" fmla="*/ 11 h 48"/>
                <a:gd name="T52" fmla="*/ 56 w 57"/>
                <a:gd name="T53" fmla="*/ 14 h 48"/>
                <a:gd name="T54" fmla="*/ 55 w 57"/>
                <a:gd name="T55" fmla="*/ 17 h 48"/>
                <a:gd name="T56" fmla="*/ 53 w 57"/>
                <a:gd name="T57" fmla="*/ 19 h 48"/>
                <a:gd name="T58" fmla="*/ 50 w 57"/>
                <a:gd name="T59" fmla="*/ 20 h 48"/>
                <a:gd name="T60" fmla="*/ 50 w 57"/>
                <a:gd name="T61" fmla="*/ 20 h 48"/>
                <a:gd name="T62" fmla="*/ 55 w 57"/>
                <a:gd name="T63" fmla="*/ 24 h 48"/>
                <a:gd name="T64" fmla="*/ 57 w 57"/>
                <a:gd name="T65" fmla="*/ 27 h 48"/>
                <a:gd name="T66" fmla="*/ 56 w 57"/>
                <a:gd name="T67" fmla="*/ 31 h 48"/>
                <a:gd name="T68" fmla="*/ 56 w 57"/>
                <a:gd name="T69" fmla="*/ 34 h 48"/>
                <a:gd name="T70" fmla="*/ 54 w 57"/>
                <a:gd name="T71" fmla="*/ 36 h 48"/>
                <a:gd name="T72" fmla="*/ 53 w 57"/>
                <a:gd name="T73" fmla="*/ 38 h 48"/>
                <a:gd name="T74" fmla="*/ 50 w 57"/>
                <a:gd name="T75" fmla="*/ 41 h 48"/>
                <a:gd name="T76" fmla="*/ 47 w 57"/>
                <a:gd name="T77" fmla="*/ 42 h 48"/>
                <a:gd name="T78" fmla="*/ 44 w 57"/>
                <a:gd name="T79" fmla="*/ 42 h 48"/>
                <a:gd name="T80" fmla="*/ 42 w 57"/>
                <a:gd name="T81" fmla="*/ 40 h 48"/>
                <a:gd name="T82" fmla="*/ 40 w 57"/>
                <a:gd name="T83" fmla="*/ 38 h 48"/>
                <a:gd name="T84" fmla="*/ 40 w 57"/>
                <a:gd name="T85" fmla="*/ 39 h 48"/>
                <a:gd name="T86" fmla="*/ 39 w 57"/>
                <a:gd name="T87" fmla="*/ 39 h 48"/>
                <a:gd name="T88" fmla="*/ 38 w 57"/>
                <a:gd name="T89" fmla="*/ 38 h 48"/>
                <a:gd name="T90" fmla="*/ 38 w 57"/>
                <a:gd name="T91" fmla="*/ 39 h 48"/>
                <a:gd name="T92" fmla="*/ 38 w 57"/>
                <a:gd name="T93" fmla="*/ 43 h 48"/>
                <a:gd name="T94" fmla="*/ 37 w 57"/>
                <a:gd name="T95" fmla="*/ 46 h 48"/>
                <a:gd name="T96" fmla="*/ 34 w 57"/>
                <a:gd name="T97" fmla="*/ 47 h 48"/>
                <a:gd name="T98" fmla="*/ 31 w 57"/>
                <a:gd name="T99" fmla="*/ 48 h 48"/>
                <a:gd name="T100" fmla="*/ 27 w 57"/>
                <a:gd name="T101" fmla="*/ 47 h 48"/>
                <a:gd name="T102" fmla="*/ 24 w 57"/>
                <a:gd name="T103" fmla="*/ 46 h 48"/>
                <a:gd name="T104" fmla="*/ 22 w 57"/>
                <a:gd name="T105" fmla="*/ 45 h 48"/>
                <a:gd name="T106" fmla="*/ 19 w 57"/>
                <a:gd name="T107" fmla="*/ 41 h 48"/>
                <a:gd name="T108" fmla="*/ 17 w 57"/>
                <a:gd name="T109" fmla="*/ 38 h 48"/>
                <a:gd name="T110" fmla="*/ 18 w 57"/>
                <a:gd name="T111" fmla="*/ 33 h 48"/>
                <a:gd name="T112" fmla="*/ 18 w 57"/>
                <a:gd name="T11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 h="48">
                  <a:moveTo>
                    <a:pt x="18" y="32"/>
                  </a:moveTo>
                  <a:cubicBezTo>
                    <a:pt x="18" y="32"/>
                    <a:pt x="17" y="33"/>
                    <a:pt x="16" y="33"/>
                  </a:cubicBezTo>
                  <a:cubicBezTo>
                    <a:pt x="16" y="33"/>
                    <a:pt x="15" y="33"/>
                    <a:pt x="15" y="33"/>
                  </a:cubicBezTo>
                  <a:cubicBezTo>
                    <a:pt x="15" y="34"/>
                    <a:pt x="14" y="34"/>
                    <a:pt x="14" y="34"/>
                  </a:cubicBezTo>
                  <a:cubicBezTo>
                    <a:pt x="13" y="33"/>
                    <a:pt x="13" y="33"/>
                    <a:pt x="12" y="33"/>
                  </a:cubicBezTo>
                  <a:cubicBezTo>
                    <a:pt x="11" y="32"/>
                    <a:pt x="10" y="31"/>
                    <a:pt x="10" y="31"/>
                  </a:cubicBezTo>
                  <a:cubicBezTo>
                    <a:pt x="9" y="30"/>
                    <a:pt x="9" y="30"/>
                    <a:pt x="9" y="30"/>
                  </a:cubicBezTo>
                  <a:cubicBezTo>
                    <a:pt x="9" y="30"/>
                    <a:pt x="8" y="29"/>
                    <a:pt x="8" y="29"/>
                  </a:cubicBezTo>
                  <a:cubicBezTo>
                    <a:pt x="8" y="29"/>
                    <a:pt x="7" y="28"/>
                    <a:pt x="7" y="28"/>
                  </a:cubicBezTo>
                  <a:cubicBezTo>
                    <a:pt x="7" y="28"/>
                    <a:pt x="6" y="27"/>
                    <a:pt x="6" y="27"/>
                  </a:cubicBezTo>
                  <a:cubicBezTo>
                    <a:pt x="5" y="27"/>
                    <a:pt x="5" y="26"/>
                    <a:pt x="5" y="26"/>
                  </a:cubicBezTo>
                  <a:cubicBezTo>
                    <a:pt x="4" y="26"/>
                    <a:pt x="4" y="26"/>
                    <a:pt x="4" y="25"/>
                  </a:cubicBezTo>
                  <a:cubicBezTo>
                    <a:pt x="4" y="25"/>
                    <a:pt x="3" y="25"/>
                    <a:pt x="3" y="24"/>
                  </a:cubicBezTo>
                  <a:cubicBezTo>
                    <a:pt x="3" y="24"/>
                    <a:pt x="3" y="24"/>
                    <a:pt x="3" y="24"/>
                  </a:cubicBezTo>
                  <a:cubicBezTo>
                    <a:pt x="2" y="24"/>
                    <a:pt x="2" y="24"/>
                    <a:pt x="2" y="24"/>
                  </a:cubicBezTo>
                  <a:cubicBezTo>
                    <a:pt x="1" y="23"/>
                    <a:pt x="1" y="23"/>
                    <a:pt x="1" y="22"/>
                  </a:cubicBezTo>
                  <a:cubicBezTo>
                    <a:pt x="0" y="22"/>
                    <a:pt x="0" y="21"/>
                    <a:pt x="1" y="20"/>
                  </a:cubicBezTo>
                  <a:cubicBezTo>
                    <a:pt x="2" y="20"/>
                    <a:pt x="2" y="19"/>
                    <a:pt x="3" y="19"/>
                  </a:cubicBezTo>
                  <a:cubicBezTo>
                    <a:pt x="5" y="18"/>
                    <a:pt x="6" y="17"/>
                    <a:pt x="7" y="17"/>
                  </a:cubicBezTo>
                  <a:cubicBezTo>
                    <a:pt x="9" y="16"/>
                    <a:pt x="10" y="16"/>
                    <a:pt x="12" y="16"/>
                  </a:cubicBezTo>
                  <a:cubicBezTo>
                    <a:pt x="13" y="16"/>
                    <a:pt x="15" y="16"/>
                    <a:pt x="17" y="16"/>
                  </a:cubicBezTo>
                  <a:cubicBezTo>
                    <a:pt x="20" y="17"/>
                    <a:pt x="22" y="17"/>
                    <a:pt x="25" y="18"/>
                  </a:cubicBezTo>
                  <a:cubicBezTo>
                    <a:pt x="27" y="19"/>
                    <a:pt x="28" y="20"/>
                    <a:pt x="29" y="20"/>
                  </a:cubicBezTo>
                  <a:cubicBezTo>
                    <a:pt x="29" y="20"/>
                    <a:pt x="30" y="21"/>
                    <a:pt x="30" y="21"/>
                  </a:cubicBezTo>
                  <a:cubicBezTo>
                    <a:pt x="30" y="21"/>
                    <a:pt x="30" y="21"/>
                    <a:pt x="31" y="21"/>
                  </a:cubicBezTo>
                  <a:cubicBezTo>
                    <a:pt x="31" y="21"/>
                    <a:pt x="31" y="21"/>
                    <a:pt x="31" y="21"/>
                  </a:cubicBezTo>
                  <a:cubicBezTo>
                    <a:pt x="31" y="21"/>
                    <a:pt x="31" y="21"/>
                    <a:pt x="31" y="21"/>
                  </a:cubicBezTo>
                  <a:cubicBezTo>
                    <a:pt x="30" y="20"/>
                    <a:pt x="30" y="20"/>
                    <a:pt x="30" y="20"/>
                  </a:cubicBezTo>
                  <a:cubicBezTo>
                    <a:pt x="31" y="19"/>
                    <a:pt x="31" y="19"/>
                    <a:pt x="31" y="18"/>
                  </a:cubicBezTo>
                  <a:cubicBezTo>
                    <a:pt x="31" y="18"/>
                    <a:pt x="31" y="18"/>
                    <a:pt x="31" y="18"/>
                  </a:cubicBezTo>
                  <a:cubicBezTo>
                    <a:pt x="31" y="18"/>
                    <a:pt x="31" y="18"/>
                    <a:pt x="32" y="18"/>
                  </a:cubicBezTo>
                  <a:cubicBezTo>
                    <a:pt x="32" y="18"/>
                    <a:pt x="32" y="18"/>
                    <a:pt x="32" y="18"/>
                  </a:cubicBezTo>
                  <a:cubicBezTo>
                    <a:pt x="32" y="18"/>
                    <a:pt x="33" y="18"/>
                    <a:pt x="33" y="19"/>
                  </a:cubicBezTo>
                  <a:cubicBezTo>
                    <a:pt x="33" y="19"/>
                    <a:pt x="34" y="19"/>
                    <a:pt x="34" y="20"/>
                  </a:cubicBezTo>
                  <a:cubicBezTo>
                    <a:pt x="34" y="20"/>
                    <a:pt x="34" y="20"/>
                    <a:pt x="34" y="20"/>
                  </a:cubicBezTo>
                  <a:cubicBezTo>
                    <a:pt x="34" y="20"/>
                    <a:pt x="34" y="20"/>
                    <a:pt x="34" y="20"/>
                  </a:cubicBezTo>
                  <a:cubicBezTo>
                    <a:pt x="35" y="17"/>
                    <a:pt x="36" y="15"/>
                    <a:pt x="37" y="12"/>
                  </a:cubicBezTo>
                  <a:cubicBezTo>
                    <a:pt x="39" y="10"/>
                    <a:pt x="41" y="7"/>
                    <a:pt x="43" y="5"/>
                  </a:cubicBezTo>
                  <a:cubicBezTo>
                    <a:pt x="44" y="4"/>
                    <a:pt x="46" y="3"/>
                    <a:pt x="47" y="2"/>
                  </a:cubicBezTo>
                  <a:cubicBezTo>
                    <a:pt x="48" y="1"/>
                    <a:pt x="50" y="1"/>
                    <a:pt x="51" y="0"/>
                  </a:cubicBezTo>
                  <a:cubicBezTo>
                    <a:pt x="53" y="0"/>
                    <a:pt x="54" y="0"/>
                    <a:pt x="55" y="0"/>
                  </a:cubicBezTo>
                  <a:cubicBezTo>
                    <a:pt x="56" y="0"/>
                    <a:pt x="56" y="0"/>
                    <a:pt x="56" y="0"/>
                  </a:cubicBezTo>
                  <a:cubicBezTo>
                    <a:pt x="57" y="0"/>
                    <a:pt x="57" y="0"/>
                    <a:pt x="57" y="0"/>
                  </a:cubicBezTo>
                  <a:cubicBezTo>
                    <a:pt x="57" y="1"/>
                    <a:pt x="57" y="1"/>
                    <a:pt x="57" y="1"/>
                  </a:cubicBezTo>
                  <a:cubicBezTo>
                    <a:pt x="57" y="2"/>
                    <a:pt x="57" y="2"/>
                    <a:pt x="57" y="2"/>
                  </a:cubicBezTo>
                  <a:cubicBezTo>
                    <a:pt x="57" y="2"/>
                    <a:pt x="57" y="3"/>
                    <a:pt x="57" y="3"/>
                  </a:cubicBezTo>
                  <a:cubicBezTo>
                    <a:pt x="57" y="3"/>
                    <a:pt x="57" y="4"/>
                    <a:pt x="57" y="4"/>
                  </a:cubicBezTo>
                  <a:cubicBezTo>
                    <a:pt x="57" y="5"/>
                    <a:pt x="57" y="5"/>
                    <a:pt x="57" y="5"/>
                  </a:cubicBezTo>
                  <a:cubicBezTo>
                    <a:pt x="57" y="6"/>
                    <a:pt x="57" y="6"/>
                    <a:pt x="57" y="6"/>
                  </a:cubicBezTo>
                  <a:cubicBezTo>
                    <a:pt x="57" y="7"/>
                    <a:pt x="57" y="7"/>
                    <a:pt x="56" y="8"/>
                  </a:cubicBezTo>
                  <a:cubicBezTo>
                    <a:pt x="56" y="8"/>
                    <a:pt x="56" y="9"/>
                    <a:pt x="56" y="9"/>
                  </a:cubicBezTo>
                  <a:cubicBezTo>
                    <a:pt x="56" y="10"/>
                    <a:pt x="56" y="10"/>
                    <a:pt x="56" y="11"/>
                  </a:cubicBezTo>
                  <a:cubicBezTo>
                    <a:pt x="56" y="11"/>
                    <a:pt x="56" y="12"/>
                    <a:pt x="56" y="13"/>
                  </a:cubicBezTo>
                  <a:cubicBezTo>
                    <a:pt x="56" y="13"/>
                    <a:pt x="56" y="13"/>
                    <a:pt x="56" y="14"/>
                  </a:cubicBezTo>
                  <a:cubicBezTo>
                    <a:pt x="56" y="14"/>
                    <a:pt x="56" y="15"/>
                    <a:pt x="56" y="16"/>
                  </a:cubicBezTo>
                  <a:cubicBezTo>
                    <a:pt x="56" y="16"/>
                    <a:pt x="56" y="17"/>
                    <a:pt x="55" y="17"/>
                  </a:cubicBezTo>
                  <a:cubicBezTo>
                    <a:pt x="55" y="17"/>
                    <a:pt x="55" y="17"/>
                    <a:pt x="55" y="18"/>
                  </a:cubicBezTo>
                  <a:cubicBezTo>
                    <a:pt x="55" y="18"/>
                    <a:pt x="54" y="19"/>
                    <a:pt x="53" y="19"/>
                  </a:cubicBezTo>
                  <a:cubicBezTo>
                    <a:pt x="53" y="19"/>
                    <a:pt x="53" y="19"/>
                    <a:pt x="52" y="19"/>
                  </a:cubicBezTo>
                  <a:cubicBezTo>
                    <a:pt x="52" y="20"/>
                    <a:pt x="51" y="20"/>
                    <a:pt x="50" y="20"/>
                  </a:cubicBezTo>
                  <a:cubicBezTo>
                    <a:pt x="50" y="20"/>
                    <a:pt x="50" y="20"/>
                    <a:pt x="50" y="20"/>
                  </a:cubicBezTo>
                  <a:cubicBezTo>
                    <a:pt x="50" y="20"/>
                    <a:pt x="50" y="20"/>
                    <a:pt x="50" y="20"/>
                  </a:cubicBezTo>
                  <a:cubicBezTo>
                    <a:pt x="52" y="21"/>
                    <a:pt x="53" y="22"/>
                    <a:pt x="54" y="23"/>
                  </a:cubicBezTo>
                  <a:cubicBezTo>
                    <a:pt x="55" y="23"/>
                    <a:pt x="55" y="24"/>
                    <a:pt x="55" y="24"/>
                  </a:cubicBezTo>
                  <a:cubicBezTo>
                    <a:pt x="56" y="25"/>
                    <a:pt x="56" y="25"/>
                    <a:pt x="56" y="26"/>
                  </a:cubicBezTo>
                  <a:cubicBezTo>
                    <a:pt x="56" y="26"/>
                    <a:pt x="56" y="27"/>
                    <a:pt x="57" y="27"/>
                  </a:cubicBezTo>
                  <a:cubicBezTo>
                    <a:pt x="57" y="28"/>
                    <a:pt x="57" y="28"/>
                    <a:pt x="57" y="29"/>
                  </a:cubicBezTo>
                  <a:cubicBezTo>
                    <a:pt x="57" y="30"/>
                    <a:pt x="57" y="31"/>
                    <a:pt x="56" y="31"/>
                  </a:cubicBezTo>
                  <a:cubicBezTo>
                    <a:pt x="56" y="32"/>
                    <a:pt x="56" y="32"/>
                    <a:pt x="56" y="33"/>
                  </a:cubicBezTo>
                  <a:cubicBezTo>
                    <a:pt x="56" y="33"/>
                    <a:pt x="56" y="33"/>
                    <a:pt x="56" y="34"/>
                  </a:cubicBezTo>
                  <a:cubicBezTo>
                    <a:pt x="56" y="34"/>
                    <a:pt x="55" y="35"/>
                    <a:pt x="55" y="36"/>
                  </a:cubicBezTo>
                  <a:cubicBezTo>
                    <a:pt x="55" y="36"/>
                    <a:pt x="55" y="36"/>
                    <a:pt x="54" y="36"/>
                  </a:cubicBezTo>
                  <a:cubicBezTo>
                    <a:pt x="54" y="36"/>
                    <a:pt x="54" y="36"/>
                    <a:pt x="54" y="37"/>
                  </a:cubicBezTo>
                  <a:cubicBezTo>
                    <a:pt x="54" y="37"/>
                    <a:pt x="53" y="37"/>
                    <a:pt x="53" y="38"/>
                  </a:cubicBezTo>
                  <a:cubicBezTo>
                    <a:pt x="53" y="39"/>
                    <a:pt x="52" y="39"/>
                    <a:pt x="52" y="40"/>
                  </a:cubicBezTo>
                  <a:cubicBezTo>
                    <a:pt x="51" y="40"/>
                    <a:pt x="51" y="40"/>
                    <a:pt x="50" y="41"/>
                  </a:cubicBezTo>
                  <a:cubicBezTo>
                    <a:pt x="49" y="42"/>
                    <a:pt x="49" y="42"/>
                    <a:pt x="48" y="42"/>
                  </a:cubicBezTo>
                  <a:cubicBezTo>
                    <a:pt x="48" y="42"/>
                    <a:pt x="47" y="42"/>
                    <a:pt x="47" y="42"/>
                  </a:cubicBezTo>
                  <a:cubicBezTo>
                    <a:pt x="46" y="42"/>
                    <a:pt x="46" y="43"/>
                    <a:pt x="46" y="43"/>
                  </a:cubicBezTo>
                  <a:cubicBezTo>
                    <a:pt x="45" y="43"/>
                    <a:pt x="45" y="43"/>
                    <a:pt x="44" y="42"/>
                  </a:cubicBezTo>
                  <a:cubicBezTo>
                    <a:pt x="44" y="42"/>
                    <a:pt x="43" y="42"/>
                    <a:pt x="43" y="41"/>
                  </a:cubicBezTo>
                  <a:cubicBezTo>
                    <a:pt x="42" y="41"/>
                    <a:pt x="42" y="41"/>
                    <a:pt x="42" y="40"/>
                  </a:cubicBezTo>
                  <a:cubicBezTo>
                    <a:pt x="41" y="40"/>
                    <a:pt x="41" y="39"/>
                    <a:pt x="40" y="38"/>
                  </a:cubicBezTo>
                  <a:cubicBezTo>
                    <a:pt x="40" y="38"/>
                    <a:pt x="40" y="38"/>
                    <a:pt x="40" y="38"/>
                  </a:cubicBezTo>
                  <a:cubicBezTo>
                    <a:pt x="40" y="38"/>
                    <a:pt x="40" y="38"/>
                    <a:pt x="40" y="39"/>
                  </a:cubicBezTo>
                  <a:cubicBezTo>
                    <a:pt x="40" y="39"/>
                    <a:pt x="40" y="39"/>
                    <a:pt x="40" y="39"/>
                  </a:cubicBezTo>
                  <a:cubicBezTo>
                    <a:pt x="40" y="39"/>
                    <a:pt x="40" y="39"/>
                    <a:pt x="39" y="39"/>
                  </a:cubicBezTo>
                  <a:cubicBezTo>
                    <a:pt x="39" y="39"/>
                    <a:pt x="39" y="39"/>
                    <a:pt x="39" y="39"/>
                  </a:cubicBezTo>
                  <a:cubicBezTo>
                    <a:pt x="39" y="39"/>
                    <a:pt x="39" y="38"/>
                    <a:pt x="38" y="38"/>
                  </a:cubicBezTo>
                  <a:cubicBezTo>
                    <a:pt x="38" y="38"/>
                    <a:pt x="38" y="38"/>
                    <a:pt x="38" y="38"/>
                  </a:cubicBezTo>
                  <a:cubicBezTo>
                    <a:pt x="38" y="38"/>
                    <a:pt x="38" y="38"/>
                    <a:pt x="38" y="38"/>
                  </a:cubicBezTo>
                  <a:cubicBezTo>
                    <a:pt x="38" y="39"/>
                    <a:pt x="38" y="39"/>
                    <a:pt x="38" y="39"/>
                  </a:cubicBezTo>
                  <a:cubicBezTo>
                    <a:pt x="39" y="40"/>
                    <a:pt x="39" y="40"/>
                    <a:pt x="39" y="41"/>
                  </a:cubicBezTo>
                  <a:cubicBezTo>
                    <a:pt x="39" y="41"/>
                    <a:pt x="39" y="42"/>
                    <a:pt x="38" y="43"/>
                  </a:cubicBezTo>
                  <a:cubicBezTo>
                    <a:pt x="38" y="43"/>
                    <a:pt x="38" y="44"/>
                    <a:pt x="38" y="44"/>
                  </a:cubicBezTo>
                  <a:cubicBezTo>
                    <a:pt x="38" y="45"/>
                    <a:pt x="37" y="46"/>
                    <a:pt x="37" y="46"/>
                  </a:cubicBezTo>
                  <a:cubicBezTo>
                    <a:pt x="37" y="46"/>
                    <a:pt x="36" y="46"/>
                    <a:pt x="36" y="46"/>
                  </a:cubicBezTo>
                  <a:cubicBezTo>
                    <a:pt x="36" y="47"/>
                    <a:pt x="35" y="47"/>
                    <a:pt x="34" y="47"/>
                  </a:cubicBezTo>
                  <a:cubicBezTo>
                    <a:pt x="33" y="47"/>
                    <a:pt x="33" y="47"/>
                    <a:pt x="32" y="47"/>
                  </a:cubicBezTo>
                  <a:cubicBezTo>
                    <a:pt x="32" y="47"/>
                    <a:pt x="31" y="48"/>
                    <a:pt x="31" y="48"/>
                  </a:cubicBezTo>
                  <a:cubicBezTo>
                    <a:pt x="30" y="48"/>
                    <a:pt x="29" y="48"/>
                    <a:pt x="28" y="47"/>
                  </a:cubicBezTo>
                  <a:cubicBezTo>
                    <a:pt x="28" y="47"/>
                    <a:pt x="27" y="47"/>
                    <a:pt x="27" y="47"/>
                  </a:cubicBezTo>
                  <a:cubicBezTo>
                    <a:pt x="26" y="47"/>
                    <a:pt x="25" y="47"/>
                    <a:pt x="24" y="46"/>
                  </a:cubicBezTo>
                  <a:cubicBezTo>
                    <a:pt x="24" y="46"/>
                    <a:pt x="24" y="46"/>
                    <a:pt x="24" y="46"/>
                  </a:cubicBezTo>
                  <a:cubicBezTo>
                    <a:pt x="24" y="46"/>
                    <a:pt x="23" y="45"/>
                    <a:pt x="22" y="45"/>
                  </a:cubicBezTo>
                  <a:cubicBezTo>
                    <a:pt x="22" y="45"/>
                    <a:pt x="22" y="45"/>
                    <a:pt x="22" y="45"/>
                  </a:cubicBezTo>
                  <a:cubicBezTo>
                    <a:pt x="21" y="44"/>
                    <a:pt x="20" y="43"/>
                    <a:pt x="20" y="43"/>
                  </a:cubicBezTo>
                  <a:cubicBezTo>
                    <a:pt x="19" y="43"/>
                    <a:pt x="19" y="42"/>
                    <a:pt x="19" y="41"/>
                  </a:cubicBezTo>
                  <a:cubicBezTo>
                    <a:pt x="19" y="41"/>
                    <a:pt x="18" y="41"/>
                    <a:pt x="18" y="40"/>
                  </a:cubicBezTo>
                  <a:cubicBezTo>
                    <a:pt x="18" y="40"/>
                    <a:pt x="18" y="39"/>
                    <a:pt x="17" y="38"/>
                  </a:cubicBezTo>
                  <a:cubicBezTo>
                    <a:pt x="17" y="37"/>
                    <a:pt x="17" y="36"/>
                    <a:pt x="18" y="35"/>
                  </a:cubicBezTo>
                  <a:cubicBezTo>
                    <a:pt x="18" y="34"/>
                    <a:pt x="18" y="33"/>
                    <a:pt x="18" y="33"/>
                  </a:cubicBezTo>
                  <a:cubicBezTo>
                    <a:pt x="19" y="32"/>
                    <a:pt x="19" y="32"/>
                    <a:pt x="19" y="32"/>
                  </a:cubicBezTo>
                  <a:cubicBezTo>
                    <a:pt x="19" y="32"/>
                    <a:pt x="19" y="32"/>
                    <a:pt x="18" y="3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36" name="Freeform 125">
              <a:extLst>
                <a:ext uri="{FF2B5EF4-FFF2-40B4-BE49-F238E27FC236}">
                  <a16:creationId xmlns:a16="http://schemas.microsoft.com/office/drawing/2014/main" id="{60061AD9-CC50-4D8D-5B95-3D6CA4BB449D}"/>
                </a:ext>
              </a:extLst>
            </p:cNvPr>
            <p:cNvSpPr>
              <a:spLocks/>
            </p:cNvSpPr>
            <p:nvPr/>
          </p:nvSpPr>
          <p:spPr bwMode="auto">
            <a:xfrm>
              <a:off x="3757613" y="1779588"/>
              <a:ext cx="3175" cy="14288"/>
            </a:xfrm>
            <a:custGeom>
              <a:avLst/>
              <a:gdLst>
                <a:gd name="T0" fmla="*/ 1 w 1"/>
                <a:gd name="T1" fmla="*/ 4 h 4"/>
                <a:gd name="T2" fmla="*/ 0 w 1"/>
                <a:gd name="T3" fmla="*/ 0 h 4"/>
                <a:gd name="T4" fmla="*/ 0 w 1"/>
                <a:gd name="T5" fmla="*/ 0 h 4"/>
                <a:gd name="T6" fmla="*/ 1 w 1"/>
                <a:gd name="T7" fmla="*/ 0 h 4"/>
                <a:gd name="T8" fmla="*/ 1 w 1"/>
                <a:gd name="T9" fmla="*/ 4 h 4"/>
                <a:gd name="T10" fmla="*/ 1 w 1"/>
                <a:gd name="T11" fmla="*/ 4 h 4"/>
              </a:gdLst>
              <a:ahLst/>
              <a:cxnLst>
                <a:cxn ang="0">
                  <a:pos x="T0" y="T1"/>
                </a:cxn>
                <a:cxn ang="0">
                  <a:pos x="T2" y="T3"/>
                </a:cxn>
                <a:cxn ang="0">
                  <a:pos x="T4" y="T5"/>
                </a:cxn>
                <a:cxn ang="0">
                  <a:pos x="T6" y="T7"/>
                </a:cxn>
                <a:cxn ang="0">
                  <a:pos x="T8" y="T9"/>
                </a:cxn>
                <a:cxn ang="0">
                  <a:pos x="T10" y="T11"/>
                </a:cxn>
              </a:cxnLst>
              <a:rect l="0" t="0" r="r" b="b"/>
              <a:pathLst>
                <a:path w="1" h="4">
                  <a:moveTo>
                    <a:pt x="1" y="4"/>
                  </a:moveTo>
                  <a:cubicBezTo>
                    <a:pt x="1" y="3"/>
                    <a:pt x="1" y="1"/>
                    <a:pt x="0" y="0"/>
                  </a:cubicBezTo>
                  <a:cubicBezTo>
                    <a:pt x="0" y="0"/>
                    <a:pt x="0" y="0"/>
                    <a:pt x="0" y="0"/>
                  </a:cubicBezTo>
                  <a:cubicBezTo>
                    <a:pt x="1" y="0"/>
                    <a:pt x="1" y="0"/>
                    <a:pt x="1" y="0"/>
                  </a:cubicBezTo>
                  <a:cubicBezTo>
                    <a:pt x="1" y="1"/>
                    <a:pt x="1" y="3"/>
                    <a:pt x="1" y="4"/>
                  </a:cubicBezTo>
                  <a:cubicBezTo>
                    <a:pt x="1" y="4"/>
                    <a:pt x="1" y="4"/>
                    <a:pt x="1" y="4"/>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37" name="Freeform 126">
              <a:extLst>
                <a:ext uri="{FF2B5EF4-FFF2-40B4-BE49-F238E27FC236}">
                  <a16:creationId xmlns:a16="http://schemas.microsoft.com/office/drawing/2014/main" id="{4EEBD457-459F-9B90-5010-AB1D8591611F}"/>
                </a:ext>
              </a:extLst>
            </p:cNvPr>
            <p:cNvSpPr>
              <a:spLocks/>
            </p:cNvSpPr>
            <p:nvPr/>
          </p:nvSpPr>
          <p:spPr bwMode="auto">
            <a:xfrm>
              <a:off x="3757613" y="1765300"/>
              <a:ext cx="3175" cy="6350"/>
            </a:xfrm>
            <a:custGeom>
              <a:avLst/>
              <a:gdLst>
                <a:gd name="T0" fmla="*/ 0 w 1"/>
                <a:gd name="T1" fmla="*/ 1 h 2"/>
                <a:gd name="T2" fmla="*/ 1 w 1"/>
                <a:gd name="T3" fmla="*/ 2 h 2"/>
                <a:gd name="T4" fmla="*/ 0 w 1"/>
                <a:gd name="T5" fmla="*/ 2 h 2"/>
                <a:gd name="T6" fmla="*/ 0 w 1"/>
                <a:gd name="T7" fmla="*/ 1 h 2"/>
                <a:gd name="T8" fmla="*/ 0 w 1"/>
                <a:gd name="T9" fmla="*/ 0 h 2"/>
                <a:gd name="T10" fmla="*/ 0 w 1"/>
                <a:gd name="T11" fmla="*/ 0 h 2"/>
                <a:gd name="T12" fmla="*/ 0 w 1"/>
                <a:gd name="T13" fmla="*/ 0 h 2"/>
                <a:gd name="T14" fmla="*/ 0 w 1"/>
                <a:gd name="T15" fmla="*/ 0 h 2"/>
                <a:gd name="T16" fmla="*/ 0 w 1"/>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1"/>
                  </a:moveTo>
                  <a:cubicBezTo>
                    <a:pt x="1" y="1"/>
                    <a:pt x="1" y="2"/>
                    <a:pt x="1" y="2"/>
                  </a:cubicBezTo>
                  <a:cubicBezTo>
                    <a:pt x="0" y="2"/>
                    <a:pt x="0" y="2"/>
                    <a:pt x="0" y="2"/>
                  </a:cubicBezTo>
                  <a:cubicBezTo>
                    <a:pt x="0" y="2"/>
                    <a:pt x="0" y="1"/>
                    <a:pt x="0" y="1"/>
                  </a:cubicBezTo>
                  <a:cubicBezTo>
                    <a:pt x="0" y="1"/>
                    <a:pt x="0" y="1"/>
                    <a:pt x="0" y="0"/>
                  </a:cubicBezTo>
                  <a:cubicBezTo>
                    <a:pt x="0" y="0"/>
                    <a:pt x="0" y="0"/>
                    <a:pt x="0" y="0"/>
                  </a:cubicBezTo>
                  <a:cubicBezTo>
                    <a:pt x="0" y="0"/>
                    <a:pt x="0" y="0"/>
                    <a:pt x="0" y="0"/>
                  </a:cubicBezTo>
                  <a:cubicBezTo>
                    <a:pt x="0" y="0"/>
                    <a:pt x="0" y="0"/>
                    <a:pt x="0" y="0"/>
                  </a:cubicBezTo>
                  <a:cubicBezTo>
                    <a:pt x="0" y="0"/>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38" name="Freeform 127">
              <a:extLst>
                <a:ext uri="{FF2B5EF4-FFF2-40B4-BE49-F238E27FC236}">
                  <a16:creationId xmlns:a16="http://schemas.microsoft.com/office/drawing/2014/main" id="{5ED30568-7986-1DF3-487B-C625C61E971E}"/>
                </a:ext>
              </a:extLst>
            </p:cNvPr>
            <p:cNvSpPr>
              <a:spLocks/>
            </p:cNvSpPr>
            <p:nvPr/>
          </p:nvSpPr>
          <p:spPr bwMode="auto">
            <a:xfrm>
              <a:off x="3738563" y="1771650"/>
              <a:ext cx="4762" cy="7938"/>
            </a:xfrm>
            <a:custGeom>
              <a:avLst/>
              <a:gdLst>
                <a:gd name="T0" fmla="*/ 0 w 1"/>
                <a:gd name="T1" fmla="*/ 1 h 2"/>
                <a:gd name="T2" fmla="*/ 0 w 1"/>
                <a:gd name="T3" fmla="*/ 1 h 2"/>
                <a:gd name="T4" fmla="*/ 0 w 1"/>
                <a:gd name="T5" fmla="*/ 1 h 2"/>
                <a:gd name="T6" fmla="*/ 1 w 1"/>
                <a:gd name="T7" fmla="*/ 2 h 2"/>
                <a:gd name="T8" fmla="*/ 1 w 1"/>
                <a:gd name="T9" fmla="*/ 2 h 2"/>
                <a:gd name="T10" fmla="*/ 0 w 1"/>
                <a:gd name="T11" fmla="*/ 1 h 2"/>
                <a:gd name="T12" fmla="*/ 0 w 1"/>
                <a:gd name="T13" fmla="*/ 1 h 2"/>
                <a:gd name="T14" fmla="*/ 0 w 1"/>
                <a:gd name="T15" fmla="*/ 1 h 2"/>
                <a:gd name="T16" fmla="*/ 0 w 1"/>
                <a:gd name="T17" fmla="*/ 1 h 2"/>
                <a:gd name="T18" fmla="*/ 0 w 1"/>
                <a:gd name="T19" fmla="*/ 1 h 2"/>
                <a:gd name="T20" fmla="*/ 0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1"/>
                  </a:moveTo>
                  <a:cubicBezTo>
                    <a:pt x="0" y="1"/>
                    <a:pt x="0" y="1"/>
                    <a:pt x="0" y="1"/>
                  </a:cubicBezTo>
                  <a:cubicBezTo>
                    <a:pt x="0" y="1"/>
                    <a:pt x="0" y="1"/>
                    <a:pt x="0" y="1"/>
                  </a:cubicBezTo>
                  <a:cubicBezTo>
                    <a:pt x="1" y="1"/>
                    <a:pt x="1" y="2"/>
                    <a:pt x="1" y="2"/>
                  </a:cubicBezTo>
                  <a:cubicBezTo>
                    <a:pt x="1" y="2"/>
                    <a:pt x="1" y="2"/>
                    <a:pt x="1" y="2"/>
                  </a:cubicBezTo>
                  <a:cubicBezTo>
                    <a:pt x="1" y="2"/>
                    <a:pt x="0" y="2"/>
                    <a:pt x="0" y="1"/>
                  </a:cubicBezTo>
                  <a:cubicBezTo>
                    <a:pt x="0" y="1"/>
                    <a:pt x="0" y="1"/>
                    <a:pt x="0" y="1"/>
                  </a:cubicBezTo>
                  <a:cubicBezTo>
                    <a:pt x="0" y="1"/>
                    <a:pt x="0" y="1"/>
                    <a:pt x="0" y="1"/>
                  </a:cubicBezTo>
                  <a:cubicBezTo>
                    <a:pt x="0" y="1"/>
                    <a:pt x="0" y="1"/>
                    <a:pt x="0" y="1"/>
                  </a:cubicBezTo>
                  <a:cubicBezTo>
                    <a:pt x="0" y="1"/>
                    <a:pt x="0" y="0"/>
                    <a:pt x="0" y="1"/>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39" name="Freeform 128">
              <a:extLst>
                <a:ext uri="{FF2B5EF4-FFF2-40B4-BE49-F238E27FC236}">
                  <a16:creationId xmlns:a16="http://schemas.microsoft.com/office/drawing/2014/main" id="{02D5E34D-AF2E-5C2F-202D-CFAB18155EF4}"/>
                </a:ext>
              </a:extLst>
            </p:cNvPr>
            <p:cNvSpPr>
              <a:spLocks/>
            </p:cNvSpPr>
            <p:nvPr/>
          </p:nvSpPr>
          <p:spPr bwMode="auto">
            <a:xfrm>
              <a:off x="3749675" y="1787525"/>
              <a:ext cx="4762" cy="6350"/>
            </a:xfrm>
            <a:custGeom>
              <a:avLst/>
              <a:gdLst>
                <a:gd name="T0" fmla="*/ 0 w 1"/>
                <a:gd name="T1" fmla="*/ 0 h 2"/>
                <a:gd name="T2" fmla="*/ 1 w 1"/>
                <a:gd name="T3" fmla="*/ 1 h 2"/>
                <a:gd name="T4" fmla="*/ 1 w 1"/>
                <a:gd name="T5" fmla="*/ 2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1" y="1"/>
                    <a:pt x="1" y="1"/>
                  </a:cubicBezTo>
                  <a:cubicBezTo>
                    <a:pt x="1" y="2"/>
                    <a:pt x="1" y="2"/>
                    <a:pt x="1" y="2"/>
                  </a:cubicBezTo>
                  <a:cubicBezTo>
                    <a:pt x="1" y="1"/>
                    <a:pt x="0" y="1"/>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0" name="Freeform 129">
              <a:extLst>
                <a:ext uri="{FF2B5EF4-FFF2-40B4-BE49-F238E27FC236}">
                  <a16:creationId xmlns:a16="http://schemas.microsoft.com/office/drawing/2014/main" id="{5C67766C-09BB-CF1E-F9BA-9AC4AE05758C}"/>
                </a:ext>
              </a:extLst>
            </p:cNvPr>
            <p:cNvSpPr>
              <a:spLocks/>
            </p:cNvSpPr>
            <p:nvPr/>
          </p:nvSpPr>
          <p:spPr bwMode="auto">
            <a:xfrm>
              <a:off x="3757613" y="1771650"/>
              <a:ext cx="3175" cy="7938"/>
            </a:xfrm>
            <a:custGeom>
              <a:avLst/>
              <a:gdLst>
                <a:gd name="T0" fmla="*/ 0 w 1"/>
                <a:gd name="T1" fmla="*/ 0 h 2"/>
                <a:gd name="T2" fmla="*/ 1 w 1"/>
                <a:gd name="T3" fmla="*/ 0 h 2"/>
                <a:gd name="T4" fmla="*/ 1 w 1"/>
                <a:gd name="T5" fmla="*/ 1 h 2"/>
                <a:gd name="T6" fmla="*/ 0 w 1"/>
                <a:gd name="T7" fmla="*/ 1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1" y="0"/>
                  </a:cubicBezTo>
                  <a:cubicBezTo>
                    <a:pt x="1" y="1"/>
                    <a:pt x="1" y="1"/>
                    <a:pt x="1" y="1"/>
                  </a:cubicBezTo>
                  <a:cubicBezTo>
                    <a:pt x="1" y="2"/>
                    <a:pt x="0" y="1"/>
                    <a:pt x="0" y="1"/>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1" name="Freeform 130">
              <a:extLst>
                <a:ext uri="{FF2B5EF4-FFF2-40B4-BE49-F238E27FC236}">
                  <a16:creationId xmlns:a16="http://schemas.microsoft.com/office/drawing/2014/main" id="{F727D07F-4FA5-99C2-1794-136895D28129}"/>
                </a:ext>
              </a:extLst>
            </p:cNvPr>
            <p:cNvSpPr>
              <a:spLocks/>
            </p:cNvSpPr>
            <p:nvPr/>
          </p:nvSpPr>
          <p:spPr bwMode="auto">
            <a:xfrm>
              <a:off x="3743325" y="1782763"/>
              <a:ext cx="3175"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1" y="0"/>
                    <a:pt x="1" y="0"/>
                    <a:pt x="1"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2" name="Freeform 131">
              <a:extLst>
                <a:ext uri="{FF2B5EF4-FFF2-40B4-BE49-F238E27FC236}">
                  <a16:creationId xmlns:a16="http://schemas.microsoft.com/office/drawing/2014/main" id="{EE376FB2-E1A5-FF14-973C-D6B78E7201F0}"/>
                </a:ext>
              </a:extLst>
            </p:cNvPr>
            <p:cNvSpPr>
              <a:spLocks/>
            </p:cNvSpPr>
            <p:nvPr/>
          </p:nvSpPr>
          <p:spPr bwMode="auto">
            <a:xfrm>
              <a:off x="3746500" y="1782763"/>
              <a:ext cx="3175" cy="4763"/>
            </a:xfrm>
            <a:custGeom>
              <a:avLst/>
              <a:gdLst>
                <a:gd name="T0" fmla="*/ 1 w 1"/>
                <a:gd name="T1" fmla="*/ 1 h 1"/>
                <a:gd name="T2" fmla="*/ 0 w 1"/>
                <a:gd name="T3" fmla="*/ 1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0" y="1"/>
                    <a:pt x="0" y="1"/>
                  </a:cubicBezTo>
                  <a:cubicBezTo>
                    <a:pt x="0" y="0"/>
                    <a:pt x="0" y="0"/>
                    <a:pt x="0" y="0"/>
                  </a:cubicBezTo>
                  <a:cubicBezTo>
                    <a:pt x="1" y="0"/>
                    <a:pt x="1" y="1"/>
                    <a:pt x="1" y="1"/>
                  </a:cubicBezTo>
                  <a:cubicBezTo>
                    <a:pt x="1" y="1"/>
                    <a:pt x="1"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3" name="Freeform 132">
              <a:extLst>
                <a:ext uri="{FF2B5EF4-FFF2-40B4-BE49-F238E27FC236}">
                  <a16:creationId xmlns:a16="http://schemas.microsoft.com/office/drawing/2014/main" id="{68902F3A-A2FC-EAD0-F80E-3C84A7017D51}"/>
                </a:ext>
              </a:extLst>
            </p:cNvPr>
            <p:cNvSpPr>
              <a:spLocks/>
            </p:cNvSpPr>
            <p:nvPr/>
          </p:nvSpPr>
          <p:spPr bwMode="auto">
            <a:xfrm>
              <a:off x="3743325" y="1779588"/>
              <a:ext cx="0" cy="3175"/>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0"/>
                    <a:pt x="0" y="0"/>
                    <a:pt x="0" y="0"/>
                  </a:cubicBezTo>
                  <a:cubicBezTo>
                    <a:pt x="0" y="0"/>
                    <a:pt x="0" y="0"/>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4" name="Freeform 133">
              <a:extLst>
                <a:ext uri="{FF2B5EF4-FFF2-40B4-BE49-F238E27FC236}">
                  <a16:creationId xmlns:a16="http://schemas.microsoft.com/office/drawing/2014/main" id="{2FA6FED9-A89E-FF50-1317-6F0AB12B3708}"/>
                </a:ext>
              </a:extLst>
            </p:cNvPr>
            <p:cNvSpPr>
              <a:spLocks/>
            </p:cNvSpPr>
            <p:nvPr/>
          </p:nvSpPr>
          <p:spPr bwMode="auto">
            <a:xfrm>
              <a:off x="3754438" y="1793875"/>
              <a:ext cx="3175"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0" y="0"/>
                    <a:pt x="0" y="0"/>
                    <a:pt x="1"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5" name="Freeform 134">
              <a:extLst>
                <a:ext uri="{FF2B5EF4-FFF2-40B4-BE49-F238E27FC236}">
                  <a16:creationId xmlns:a16="http://schemas.microsoft.com/office/drawing/2014/main" id="{38CADA75-6700-8D24-C374-7A2B136E1C42}"/>
                </a:ext>
              </a:extLst>
            </p:cNvPr>
            <p:cNvSpPr>
              <a:spLocks/>
            </p:cNvSpPr>
            <p:nvPr/>
          </p:nvSpPr>
          <p:spPr bwMode="auto">
            <a:xfrm>
              <a:off x="3757613" y="1765300"/>
              <a:ext cx="0" cy="317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0"/>
                    <a:pt x="0" y="0"/>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6" name="Freeform 135">
              <a:extLst>
                <a:ext uri="{FF2B5EF4-FFF2-40B4-BE49-F238E27FC236}">
                  <a16:creationId xmlns:a16="http://schemas.microsoft.com/office/drawing/2014/main" id="{A08B60B1-6D9C-E3FC-37CD-51D2AB3815D9}"/>
                </a:ext>
              </a:extLst>
            </p:cNvPr>
            <p:cNvSpPr>
              <a:spLocks/>
            </p:cNvSpPr>
            <p:nvPr/>
          </p:nvSpPr>
          <p:spPr bwMode="auto">
            <a:xfrm>
              <a:off x="3757613" y="1765300"/>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7" name="Freeform 136">
              <a:extLst>
                <a:ext uri="{FF2B5EF4-FFF2-40B4-BE49-F238E27FC236}">
                  <a16:creationId xmlns:a16="http://schemas.microsoft.com/office/drawing/2014/main" id="{2F590E09-5D8D-FB05-E111-3ACA7132A274}"/>
                </a:ext>
              </a:extLst>
            </p:cNvPr>
            <p:cNvSpPr>
              <a:spLocks/>
            </p:cNvSpPr>
            <p:nvPr/>
          </p:nvSpPr>
          <p:spPr bwMode="auto">
            <a:xfrm>
              <a:off x="3757613" y="1776413"/>
              <a:ext cx="3175" cy="3175"/>
            </a:xfrm>
            <a:custGeom>
              <a:avLst/>
              <a:gdLst>
                <a:gd name="T0" fmla="*/ 0 w 1"/>
                <a:gd name="T1" fmla="*/ 0 h 1"/>
                <a:gd name="T2" fmla="*/ 1 w 1"/>
                <a:gd name="T3" fmla="*/ 0 h 1"/>
                <a:gd name="T4" fmla="*/ 1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1" y="0"/>
                  </a:cubicBezTo>
                  <a:cubicBezTo>
                    <a:pt x="1" y="1"/>
                    <a:pt x="1" y="1"/>
                    <a:pt x="1" y="1"/>
                  </a:cubicBezTo>
                  <a:cubicBezTo>
                    <a:pt x="1" y="1"/>
                    <a:pt x="1" y="1"/>
                    <a:pt x="0" y="1"/>
                  </a:cubicBezTo>
                  <a:cubicBezTo>
                    <a:pt x="0" y="1"/>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8" name="Freeform 137">
              <a:extLst>
                <a:ext uri="{FF2B5EF4-FFF2-40B4-BE49-F238E27FC236}">
                  <a16:creationId xmlns:a16="http://schemas.microsoft.com/office/drawing/2014/main" id="{F4FE6E29-80FB-B50B-2C8D-ABDB3A88E4F2}"/>
                </a:ext>
              </a:extLst>
            </p:cNvPr>
            <p:cNvSpPr>
              <a:spLocks/>
            </p:cNvSpPr>
            <p:nvPr/>
          </p:nvSpPr>
          <p:spPr bwMode="auto">
            <a:xfrm>
              <a:off x="3708400" y="1847850"/>
              <a:ext cx="4762" cy="0"/>
            </a:xfrm>
            <a:custGeom>
              <a:avLst/>
              <a:gdLst>
                <a:gd name="T0" fmla="*/ 0 w 1"/>
                <a:gd name="T1" fmla="*/ 1 w 1"/>
                <a:gd name="T2" fmla="*/ 1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cubicBezTo>
                    <a:pt x="0" y="0"/>
                    <a:pt x="1" y="0"/>
                    <a:pt x="1" y="0"/>
                  </a:cubicBezTo>
                  <a:cubicBezTo>
                    <a:pt x="1" y="0"/>
                    <a:pt x="1" y="0"/>
                    <a:pt x="1" y="0"/>
                  </a:cubicBezTo>
                  <a:cubicBezTo>
                    <a:pt x="1" y="0"/>
                    <a:pt x="1" y="0"/>
                    <a:pt x="1" y="0"/>
                  </a:cubicBezTo>
                  <a:cubicBezTo>
                    <a:pt x="1" y="0"/>
                    <a:pt x="1" y="0"/>
                    <a:pt x="1" y="0"/>
                  </a:cubicBezTo>
                  <a:cubicBezTo>
                    <a:pt x="1" y="0"/>
                    <a:pt x="1"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49" name="Oval 138">
              <a:extLst>
                <a:ext uri="{FF2B5EF4-FFF2-40B4-BE49-F238E27FC236}">
                  <a16:creationId xmlns:a16="http://schemas.microsoft.com/office/drawing/2014/main" id="{8804AB99-C0F1-BC46-0F2F-8CAE388A6280}"/>
                </a:ext>
              </a:extLst>
            </p:cNvPr>
            <p:cNvSpPr>
              <a:spLocks noChangeArrowheads="1"/>
            </p:cNvSpPr>
            <p:nvPr/>
          </p:nvSpPr>
          <p:spPr bwMode="auto">
            <a:xfrm>
              <a:off x="3760788" y="1793875"/>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0" name="Freeform 139">
              <a:extLst>
                <a:ext uri="{FF2B5EF4-FFF2-40B4-BE49-F238E27FC236}">
                  <a16:creationId xmlns:a16="http://schemas.microsoft.com/office/drawing/2014/main" id="{0888B5E8-E6B0-F5EA-268B-AA3898D7BFD8}"/>
                </a:ext>
              </a:extLst>
            </p:cNvPr>
            <p:cNvSpPr>
              <a:spLocks/>
            </p:cNvSpPr>
            <p:nvPr/>
          </p:nvSpPr>
          <p:spPr bwMode="auto">
            <a:xfrm>
              <a:off x="3738563" y="1776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1" name="Freeform 140">
              <a:extLst>
                <a:ext uri="{FF2B5EF4-FFF2-40B4-BE49-F238E27FC236}">
                  <a16:creationId xmlns:a16="http://schemas.microsoft.com/office/drawing/2014/main" id="{972B1E76-6E67-D5CB-596B-F11AFFC3C518}"/>
                </a:ext>
              </a:extLst>
            </p:cNvPr>
            <p:cNvSpPr>
              <a:spLocks/>
            </p:cNvSpPr>
            <p:nvPr/>
          </p:nvSpPr>
          <p:spPr bwMode="auto">
            <a:xfrm>
              <a:off x="3738563" y="1776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2" name="Freeform 141">
              <a:extLst>
                <a:ext uri="{FF2B5EF4-FFF2-40B4-BE49-F238E27FC236}">
                  <a16:creationId xmlns:a16="http://schemas.microsoft.com/office/drawing/2014/main" id="{97FA882C-58ED-7EE5-FB21-B3303E537507}"/>
                </a:ext>
              </a:extLst>
            </p:cNvPr>
            <p:cNvSpPr>
              <a:spLocks/>
            </p:cNvSpPr>
            <p:nvPr/>
          </p:nvSpPr>
          <p:spPr bwMode="auto">
            <a:xfrm>
              <a:off x="3738563" y="17764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3" name="Freeform 142">
              <a:extLst>
                <a:ext uri="{FF2B5EF4-FFF2-40B4-BE49-F238E27FC236}">
                  <a16:creationId xmlns:a16="http://schemas.microsoft.com/office/drawing/2014/main" id="{5C93B100-B7FA-0BC8-BED3-E90F077B6D4F}"/>
                </a:ext>
              </a:extLst>
            </p:cNvPr>
            <p:cNvSpPr>
              <a:spLocks/>
            </p:cNvSpPr>
            <p:nvPr/>
          </p:nvSpPr>
          <p:spPr bwMode="auto">
            <a:xfrm>
              <a:off x="3738563" y="1771650"/>
              <a:ext cx="0" cy="476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4" name="Freeform 143">
              <a:extLst>
                <a:ext uri="{FF2B5EF4-FFF2-40B4-BE49-F238E27FC236}">
                  <a16:creationId xmlns:a16="http://schemas.microsoft.com/office/drawing/2014/main" id="{044D9958-E974-88EB-3C92-3A674F9329D8}"/>
                </a:ext>
              </a:extLst>
            </p:cNvPr>
            <p:cNvSpPr>
              <a:spLocks/>
            </p:cNvSpPr>
            <p:nvPr/>
          </p:nvSpPr>
          <p:spPr bwMode="auto">
            <a:xfrm>
              <a:off x="3783013" y="1870075"/>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5" name="Oval 144">
              <a:extLst>
                <a:ext uri="{FF2B5EF4-FFF2-40B4-BE49-F238E27FC236}">
                  <a16:creationId xmlns:a16="http://schemas.microsoft.com/office/drawing/2014/main" id="{C31088E5-253B-15AF-E6D8-5DBB5797FA7A}"/>
                </a:ext>
              </a:extLst>
            </p:cNvPr>
            <p:cNvSpPr>
              <a:spLocks noChangeArrowheads="1"/>
            </p:cNvSpPr>
            <p:nvPr/>
          </p:nvSpPr>
          <p:spPr bwMode="auto">
            <a:xfrm>
              <a:off x="3749675" y="1787525"/>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6" name="Freeform 145">
              <a:extLst>
                <a:ext uri="{FF2B5EF4-FFF2-40B4-BE49-F238E27FC236}">
                  <a16:creationId xmlns:a16="http://schemas.microsoft.com/office/drawing/2014/main" id="{C32AC850-A800-A1D0-DC08-F08CA58E0822}"/>
                </a:ext>
              </a:extLst>
            </p:cNvPr>
            <p:cNvSpPr>
              <a:spLocks/>
            </p:cNvSpPr>
            <p:nvPr/>
          </p:nvSpPr>
          <p:spPr bwMode="auto">
            <a:xfrm>
              <a:off x="3754438" y="1790700"/>
              <a:ext cx="3175" cy="3175"/>
            </a:xfrm>
            <a:custGeom>
              <a:avLst/>
              <a:gdLst>
                <a:gd name="T0" fmla="*/ 1 w 1"/>
                <a:gd name="T1" fmla="*/ 1 h 1"/>
                <a:gd name="T2" fmla="*/ 0 w 1"/>
                <a:gd name="T3" fmla="*/ 1 h 1"/>
                <a:gd name="T4" fmla="*/ 0 w 1"/>
                <a:gd name="T5" fmla="*/ 1 h 1"/>
                <a:gd name="T6" fmla="*/ 0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1"/>
                  </a:cubicBezTo>
                  <a:cubicBezTo>
                    <a:pt x="0" y="1"/>
                    <a:pt x="0" y="1"/>
                    <a:pt x="0" y="1"/>
                  </a:cubicBezTo>
                  <a:cubicBezTo>
                    <a:pt x="0" y="1"/>
                    <a:pt x="0" y="1"/>
                    <a:pt x="0" y="0"/>
                  </a:cubicBezTo>
                  <a:cubicBezTo>
                    <a:pt x="0" y="1"/>
                    <a:pt x="0"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7" name="Freeform 146">
              <a:extLst>
                <a:ext uri="{FF2B5EF4-FFF2-40B4-BE49-F238E27FC236}">
                  <a16:creationId xmlns:a16="http://schemas.microsoft.com/office/drawing/2014/main" id="{2C621C08-38EB-6F2C-0C42-921FD4637C3B}"/>
                </a:ext>
              </a:extLst>
            </p:cNvPr>
            <p:cNvSpPr>
              <a:spLocks/>
            </p:cNvSpPr>
            <p:nvPr/>
          </p:nvSpPr>
          <p:spPr bwMode="auto">
            <a:xfrm>
              <a:off x="3746500" y="1782763"/>
              <a:ext cx="0" cy="476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58" name="Freeform 147">
              <a:extLst>
                <a:ext uri="{FF2B5EF4-FFF2-40B4-BE49-F238E27FC236}">
                  <a16:creationId xmlns:a16="http://schemas.microsoft.com/office/drawing/2014/main" id="{86070B4D-E7D8-428B-DFB7-3FF383FCFC70}"/>
                </a:ext>
              </a:extLst>
            </p:cNvPr>
            <p:cNvSpPr>
              <a:spLocks/>
            </p:cNvSpPr>
            <p:nvPr/>
          </p:nvSpPr>
          <p:spPr bwMode="auto">
            <a:xfrm>
              <a:off x="3757613" y="17653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grpSp>
      <p:grpSp>
        <p:nvGrpSpPr>
          <p:cNvPr id="59" name="组合 90">
            <a:extLst>
              <a:ext uri="{FF2B5EF4-FFF2-40B4-BE49-F238E27FC236}">
                <a16:creationId xmlns:a16="http://schemas.microsoft.com/office/drawing/2014/main" id="{0CF1DC02-D34A-996C-62A5-24807A844BBA}"/>
              </a:ext>
            </a:extLst>
          </p:cNvPr>
          <p:cNvGrpSpPr/>
          <p:nvPr/>
        </p:nvGrpSpPr>
        <p:grpSpPr>
          <a:xfrm>
            <a:off x="564560" y="2953524"/>
            <a:ext cx="300567" cy="264584"/>
            <a:chOff x="3573463" y="3103563"/>
            <a:chExt cx="225425" cy="198438"/>
          </a:xfrm>
          <a:solidFill>
            <a:srgbClr val="FFFF00"/>
          </a:solidFill>
          <a:effectLst/>
        </p:grpSpPr>
        <p:sp>
          <p:nvSpPr>
            <p:cNvPr id="60" name="Freeform 175">
              <a:extLst>
                <a:ext uri="{FF2B5EF4-FFF2-40B4-BE49-F238E27FC236}">
                  <a16:creationId xmlns:a16="http://schemas.microsoft.com/office/drawing/2014/main" id="{0B4086DE-4ADC-2164-8450-25737469A086}"/>
                </a:ext>
              </a:extLst>
            </p:cNvPr>
            <p:cNvSpPr>
              <a:spLocks/>
            </p:cNvSpPr>
            <p:nvPr/>
          </p:nvSpPr>
          <p:spPr bwMode="auto">
            <a:xfrm>
              <a:off x="3573463" y="3103563"/>
              <a:ext cx="225425" cy="198438"/>
            </a:xfrm>
            <a:custGeom>
              <a:avLst/>
              <a:gdLst>
                <a:gd name="T0" fmla="*/ 18 w 60"/>
                <a:gd name="T1" fmla="*/ 42 h 53"/>
                <a:gd name="T2" fmla="*/ 14 w 60"/>
                <a:gd name="T3" fmla="*/ 46 h 53"/>
                <a:gd name="T4" fmla="*/ 12 w 60"/>
                <a:gd name="T5" fmla="*/ 49 h 53"/>
                <a:gd name="T6" fmla="*/ 8 w 60"/>
                <a:gd name="T7" fmla="*/ 48 h 53"/>
                <a:gd name="T8" fmla="*/ 7 w 60"/>
                <a:gd name="T9" fmla="*/ 47 h 53"/>
                <a:gd name="T10" fmla="*/ 4 w 60"/>
                <a:gd name="T11" fmla="*/ 46 h 53"/>
                <a:gd name="T12" fmla="*/ 4 w 60"/>
                <a:gd name="T13" fmla="*/ 43 h 53"/>
                <a:gd name="T14" fmla="*/ 3 w 60"/>
                <a:gd name="T15" fmla="*/ 40 h 53"/>
                <a:gd name="T16" fmla="*/ 2 w 60"/>
                <a:gd name="T17" fmla="*/ 36 h 53"/>
                <a:gd name="T18" fmla="*/ 1 w 60"/>
                <a:gd name="T19" fmla="*/ 33 h 53"/>
                <a:gd name="T20" fmla="*/ 6 w 60"/>
                <a:gd name="T21" fmla="*/ 28 h 53"/>
                <a:gd name="T22" fmla="*/ 10 w 60"/>
                <a:gd name="T23" fmla="*/ 26 h 53"/>
                <a:gd name="T24" fmla="*/ 3 w 60"/>
                <a:gd name="T25" fmla="*/ 25 h 53"/>
                <a:gd name="T26" fmla="*/ 1 w 60"/>
                <a:gd name="T27" fmla="*/ 18 h 53"/>
                <a:gd name="T28" fmla="*/ 1 w 60"/>
                <a:gd name="T29" fmla="*/ 15 h 53"/>
                <a:gd name="T30" fmla="*/ 1 w 60"/>
                <a:gd name="T31" fmla="*/ 11 h 53"/>
                <a:gd name="T32" fmla="*/ 1 w 60"/>
                <a:gd name="T33" fmla="*/ 8 h 53"/>
                <a:gd name="T34" fmla="*/ 0 w 60"/>
                <a:gd name="T35" fmla="*/ 3 h 53"/>
                <a:gd name="T36" fmla="*/ 3 w 60"/>
                <a:gd name="T37" fmla="*/ 0 h 53"/>
                <a:gd name="T38" fmla="*/ 16 w 60"/>
                <a:gd name="T39" fmla="*/ 9 h 53"/>
                <a:gd name="T40" fmla="*/ 23 w 60"/>
                <a:gd name="T41" fmla="*/ 23 h 53"/>
                <a:gd name="T42" fmla="*/ 25 w 60"/>
                <a:gd name="T43" fmla="*/ 25 h 53"/>
                <a:gd name="T44" fmla="*/ 26 w 60"/>
                <a:gd name="T45" fmla="*/ 23 h 53"/>
                <a:gd name="T46" fmla="*/ 27 w 60"/>
                <a:gd name="T47" fmla="*/ 22 h 53"/>
                <a:gd name="T48" fmla="*/ 29 w 60"/>
                <a:gd name="T49" fmla="*/ 23 h 53"/>
                <a:gd name="T50" fmla="*/ 29 w 60"/>
                <a:gd name="T51" fmla="*/ 24 h 53"/>
                <a:gd name="T52" fmla="*/ 29 w 60"/>
                <a:gd name="T53" fmla="*/ 26 h 53"/>
                <a:gd name="T54" fmla="*/ 39 w 60"/>
                <a:gd name="T55" fmla="*/ 16 h 53"/>
                <a:gd name="T56" fmla="*/ 58 w 60"/>
                <a:gd name="T57" fmla="*/ 10 h 53"/>
                <a:gd name="T58" fmla="*/ 59 w 60"/>
                <a:gd name="T59" fmla="*/ 15 h 53"/>
                <a:gd name="T60" fmla="*/ 56 w 60"/>
                <a:gd name="T61" fmla="*/ 19 h 53"/>
                <a:gd name="T62" fmla="*/ 55 w 60"/>
                <a:gd name="T63" fmla="*/ 23 h 53"/>
                <a:gd name="T64" fmla="*/ 54 w 60"/>
                <a:gd name="T65" fmla="*/ 26 h 53"/>
                <a:gd name="T66" fmla="*/ 51 w 60"/>
                <a:gd name="T67" fmla="*/ 31 h 53"/>
                <a:gd name="T68" fmla="*/ 41 w 60"/>
                <a:gd name="T69" fmla="*/ 32 h 53"/>
                <a:gd name="T70" fmla="*/ 45 w 60"/>
                <a:gd name="T71" fmla="*/ 35 h 53"/>
                <a:gd name="T72" fmla="*/ 47 w 60"/>
                <a:gd name="T73" fmla="*/ 41 h 53"/>
                <a:gd name="T74" fmla="*/ 45 w 60"/>
                <a:gd name="T75" fmla="*/ 46 h 53"/>
                <a:gd name="T76" fmla="*/ 43 w 60"/>
                <a:gd name="T77" fmla="*/ 48 h 53"/>
                <a:gd name="T78" fmla="*/ 41 w 60"/>
                <a:gd name="T79" fmla="*/ 50 h 53"/>
                <a:gd name="T80" fmla="*/ 39 w 60"/>
                <a:gd name="T81" fmla="*/ 52 h 53"/>
                <a:gd name="T82" fmla="*/ 36 w 60"/>
                <a:gd name="T83" fmla="*/ 53 h 53"/>
                <a:gd name="T84" fmla="*/ 34 w 60"/>
                <a:gd name="T85" fmla="*/ 53 h 53"/>
                <a:gd name="T86" fmla="*/ 31 w 60"/>
                <a:gd name="T87" fmla="*/ 52 h 53"/>
                <a:gd name="T88" fmla="*/ 30 w 60"/>
                <a:gd name="T89" fmla="*/ 49 h 53"/>
                <a:gd name="T90" fmla="*/ 28 w 60"/>
                <a:gd name="T91" fmla="*/ 44 h 53"/>
                <a:gd name="T92" fmla="*/ 27 w 60"/>
                <a:gd name="T93" fmla="*/ 31 h 53"/>
                <a:gd name="T94" fmla="*/ 26 w 60"/>
                <a:gd name="T95" fmla="*/ 35 h 53"/>
                <a:gd name="T96" fmla="*/ 25 w 60"/>
                <a:gd name="T97" fmla="*/ 40 h 53"/>
                <a:gd name="T98" fmla="*/ 24 w 60"/>
                <a:gd name="T99" fmla="*/ 43 h 53"/>
                <a:gd name="T100" fmla="*/ 23 w 60"/>
                <a:gd name="T101" fmla="*/ 43 h 53"/>
                <a:gd name="T102" fmla="*/ 22 w 60"/>
                <a:gd name="T103" fmla="*/ 40 h 53"/>
                <a:gd name="T104" fmla="*/ 22 w 60"/>
                <a:gd name="T105" fmla="*/ 38 h 53"/>
                <a:gd name="T106" fmla="*/ 23 w 60"/>
                <a:gd name="T107"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53">
                  <a:moveTo>
                    <a:pt x="23" y="32"/>
                  </a:moveTo>
                  <a:cubicBezTo>
                    <a:pt x="23" y="34"/>
                    <a:pt x="22" y="36"/>
                    <a:pt x="21" y="38"/>
                  </a:cubicBezTo>
                  <a:cubicBezTo>
                    <a:pt x="20" y="39"/>
                    <a:pt x="19" y="40"/>
                    <a:pt x="18" y="42"/>
                  </a:cubicBezTo>
                  <a:cubicBezTo>
                    <a:pt x="18" y="42"/>
                    <a:pt x="18" y="42"/>
                    <a:pt x="18" y="43"/>
                  </a:cubicBezTo>
                  <a:cubicBezTo>
                    <a:pt x="17" y="43"/>
                    <a:pt x="17" y="44"/>
                    <a:pt x="16" y="44"/>
                  </a:cubicBezTo>
                  <a:cubicBezTo>
                    <a:pt x="16" y="45"/>
                    <a:pt x="15" y="46"/>
                    <a:pt x="14" y="46"/>
                  </a:cubicBezTo>
                  <a:cubicBezTo>
                    <a:pt x="14" y="46"/>
                    <a:pt x="14" y="47"/>
                    <a:pt x="14" y="47"/>
                  </a:cubicBezTo>
                  <a:cubicBezTo>
                    <a:pt x="14" y="47"/>
                    <a:pt x="13" y="48"/>
                    <a:pt x="13" y="48"/>
                  </a:cubicBezTo>
                  <a:cubicBezTo>
                    <a:pt x="13" y="49"/>
                    <a:pt x="12" y="49"/>
                    <a:pt x="12" y="49"/>
                  </a:cubicBezTo>
                  <a:cubicBezTo>
                    <a:pt x="11" y="50"/>
                    <a:pt x="11" y="50"/>
                    <a:pt x="10" y="49"/>
                  </a:cubicBezTo>
                  <a:cubicBezTo>
                    <a:pt x="10" y="49"/>
                    <a:pt x="10" y="49"/>
                    <a:pt x="10" y="49"/>
                  </a:cubicBezTo>
                  <a:cubicBezTo>
                    <a:pt x="9" y="48"/>
                    <a:pt x="9" y="48"/>
                    <a:pt x="8" y="48"/>
                  </a:cubicBezTo>
                  <a:cubicBezTo>
                    <a:pt x="8" y="49"/>
                    <a:pt x="8" y="49"/>
                    <a:pt x="8" y="49"/>
                  </a:cubicBezTo>
                  <a:cubicBezTo>
                    <a:pt x="8" y="49"/>
                    <a:pt x="7" y="48"/>
                    <a:pt x="7" y="48"/>
                  </a:cubicBezTo>
                  <a:cubicBezTo>
                    <a:pt x="7" y="48"/>
                    <a:pt x="7" y="48"/>
                    <a:pt x="7" y="47"/>
                  </a:cubicBezTo>
                  <a:cubicBezTo>
                    <a:pt x="7" y="47"/>
                    <a:pt x="6" y="47"/>
                    <a:pt x="6" y="47"/>
                  </a:cubicBezTo>
                  <a:cubicBezTo>
                    <a:pt x="6" y="46"/>
                    <a:pt x="5" y="46"/>
                    <a:pt x="5" y="46"/>
                  </a:cubicBezTo>
                  <a:cubicBezTo>
                    <a:pt x="5" y="46"/>
                    <a:pt x="4" y="46"/>
                    <a:pt x="4" y="46"/>
                  </a:cubicBezTo>
                  <a:cubicBezTo>
                    <a:pt x="4" y="45"/>
                    <a:pt x="4" y="45"/>
                    <a:pt x="4" y="45"/>
                  </a:cubicBezTo>
                  <a:cubicBezTo>
                    <a:pt x="4" y="44"/>
                    <a:pt x="4" y="44"/>
                    <a:pt x="4" y="43"/>
                  </a:cubicBezTo>
                  <a:cubicBezTo>
                    <a:pt x="4" y="43"/>
                    <a:pt x="4" y="43"/>
                    <a:pt x="4" y="43"/>
                  </a:cubicBezTo>
                  <a:cubicBezTo>
                    <a:pt x="4" y="43"/>
                    <a:pt x="3" y="43"/>
                    <a:pt x="3" y="43"/>
                  </a:cubicBezTo>
                  <a:cubicBezTo>
                    <a:pt x="3" y="42"/>
                    <a:pt x="3" y="42"/>
                    <a:pt x="3" y="41"/>
                  </a:cubicBezTo>
                  <a:cubicBezTo>
                    <a:pt x="3" y="41"/>
                    <a:pt x="3" y="40"/>
                    <a:pt x="3" y="40"/>
                  </a:cubicBezTo>
                  <a:cubicBezTo>
                    <a:pt x="3" y="39"/>
                    <a:pt x="2" y="39"/>
                    <a:pt x="2" y="39"/>
                  </a:cubicBezTo>
                  <a:cubicBezTo>
                    <a:pt x="1" y="38"/>
                    <a:pt x="1" y="38"/>
                    <a:pt x="1" y="37"/>
                  </a:cubicBezTo>
                  <a:cubicBezTo>
                    <a:pt x="1" y="37"/>
                    <a:pt x="2" y="37"/>
                    <a:pt x="2" y="36"/>
                  </a:cubicBezTo>
                  <a:cubicBezTo>
                    <a:pt x="2" y="36"/>
                    <a:pt x="2" y="35"/>
                    <a:pt x="1" y="35"/>
                  </a:cubicBezTo>
                  <a:cubicBezTo>
                    <a:pt x="1" y="35"/>
                    <a:pt x="1" y="35"/>
                    <a:pt x="1" y="35"/>
                  </a:cubicBezTo>
                  <a:cubicBezTo>
                    <a:pt x="1" y="34"/>
                    <a:pt x="1" y="34"/>
                    <a:pt x="1" y="33"/>
                  </a:cubicBezTo>
                  <a:cubicBezTo>
                    <a:pt x="1" y="33"/>
                    <a:pt x="1" y="33"/>
                    <a:pt x="2" y="32"/>
                  </a:cubicBezTo>
                  <a:cubicBezTo>
                    <a:pt x="2" y="32"/>
                    <a:pt x="2" y="32"/>
                    <a:pt x="2" y="31"/>
                  </a:cubicBezTo>
                  <a:cubicBezTo>
                    <a:pt x="3" y="30"/>
                    <a:pt x="4" y="28"/>
                    <a:pt x="6" y="28"/>
                  </a:cubicBezTo>
                  <a:cubicBezTo>
                    <a:pt x="7" y="27"/>
                    <a:pt x="8" y="27"/>
                    <a:pt x="9" y="27"/>
                  </a:cubicBezTo>
                  <a:cubicBezTo>
                    <a:pt x="10" y="27"/>
                    <a:pt x="10" y="26"/>
                    <a:pt x="10" y="26"/>
                  </a:cubicBezTo>
                  <a:cubicBezTo>
                    <a:pt x="10" y="26"/>
                    <a:pt x="10" y="26"/>
                    <a:pt x="10" y="26"/>
                  </a:cubicBezTo>
                  <a:cubicBezTo>
                    <a:pt x="9" y="26"/>
                    <a:pt x="8" y="26"/>
                    <a:pt x="6" y="26"/>
                  </a:cubicBezTo>
                  <a:cubicBezTo>
                    <a:pt x="6" y="25"/>
                    <a:pt x="5" y="25"/>
                    <a:pt x="4" y="25"/>
                  </a:cubicBezTo>
                  <a:cubicBezTo>
                    <a:pt x="4" y="25"/>
                    <a:pt x="3" y="25"/>
                    <a:pt x="3" y="25"/>
                  </a:cubicBezTo>
                  <a:cubicBezTo>
                    <a:pt x="2" y="24"/>
                    <a:pt x="2" y="24"/>
                    <a:pt x="2" y="23"/>
                  </a:cubicBezTo>
                  <a:cubicBezTo>
                    <a:pt x="1" y="22"/>
                    <a:pt x="1" y="21"/>
                    <a:pt x="1" y="20"/>
                  </a:cubicBezTo>
                  <a:cubicBezTo>
                    <a:pt x="1" y="19"/>
                    <a:pt x="1" y="18"/>
                    <a:pt x="1" y="18"/>
                  </a:cubicBezTo>
                  <a:cubicBezTo>
                    <a:pt x="1" y="17"/>
                    <a:pt x="1" y="17"/>
                    <a:pt x="1" y="17"/>
                  </a:cubicBezTo>
                  <a:cubicBezTo>
                    <a:pt x="1" y="16"/>
                    <a:pt x="1" y="16"/>
                    <a:pt x="1" y="16"/>
                  </a:cubicBezTo>
                  <a:cubicBezTo>
                    <a:pt x="1" y="15"/>
                    <a:pt x="1" y="15"/>
                    <a:pt x="1" y="15"/>
                  </a:cubicBezTo>
                  <a:cubicBezTo>
                    <a:pt x="1" y="14"/>
                    <a:pt x="1" y="13"/>
                    <a:pt x="2" y="13"/>
                  </a:cubicBezTo>
                  <a:cubicBezTo>
                    <a:pt x="2" y="12"/>
                    <a:pt x="2" y="12"/>
                    <a:pt x="2" y="12"/>
                  </a:cubicBezTo>
                  <a:cubicBezTo>
                    <a:pt x="1" y="12"/>
                    <a:pt x="1" y="12"/>
                    <a:pt x="1" y="11"/>
                  </a:cubicBezTo>
                  <a:cubicBezTo>
                    <a:pt x="1" y="11"/>
                    <a:pt x="1" y="10"/>
                    <a:pt x="1" y="10"/>
                  </a:cubicBezTo>
                  <a:cubicBezTo>
                    <a:pt x="1" y="10"/>
                    <a:pt x="1" y="9"/>
                    <a:pt x="1" y="9"/>
                  </a:cubicBezTo>
                  <a:cubicBezTo>
                    <a:pt x="1" y="8"/>
                    <a:pt x="1" y="8"/>
                    <a:pt x="1" y="8"/>
                  </a:cubicBezTo>
                  <a:cubicBezTo>
                    <a:pt x="1" y="7"/>
                    <a:pt x="1" y="7"/>
                    <a:pt x="1" y="6"/>
                  </a:cubicBezTo>
                  <a:cubicBezTo>
                    <a:pt x="0" y="6"/>
                    <a:pt x="0" y="5"/>
                    <a:pt x="0" y="4"/>
                  </a:cubicBezTo>
                  <a:cubicBezTo>
                    <a:pt x="0" y="3"/>
                    <a:pt x="0" y="3"/>
                    <a:pt x="0" y="3"/>
                  </a:cubicBezTo>
                  <a:cubicBezTo>
                    <a:pt x="0" y="2"/>
                    <a:pt x="1" y="2"/>
                    <a:pt x="1" y="1"/>
                  </a:cubicBezTo>
                  <a:cubicBezTo>
                    <a:pt x="1" y="1"/>
                    <a:pt x="1" y="0"/>
                    <a:pt x="2" y="0"/>
                  </a:cubicBezTo>
                  <a:cubicBezTo>
                    <a:pt x="2" y="0"/>
                    <a:pt x="3" y="0"/>
                    <a:pt x="3" y="0"/>
                  </a:cubicBezTo>
                  <a:cubicBezTo>
                    <a:pt x="4" y="0"/>
                    <a:pt x="5" y="0"/>
                    <a:pt x="6" y="1"/>
                  </a:cubicBezTo>
                  <a:cubicBezTo>
                    <a:pt x="8" y="2"/>
                    <a:pt x="9" y="3"/>
                    <a:pt x="11" y="4"/>
                  </a:cubicBezTo>
                  <a:cubicBezTo>
                    <a:pt x="12" y="5"/>
                    <a:pt x="14" y="7"/>
                    <a:pt x="16" y="9"/>
                  </a:cubicBezTo>
                  <a:cubicBezTo>
                    <a:pt x="17" y="10"/>
                    <a:pt x="18" y="11"/>
                    <a:pt x="19" y="13"/>
                  </a:cubicBezTo>
                  <a:cubicBezTo>
                    <a:pt x="20" y="16"/>
                    <a:pt x="22" y="19"/>
                    <a:pt x="23" y="22"/>
                  </a:cubicBezTo>
                  <a:cubicBezTo>
                    <a:pt x="23" y="22"/>
                    <a:pt x="23" y="23"/>
                    <a:pt x="23" y="23"/>
                  </a:cubicBezTo>
                  <a:cubicBezTo>
                    <a:pt x="24" y="24"/>
                    <a:pt x="24" y="25"/>
                    <a:pt x="24" y="25"/>
                  </a:cubicBezTo>
                  <a:cubicBezTo>
                    <a:pt x="24" y="25"/>
                    <a:pt x="25" y="25"/>
                    <a:pt x="25" y="25"/>
                  </a:cubicBezTo>
                  <a:cubicBezTo>
                    <a:pt x="25" y="25"/>
                    <a:pt x="25" y="25"/>
                    <a:pt x="25" y="25"/>
                  </a:cubicBezTo>
                  <a:cubicBezTo>
                    <a:pt x="25" y="25"/>
                    <a:pt x="25" y="25"/>
                    <a:pt x="25" y="24"/>
                  </a:cubicBezTo>
                  <a:cubicBezTo>
                    <a:pt x="26" y="24"/>
                    <a:pt x="26" y="24"/>
                    <a:pt x="26" y="23"/>
                  </a:cubicBezTo>
                  <a:cubicBezTo>
                    <a:pt x="25" y="23"/>
                    <a:pt x="25" y="23"/>
                    <a:pt x="26" y="23"/>
                  </a:cubicBezTo>
                  <a:cubicBezTo>
                    <a:pt x="26" y="22"/>
                    <a:pt x="26" y="22"/>
                    <a:pt x="26" y="22"/>
                  </a:cubicBezTo>
                  <a:cubicBezTo>
                    <a:pt x="26" y="22"/>
                    <a:pt x="26" y="22"/>
                    <a:pt x="26" y="22"/>
                  </a:cubicBezTo>
                  <a:cubicBezTo>
                    <a:pt x="27" y="22"/>
                    <a:pt x="27" y="22"/>
                    <a:pt x="27" y="22"/>
                  </a:cubicBezTo>
                  <a:cubicBezTo>
                    <a:pt x="28" y="22"/>
                    <a:pt x="28" y="22"/>
                    <a:pt x="28" y="22"/>
                  </a:cubicBezTo>
                  <a:cubicBezTo>
                    <a:pt x="28" y="22"/>
                    <a:pt x="29" y="22"/>
                    <a:pt x="29" y="22"/>
                  </a:cubicBezTo>
                  <a:cubicBezTo>
                    <a:pt x="29" y="22"/>
                    <a:pt x="29" y="22"/>
                    <a:pt x="29" y="23"/>
                  </a:cubicBezTo>
                  <a:cubicBezTo>
                    <a:pt x="29" y="23"/>
                    <a:pt x="29" y="23"/>
                    <a:pt x="29" y="23"/>
                  </a:cubicBezTo>
                  <a:cubicBezTo>
                    <a:pt x="30" y="23"/>
                    <a:pt x="29" y="24"/>
                    <a:pt x="29" y="24"/>
                  </a:cubicBezTo>
                  <a:cubicBezTo>
                    <a:pt x="29" y="24"/>
                    <a:pt x="29" y="24"/>
                    <a:pt x="29" y="24"/>
                  </a:cubicBezTo>
                  <a:cubicBezTo>
                    <a:pt x="28" y="24"/>
                    <a:pt x="28" y="25"/>
                    <a:pt x="28" y="25"/>
                  </a:cubicBezTo>
                  <a:cubicBezTo>
                    <a:pt x="28" y="26"/>
                    <a:pt x="28" y="26"/>
                    <a:pt x="29" y="26"/>
                  </a:cubicBezTo>
                  <a:cubicBezTo>
                    <a:pt x="29" y="26"/>
                    <a:pt x="29" y="26"/>
                    <a:pt x="29" y="26"/>
                  </a:cubicBezTo>
                  <a:cubicBezTo>
                    <a:pt x="30" y="25"/>
                    <a:pt x="30" y="24"/>
                    <a:pt x="31" y="23"/>
                  </a:cubicBezTo>
                  <a:cubicBezTo>
                    <a:pt x="31" y="23"/>
                    <a:pt x="31" y="23"/>
                    <a:pt x="31" y="23"/>
                  </a:cubicBezTo>
                  <a:cubicBezTo>
                    <a:pt x="34" y="20"/>
                    <a:pt x="36" y="18"/>
                    <a:pt x="39" y="16"/>
                  </a:cubicBezTo>
                  <a:cubicBezTo>
                    <a:pt x="42" y="13"/>
                    <a:pt x="45" y="12"/>
                    <a:pt x="49" y="11"/>
                  </a:cubicBezTo>
                  <a:cubicBezTo>
                    <a:pt x="51" y="10"/>
                    <a:pt x="52" y="10"/>
                    <a:pt x="54" y="10"/>
                  </a:cubicBezTo>
                  <a:cubicBezTo>
                    <a:pt x="56" y="10"/>
                    <a:pt x="57" y="10"/>
                    <a:pt x="58" y="10"/>
                  </a:cubicBezTo>
                  <a:cubicBezTo>
                    <a:pt x="59" y="11"/>
                    <a:pt x="60" y="11"/>
                    <a:pt x="60" y="13"/>
                  </a:cubicBezTo>
                  <a:cubicBezTo>
                    <a:pt x="60" y="13"/>
                    <a:pt x="60" y="14"/>
                    <a:pt x="60" y="14"/>
                  </a:cubicBezTo>
                  <a:cubicBezTo>
                    <a:pt x="60" y="14"/>
                    <a:pt x="59" y="15"/>
                    <a:pt x="59" y="15"/>
                  </a:cubicBezTo>
                  <a:cubicBezTo>
                    <a:pt x="59" y="16"/>
                    <a:pt x="58" y="16"/>
                    <a:pt x="58" y="17"/>
                  </a:cubicBezTo>
                  <a:cubicBezTo>
                    <a:pt x="58" y="17"/>
                    <a:pt x="58" y="18"/>
                    <a:pt x="57" y="18"/>
                  </a:cubicBezTo>
                  <a:cubicBezTo>
                    <a:pt x="57" y="19"/>
                    <a:pt x="57" y="19"/>
                    <a:pt x="56" y="19"/>
                  </a:cubicBezTo>
                  <a:cubicBezTo>
                    <a:pt x="56" y="20"/>
                    <a:pt x="56" y="20"/>
                    <a:pt x="56" y="20"/>
                  </a:cubicBezTo>
                  <a:cubicBezTo>
                    <a:pt x="56" y="21"/>
                    <a:pt x="56" y="21"/>
                    <a:pt x="55" y="22"/>
                  </a:cubicBezTo>
                  <a:cubicBezTo>
                    <a:pt x="55" y="22"/>
                    <a:pt x="55" y="22"/>
                    <a:pt x="55" y="23"/>
                  </a:cubicBezTo>
                  <a:cubicBezTo>
                    <a:pt x="55" y="23"/>
                    <a:pt x="54" y="24"/>
                    <a:pt x="54" y="24"/>
                  </a:cubicBezTo>
                  <a:cubicBezTo>
                    <a:pt x="54" y="25"/>
                    <a:pt x="54" y="25"/>
                    <a:pt x="54" y="25"/>
                  </a:cubicBezTo>
                  <a:cubicBezTo>
                    <a:pt x="54" y="26"/>
                    <a:pt x="54" y="26"/>
                    <a:pt x="54" y="26"/>
                  </a:cubicBezTo>
                  <a:cubicBezTo>
                    <a:pt x="54" y="27"/>
                    <a:pt x="54" y="27"/>
                    <a:pt x="53" y="28"/>
                  </a:cubicBezTo>
                  <a:cubicBezTo>
                    <a:pt x="53" y="28"/>
                    <a:pt x="52" y="28"/>
                    <a:pt x="52" y="29"/>
                  </a:cubicBezTo>
                  <a:cubicBezTo>
                    <a:pt x="52" y="30"/>
                    <a:pt x="51" y="30"/>
                    <a:pt x="51" y="31"/>
                  </a:cubicBezTo>
                  <a:cubicBezTo>
                    <a:pt x="50" y="33"/>
                    <a:pt x="49" y="33"/>
                    <a:pt x="47" y="33"/>
                  </a:cubicBezTo>
                  <a:cubicBezTo>
                    <a:pt x="46" y="33"/>
                    <a:pt x="45" y="33"/>
                    <a:pt x="44" y="33"/>
                  </a:cubicBezTo>
                  <a:cubicBezTo>
                    <a:pt x="43" y="32"/>
                    <a:pt x="42" y="32"/>
                    <a:pt x="41" y="32"/>
                  </a:cubicBezTo>
                  <a:cubicBezTo>
                    <a:pt x="41" y="32"/>
                    <a:pt x="41" y="32"/>
                    <a:pt x="41" y="32"/>
                  </a:cubicBezTo>
                  <a:cubicBezTo>
                    <a:pt x="42" y="32"/>
                    <a:pt x="42" y="33"/>
                    <a:pt x="43" y="33"/>
                  </a:cubicBezTo>
                  <a:cubicBezTo>
                    <a:pt x="43" y="33"/>
                    <a:pt x="44" y="34"/>
                    <a:pt x="45" y="35"/>
                  </a:cubicBezTo>
                  <a:cubicBezTo>
                    <a:pt x="46" y="36"/>
                    <a:pt x="46" y="37"/>
                    <a:pt x="47" y="39"/>
                  </a:cubicBezTo>
                  <a:cubicBezTo>
                    <a:pt x="47" y="40"/>
                    <a:pt x="47" y="40"/>
                    <a:pt x="47" y="41"/>
                  </a:cubicBezTo>
                  <a:cubicBezTo>
                    <a:pt x="47" y="41"/>
                    <a:pt x="47" y="41"/>
                    <a:pt x="47" y="41"/>
                  </a:cubicBezTo>
                  <a:cubicBezTo>
                    <a:pt x="47" y="42"/>
                    <a:pt x="47" y="43"/>
                    <a:pt x="46" y="43"/>
                  </a:cubicBezTo>
                  <a:cubicBezTo>
                    <a:pt x="45" y="44"/>
                    <a:pt x="45" y="44"/>
                    <a:pt x="45" y="45"/>
                  </a:cubicBezTo>
                  <a:cubicBezTo>
                    <a:pt x="45" y="45"/>
                    <a:pt x="45" y="45"/>
                    <a:pt x="45" y="46"/>
                  </a:cubicBezTo>
                  <a:cubicBezTo>
                    <a:pt x="45" y="46"/>
                    <a:pt x="45" y="47"/>
                    <a:pt x="44" y="47"/>
                  </a:cubicBezTo>
                  <a:cubicBezTo>
                    <a:pt x="44" y="47"/>
                    <a:pt x="44" y="47"/>
                    <a:pt x="44" y="47"/>
                  </a:cubicBezTo>
                  <a:cubicBezTo>
                    <a:pt x="44" y="47"/>
                    <a:pt x="43" y="47"/>
                    <a:pt x="43" y="48"/>
                  </a:cubicBezTo>
                  <a:cubicBezTo>
                    <a:pt x="43" y="48"/>
                    <a:pt x="43" y="48"/>
                    <a:pt x="42" y="49"/>
                  </a:cubicBezTo>
                  <a:cubicBezTo>
                    <a:pt x="42" y="49"/>
                    <a:pt x="42" y="50"/>
                    <a:pt x="41" y="50"/>
                  </a:cubicBezTo>
                  <a:cubicBezTo>
                    <a:pt x="41" y="50"/>
                    <a:pt x="41" y="50"/>
                    <a:pt x="41" y="50"/>
                  </a:cubicBezTo>
                  <a:cubicBezTo>
                    <a:pt x="40" y="50"/>
                    <a:pt x="40" y="50"/>
                    <a:pt x="40" y="51"/>
                  </a:cubicBezTo>
                  <a:cubicBezTo>
                    <a:pt x="40" y="51"/>
                    <a:pt x="40" y="51"/>
                    <a:pt x="40" y="51"/>
                  </a:cubicBezTo>
                  <a:cubicBezTo>
                    <a:pt x="39" y="51"/>
                    <a:pt x="39" y="52"/>
                    <a:pt x="39" y="52"/>
                  </a:cubicBezTo>
                  <a:cubicBezTo>
                    <a:pt x="39" y="52"/>
                    <a:pt x="39" y="52"/>
                    <a:pt x="39" y="52"/>
                  </a:cubicBezTo>
                  <a:cubicBezTo>
                    <a:pt x="38" y="52"/>
                    <a:pt x="38" y="52"/>
                    <a:pt x="37" y="52"/>
                  </a:cubicBezTo>
                  <a:cubicBezTo>
                    <a:pt x="37" y="52"/>
                    <a:pt x="37" y="52"/>
                    <a:pt x="36" y="53"/>
                  </a:cubicBezTo>
                  <a:cubicBezTo>
                    <a:pt x="36" y="53"/>
                    <a:pt x="36" y="53"/>
                    <a:pt x="36" y="53"/>
                  </a:cubicBezTo>
                  <a:cubicBezTo>
                    <a:pt x="36" y="53"/>
                    <a:pt x="35" y="53"/>
                    <a:pt x="35" y="53"/>
                  </a:cubicBezTo>
                  <a:cubicBezTo>
                    <a:pt x="35" y="53"/>
                    <a:pt x="34" y="53"/>
                    <a:pt x="34" y="53"/>
                  </a:cubicBezTo>
                  <a:cubicBezTo>
                    <a:pt x="34" y="53"/>
                    <a:pt x="34" y="53"/>
                    <a:pt x="33" y="53"/>
                  </a:cubicBezTo>
                  <a:cubicBezTo>
                    <a:pt x="33" y="53"/>
                    <a:pt x="33" y="53"/>
                    <a:pt x="32" y="53"/>
                  </a:cubicBezTo>
                  <a:cubicBezTo>
                    <a:pt x="32" y="53"/>
                    <a:pt x="31" y="53"/>
                    <a:pt x="31" y="52"/>
                  </a:cubicBezTo>
                  <a:cubicBezTo>
                    <a:pt x="31" y="52"/>
                    <a:pt x="30" y="51"/>
                    <a:pt x="30" y="51"/>
                  </a:cubicBezTo>
                  <a:cubicBezTo>
                    <a:pt x="30" y="50"/>
                    <a:pt x="30" y="50"/>
                    <a:pt x="30" y="49"/>
                  </a:cubicBezTo>
                  <a:cubicBezTo>
                    <a:pt x="30" y="49"/>
                    <a:pt x="30" y="49"/>
                    <a:pt x="30" y="49"/>
                  </a:cubicBezTo>
                  <a:cubicBezTo>
                    <a:pt x="30" y="48"/>
                    <a:pt x="29" y="48"/>
                    <a:pt x="29" y="47"/>
                  </a:cubicBezTo>
                  <a:cubicBezTo>
                    <a:pt x="29" y="47"/>
                    <a:pt x="29" y="47"/>
                    <a:pt x="29" y="46"/>
                  </a:cubicBezTo>
                  <a:cubicBezTo>
                    <a:pt x="29" y="45"/>
                    <a:pt x="29" y="45"/>
                    <a:pt x="28" y="44"/>
                  </a:cubicBezTo>
                  <a:cubicBezTo>
                    <a:pt x="28" y="42"/>
                    <a:pt x="27" y="41"/>
                    <a:pt x="27" y="39"/>
                  </a:cubicBezTo>
                  <a:cubicBezTo>
                    <a:pt x="27" y="37"/>
                    <a:pt x="27" y="34"/>
                    <a:pt x="27" y="32"/>
                  </a:cubicBezTo>
                  <a:cubicBezTo>
                    <a:pt x="27" y="32"/>
                    <a:pt x="27" y="32"/>
                    <a:pt x="27" y="31"/>
                  </a:cubicBezTo>
                  <a:cubicBezTo>
                    <a:pt x="27" y="31"/>
                    <a:pt x="27" y="31"/>
                    <a:pt x="27" y="31"/>
                  </a:cubicBezTo>
                  <a:cubicBezTo>
                    <a:pt x="27" y="31"/>
                    <a:pt x="27" y="31"/>
                    <a:pt x="27" y="31"/>
                  </a:cubicBezTo>
                  <a:cubicBezTo>
                    <a:pt x="26" y="32"/>
                    <a:pt x="26" y="34"/>
                    <a:pt x="26" y="35"/>
                  </a:cubicBezTo>
                  <a:cubicBezTo>
                    <a:pt x="25" y="35"/>
                    <a:pt x="25" y="36"/>
                    <a:pt x="25" y="37"/>
                  </a:cubicBezTo>
                  <a:cubicBezTo>
                    <a:pt x="25" y="37"/>
                    <a:pt x="25" y="37"/>
                    <a:pt x="25" y="38"/>
                  </a:cubicBezTo>
                  <a:cubicBezTo>
                    <a:pt x="25" y="38"/>
                    <a:pt x="25" y="39"/>
                    <a:pt x="25" y="40"/>
                  </a:cubicBezTo>
                  <a:cubicBezTo>
                    <a:pt x="25" y="41"/>
                    <a:pt x="24" y="41"/>
                    <a:pt x="25" y="42"/>
                  </a:cubicBezTo>
                  <a:cubicBezTo>
                    <a:pt x="25" y="42"/>
                    <a:pt x="25" y="42"/>
                    <a:pt x="24" y="43"/>
                  </a:cubicBezTo>
                  <a:cubicBezTo>
                    <a:pt x="24" y="43"/>
                    <a:pt x="24" y="43"/>
                    <a:pt x="24" y="43"/>
                  </a:cubicBezTo>
                  <a:cubicBezTo>
                    <a:pt x="24" y="43"/>
                    <a:pt x="24" y="42"/>
                    <a:pt x="24" y="42"/>
                  </a:cubicBezTo>
                  <a:cubicBezTo>
                    <a:pt x="23" y="42"/>
                    <a:pt x="23" y="42"/>
                    <a:pt x="23" y="42"/>
                  </a:cubicBezTo>
                  <a:cubicBezTo>
                    <a:pt x="23" y="42"/>
                    <a:pt x="23" y="43"/>
                    <a:pt x="23" y="43"/>
                  </a:cubicBezTo>
                  <a:cubicBezTo>
                    <a:pt x="23" y="43"/>
                    <a:pt x="22" y="43"/>
                    <a:pt x="22" y="43"/>
                  </a:cubicBezTo>
                  <a:cubicBezTo>
                    <a:pt x="22" y="42"/>
                    <a:pt x="22" y="42"/>
                    <a:pt x="22" y="42"/>
                  </a:cubicBezTo>
                  <a:cubicBezTo>
                    <a:pt x="22" y="41"/>
                    <a:pt x="22" y="41"/>
                    <a:pt x="22" y="40"/>
                  </a:cubicBezTo>
                  <a:cubicBezTo>
                    <a:pt x="22" y="40"/>
                    <a:pt x="22" y="40"/>
                    <a:pt x="22" y="40"/>
                  </a:cubicBezTo>
                  <a:cubicBezTo>
                    <a:pt x="21" y="40"/>
                    <a:pt x="22" y="39"/>
                    <a:pt x="22" y="39"/>
                  </a:cubicBezTo>
                  <a:cubicBezTo>
                    <a:pt x="21" y="39"/>
                    <a:pt x="22" y="39"/>
                    <a:pt x="22" y="38"/>
                  </a:cubicBezTo>
                  <a:cubicBezTo>
                    <a:pt x="22" y="38"/>
                    <a:pt x="22" y="38"/>
                    <a:pt x="22" y="37"/>
                  </a:cubicBezTo>
                  <a:cubicBezTo>
                    <a:pt x="22" y="36"/>
                    <a:pt x="22" y="36"/>
                    <a:pt x="23" y="35"/>
                  </a:cubicBezTo>
                  <a:cubicBezTo>
                    <a:pt x="23" y="34"/>
                    <a:pt x="23" y="33"/>
                    <a:pt x="23" y="32"/>
                  </a:cubicBezTo>
                  <a:cubicBezTo>
                    <a:pt x="23" y="32"/>
                    <a:pt x="24" y="32"/>
                    <a:pt x="24" y="32"/>
                  </a:cubicBezTo>
                  <a:cubicBezTo>
                    <a:pt x="24" y="32"/>
                    <a:pt x="24" y="31"/>
                    <a:pt x="23" y="3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1" name="Freeform 176">
              <a:extLst>
                <a:ext uri="{FF2B5EF4-FFF2-40B4-BE49-F238E27FC236}">
                  <a16:creationId xmlns:a16="http://schemas.microsoft.com/office/drawing/2014/main" id="{69EFE6FD-BD06-79F3-D142-20859829A796}"/>
                </a:ext>
              </a:extLst>
            </p:cNvPr>
            <p:cNvSpPr>
              <a:spLocks/>
            </p:cNvSpPr>
            <p:nvPr/>
          </p:nvSpPr>
          <p:spPr bwMode="auto">
            <a:xfrm>
              <a:off x="3689350" y="3159125"/>
              <a:ext cx="4762" cy="11113"/>
            </a:xfrm>
            <a:custGeom>
              <a:avLst/>
              <a:gdLst>
                <a:gd name="T0" fmla="*/ 1 w 1"/>
                <a:gd name="T1" fmla="*/ 0 h 3"/>
                <a:gd name="T2" fmla="*/ 1 w 1"/>
                <a:gd name="T3" fmla="*/ 0 h 3"/>
                <a:gd name="T4" fmla="*/ 0 w 1"/>
                <a:gd name="T5" fmla="*/ 3 h 3"/>
                <a:gd name="T6" fmla="*/ 0 w 1"/>
                <a:gd name="T7" fmla="*/ 3 h 3"/>
                <a:gd name="T8" fmla="*/ 1 w 1"/>
                <a:gd name="T9" fmla="*/ 0 h 3"/>
                <a:gd name="T10" fmla="*/ 1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1" y="0"/>
                  </a:moveTo>
                  <a:cubicBezTo>
                    <a:pt x="1" y="0"/>
                    <a:pt x="1" y="0"/>
                    <a:pt x="1" y="0"/>
                  </a:cubicBezTo>
                  <a:cubicBezTo>
                    <a:pt x="1" y="1"/>
                    <a:pt x="1" y="2"/>
                    <a:pt x="0" y="3"/>
                  </a:cubicBezTo>
                  <a:cubicBezTo>
                    <a:pt x="0" y="3"/>
                    <a:pt x="0" y="3"/>
                    <a:pt x="0" y="3"/>
                  </a:cubicBezTo>
                  <a:cubicBezTo>
                    <a:pt x="1" y="2"/>
                    <a:pt x="1" y="1"/>
                    <a:pt x="1"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2" name="Freeform 177">
              <a:extLst>
                <a:ext uri="{FF2B5EF4-FFF2-40B4-BE49-F238E27FC236}">
                  <a16:creationId xmlns:a16="http://schemas.microsoft.com/office/drawing/2014/main" id="{BDCD6BFB-4622-ACD4-65F6-2984C4B1578D}"/>
                </a:ext>
              </a:extLst>
            </p:cNvPr>
            <p:cNvSpPr>
              <a:spLocks/>
            </p:cNvSpPr>
            <p:nvPr/>
          </p:nvSpPr>
          <p:spPr bwMode="auto">
            <a:xfrm>
              <a:off x="3678238" y="3136900"/>
              <a:ext cx="4762" cy="7938"/>
            </a:xfrm>
            <a:custGeom>
              <a:avLst/>
              <a:gdLst>
                <a:gd name="T0" fmla="*/ 0 w 1"/>
                <a:gd name="T1" fmla="*/ 2 h 2"/>
                <a:gd name="T2" fmla="*/ 0 w 1"/>
                <a:gd name="T3" fmla="*/ 2 h 2"/>
                <a:gd name="T4" fmla="*/ 0 w 1"/>
                <a:gd name="T5" fmla="*/ 2 h 2"/>
                <a:gd name="T6" fmla="*/ 0 w 1"/>
                <a:gd name="T7" fmla="*/ 2 h 2"/>
                <a:gd name="T8" fmla="*/ 0 w 1"/>
                <a:gd name="T9" fmla="*/ 2 h 2"/>
                <a:gd name="T10" fmla="*/ 0 w 1"/>
                <a:gd name="T11" fmla="*/ 0 h 2"/>
                <a:gd name="T12" fmla="*/ 1 w 1"/>
                <a:gd name="T13" fmla="*/ 0 h 2"/>
                <a:gd name="T14" fmla="*/ 1 w 1"/>
                <a:gd name="T15" fmla="*/ 1 h 2"/>
                <a:gd name="T16" fmla="*/ 0 w 1"/>
                <a:gd name="T17" fmla="*/ 2 h 2"/>
                <a:gd name="T18" fmla="*/ 0 w 1"/>
                <a:gd name="T19" fmla="*/ 2 h 2"/>
                <a:gd name="T20" fmla="*/ 0 w 1"/>
                <a:gd name="T21" fmla="*/ 2 h 2"/>
                <a:gd name="T22" fmla="*/ 0 w 1"/>
                <a:gd name="T23" fmla="*/ 2 h 2"/>
                <a:gd name="T24" fmla="*/ 0 w 1"/>
                <a:gd name="T25" fmla="*/ 2 h 2"/>
                <a:gd name="T26" fmla="*/ 0 w 1"/>
                <a:gd name="T27" fmla="*/ 2 h 2"/>
                <a:gd name="T28" fmla="*/ 0 w 1"/>
                <a:gd name="T2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 h="2">
                  <a:moveTo>
                    <a:pt x="0" y="2"/>
                  </a:moveTo>
                  <a:cubicBezTo>
                    <a:pt x="0" y="2"/>
                    <a:pt x="0" y="2"/>
                    <a:pt x="0" y="2"/>
                  </a:cubicBezTo>
                  <a:cubicBezTo>
                    <a:pt x="0" y="2"/>
                    <a:pt x="0" y="2"/>
                    <a:pt x="0" y="2"/>
                  </a:cubicBezTo>
                  <a:cubicBezTo>
                    <a:pt x="0" y="2"/>
                    <a:pt x="0" y="2"/>
                    <a:pt x="0" y="2"/>
                  </a:cubicBezTo>
                  <a:cubicBezTo>
                    <a:pt x="0" y="2"/>
                    <a:pt x="0" y="2"/>
                    <a:pt x="0" y="2"/>
                  </a:cubicBezTo>
                  <a:cubicBezTo>
                    <a:pt x="0" y="1"/>
                    <a:pt x="0" y="1"/>
                    <a:pt x="0" y="0"/>
                  </a:cubicBezTo>
                  <a:cubicBezTo>
                    <a:pt x="1" y="0"/>
                    <a:pt x="1" y="0"/>
                    <a:pt x="1" y="0"/>
                  </a:cubicBezTo>
                  <a:cubicBezTo>
                    <a:pt x="1" y="0"/>
                    <a:pt x="1" y="0"/>
                    <a:pt x="1" y="1"/>
                  </a:cubicBezTo>
                  <a:cubicBezTo>
                    <a:pt x="1" y="1"/>
                    <a:pt x="1"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3" name="Freeform 178">
              <a:extLst>
                <a:ext uri="{FF2B5EF4-FFF2-40B4-BE49-F238E27FC236}">
                  <a16:creationId xmlns:a16="http://schemas.microsoft.com/office/drawing/2014/main" id="{5DFCD8F6-4ED5-4FBA-6E35-51D6CEF6C242}"/>
                </a:ext>
              </a:extLst>
            </p:cNvPr>
            <p:cNvSpPr>
              <a:spLocks/>
            </p:cNvSpPr>
            <p:nvPr/>
          </p:nvSpPr>
          <p:spPr bwMode="auto">
            <a:xfrm>
              <a:off x="3689350" y="3141663"/>
              <a:ext cx="4762" cy="6350"/>
            </a:xfrm>
            <a:custGeom>
              <a:avLst/>
              <a:gdLst>
                <a:gd name="T0" fmla="*/ 1 w 1"/>
                <a:gd name="T1" fmla="*/ 2 h 2"/>
                <a:gd name="T2" fmla="*/ 1 w 1"/>
                <a:gd name="T3" fmla="*/ 0 h 2"/>
                <a:gd name="T4" fmla="*/ 1 w 1"/>
                <a:gd name="T5" fmla="*/ 0 h 2"/>
                <a:gd name="T6" fmla="*/ 1 w 1"/>
                <a:gd name="T7" fmla="*/ 0 h 2"/>
                <a:gd name="T8" fmla="*/ 1 w 1"/>
                <a:gd name="T9" fmla="*/ 0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0" y="1"/>
                    <a:pt x="0" y="1"/>
                    <a:pt x="1" y="0"/>
                  </a:cubicBezTo>
                  <a:cubicBezTo>
                    <a:pt x="1" y="0"/>
                    <a:pt x="1" y="0"/>
                    <a:pt x="1" y="0"/>
                  </a:cubicBezTo>
                  <a:cubicBezTo>
                    <a:pt x="1" y="0"/>
                    <a:pt x="1" y="0"/>
                    <a:pt x="1" y="0"/>
                  </a:cubicBezTo>
                  <a:cubicBezTo>
                    <a:pt x="1" y="0"/>
                    <a:pt x="1" y="0"/>
                    <a:pt x="1" y="0"/>
                  </a:cubicBezTo>
                  <a:cubicBezTo>
                    <a:pt x="1" y="1"/>
                    <a:pt x="1" y="1"/>
                    <a:pt x="1" y="2"/>
                  </a:cubicBezTo>
                  <a:cubicBezTo>
                    <a:pt x="1" y="2"/>
                    <a:pt x="1" y="2"/>
                    <a:pt x="1"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4" name="Freeform 179">
              <a:extLst>
                <a:ext uri="{FF2B5EF4-FFF2-40B4-BE49-F238E27FC236}">
                  <a16:creationId xmlns:a16="http://schemas.microsoft.com/office/drawing/2014/main" id="{526262F7-0E75-1455-8DF8-C574F7BF6DDA}"/>
                </a:ext>
              </a:extLst>
            </p:cNvPr>
            <p:cNvSpPr>
              <a:spLocks/>
            </p:cNvSpPr>
            <p:nvPr/>
          </p:nvSpPr>
          <p:spPr bwMode="auto">
            <a:xfrm>
              <a:off x="3686175" y="3175000"/>
              <a:ext cx="3175" cy="7938"/>
            </a:xfrm>
            <a:custGeom>
              <a:avLst/>
              <a:gdLst>
                <a:gd name="T0" fmla="*/ 0 w 1"/>
                <a:gd name="T1" fmla="*/ 2 h 2"/>
                <a:gd name="T2" fmla="*/ 1 w 1"/>
                <a:gd name="T3" fmla="*/ 0 h 2"/>
                <a:gd name="T4" fmla="*/ 1 w 1"/>
                <a:gd name="T5" fmla="*/ 0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1" y="1"/>
                    <a:pt x="1" y="0"/>
                    <a:pt x="1" y="0"/>
                  </a:cubicBezTo>
                  <a:cubicBezTo>
                    <a:pt x="1" y="0"/>
                    <a:pt x="1" y="0"/>
                    <a:pt x="1" y="0"/>
                  </a:cubicBezTo>
                  <a:cubicBezTo>
                    <a:pt x="1" y="0"/>
                    <a:pt x="1" y="1"/>
                    <a:pt x="0" y="2"/>
                  </a:cubicBezTo>
                  <a:cubicBezTo>
                    <a:pt x="0" y="2"/>
                    <a:pt x="0" y="2"/>
                    <a:pt x="0"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5" name="Freeform 180">
              <a:extLst>
                <a:ext uri="{FF2B5EF4-FFF2-40B4-BE49-F238E27FC236}">
                  <a16:creationId xmlns:a16="http://schemas.microsoft.com/office/drawing/2014/main" id="{B74FDB05-B4AA-ECED-86C4-BC12E38FE895}"/>
                </a:ext>
              </a:extLst>
            </p:cNvPr>
            <p:cNvSpPr>
              <a:spLocks/>
            </p:cNvSpPr>
            <p:nvPr/>
          </p:nvSpPr>
          <p:spPr bwMode="auto">
            <a:xfrm>
              <a:off x="3671888" y="3152775"/>
              <a:ext cx="3175" cy="11113"/>
            </a:xfrm>
            <a:custGeom>
              <a:avLst/>
              <a:gdLst>
                <a:gd name="T0" fmla="*/ 1 w 1"/>
                <a:gd name="T1" fmla="*/ 1 h 3"/>
                <a:gd name="T2" fmla="*/ 0 w 1"/>
                <a:gd name="T3" fmla="*/ 3 h 3"/>
                <a:gd name="T4" fmla="*/ 0 w 1"/>
                <a:gd name="T5" fmla="*/ 3 h 3"/>
                <a:gd name="T6" fmla="*/ 0 w 1"/>
                <a:gd name="T7" fmla="*/ 0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0" y="2"/>
                    <a:pt x="0" y="3"/>
                    <a:pt x="0" y="3"/>
                  </a:cubicBezTo>
                  <a:cubicBezTo>
                    <a:pt x="0" y="3"/>
                    <a:pt x="0" y="3"/>
                    <a:pt x="0" y="3"/>
                  </a:cubicBezTo>
                  <a:cubicBezTo>
                    <a:pt x="0" y="2"/>
                    <a:pt x="0" y="1"/>
                    <a:pt x="0" y="0"/>
                  </a:cubicBezTo>
                  <a:cubicBezTo>
                    <a:pt x="1" y="1"/>
                    <a:pt x="1"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6" name="Freeform 181">
              <a:extLst>
                <a:ext uri="{FF2B5EF4-FFF2-40B4-BE49-F238E27FC236}">
                  <a16:creationId xmlns:a16="http://schemas.microsoft.com/office/drawing/2014/main" id="{97F3F76D-8B92-B04D-40A5-CDDF483567B4}"/>
                </a:ext>
              </a:extLst>
            </p:cNvPr>
            <p:cNvSpPr>
              <a:spLocks/>
            </p:cNvSpPr>
            <p:nvPr/>
          </p:nvSpPr>
          <p:spPr bwMode="auto">
            <a:xfrm>
              <a:off x="3671888" y="3178175"/>
              <a:ext cx="3175" cy="7938"/>
            </a:xfrm>
            <a:custGeom>
              <a:avLst/>
              <a:gdLst>
                <a:gd name="T0" fmla="*/ 1 w 1"/>
                <a:gd name="T1" fmla="*/ 2 h 2"/>
                <a:gd name="T2" fmla="*/ 1 w 1"/>
                <a:gd name="T3" fmla="*/ 2 h 2"/>
                <a:gd name="T4" fmla="*/ 0 w 1"/>
                <a:gd name="T5" fmla="*/ 2 h 2"/>
                <a:gd name="T6" fmla="*/ 0 w 1"/>
                <a:gd name="T7" fmla="*/ 1 h 2"/>
                <a:gd name="T8" fmla="*/ 0 w 1"/>
                <a:gd name="T9" fmla="*/ 1 h 2"/>
                <a:gd name="T10" fmla="*/ 0 w 1"/>
                <a:gd name="T11" fmla="*/ 1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1" y="2"/>
                    <a:pt x="1" y="2"/>
                    <a:pt x="1" y="2"/>
                  </a:cubicBezTo>
                  <a:cubicBezTo>
                    <a:pt x="1" y="2"/>
                    <a:pt x="1" y="2"/>
                    <a:pt x="0" y="2"/>
                  </a:cubicBezTo>
                  <a:cubicBezTo>
                    <a:pt x="0" y="1"/>
                    <a:pt x="0" y="1"/>
                    <a:pt x="0" y="1"/>
                  </a:cubicBezTo>
                  <a:cubicBezTo>
                    <a:pt x="0" y="0"/>
                    <a:pt x="0" y="0"/>
                    <a:pt x="0" y="1"/>
                  </a:cubicBezTo>
                  <a:cubicBezTo>
                    <a:pt x="0" y="1"/>
                    <a:pt x="0" y="1"/>
                    <a:pt x="0" y="1"/>
                  </a:cubicBezTo>
                  <a:cubicBezTo>
                    <a:pt x="1" y="2"/>
                    <a:pt x="0" y="2"/>
                    <a:pt x="1"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7" name="Freeform 182">
              <a:extLst>
                <a:ext uri="{FF2B5EF4-FFF2-40B4-BE49-F238E27FC236}">
                  <a16:creationId xmlns:a16="http://schemas.microsoft.com/office/drawing/2014/main" id="{47FEEB5B-C222-4B33-191B-97E8AD77AB33}"/>
                </a:ext>
              </a:extLst>
            </p:cNvPr>
            <p:cNvSpPr>
              <a:spLocks/>
            </p:cNvSpPr>
            <p:nvPr/>
          </p:nvSpPr>
          <p:spPr bwMode="auto">
            <a:xfrm>
              <a:off x="3683000" y="3182938"/>
              <a:ext cx="3175" cy="3175"/>
            </a:xfrm>
            <a:custGeom>
              <a:avLst/>
              <a:gdLst>
                <a:gd name="T0" fmla="*/ 1 w 1"/>
                <a:gd name="T1" fmla="*/ 0 h 1"/>
                <a:gd name="T2" fmla="*/ 1 w 1"/>
                <a:gd name="T3" fmla="*/ 0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0"/>
                    <a:pt x="1" y="1"/>
                    <a:pt x="0" y="1"/>
                  </a:cubicBezTo>
                  <a:cubicBezTo>
                    <a:pt x="0" y="1"/>
                    <a:pt x="0" y="1"/>
                    <a:pt x="0" y="1"/>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8" name="Freeform 183">
              <a:extLst>
                <a:ext uri="{FF2B5EF4-FFF2-40B4-BE49-F238E27FC236}">
                  <a16:creationId xmlns:a16="http://schemas.microsoft.com/office/drawing/2014/main" id="{4509FC37-A27B-CBC8-1506-7EDA0E1667A1}"/>
                </a:ext>
              </a:extLst>
            </p:cNvPr>
            <p:cNvSpPr>
              <a:spLocks/>
            </p:cNvSpPr>
            <p:nvPr/>
          </p:nvSpPr>
          <p:spPr bwMode="auto">
            <a:xfrm>
              <a:off x="3671888" y="3163888"/>
              <a:ext cx="0" cy="6350"/>
            </a:xfrm>
            <a:custGeom>
              <a:avLst/>
              <a:gdLst>
                <a:gd name="T0" fmla="*/ 0 h 2"/>
                <a:gd name="T1" fmla="*/ 0 h 2"/>
                <a:gd name="T2" fmla="*/ 1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0"/>
                    <a:pt x="0" y="0"/>
                    <a:pt x="0" y="0"/>
                  </a:cubicBezTo>
                  <a:cubicBezTo>
                    <a:pt x="0" y="1"/>
                    <a:pt x="0" y="1"/>
                    <a:pt x="0" y="1"/>
                  </a:cubicBezTo>
                  <a:cubicBezTo>
                    <a:pt x="0" y="1"/>
                    <a:pt x="0" y="2"/>
                    <a:pt x="0" y="2"/>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69" name="Freeform 184">
              <a:extLst>
                <a:ext uri="{FF2B5EF4-FFF2-40B4-BE49-F238E27FC236}">
                  <a16:creationId xmlns:a16="http://schemas.microsoft.com/office/drawing/2014/main" id="{93BE6420-22DC-6F7F-7DB4-55C37B55F8C0}"/>
                </a:ext>
              </a:extLst>
            </p:cNvPr>
            <p:cNvSpPr>
              <a:spLocks/>
            </p:cNvSpPr>
            <p:nvPr/>
          </p:nvSpPr>
          <p:spPr bwMode="auto">
            <a:xfrm>
              <a:off x="3671888" y="3152775"/>
              <a:ext cx="3175" cy="3175"/>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0"/>
                  </a:cubicBezTo>
                  <a:cubicBezTo>
                    <a:pt x="0" y="0"/>
                    <a:pt x="1" y="0"/>
                    <a:pt x="1" y="0"/>
                  </a:cubicBezTo>
                  <a:cubicBezTo>
                    <a:pt x="1" y="0"/>
                    <a:pt x="1" y="0"/>
                    <a:pt x="1" y="0"/>
                  </a:cubicBezTo>
                  <a:cubicBezTo>
                    <a:pt x="1" y="0"/>
                    <a:pt x="1"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0" name="Freeform 185">
              <a:extLst>
                <a:ext uri="{FF2B5EF4-FFF2-40B4-BE49-F238E27FC236}">
                  <a16:creationId xmlns:a16="http://schemas.microsoft.com/office/drawing/2014/main" id="{7C21587F-915A-9621-892D-93F6C9EA445B}"/>
                </a:ext>
              </a:extLst>
            </p:cNvPr>
            <p:cNvSpPr>
              <a:spLocks/>
            </p:cNvSpPr>
            <p:nvPr/>
          </p:nvSpPr>
          <p:spPr bwMode="auto">
            <a:xfrm>
              <a:off x="3675063" y="3148013"/>
              <a:ext cx="0" cy="476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cubicBezTo>
                    <a:pt x="0" y="0"/>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1" name="Freeform 186">
              <a:extLst>
                <a:ext uri="{FF2B5EF4-FFF2-40B4-BE49-F238E27FC236}">
                  <a16:creationId xmlns:a16="http://schemas.microsoft.com/office/drawing/2014/main" id="{81C665B1-2EFA-7661-2F60-2A0632F70DDF}"/>
                </a:ext>
              </a:extLst>
            </p:cNvPr>
            <p:cNvSpPr>
              <a:spLocks/>
            </p:cNvSpPr>
            <p:nvPr/>
          </p:nvSpPr>
          <p:spPr bwMode="auto">
            <a:xfrm>
              <a:off x="3671888" y="3175000"/>
              <a:ext cx="0" cy="7938"/>
            </a:xfrm>
            <a:custGeom>
              <a:avLst/>
              <a:gdLst>
                <a:gd name="T0" fmla="*/ 2 h 2"/>
                <a:gd name="T1" fmla="*/ 2 h 2"/>
                <a:gd name="T2" fmla="*/ 1 h 2"/>
                <a:gd name="T3" fmla="*/ 0 h 2"/>
                <a:gd name="T4" fmla="*/ 2 h 2"/>
              </a:gdLst>
              <a:ahLst/>
              <a:cxnLst>
                <a:cxn ang="0">
                  <a:pos x="0" y="T0"/>
                </a:cxn>
                <a:cxn ang="0">
                  <a:pos x="0" y="T1"/>
                </a:cxn>
                <a:cxn ang="0">
                  <a:pos x="0" y="T2"/>
                </a:cxn>
                <a:cxn ang="0">
                  <a:pos x="0" y="T3"/>
                </a:cxn>
                <a:cxn ang="0">
                  <a:pos x="0" y="T4"/>
                </a:cxn>
              </a:cxnLst>
              <a:rect l="0" t="0" r="r" b="b"/>
              <a:pathLst>
                <a:path h="2">
                  <a:moveTo>
                    <a:pt x="0" y="2"/>
                  </a:moveTo>
                  <a:cubicBezTo>
                    <a:pt x="0" y="2"/>
                    <a:pt x="0" y="2"/>
                    <a:pt x="0" y="2"/>
                  </a:cubicBezTo>
                  <a:cubicBezTo>
                    <a:pt x="0" y="1"/>
                    <a:pt x="0" y="1"/>
                    <a:pt x="0" y="1"/>
                  </a:cubicBezTo>
                  <a:cubicBezTo>
                    <a:pt x="0" y="1"/>
                    <a:pt x="0" y="0"/>
                    <a:pt x="0" y="0"/>
                  </a:cubicBezTo>
                  <a:cubicBezTo>
                    <a:pt x="0" y="1"/>
                    <a:pt x="0" y="1"/>
                    <a:pt x="0"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2" name="Freeform 187">
              <a:extLst>
                <a:ext uri="{FF2B5EF4-FFF2-40B4-BE49-F238E27FC236}">
                  <a16:creationId xmlns:a16="http://schemas.microsoft.com/office/drawing/2014/main" id="{81988C92-9F72-B9B6-9ECB-AF08FDB2F07D}"/>
                </a:ext>
              </a:extLst>
            </p:cNvPr>
            <p:cNvSpPr>
              <a:spLocks/>
            </p:cNvSpPr>
            <p:nvPr/>
          </p:nvSpPr>
          <p:spPr bwMode="auto">
            <a:xfrm>
              <a:off x="3671888" y="3175000"/>
              <a:ext cx="0" cy="3175"/>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3" name="Freeform 188">
              <a:extLst>
                <a:ext uri="{FF2B5EF4-FFF2-40B4-BE49-F238E27FC236}">
                  <a16:creationId xmlns:a16="http://schemas.microsoft.com/office/drawing/2014/main" id="{B2F99CF8-8CCD-ECF5-E9C1-52CE8ECA4DE9}"/>
                </a:ext>
              </a:extLst>
            </p:cNvPr>
            <p:cNvSpPr>
              <a:spLocks/>
            </p:cNvSpPr>
            <p:nvPr/>
          </p:nvSpPr>
          <p:spPr bwMode="auto">
            <a:xfrm>
              <a:off x="3694113" y="3148013"/>
              <a:ext cx="0" cy="4763"/>
            </a:xfrm>
            <a:custGeom>
              <a:avLst/>
              <a:gdLst>
                <a:gd name="T0" fmla="*/ 1 h 1"/>
                <a:gd name="T1" fmla="*/ 1 h 1"/>
                <a:gd name="T2" fmla="*/ 0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0"/>
                    <a:pt x="0" y="0"/>
                  </a:cubicBezTo>
                  <a:cubicBezTo>
                    <a:pt x="0" y="1"/>
                    <a:pt x="0" y="1"/>
                    <a:pt x="0" y="1"/>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4" name="Freeform 189">
              <a:extLst>
                <a:ext uri="{FF2B5EF4-FFF2-40B4-BE49-F238E27FC236}">
                  <a16:creationId xmlns:a16="http://schemas.microsoft.com/office/drawing/2014/main" id="{05DF143F-ACF5-928D-00F6-84525E767339}"/>
                </a:ext>
              </a:extLst>
            </p:cNvPr>
            <p:cNvSpPr>
              <a:spLocks/>
            </p:cNvSpPr>
            <p:nvPr/>
          </p:nvSpPr>
          <p:spPr bwMode="auto">
            <a:xfrm>
              <a:off x="3694113" y="3152775"/>
              <a:ext cx="0" cy="317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5" name="Freeform 190">
              <a:extLst>
                <a:ext uri="{FF2B5EF4-FFF2-40B4-BE49-F238E27FC236}">
                  <a16:creationId xmlns:a16="http://schemas.microsoft.com/office/drawing/2014/main" id="{52709843-E94C-6D86-EA8A-993F8F57CF00}"/>
                </a:ext>
              </a:extLst>
            </p:cNvPr>
            <p:cNvSpPr>
              <a:spLocks/>
            </p:cNvSpPr>
            <p:nvPr/>
          </p:nvSpPr>
          <p:spPr bwMode="auto">
            <a:xfrm>
              <a:off x="3694113" y="3155950"/>
              <a:ext cx="0" cy="3175"/>
            </a:xfrm>
            <a:custGeom>
              <a:avLst/>
              <a:gdLst>
                <a:gd name="T0" fmla="*/ 0 h 1"/>
                <a:gd name="T1" fmla="*/ 0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1"/>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6" name="Freeform 191">
              <a:extLst>
                <a:ext uri="{FF2B5EF4-FFF2-40B4-BE49-F238E27FC236}">
                  <a16:creationId xmlns:a16="http://schemas.microsoft.com/office/drawing/2014/main" id="{E64B035D-879B-312F-27F1-3BD7CF6248CE}"/>
                </a:ext>
              </a:extLst>
            </p:cNvPr>
            <p:cNvSpPr>
              <a:spLocks/>
            </p:cNvSpPr>
            <p:nvPr/>
          </p:nvSpPr>
          <p:spPr bwMode="auto">
            <a:xfrm>
              <a:off x="3671888" y="3167063"/>
              <a:ext cx="0" cy="3175"/>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0"/>
                    <a:pt x="0" y="0"/>
                  </a:cubicBezTo>
                  <a:cubicBezTo>
                    <a:pt x="0" y="1"/>
                    <a:pt x="0" y="1"/>
                    <a:pt x="0" y="1"/>
                  </a:cubicBezTo>
                  <a:cubicBezTo>
                    <a:pt x="0" y="1"/>
                    <a:pt x="0" y="1"/>
                    <a:pt x="0" y="1"/>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7" name="Freeform 192">
              <a:extLst>
                <a:ext uri="{FF2B5EF4-FFF2-40B4-BE49-F238E27FC236}">
                  <a16:creationId xmlns:a16="http://schemas.microsoft.com/office/drawing/2014/main" id="{621C3596-D177-8814-8768-4FECD5F2847A}"/>
                </a:ext>
              </a:extLst>
            </p:cNvPr>
            <p:cNvSpPr>
              <a:spLocks/>
            </p:cNvSpPr>
            <p:nvPr/>
          </p:nvSpPr>
          <p:spPr bwMode="auto">
            <a:xfrm>
              <a:off x="3675063" y="3144838"/>
              <a:ext cx="3175" cy="3175"/>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0"/>
                    <a:pt x="1" y="0"/>
                  </a:cubicBezTo>
                  <a:cubicBezTo>
                    <a:pt x="1" y="0"/>
                    <a:pt x="1" y="0"/>
                    <a:pt x="1" y="0"/>
                  </a:cubicBezTo>
                  <a:cubicBezTo>
                    <a:pt x="1" y="1"/>
                    <a:pt x="1"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8" name="Freeform 193">
              <a:extLst>
                <a:ext uri="{FF2B5EF4-FFF2-40B4-BE49-F238E27FC236}">
                  <a16:creationId xmlns:a16="http://schemas.microsoft.com/office/drawing/2014/main" id="{547CC8C6-2447-7D46-A304-6DE4FCA0D254}"/>
                </a:ext>
              </a:extLst>
            </p:cNvPr>
            <p:cNvSpPr>
              <a:spLocks/>
            </p:cNvSpPr>
            <p:nvPr/>
          </p:nvSpPr>
          <p:spPr bwMode="auto">
            <a:xfrm>
              <a:off x="3683000" y="3186113"/>
              <a:ext cx="0" cy="3175"/>
            </a:xfrm>
            <a:custGeom>
              <a:avLst/>
              <a:gdLst>
                <a:gd name="T0" fmla="*/ 0 h 1"/>
                <a:gd name="T1" fmla="*/ 0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79" name="Freeform 194">
              <a:extLst>
                <a:ext uri="{FF2B5EF4-FFF2-40B4-BE49-F238E27FC236}">
                  <a16:creationId xmlns:a16="http://schemas.microsoft.com/office/drawing/2014/main" id="{B6D162F5-3E22-9D66-2417-659ED634BD2E}"/>
                </a:ext>
              </a:extLst>
            </p:cNvPr>
            <p:cNvSpPr>
              <a:spLocks/>
            </p:cNvSpPr>
            <p:nvPr/>
          </p:nvSpPr>
          <p:spPr bwMode="auto">
            <a:xfrm>
              <a:off x="3660775" y="3219450"/>
              <a:ext cx="3175" cy="4763"/>
            </a:xfrm>
            <a:custGeom>
              <a:avLst/>
              <a:gdLst>
                <a:gd name="T0" fmla="*/ 0 w 1"/>
                <a:gd name="T1" fmla="*/ 1 h 1"/>
                <a:gd name="T2" fmla="*/ 0 w 1"/>
                <a:gd name="T3" fmla="*/ 0 h 1"/>
                <a:gd name="T4" fmla="*/ 1 w 1"/>
                <a:gd name="T5" fmla="*/ 0 h 1"/>
                <a:gd name="T6" fmla="*/ 1 w 1"/>
                <a:gd name="T7" fmla="*/ 0 h 1"/>
                <a:gd name="T8" fmla="*/ 1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0"/>
                    <a:pt x="0" y="0"/>
                    <a:pt x="0" y="0"/>
                  </a:cubicBezTo>
                  <a:cubicBezTo>
                    <a:pt x="1" y="0"/>
                    <a:pt x="1" y="0"/>
                    <a:pt x="1" y="0"/>
                  </a:cubicBezTo>
                  <a:cubicBezTo>
                    <a:pt x="1" y="0"/>
                    <a:pt x="1" y="0"/>
                    <a:pt x="1" y="0"/>
                  </a:cubicBezTo>
                  <a:cubicBezTo>
                    <a:pt x="1" y="0"/>
                    <a:pt x="1" y="1"/>
                    <a:pt x="1" y="1"/>
                  </a:cubicBezTo>
                  <a:cubicBezTo>
                    <a:pt x="1"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0" name="Freeform 195">
              <a:extLst>
                <a:ext uri="{FF2B5EF4-FFF2-40B4-BE49-F238E27FC236}">
                  <a16:creationId xmlns:a16="http://schemas.microsoft.com/office/drawing/2014/main" id="{E34B85F9-334B-5D98-40FF-A8F74AA6B33C}"/>
                </a:ext>
              </a:extLst>
            </p:cNvPr>
            <p:cNvSpPr>
              <a:spLocks/>
            </p:cNvSpPr>
            <p:nvPr/>
          </p:nvSpPr>
          <p:spPr bwMode="auto">
            <a:xfrm>
              <a:off x="3694113" y="3148013"/>
              <a:ext cx="0" cy="476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0"/>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1" name="Freeform 196">
              <a:extLst>
                <a:ext uri="{FF2B5EF4-FFF2-40B4-BE49-F238E27FC236}">
                  <a16:creationId xmlns:a16="http://schemas.microsoft.com/office/drawing/2014/main" id="{64701856-0A8F-7D10-2434-D4674D0B0CC0}"/>
                </a:ext>
              </a:extLst>
            </p:cNvPr>
            <p:cNvSpPr>
              <a:spLocks/>
            </p:cNvSpPr>
            <p:nvPr/>
          </p:nvSpPr>
          <p:spPr bwMode="auto">
            <a:xfrm>
              <a:off x="3689350" y="3170238"/>
              <a:ext cx="0" cy="476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0"/>
                    <a:pt x="0" y="0"/>
                    <a:pt x="0" y="0"/>
                  </a:cubicBezTo>
                  <a:cubicBezTo>
                    <a:pt x="0" y="0"/>
                    <a:pt x="0" y="0"/>
                    <a:pt x="0" y="0"/>
                  </a:cubicBezTo>
                  <a:cubicBezTo>
                    <a:pt x="0" y="0"/>
                    <a:pt x="0" y="0"/>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2" name="Oval 197">
              <a:extLst>
                <a:ext uri="{FF2B5EF4-FFF2-40B4-BE49-F238E27FC236}">
                  <a16:creationId xmlns:a16="http://schemas.microsoft.com/office/drawing/2014/main" id="{5518AF15-5DFC-85A3-A31F-DED61865B5BC}"/>
                </a:ext>
              </a:extLst>
            </p:cNvPr>
            <p:cNvSpPr>
              <a:spLocks noChangeArrowheads="1"/>
            </p:cNvSpPr>
            <p:nvPr/>
          </p:nvSpPr>
          <p:spPr bwMode="auto">
            <a:xfrm>
              <a:off x="3694113" y="3148013"/>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3" name="Freeform 198">
              <a:extLst>
                <a:ext uri="{FF2B5EF4-FFF2-40B4-BE49-F238E27FC236}">
                  <a16:creationId xmlns:a16="http://schemas.microsoft.com/office/drawing/2014/main" id="{F2F0401A-701F-BFB8-65D7-33C101A8F2EA}"/>
                </a:ext>
              </a:extLst>
            </p:cNvPr>
            <p:cNvSpPr>
              <a:spLocks/>
            </p:cNvSpPr>
            <p:nvPr/>
          </p:nvSpPr>
          <p:spPr bwMode="auto">
            <a:xfrm>
              <a:off x="3671888" y="3170238"/>
              <a:ext cx="0" cy="476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0"/>
                    <a:pt x="0" y="1"/>
                  </a:cubicBezTo>
                  <a:cubicBezTo>
                    <a:pt x="0" y="1"/>
                    <a:pt x="0" y="1"/>
                    <a:pt x="0" y="1"/>
                  </a:cubicBezTo>
                  <a:cubicBezTo>
                    <a:pt x="0" y="1"/>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4" name="Freeform 199">
              <a:extLst>
                <a:ext uri="{FF2B5EF4-FFF2-40B4-BE49-F238E27FC236}">
                  <a16:creationId xmlns:a16="http://schemas.microsoft.com/office/drawing/2014/main" id="{8472E76C-EDC8-A7CA-A970-0B9314FA03BC}"/>
                </a:ext>
              </a:extLst>
            </p:cNvPr>
            <p:cNvSpPr>
              <a:spLocks/>
            </p:cNvSpPr>
            <p:nvPr/>
          </p:nvSpPr>
          <p:spPr bwMode="auto">
            <a:xfrm>
              <a:off x="3678238" y="3144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5" name="Freeform 200">
              <a:extLst>
                <a:ext uri="{FF2B5EF4-FFF2-40B4-BE49-F238E27FC236}">
                  <a16:creationId xmlns:a16="http://schemas.microsoft.com/office/drawing/2014/main" id="{80CE12A0-ED30-7F18-C93A-1B54591DAD69}"/>
                </a:ext>
              </a:extLst>
            </p:cNvPr>
            <p:cNvSpPr>
              <a:spLocks/>
            </p:cNvSpPr>
            <p:nvPr/>
          </p:nvSpPr>
          <p:spPr bwMode="auto">
            <a:xfrm>
              <a:off x="3678238" y="3144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6" name="Freeform 201">
              <a:extLst>
                <a:ext uri="{FF2B5EF4-FFF2-40B4-BE49-F238E27FC236}">
                  <a16:creationId xmlns:a16="http://schemas.microsoft.com/office/drawing/2014/main" id="{F0E5C301-521A-52DF-B53B-91B9440AD908}"/>
                </a:ext>
              </a:extLst>
            </p:cNvPr>
            <p:cNvSpPr>
              <a:spLocks/>
            </p:cNvSpPr>
            <p:nvPr/>
          </p:nvSpPr>
          <p:spPr bwMode="auto">
            <a:xfrm>
              <a:off x="3678238" y="3144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sp>
          <p:nvSpPr>
            <p:cNvPr id="87" name="Freeform 202">
              <a:extLst>
                <a:ext uri="{FF2B5EF4-FFF2-40B4-BE49-F238E27FC236}">
                  <a16:creationId xmlns:a16="http://schemas.microsoft.com/office/drawing/2014/main" id="{A9360D33-E6EB-A940-4D2F-300AD3C8944A}"/>
                </a:ext>
              </a:extLst>
            </p:cNvPr>
            <p:cNvSpPr>
              <a:spLocks/>
            </p:cNvSpPr>
            <p:nvPr/>
          </p:nvSpPr>
          <p:spPr bwMode="auto">
            <a:xfrm>
              <a:off x="3678238" y="3144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cs typeface="+mn-ea"/>
                <a:sym typeface="+mn-lt"/>
              </a:endParaRPr>
            </a:p>
          </p:txBody>
        </p:sp>
      </p:grpSp>
      <p:grpSp>
        <p:nvGrpSpPr>
          <p:cNvPr id="88" name="组合 42">
            <a:extLst>
              <a:ext uri="{FF2B5EF4-FFF2-40B4-BE49-F238E27FC236}">
                <a16:creationId xmlns:a16="http://schemas.microsoft.com/office/drawing/2014/main" id="{76799563-9269-B926-8CD7-6A1D51F6F775}"/>
              </a:ext>
            </a:extLst>
          </p:cNvPr>
          <p:cNvGrpSpPr/>
          <p:nvPr/>
        </p:nvGrpSpPr>
        <p:grpSpPr>
          <a:xfrm>
            <a:off x="3315917" y="3529234"/>
            <a:ext cx="379817" cy="379820"/>
            <a:chOff x="4859338" y="3219450"/>
            <a:chExt cx="195262" cy="195263"/>
          </a:xfrm>
          <a:solidFill>
            <a:srgbClr val="FFFF00"/>
          </a:solidFill>
          <a:effectLst/>
        </p:grpSpPr>
        <p:sp>
          <p:nvSpPr>
            <p:cNvPr id="89" name="Freeform 105">
              <a:extLst>
                <a:ext uri="{FF2B5EF4-FFF2-40B4-BE49-F238E27FC236}">
                  <a16:creationId xmlns:a16="http://schemas.microsoft.com/office/drawing/2014/main" id="{16261833-B11C-D329-F566-624398CE3BA6}"/>
                </a:ext>
              </a:extLst>
            </p:cNvPr>
            <p:cNvSpPr>
              <a:spLocks/>
            </p:cNvSpPr>
            <p:nvPr/>
          </p:nvSpPr>
          <p:spPr bwMode="auto">
            <a:xfrm>
              <a:off x="4859338" y="3219450"/>
              <a:ext cx="195262" cy="195263"/>
            </a:xfrm>
            <a:custGeom>
              <a:avLst/>
              <a:gdLst>
                <a:gd name="T0" fmla="*/ 26 w 52"/>
                <a:gd name="T1" fmla="*/ 25 h 52"/>
                <a:gd name="T2" fmla="*/ 27 w 52"/>
                <a:gd name="T3" fmla="*/ 24 h 52"/>
                <a:gd name="T4" fmla="*/ 26 w 52"/>
                <a:gd name="T5" fmla="*/ 17 h 52"/>
                <a:gd name="T6" fmla="*/ 30 w 52"/>
                <a:gd name="T7" fmla="*/ 5 h 52"/>
                <a:gd name="T8" fmla="*/ 33 w 52"/>
                <a:gd name="T9" fmla="*/ 1 h 52"/>
                <a:gd name="T10" fmla="*/ 37 w 52"/>
                <a:gd name="T11" fmla="*/ 2 h 52"/>
                <a:gd name="T12" fmla="*/ 44 w 52"/>
                <a:gd name="T13" fmla="*/ 9 h 52"/>
                <a:gd name="T14" fmla="*/ 46 w 52"/>
                <a:gd name="T15" fmla="*/ 12 h 52"/>
                <a:gd name="T16" fmla="*/ 44 w 52"/>
                <a:gd name="T17" fmla="*/ 15 h 52"/>
                <a:gd name="T18" fmla="*/ 44 w 52"/>
                <a:gd name="T19" fmla="*/ 16 h 52"/>
                <a:gd name="T20" fmla="*/ 51 w 52"/>
                <a:gd name="T21" fmla="*/ 19 h 52"/>
                <a:gd name="T22" fmla="*/ 52 w 52"/>
                <a:gd name="T23" fmla="*/ 23 h 52"/>
                <a:gd name="T24" fmla="*/ 52 w 52"/>
                <a:gd name="T25" fmla="*/ 27 h 52"/>
                <a:gd name="T26" fmla="*/ 52 w 52"/>
                <a:gd name="T27" fmla="*/ 30 h 52"/>
                <a:gd name="T28" fmla="*/ 50 w 52"/>
                <a:gd name="T29" fmla="*/ 34 h 52"/>
                <a:gd name="T30" fmla="*/ 47 w 52"/>
                <a:gd name="T31" fmla="*/ 38 h 52"/>
                <a:gd name="T32" fmla="*/ 44 w 52"/>
                <a:gd name="T33" fmla="*/ 38 h 52"/>
                <a:gd name="T34" fmla="*/ 37 w 52"/>
                <a:gd name="T35" fmla="*/ 35 h 52"/>
                <a:gd name="T36" fmla="*/ 37 w 52"/>
                <a:gd name="T37" fmla="*/ 36 h 52"/>
                <a:gd name="T38" fmla="*/ 37 w 52"/>
                <a:gd name="T39" fmla="*/ 37 h 52"/>
                <a:gd name="T40" fmla="*/ 37 w 52"/>
                <a:gd name="T41" fmla="*/ 38 h 52"/>
                <a:gd name="T42" fmla="*/ 36 w 52"/>
                <a:gd name="T43" fmla="*/ 38 h 52"/>
                <a:gd name="T44" fmla="*/ 35 w 52"/>
                <a:gd name="T45" fmla="*/ 37 h 52"/>
                <a:gd name="T46" fmla="*/ 34 w 52"/>
                <a:gd name="T47" fmla="*/ 37 h 52"/>
                <a:gd name="T48" fmla="*/ 37 w 52"/>
                <a:gd name="T49" fmla="*/ 45 h 52"/>
                <a:gd name="T50" fmla="*/ 37 w 52"/>
                <a:gd name="T51" fmla="*/ 48 h 52"/>
                <a:gd name="T52" fmla="*/ 32 w 52"/>
                <a:gd name="T53" fmla="*/ 51 h 52"/>
                <a:gd name="T54" fmla="*/ 29 w 52"/>
                <a:gd name="T55" fmla="*/ 52 h 52"/>
                <a:gd name="T56" fmla="*/ 24 w 52"/>
                <a:gd name="T57" fmla="*/ 52 h 52"/>
                <a:gd name="T58" fmla="*/ 19 w 52"/>
                <a:gd name="T59" fmla="*/ 51 h 52"/>
                <a:gd name="T60" fmla="*/ 15 w 52"/>
                <a:gd name="T61" fmla="*/ 43 h 52"/>
                <a:gd name="T62" fmla="*/ 15 w 52"/>
                <a:gd name="T63" fmla="*/ 43 h 52"/>
                <a:gd name="T64" fmla="*/ 12 w 52"/>
                <a:gd name="T65" fmla="*/ 45 h 52"/>
                <a:gd name="T66" fmla="*/ 9 w 52"/>
                <a:gd name="T67" fmla="*/ 44 h 52"/>
                <a:gd name="T68" fmla="*/ 3 w 52"/>
                <a:gd name="T69" fmla="*/ 38 h 52"/>
                <a:gd name="T70" fmla="*/ 0 w 52"/>
                <a:gd name="T71" fmla="*/ 34 h 52"/>
                <a:gd name="T72" fmla="*/ 2 w 52"/>
                <a:gd name="T73" fmla="*/ 30 h 52"/>
                <a:gd name="T74" fmla="*/ 11 w 52"/>
                <a:gd name="T75" fmla="*/ 26 h 52"/>
                <a:gd name="T76" fmla="*/ 23 w 52"/>
                <a:gd name="T77" fmla="*/ 26 h 52"/>
                <a:gd name="T78" fmla="*/ 24 w 52"/>
                <a:gd name="T79" fmla="*/ 27 h 52"/>
                <a:gd name="T80" fmla="*/ 24 w 52"/>
                <a:gd name="T81" fmla="*/ 25 h 52"/>
                <a:gd name="T82" fmla="*/ 24 w 52"/>
                <a:gd name="T83" fmla="*/ 25 h 52"/>
                <a:gd name="T84" fmla="*/ 25 w 52"/>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52">
                  <a:moveTo>
                    <a:pt x="25" y="24"/>
                  </a:moveTo>
                  <a:cubicBezTo>
                    <a:pt x="25" y="25"/>
                    <a:pt x="26" y="25"/>
                    <a:pt x="26" y="25"/>
                  </a:cubicBezTo>
                  <a:cubicBezTo>
                    <a:pt x="26" y="25"/>
                    <a:pt x="26" y="25"/>
                    <a:pt x="27" y="25"/>
                  </a:cubicBezTo>
                  <a:cubicBezTo>
                    <a:pt x="27" y="24"/>
                    <a:pt x="27" y="24"/>
                    <a:pt x="27" y="24"/>
                  </a:cubicBezTo>
                  <a:cubicBezTo>
                    <a:pt x="26" y="24"/>
                    <a:pt x="26" y="23"/>
                    <a:pt x="26" y="22"/>
                  </a:cubicBezTo>
                  <a:cubicBezTo>
                    <a:pt x="25" y="21"/>
                    <a:pt x="25" y="19"/>
                    <a:pt x="26" y="17"/>
                  </a:cubicBezTo>
                  <a:cubicBezTo>
                    <a:pt x="26" y="15"/>
                    <a:pt x="26" y="13"/>
                    <a:pt x="27" y="10"/>
                  </a:cubicBezTo>
                  <a:cubicBezTo>
                    <a:pt x="28" y="8"/>
                    <a:pt x="28" y="6"/>
                    <a:pt x="30" y="5"/>
                  </a:cubicBezTo>
                  <a:cubicBezTo>
                    <a:pt x="30" y="3"/>
                    <a:pt x="31" y="2"/>
                    <a:pt x="32" y="1"/>
                  </a:cubicBezTo>
                  <a:cubicBezTo>
                    <a:pt x="32" y="1"/>
                    <a:pt x="32" y="1"/>
                    <a:pt x="33" y="1"/>
                  </a:cubicBezTo>
                  <a:cubicBezTo>
                    <a:pt x="33" y="0"/>
                    <a:pt x="34" y="0"/>
                    <a:pt x="35" y="0"/>
                  </a:cubicBezTo>
                  <a:cubicBezTo>
                    <a:pt x="36" y="1"/>
                    <a:pt x="36" y="1"/>
                    <a:pt x="37" y="2"/>
                  </a:cubicBezTo>
                  <a:cubicBezTo>
                    <a:pt x="39" y="3"/>
                    <a:pt x="40" y="5"/>
                    <a:pt x="41" y="6"/>
                  </a:cubicBezTo>
                  <a:cubicBezTo>
                    <a:pt x="42" y="7"/>
                    <a:pt x="43" y="8"/>
                    <a:pt x="44" y="9"/>
                  </a:cubicBezTo>
                  <a:cubicBezTo>
                    <a:pt x="44" y="9"/>
                    <a:pt x="45" y="10"/>
                    <a:pt x="45" y="11"/>
                  </a:cubicBezTo>
                  <a:cubicBezTo>
                    <a:pt x="45" y="11"/>
                    <a:pt x="46" y="11"/>
                    <a:pt x="46" y="12"/>
                  </a:cubicBezTo>
                  <a:cubicBezTo>
                    <a:pt x="46" y="12"/>
                    <a:pt x="46" y="13"/>
                    <a:pt x="45" y="13"/>
                  </a:cubicBezTo>
                  <a:cubicBezTo>
                    <a:pt x="45" y="14"/>
                    <a:pt x="44" y="15"/>
                    <a:pt x="44" y="15"/>
                  </a:cubicBezTo>
                  <a:cubicBezTo>
                    <a:pt x="44" y="16"/>
                    <a:pt x="43" y="16"/>
                    <a:pt x="43" y="16"/>
                  </a:cubicBezTo>
                  <a:cubicBezTo>
                    <a:pt x="43" y="16"/>
                    <a:pt x="44" y="16"/>
                    <a:pt x="44" y="16"/>
                  </a:cubicBezTo>
                  <a:cubicBezTo>
                    <a:pt x="45" y="17"/>
                    <a:pt x="47" y="17"/>
                    <a:pt x="49" y="18"/>
                  </a:cubicBezTo>
                  <a:cubicBezTo>
                    <a:pt x="49" y="18"/>
                    <a:pt x="50" y="19"/>
                    <a:pt x="51" y="19"/>
                  </a:cubicBezTo>
                  <a:cubicBezTo>
                    <a:pt x="51" y="20"/>
                    <a:pt x="51" y="20"/>
                    <a:pt x="51" y="21"/>
                  </a:cubicBezTo>
                  <a:cubicBezTo>
                    <a:pt x="51" y="21"/>
                    <a:pt x="51" y="22"/>
                    <a:pt x="52" y="23"/>
                  </a:cubicBezTo>
                  <a:cubicBezTo>
                    <a:pt x="52" y="24"/>
                    <a:pt x="52" y="25"/>
                    <a:pt x="52" y="26"/>
                  </a:cubicBezTo>
                  <a:cubicBezTo>
                    <a:pt x="52" y="26"/>
                    <a:pt x="52" y="27"/>
                    <a:pt x="52" y="27"/>
                  </a:cubicBezTo>
                  <a:cubicBezTo>
                    <a:pt x="52" y="28"/>
                    <a:pt x="52" y="29"/>
                    <a:pt x="52" y="29"/>
                  </a:cubicBezTo>
                  <a:cubicBezTo>
                    <a:pt x="52" y="30"/>
                    <a:pt x="52" y="30"/>
                    <a:pt x="52" y="30"/>
                  </a:cubicBezTo>
                  <a:cubicBezTo>
                    <a:pt x="52" y="31"/>
                    <a:pt x="52" y="31"/>
                    <a:pt x="51" y="32"/>
                  </a:cubicBezTo>
                  <a:cubicBezTo>
                    <a:pt x="51" y="33"/>
                    <a:pt x="50" y="33"/>
                    <a:pt x="50" y="34"/>
                  </a:cubicBezTo>
                  <a:cubicBezTo>
                    <a:pt x="50" y="35"/>
                    <a:pt x="49" y="36"/>
                    <a:pt x="48" y="37"/>
                  </a:cubicBezTo>
                  <a:cubicBezTo>
                    <a:pt x="48" y="37"/>
                    <a:pt x="48" y="37"/>
                    <a:pt x="47" y="38"/>
                  </a:cubicBezTo>
                  <a:cubicBezTo>
                    <a:pt x="47" y="38"/>
                    <a:pt x="46" y="38"/>
                    <a:pt x="46" y="38"/>
                  </a:cubicBezTo>
                  <a:cubicBezTo>
                    <a:pt x="45" y="38"/>
                    <a:pt x="44" y="38"/>
                    <a:pt x="44" y="38"/>
                  </a:cubicBezTo>
                  <a:cubicBezTo>
                    <a:pt x="43" y="38"/>
                    <a:pt x="42" y="37"/>
                    <a:pt x="40" y="37"/>
                  </a:cubicBezTo>
                  <a:cubicBezTo>
                    <a:pt x="39" y="36"/>
                    <a:pt x="38" y="36"/>
                    <a:pt x="37" y="35"/>
                  </a:cubicBezTo>
                  <a:cubicBezTo>
                    <a:pt x="37" y="35"/>
                    <a:pt x="36" y="35"/>
                    <a:pt x="36" y="34"/>
                  </a:cubicBezTo>
                  <a:cubicBezTo>
                    <a:pt x="36" y="35"/>
                    <a:pt x="36" y="35"/>
                    <a:pt x="37" y="36"/>
                  </a:cubicBezTo>
                  <a:cubicBezTo>
                    <a:pt x="37" y="36"/>
                    <a:pt x="37" y="36"/>
                    <a:pt x="37" y="36"/>
                  </a:cubicBezTo>
                  <a:cubicBezTo>
                    <a:pt x="37" y="36"/>
                    <a:pt x="37" y="37"/>
                    <a:pt x="37" y="37"/>
                  </a:cubicBezTo>
                  <a:cubicBezTo>
                    <a:pt x="37" y="37"/>
                    <a:pt x="38" y="37"/>
                    <a:pt x="38" y="37"/>
                  </a:cubicBezTo>
                  <a:cubicBezTo>
                    <a:pt x="38" y="38"/>
                    <a:pt x="37" y="38"/>
                    <a:pt x="37" y="38"/>
                  </a:cubicBezTo>
                  <a:cubicBezTo>
                    <a:pt x="37" y="38"/>
                    <a:pt x="36" y="38"/>
                    <a:pt x="36" y="38"/>
                  </a:cubicBezTo>
                  <a:cubicBezTo>
                    <a:pt x="36" y="38"/>
                    <a:pt x="36" y="38"/>
                    <a:pt x="36" y="38"/>
                  </a:cubicBezTo>
                  <a:cubicBezTo>
                    <a:pt x="35" y="37"/>
                    <a:pt x="35" y="37"/>
                    <a:pt x="35" y="37"/>
                  </a:cubicBezTo>
                  <a:cubicBezTo>
                    <a:pt x="35" y="37"/>
                    <a:pt x="35" y="37"/>
                    <a:pt x="35" y="37"/>
                  </a:cubicBezTo>
                  <a:cubicBezTo>
                    <a:pt x="35" y="37"/>
                    <a:pt x="34" y="37"/>
                    <a:pt x="34" y="36"/>
                  </a:cubicBezTo>
                  <a:cubicBezTo>
                    <a:pt x="34" y="37"/>
                    <a:pt x="34" y="37"/>
                    <a:pt x="34" y="37"/>
                  </a:cubicBezTo>
                  <a:cubicBezTo>
                    <a:pt x="35" y="39"/>
                    <a:pt x="36" y="40"/>
                    <a:pt x="36" y="42"/>
                  </a:cubicBezTo>
                  <a:cubicBezTo>
                    <a:pt x="36" y="43"/>
                    <a:pt x="37" y="44"/>
                    <a:pt x="37" y="45"/>
                  </a:cubicBezTo>
                  <a:cubicBezTo>
                    <a:pt x="37" y="45"/>
                    <a:pt x="37" y="46"/>
                    <a:pt x="37" y="46"/>
                  </a:cubicBezTo>
                  <a:cubicBezTo>
                    <a:pt x="37" y="47"/>
                    <a:pt x="37" y="47"/>
                    <a:pt x="37" y="48"/>
                  </a:cubicBezTo>
                  <a:cubicBezTo>
                    <a:pt x="36" y="48"/>
                    <a:pt x="35" y="49"/>
                    <a:pt x="35" y="50"/>
                  </a:cubicBezTo>
                  <a:cubicBezTo>
                    <a:pt x="34" y="50"/>
                    <a:pt x="33" y="51"/>
                    <a:pt x="32" y="51"/>
                  </a:cubicBezTo>
                  <a:cubicBezTo>
                    <a:pt x="32" y="51"/>
                    <a:pt x="31" y="51"/>
                    <a:pt x="31" y="52"/>
                  </a:cubicBezTo>
                  <a:cubicBezTo>
                    <a:pt x="30" y="52"/>
                    <a:pt x="29" y="52"/>
                    <a:pt x="29" y="52"/>
                  </a:cubicBezTo>
                  <a:cubicBezTo>
                    <a:pt x="28" y="52"/>
                    <a:pt x="27" y="52"/>
                    <a:pt x="26" y="52"/>
                  </a:cubicBezTo>
                  <a:cubicBezTo>
                    <a:pt x="25" y="52"/>
                    <a:pt x="25" y="52"/>
                    <a:pt x="24" y="52"/>
                  </a:cubicBezTo>
                  <a:cubicBezTo>
                    <a:pt x="24" y="52"/>
                    <a:pt x="23" y="52"/>
                    <a:pt x="22" y="52"/>
                  </a:cubicBezTo>
                  <a:cubicBezTo>
                    <a:pt x="21" y="51"/>
                    <a:pt x="20" y="51"/>
                    <a:pt x="19" y="51"/>
                  </a:cubicBezTo>
                  <a:cubicBezTo>
                    <a:pt x="18" y="51"/>
                    <a:pt x="17" y="50"/>
                    <a:pt x="17" y="48"/>
                  </a:cubicBezTo>
                  <a:cubicBezTo>
                    <a:pt x="16" y="47"/>
                    <a:pt x="16" y="45"/>
                    <a:pt x="15" y="43"/>
                  </a:cubicBezTo>
                  <a:cubicBezTo>
                    <a:pt x="15" y="43"/>
                    <a:pt x="15" y="43"/>
                    <a:pt x="15" y="43"/>
                  </a:cubicBezTo>
                  <a:cubicBezTo>
                    <a:pt x="15" y="43"/>
                    <a:pt x="15" y="43"/>
                    <a:pt x="15" y="43"/>
                  </a:cubicBezTo>
                  <a:cubicBezTo>
                    <a:pt x="15" y="43"/>
                    <a:pt x="14" y="44"/>
                    <a:pt x="13" y="44"/>
                  </a:cubicBezTo>
                  <a:cubicBezTo>
                    <a:pt x="13" y="44"/>
                    <a:pt x="13" y="45"/>
                    <a:pt x="12" y="45"/>
                  </a:cubicBezTo>
                  <a:cubicBezTo>
                    <a:pt x="12" y="45"/>
                    <a:pt x="11" y="45"/>
                    <a:pt x="10" y="45"/>
                  </a:cubicBezTo>
                  <a:cubicBezTo>
                    <a:pt x="10" y="45"/>
                    <a:pt x="9" y="45"/>
                    <a:pt x="9" y="44"/>
                  </a:cubicBezTo>
                  <a:cubicBezTo>
                    <a:pt x="8" y="44"/>
                    <a:pt x="8" y="43"/>
                    <a:pt x="7" y="43"/>
                  </a:cubicBezTo>
                  <a:cubicBezTo>
                    <a:pt x="6" y="41"/>
                    <a:pt x="4" y="40"/>
                    <a:pt x="3" y="38"/>
                  </a:cubicBezTo>
                  <a:cubicBezTo>
                    <a:pt x="2" y="38"/>
                    <a:pt x="2" y="37"/>
                    <a:pt x="1" y="36"/>
                  </a:cubicBezTo>
                  <a:cubicBezTo>
                    <a:pt x="1" y="36"/>
                    <a:pt x="0" y="35"/>
                    <a:pt x="0" y="34"/>
                  </a:cubicBezTo>
                  <a:cubicBezTo>
                    <a:pt x="0" y="33"/>
                    <a:pt x="0" y="32"/>
                    <a:pt x="1" y="31"/>
                  </a:cubicBezTo>
                  <a:cubicBezTo>
                    <a:pt x="1" y="31"/>
                    <a:pt x="1" y="31"/>
                    <a:pt x="2" y="30"/>
                  </a:cubicBezTo>
                  <a:cubicBezTo>
                    <a:pt x="3" y="30"/>
                    <a:pt x="3" y="29"/>
                    <a:pt x="4" y="29"/>
                  </a:cubicBezTo>
                  <a:cubicBezTo>
                    <a:pt x="6" y="28"/>
                    <a:pt x="8" y="27"/>
                    <a:pt x="11" y="26"/>
                  </a:cubicBezTo>
                  <a:cubicBezTo>
                    <a:pt x="13" y="26"/>
                    <a:pt x="15" y="25"/>
                    <a:pt x="18" y="25"/>
                  </a:cubicBezTo>
                  <a:cubicBezTo>
                    <a:pt x="19" y="25"/>
                    <a:pt x="21" y="26"/>
                    <a:pt x="23" y="26"/>
                  </a:cubicBezTo>
                  <a:cubicBezTo>
                    <a:pt x="23" y="26"/>
                    <a:pt x="24" y="26"/>
                    <a:pt x="24" y="27"/>
                  </a:cubicBezTo>
                  <a:cubicBezTo>
                    <a:pt x="24" y="27"/>
                    <a:pt x="24" y="27"/>
                    <a:pt x="24" y="27"/>
                  </a:cubicBezTo>
                  <a:cubicBezTo>
                    <a:pt x="24" y="27"/>
                    <a:pt x="24" y="26"/>
                    <a:pt x="24" y="26"/>
                  </a:cubicBezTo>
                  <a:cubicBezTo>
                    <a:pt x="25" y="26"/>
                    <a:pt x="24" y="25"/>
                    <a:pt x="24" y="25"/>
                  </a:cubicBezTo>
                  <a:cubicBezTo>
                    <a:pt x="24" y="25"/>
                    <a:pt x="24" y="25"/>
                    <a:pt x="24" y="25"/>
                  </a:cubicBezTo>
                  <a:cubicBezTo>
                    <a:pt x="24" y="25"/>
                    <a:pt x="24" y="25"/>
                    <a:pt x="24" y="25"/>
                  </a:cubicBezTo>
                  <a:cubicBezTo>
                    <a:pt x="25" y="25"/>
                    <a:pt x="25" y="25"/>
                    <a:pt x="25" y="25"/>
                  </a:cubicBezTo>
                  <a:cubicBezTo>
                    <a:pt x="25" y="25"/>
                    <a:pt x="25" y="25"/>
                    <a:pt x="25" y="24"/>
                  </a:cubicBezTo>
                  <a:cubicBezTo>
                    <a:pt x="25" y="24"/>
                    <a:pt x="25" y="24"/>
                    <a:pt x="25" y="24"/>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0" name="Freeform 106">
              <a:extLst>
                <a:ext uri="{FF2B5EF4-FFF2-40B4-BE49-F238E27FC236}">
                  <a16:creationId xmlns:a16="http://schemas.microsoft.com/office/drawing/2014/main" id="{A5F8C1C4-89D3-2CAA-D9D2-CB27F23E8B47}"/>
                </a:ext>
              </a:extLst>
            </p:cNvPr>
            <p:cNvSpPr>
              <a:spLocks/>
            </p:cNvSpPr>
            <p:nvPr/>
          </p:nvSpPr>
          <p:spPr bwMode="auto">
            <a:xfrm>
              <a:off x="4922838" y="3298825"/>
              <a:ext cx="7937" cy="3175"/>
            </a:xfrm>
            <a:custGeom>
              <a:avLst/>
              <a:gdLst>
                <a:gd name="T0" fmla="*/ 2 w 2"/>
                <a:gd name="T1" fmla="*/ 1 h 1"/>
                <a:gd name="T2" fmla="*/ 2 w 2"/>
                <a:gd name="T3" fmla="*/ 1 h 1"/>
                <a:gd name="T4" fmla="*/ 2 w 2"/>
                <a:gd name="T5" fmla="*/ 1 h 1"/>
                <a:gd name="T6" fmla="*/ 1 w 2"/>
                <a:gd name="T7" fmla="*/ 1 h 1"/>
                <a:gd name="T8" fmla="*/ 1 w 2"/>
                <a:gd name="T9" fmla="*/ 1 h 1"/>
                <a:gd name="T10" fmla="*/ 1 w 2"/>
                <a:gd name="T11" fmla="*/ 0 h 1"/>
                <a:gd name="T12" fmla="*/ 1 w 2"/>
                <a:gd name="T13" fmla="*/ 0 h 1"/>
                <a:gd name="T14" fmla="*/ 2 w 2"/>
                <a:gd name="T15" fmla="*/ 1 h 1"/>
                <a:gd name="T16" fmla="*/ 2 w 2"/>
                <a:gd name="T17" fmla="*/ 1 h 1"/>
                <a:gd name="T18" fmla="*/ 2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2" y="1"/>
                  </a:moveTo>
                  <a:cubicBezTo>
                    <a:pt x="2" y="1"/>
                    <a:pt x="2" y="1"/>
                    <a:pt x="2" y="1"/>
                  </a:cubicBezTo>
                  <a:cubicBezTo>
                    <a:pt x="2" y="1"/>
                    <a:pt x="2" y="1"/>
                    <a:pt x="2" y="1"/>
                  </a:cubicBezTo>
                  <a:cubicBezTo>
                    <a:pt x="1" y="1"/>
                    <a:pt x="1" y="1"/>
                    <a:pt x="1" y="1"/>
                  </a:cubicBezTo>
                  <a:cubicBezTo>
                    <a:pt x="1" y="1"/>
                    <a:pt x="1" y="1"/>
                    <a:pt x="1" y="1"/>
                  </a:cubicBezTo>
                  <a:cubicBezTo>
                    <a:pt x="1" y="1"/>
                    <a:pt x="0" y="0"/>
                    <a:pt x="1" y="0"/>
                  </a:cubicBezTo>
                  <a:cubicBezTo>
                    <a:pt x="1" y="0"/>
                    <a:pt x="1" y="0"/>
                    <a:pt x="1" y="0"/>
                  </a:cubicBezTo>
                  <a:cubicBezTo>
                    <a:pt x="1" y="1"/>
                    <a:pt x="1" y="1"/>
                    <a:pt x="2" y="1"/>
                  </a:cubicBezTo>
                  <a:cubicBezTo>
                    <a:pt x="2" y="1"/>
                    <a:pt x="2" y="1"/>
                    <a:pt x="2" y="1"/>
                  </a:cubicBezTo>
                  <a:cubicBezTo>
                    <a:pt x="2" y="1"/>
                    <a:pt x="2" y="1"/>
                    <a:pt x="2"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1" name="Freeform 107">
              <a:extLst>
                <a:ext uri="{FF2B5EF4-FFF2-40B4-BE49-F238E27FC236}">
                  <a16:creationId xmlns:a16="http://schemas.microsoft.com/office/drawing/2014/main" id="{AFF6EEDC-EE90-8155-39B8-F1064B2E6BD7}"/>
                </a:ext>
              </a:extLst>
            </p:cNvPr>
            <p:cNvSpPr>
              <a:spLocks/>
            </p:cNvSpPr>
            <p:nvPr/>
          </p:nvSpPr>
          <p:spPr bwMode="auto">
            <a:xfrm>
              <a:off x="4938713" y="3282950"/>
              <a:ext cx="3175" cy="7938"/>
            </a:xfrm>
            <a:custGeom>
              <a:avLst/>
              <a:gdLst>
                <a:gd name="T0" fmla="*/ 1 w 1"/>
                <a:gd name="T1" fmla="*/ 2 h 2"/>
                <a:gd name="T2" fmla="*/ 0 w 1"/>
                <a:gd name="T3" fmla="*/ 1 h 2"/>
                <a:gd name="T4" fmla="*/ 1 w 1"/>
                <a:gd name="T5" fmla="*/ 1 h 2"/>
                <a:gd name="T6" fmla="*/ 1 w 1"/>
                <a:gd name="T7" fmla="*/ 1 h 2"/>
                <a:gd name="T8" fmla="*/ 1 w 1"/>
                <a:gd name="T9" fmla="*/ 2 h 2"/>
                <a:gd name="T10" fmla="*/ 1 w 1"/>
                <a:gd name="T11" fmla="*/ 2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1" y="2"/>
                    <a:pt x="1" y="1"/>
                    <a:pt x="0" y="1"/>
                  </a:cubicBezTo>
                  <a:cubicBezTo>
                    <a:pt x="0" y="1"/>
                    <a:pt x="0" y="1"/>
                    <a:pt x="1" y="1"/>
                  </a:cubicBezTo>
                  <a:cubicBezTo>
                    <a:pt x="1" y="0"/>
                    <a:pt x="1" y="1"/>
                    <a:pt x="1" y="1"/>
                  </a:cubicBezTo>
                  <a:cubicBezTo>
                    <a:pt x="1" y="1"/>
                    <a:pt x="1" y="1"/>
                    <a:pt x="1" y="2"/>
                  </a:cubicBezTo>
                  <a:cubicBezTo>
                    <a:pt x="1" y="2"/>
                    <a:pt x="1" y="2"/>
                    <a:pt x="1" y="2"/>
                  </a:cubicBezTo>
                  <a:cubicBezTo>
                    <a:pt x="1" y="2"/>
                    <a:pt x="1" y="2"/>
                    <a:pt x="1" y="2"/>
                  </a:cubicBezTo>
                  <a:cubicBezTo>
                    <a:pt x="1" y="2"/>
                    <a:pt x="1" y="2"/>
                    <a:pt x="1" y="2"/>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2" name="Freeform 108">
              <a:extLst>
                <a:ext uri="{FF2B5EF4-FFF2-40B4-BE49-F238E27FC236}">
                  <a16:creationId xmlns:a16="http://schemas.microsoft.com/office/drawing/2014/main" id="{3367EC51-85DE-C8B4-A48F-FF5EB07966DC}"/>
                </a:ext>
              </a:extLst>
            </p:cNvPr>
            <p:cNvSpPr>
              <a:spLocks/>
            </p:cNvSpPr>
            <p:nvPr/>
          </p:nvSpPr>
          <p:spPr bwMode="auto">
            <a:xfrm>
              <a:off x="4930775" y="3302000"/>
              <a:ext cx="7937" cy="4763"/>
            </a:xfrm>
            <a:custGeom>
              <a:avLst/>
              <a:gdLst>
                <a:gd name="T0" fmla="*/ 0 w 2"/>
                <a:gd name="T1" fmla="*/ 0 h 1"/>
                <a:gd name="T2" fmla="*/ 1 w 2"/>
                <a:gd name="T3" fmla="*/ 1 h 1"/>
                <a:gd name="T4" fmla="*/ 1 w 2"/>
                <a:gd name="T5" fmla="*/ 1 h 1"/>
                <a:gd name="T6" fmla="*/ 0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1" y="0"/>
                    <a:pt x="1" y="1"/>
                    <a:pt x="1" y="1"/>
                  </a:cubicBezTo>
                  <a:cubicBezTo>
                    <a:pt x="2" y="1"/>
                    <a:pt x="2" y="1"/>
                    <a:pt x="1" y="1"/>
                  </a:cubicBezTo>
                  <a:cubicBezTo>
                    <a:pt x="1" y="1"/>
                    <a:pt x="1" y="1"/>
                    <a:pt x="0" y="1"/>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3" name="Freeform 109">
              <a:extLst>
                <a:ext uri="{FF2B5EF4-FFF2-40B4-BE49-F238E27FC236}">
                  <a16:creationId xmlns:a16="http://schemas.microsoft.com/office/drawing/2014/main" id="{2F4A0744-7839-18B9-3923-F73D843EC692}"/>
                </a:ext>
              </a:extLst>
            </p:cNvPr>
            <p:cNvSpPr>
              <a:spLocks/>
            </p:cNvSpPr>
            <p:nvPr/>
          </p:nvSpPr>
          <p:spPr bwMode="auto">
            <a:xfrm>
              <a:off x="4941888" y="3290888"/>
              <a:ext cx="4762" cy="7938"/>
            </a:xfrm>
            <a:custGeom>
              <a:avLst/>
              <a:gdLst>
                <a:gd name="T0" fmla="*/ 1 w 1"/>
                <a:gd name="T1" fmla="*/ 1 h 2"/>
                <a:gd name="T2" fmla="*/ 0 w 1"/>
                <a:gd name="T3" fmla="*/ 0 h 2"/>
                <a:gd name="T4" fmla="*/ 1 w 1"/>
                <a:gd name="T5" fmla="*/ 0 h 2"/>
                <a:gd name="T6" fmla="*/ 1 w 1"/>
                <a:gd name="T7" fmla="*/ 2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1"/>
                    <a:pt x="1" y="1"/>
                    <a:pt x="0" y="0"/>
                  </a:cubicBezTo>
                  <a:cubicBezTo>
                    <a:pt x="1" y="0"/>
                    <a:pt x="1" y="0"/>
                    <a:pt x="1" y="0"/>
                  </a:cubicBezTo>
                  <a:cubicBezTo>
                    <a:pt x="1" y="1"/>
                    <a:pt x="1" y="1"/>
                    <a:pt x="1" y="2"/>
                  </a:cubicBezTo>
                  <a:cubicBezTo>
                    <a:pt x="1" y="2"/>
                    <a:pt x="1" y="2"/>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4" name="Freeform 110">
              <a:extLst>
                <a:ext uri="{FF2B5EF4-FFF2-40B4-BE49-F238E27FC236}">
                  <a16:creationId xmlns:a16="http://schemas.microsoft.com/office/drawing/2014/main" id="{8BF2ADAA-AD9C-BF34-68DB-752DF745ACE8}"/>
                </a:ext>
              </a:extLst>
            </p:cNvPr>
            <p:cNvSpPr>
              <a:spLocks/>
            </p:cNvSpPr>
            <p:nvPr/>
          </p:nvSpPr>
          <p:spPr bwMode="auto">
            <a:xfrm>
              <a:off x="4946650" y="3294063"/>
              <a:ext cx="3175" cy="7938"/>
            </a:xfrm>
            <a:custGeom>
              <a:avLst/>
              <a:gdLst>
                <a:gd name="T0" fmla="*/ 0 w 1"/>
                <a:gd name="T1" fmla="*/ 0 h 2"/>
                <a:gd name="T2" fmla="*/ 0 w 1"/>
                <a:gd name="T3" fmla="*/ 1 h 2"/>
                <a:gd name="T4" fmla="*/ 1 w 1"/>
                <a:gd name="T5" fmla="*/ 2 h 2"/>
                <a:gd name="T6" fmla="*/ 0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1"/>
                    <a:pt x="0" y="1"/>
                    <a:pt x="0" y="1"/>
                  </a:cubicBezTo>
                  <a:cubicBezTo>
                    <a:pt x="0" y="1"/>
                    <a:pt x="1" y="1"/>
                    <a:pt x="1" y="2"/>
                  </a:cubicBezTo>
                  <a:cubicBezTo>
                    <a:pt x="1" y="2"/>
                    <a:pt x="1" y="2"/>
                    <a:pt x="0" y="2"/>
                  </a:cubicBezTo>
                  <a:cubicBezTo>
                    <a:pt x="0" y="1"/>
                    <a:pt x="0" y="1"/>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5" name="Freeform 111">
              <a:extLst>
                <a:ext uri="{FF2B5EF4-FFF2-40B4-BE49-F238E27FC236}">
                  <a16:creationId xmlns:a16="http://schemas.microsoft.com/office/drawing/2014/main" id="{C34E68EA-E3E0-66F1-5038-3145B1ADA52C}"/>
                </a:ext>
              </a:extLst>
            </p:cNvPr>
            <p:cNvSpPr>
              <a:spLocks/>
            </p:cNvSpPr>
            <p:nvPr/>
          </p:nvSpPr>
          <p:spPr bwMode="auto">
            <a:xfrm>
              <a:off x="4935538" y="3306763"/>
              <a:ext cx="6350" cy="3175"/>
            </a:xfrm>
            <a:custGeom>
              <a:avLst/>
              <a:gdLst>
                <a:gd name="T0" fmla="*/ 0 w 2"/>
                <a:gd name="T1" fmla="*/ 0 h 1"/>
                <a:gd name="T2" fmla="*/ 0 w 2"/>
                <a:gd name="T3" fmla="*/ 0 h 1"/>
                <a:gd name="T4" fmla="*/ 2 w 2"/>
                <a:gd name="T5" fmla="*/ 0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1" y="0"/>
                    <a:pt x="1" y="0"/>
                    <a:pt x="2" y="0"/>
                  </a:cubicBezTo>
                  <a:cubicBezTo>
                    <a:pt x="2" y="1"/>
                    <a:pt x="2" y="1"/>
                    <a:pt x="2" y="1"/>
                  </a:cubicBezTo>
                  <a:cubicBezTo>
                    <a:pt x="1" y="1"/>
                    <a:pt x="1"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6" name="Freeform 112">
              <a:extLst>
                <a:ext uri="{FF2B5EF4-FFF2-40B4-BE49-F238E27FC236}">
                  <a16:creationId xmlns:a16="http://schemas.microsoft.com/office/drawing/2014/main" id="{7A7D5D04-196C-C5A2-C3E6-6D56FF0FBB23}"/>
                </a:ext>
              </a:extLst>
            </p:cNvPr>
            <p:cNvSpPr>
              <a:spLocks/>
            </p:cNvSpPr>
            <p:nvPr/>
          </p:nvSpPr>
          <p:spPr bwMode="auto">
            <a:xfrm>
              <a:off x="4946650" y="3309938"/>
              <a:ext cx="3175" cy="3175"/>
            </a:xfrm>
            <a:custGeom>
              <a:avLst/>
              <a:gdLst>
                <a:gd name="T0" fmla="*/ 0 w 1"/>
                <a:gd name="T1" fmla="*/ 0 h 1"/>
                <a:gd name="T2" fmla="*/ 1 w 1"/>
                <a:gd name="T3" fmla="*/ 1 h 1"/>
                <a:gd name="T4" fmla="*/ 1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1"/>
                    <a:pt x="1" y="1"/>
                  </a:cubicBezTo>
                  <a:cubicBezTo>
                    <a:pt x="1" y="1"/>
                    <a:pt x="1" y="1"/>
                    <a:pt x="1" y="1"/>
                  </a:cubicBezTo>
                  <a:cubicBezTo>
                    <a:pt x="1" y="1"/>
                    <a:pt x="0" y="1"/>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7" name="Freeform 113">
              <a:extLst>
                <a:ext uri="{FF2B5EF4-FFF2-40B4-BE49-F238E27FC236}">
                  <a16:creationId xmlns:a16="http://schemas.microsoft.com/office/drawing/2014/main" id="{85D423D6-BF97-99F4-9071-C41D9B401314}"/>
                </a:ext>
              </a:extLst>
            </p:cNvPr>
            <p:cNvSpPr>
              <a:spLocks/>
            </p:cNvSpPr>
            <p:nvPr/>
          </p:nvSpPr>
          <p:spPr bwMode="auto">
            <a:xfrm>
              <a:off x="4949825" y="3306763"/>
              <a:ext cx="3175" cy="3175"/>
            </a:xfrm>
            <a:custGeom>
              <a:avLst/>
              <a:gdLst>
                <a:gd name="T0" fmla="*/ 1 w 1"/>
                <a:gd name="T1" fmla="*/ 1 h 1"/>
                <a:gd name="T2" fmla="*/ 0 w 1"/>
                <a:gd name="T3" fmla="*/ 0 h 1"/>
                <a:gd name="T4" fmla="*/ 0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0" y="0"/>
                    <a:pt x="0" y="0"/>
                  </a:cubicBezTo>
                  <a:cubicBezTo>
                    <a:pt x="0" y="1"/>
                    <a:pt x="1" y="1"/>
                    <a:pt x="1" y="1"/>
                  </a:cubicBezTo>
                  <a:cubicBezTo>
                    <a:pt x="1" y="1"/>
                    <a:pt x="1" y="1"/>
                    <a:pt x="1"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8" name="Freeform 114">
              <a:extLst>
                <a:ext uri="{FF2B5EF4-FFF2-40B4-BE49-F238E27FC236}">
                  <a16:creationId xmlns:a16="http://schemas.microsoft.com/office/drawing/2014/main" id="{6604C50F-F2CE-B905-073D-B137B89A7173}"/>
                </a:ext>
              </a:extLst>
            </p:cNvPr>
            <p:cNvSpPr>
              <a:spLocks/>
            </p:cNvSpPr>
            <p:nvPr/>
          </p:nvSpPr>
          <p:spPr bwMode="auto">
            <a:xfrm>
              <a:off x="4949825" y="3302000"/>
              <a:ext cx="0" cy="4763"/>
            </a:xfrm>
            <a:custGeom>
              <a:avLst/>
              <a:gdLst>
                <a:gd name="T0" fmla="*/ 1 h 1"/>
                <a:gd name="T1" fmla="*/ 1 h 1"/>
                <a:gd name="T2" fmla="*/ 0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0"/>
                  </a:cubicBezTo>
                  <a:cubicBezTo>
                    <a:pt x="0" y="0"/>
                    <a:pt x="0" y="0"/>
                    <a:pt x="0" y="0"/>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99" name="Freeform 115">
              <a:extLst>
                <a:ext uri="{FF2B5EF4-FFF2-40B4-BE49-F238E27FC236}">
                  <a16:creationId xmlns:a16="http://schemas.microsoft.com/office/drawing/2014/main" id="{40FEEDD2-0347-F12F-94A4-AF05A1DD68D5}"/>
                </a:ext>
              </a:extLst>
            </p:cNvPr>
            <p:cNvSpPr>
              <a:spLocks/>
            </p:cNvSpPr>
            <p:nvPr/>
          </p:nvSpPr>
          <p:spPr bwMode="auto">
            <a:xfrm>
              <a:off x="4941888" y="3309938"/>
              <a:ext cx="476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0" name="Freeform 116">
              <a:extLst>
                <a:ext uri="{FF2B5EF4-FFF2-40B4-BE49-F238E27FC236}">
                  <a16:creationId xmlns:a16="http://schemas.microsoft.com/office/drawing/2014/main" id="{7D06B571-AA30-A98D-37F2-3CCECD14944E}"/>
                </a:ext>
              </a:extLst>
            </p:cNvPr>
            <p:cNvSpPr>
              <a:spLocks/>
            </p:cNvSpPr>
            <p:nvPr/>
          </p:nvSpPr>
          <p:spPr bwMode="auto">
            <a:xfrm>
              <a:off x="4941888" y="3306763"/>
              <a:ext cx="0" cy="3175"/>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cubicBezTo>
                    <a:pt x="0" y="1"/>
                    <a:pt x="0" y="1"/>
                    <a:pt x="0" y="1"/>
                  </a:cubicBezTo>
                  <a:cubicBezTo>
                    <a:pt x="0" y="1"/>
                    <a:pt x="0" y="1"/>
                    <a:pt x="0" y="1"/>
                  </a:cubicBezTo>
                  <a:cubicBezTo>
                    <a:pt x="0" y="1"/>
                    <a:pt x="0" y="1"/>
                    <a:pt x="0" y="0"/>
                  </a:cubicBezTo>
                  <a:cubicBezTo>
                    <a:pt x="0" y="1"/>
                    <a:pt x="0" y="1"/>
                    <a:pt x="0" y="1"/>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1" name="Freeform 117">
              <a:extLst>
                <a:ext uri="{FF2B5EF4-FFF2-40B4-BE49-F238E27FC236}">
                  <a16:creationId xmlns:a16="http://schemas.microsoft.com/office/drawing/2014/main" id="{F0424CCF-3958-0EF2-AF13-927D1638F9EC}"/>
                </a:ext>
              </a:extLst>
            </p:cNvPr>
            <p:cNvSpPr>
              <a:spLocks/>
            </p:cNvSpPr>
            <p:nvPr/>
          </p:nvSpPr>
          <p:spPr bwMode="auto">
            <a:xfrm>
              <a:off x="4946650" y="3302000"/>
              <a:ext cx="3175"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1" y="0"/>
                    <a:pt x="0" y="0"/>
                  </a:cubicBezTo>
                  <a:cubicBezTo>
                    <a:pt x="1" y="0"/>
                    <a:pt x="1" y="0"/>
                    <a:pt x="1" y="0"/>
                  </a:cubicBezTo>
                  <a:cubicBezTo>
                    <a:pt x="1" y="0"/>
                    <a:pt x="1" y="0"/>
                    <a:pt x="1"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2" name="Freeform 118">
              <a:extLst>
                <a:ext uri="{FF2B5EF4-FFF2-40B4-BE49-F238E27FC236}">
                  <a16:creationId xmlns:a16="http://schemas.microsoft.com/office/drawing/2014/main" id="{4D9DD269-36D9-131B-5EF7-DF396E51F007}"/>
                </a:ext>
              </a:extLst>
            </p:cNvPr>
            <p:cNvSpPr>
              <a:spLocks/>
            </p:cNvSpPr>
            <p:nvPr/>
          </p:nvSpPr>
          <p:spPr bwMode="auto">
            <a:xfrm>
              <a:off x="4930775" y="3302000"/>
              <a:ext cx="0" cy="4763"/>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0"/>
                    <a:pt x="0" y="0"/>
                  </a:cubicBez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3" name="Oval 119">
              <a:extLst>
                <a:ext uri="{FF2B5EF4-FFF2-40B4-BE49-F238E27FC236}">
                  <a16:creationId xmlns:a16="http://schemas.microsoft.com/office/drawing/2014/main" id="{09D62D74-9962-2CBA-3531-8506146857EB}"/>
                </a:ext>
              </a:extLst>
            </p:cNvPr>
            <p:cNvSpPr>
              <a:spLocks noChangeArrowheads="1"/>
            </p:cNvSpPr>
            <p:nvPr/>
          </p:nvSpPr>
          <p:spPr bwMode="auto">
            <a:xfrm>
              <a:off x="4941888" y="3290888"/>
              <a:ext cx="4762"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4" name="Oval 120">
              <a:extLst>
                <a:ext uri="{FF2B5EF4-FFF2-40B4-BE49-F238E27FC236}">
                  <a16:creationId xmlns:a16="http://schemas.microsoft.com/office/drawing/2014/main" id="{784601EB-0AA6-BE41-E7BF-8B4E7B83E3F3}"/>
                </a:ext>
              </a:extLst>
            </p:cNvPr>
            <p:cNvSpPr>
              <a:spLocks noChangeArrowheads="1"/>
            </p:cNvSpPr>
            <p:nvPr/>
          </p:nvSpPr>
          <p:spPr bwMode="auto">
            <a:xfrm>
              <a:off x="4953000" y="3309938"/>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5" name="Oval 121">
              <a:extLst>
                <a:ext uri="{FF2B5EF4-FFF2-40B4-BE49-F238E27FC236}">
                  <a16:creationId xmlns:a16="http://schemas.microsoft.com/office/drawing/2014/main" id="{70A51A5A-F1BC-B0AE-484A-03F47A73592A}"/>
                </a:ext>
              </a:extLst>
            </p:cNvPr>
            <p:cNvSpPr>
              <a:spLocks noChangeArrowheads="1"/>
            </p:cNvSpPr>
            <p:nvPr/>
          </p:nvSpPr>
          <p:spPr bwMode="auto">
            <a:xfrm>
              <a:off x="4949825" y="3313113"/>
              <a:ext cx="1587" cy="1588"/>
            </a:xfrm>
            <a:prstGeom prst="ellipse">
              <a:avLst/>
            </a:pr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6" name="Freeform 122">
              <a:extLst>
                <a:ext uri="{FF2B5EF4-FFF2-40B4-BE49-F238E27FC236}">
                  <a16:creationId xmlns:a16="http://schemas.microsoft.com/office/drawing/2014/main" id="{86D969C1-B118-B362-7219-6E8DB578126A}"/>
                </a:ext>
              </a:extLst>
            </p:cNvPr>
            <p:cNvSpPr>
              <a:spLocks/>
            </p:cNvSpPr>
            <p:nvPr/>
          </p:nvSpPr>
          <p:spPr bwMode="auto">
            <a:xfrm>
              <a:off x="4930775" y="3302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sp>
          <p:nvSpPr>
            <p:cNvPr id="107" name="Freeform 123">
              <a:extLst>
                <a:ext uri="{FF2B5EF4-FFF2-40B4-BE49-F238E27FC236}">
                  <a16:creationId xmlns:a16="http://schemas.microsoft.com/office/drawing/2014/main" id="{FF23F550-2D91-5FBE-ADDD-F0332C37F6F6}"/>
                </a:ext>
              </a:extLst>
            </p:cNvPr>
            <p:cNvSpPr>
              <a:spLocks/>
            </p:cNvSpPr>
            <p:nvPr/>
          </p:nvSpPr>
          <p:spPr bwMode="auto">
            <a:xfrm>
              <a:off x="4941888" y="32908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2400">
                <a:solidFill>
                  <a:prstClr val="black"/>
                </a:solidFill>
                <a:cs typeface="+mn-ea"/>
                <a:sym typeface="+mn-lt"/>
              </a:endParaRPr>
            </a:p>
          </p:txBody>
        </p:sp>
      </p:grpSp>
      <p:pic>
        <p:nvPicPr>
          <p:cNvPr id="112" name="Picture 3">
            <a:extLst>
              <a:ext uri="{FF2B5EF4-FFF2-40B4-BE49-F238E27FC236}">
                <a16:creationId xmlns:a16="http://schemas.microsoft.com/office/drawing/2014/main" id="{EF031FCF-D212-3FF7-AFCE-87E67AE6F0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9553" y="2136413"/>
            <a:ext cx="5552692" cy="3892554"/>
          </a:xfrm>
          <a:prstGeom prst="rect">
            <a:avLst/>
          </a:prstGeom>
        </p:spPr>
      </p:pic>
      <p:sp>
        <p:nvSpPr>
          <p:cNvPr id="113" name="Rectangle 112">
            <a:extLst>
              <a:ext uri="{FF2B5EF4-FFF2-40B4-BE49-F238E27FC236}">
                <a16:creationId xmlns:a16="http://schemas.microsoft.com/office/drawing/2014/main" id="{7F9F8C4C-EA47-2BEE-84BB-C075FDD462C8}"/>
              </a:ext>
            </a:extLst>
          </p:cNvPr>
          <p:cNvSpPr/>
          <p:nvPr/>
        </p:nvSpPr>
        <p:spPr>
          <a:xfrm>
            <a:off x="1561846" y="2746626"/>
            <a:ext cx="4574905" cy="2585323"/>
          </a:xfrm>
          <a:prstGeom prst="rect">
            <a:avLst/>
          </a:prstGeom>
          <a:noFill/>
        </p:spPr>
        <p:txBody>
          <a:bodyPr wrap="square" lIns="91440" tIns="45720" rIns="91440" bIns="45720">
            <a:spAutoFit/>
          </a:bodyPr>
          <a:lstStyle/>
          <a:p>
            <a:pPr algn="ctr"/>
            <a:r>
              <a:rPr lang="vi-VN"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Một số mở bài, kết bài </a:t>
            </a:r>
          </a:p>
          <a:p>
            <a:pPr algn="ctr"/>
            <a:r>
              <a:rPr lang="vi-VN"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tham khảo</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97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1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6" presetClass="emph" presetSubtype="0" repeatCount="indefinite" autoRev="1" fill="hold" nodeType="withEffect">
                                  <p:stCondLst>
                                    <p:cond delay="500"/>
                                  </p:stCondLst>
                                  <p:childTnLst>
                                    <p:animScale>
                                      <p:cBhvr>
                                        <p:cTn id="14" dur="500" fill="hold"/>
                                        <p:tgtEl>
                                          <p:spTgt spid="12"/>
                                        </p:tgtEl>
                                      </p:cBhvr>
                                      <p:by x="100000" y="70000"/>
                                    </p:animScale>
                                  </p:childTnLst>
                                </p:cTn>
                              </p:par>
                              <p:par>
                                <p:cTn id="15" presetID="0" presetClass="path" presetSubtype="0" decel="16000" fill="hold" nodeType="withEffect">
                                  <p:stCondLst>
                                    <p:cond delay="800"/>
                                  </p:stCondLst>
                                  <p:childTnLst>
                                    <p:animMotion origin="layout" path="M -0.00013 -0.00023 C 0.01158 0.05579 -0.00013 0.00926 0.01927 0.03889 C 0.02356 0.04606 0.0319 0.08704 0.03502 0.09745 C 0.03893 0.10833 0.04323 0.10741 0.047 0.11736 C 0.05247 0.12963 0.0483 0.15833 0.05468 0.17315 C 0.06106 0.18796 0.07187 0.17407 0.08541 0.20555 C 0.10468 0.31829 0.11757 0.31505 0.13593 0.36227 C 0.14153 0.37616 0.1651 0.47153 0.17083 0.48889 " pathEditMode="relative" rAng="0" ptsTypes="AAAAAAAA">
                                      <p:cBhvr>
                                        <p:cTn id="16" dur="2000" spd="-100000" fill="hold"/>
                                        <p:tgtEl>
                                          <p:spTgt spid="12"/>
                                        </p:tgtEl>
                                        <p:attrNameLst>
                                          <p:attrName>ppt_x</p:attrName>
                                          <p:attrName>ppt_y</p:attrName>
                                        </p:attrNameLst>
                                      </p:cBhvr>
                                      <p:rCtr x="8542" y="24444"/>
                                    </p:animMotion>
                                  </p:childTnLst>
                                </p:cTn>
                              </p:par>
                              <p:par>
                                <p:cTn id="17" presetID="10" presetClass="entr" presetSubtype="0" fill="hold" nodeType="withEffect">
                                  <p:stCondLst>
                                    <p:cond delay="4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6" presetClass="emph" presetSubtype="0" repeatCount="indefinite" autoRev="1" fill="hold" nodeType="withEffect">
                                  <p:stCondLst>
                                    <p:cond delay="0"/>
                                  </p:stCondLst>
                                  <p:childTnLst>
                                    <p:animScale>
                                      <p:cBhvr>
                                        <p:cTn id="21" dur="500" fill="hold"/>
                                        <p:tgtEl>
                                          <p:spTgt spid="33"/>
                                        </p:tgtEl>
                                      </p:cBhvr>
                                      <p:by x="100000" y="70000"/>
                                    </p:animScale>
                                  </p:childTnLst>
                                </p:cTn>
                              </p:par>
                              <p:par>
                                <p:cTn id="22" presetID="0" presetClass="path" presetSubtype="0" decel="16000" fill="hold" nodeType="withEffect">
                                  <p:stCondLst>
                                    <p:cond delay="200"/>
                                  </p:stCondLst>
                                  <p:childTnLst>
                                    <p:animMotion origin="layout" path="M 0.02592 0.0206 C 0.02917 0.07685 0.02592 0.0301 0.03125 0.05972 C 0.03243 0.0669 0.03477 0.10787 0.03555 0.11852 C 0.03659 0.12917 0.03789 0.12824 0.03894 0.1382 C 0.04388 0.18982 0.0224 0.18797 0.02722 0.21505 C 0.01472 0.28056 0.05834 0.33611 0.06342 0.38334 C 0.06498 0.39676 0.08425 0.39167 0.08529 0.44352 C 0.08816 0.47871 0.07448 0.52639 0.07774 0.55023 C 0.08112 0.60579 0.08529 0.60741 0.08907 0.64815 C 0.09323 0.69375 0.08789 0.63889 0.09336 0.68727 C 0.09675 0.71528 0.09388 0.69722 0.09701 0.73542 C 0.09857 0.75602 0.10066 0.76597 0.10248 0.77593 " pathEditMode="relative" rAng="0" ptsTypes="AAAAAAAAAAAA">
                                      <p:cBhvr>
                                        <p:cTn id="23" dur="2000" spd="-100000" fill="hold"/>
                                        <p:tgtEl>
                                          <p:spTgt spid="33"/>
                                        </p:tgtEl>
                                        <p:attrNameLst>
                                          <p:attrName>ppt_x</p:attrName>
                                          <p:attrName>ppt_y</p:attrName>
                                        </p:attrNameLst>
                                      </p:cBhvr>
                                      <p:rCtr x="3776" y="37755"/>
                                    </p:animMotion>
                                  </p:childTnLst>
                                </p:cTn>
                              </p:par>
                              <p:par>
                                <p:cTn id="24" presetID="10" presetClass="entr" presetSubtype="0" fill="hold" nodeType="withEffect">
                                  <p:stCondLst>
                                    <p:cond delay="110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6" presetClass="emph" presetSubtype="0" repeatCount="indefinite" autoRev="1" fill="hold" nodeType="withEffect">
                                  <p:stCondLst>
                                    <p:cond delay="900"/>
                                  </p:stCondLst>
                                  <p:childTnLst>
                                    <p:animScale>
                                      <p:cBhvr>
                                        <p:cTn id="28" dur="500" fill="hold"/>
                                        <p:tgtEl>
                                          <p:spTgt spid="59"/>
                                        </p:tgtEl>
                                      </p:cBhvr>
                                      <p:by x="100000" y="70000"/>
                                    </p:animScale>
                                  </p:childTnLst>
                                </p:cTn>
                              </p:par>
                              <p:par>
                                <p:cTn id="29" presetID="0" presetClass="path" presetSubtype="0" fill="hold" nodeType="withEffect">
                                  <p:stCondLst>
                                    <p:cond delay="1100"/>
                                  </p:stCondLst>
                                  <p:childTnLst>
                                    <p:animMotion origin="layout" path="M 0.00964 -0.07755 C 0.01927 -0.03611 0.00964 -0.07083 0.02552 -0.04884 C 0.02917 -0.04352 0.03568 -0.01296 0.03842 -0.00533 C 0.04154 0.00278 0.04519 0.00208 0.04831 0.00926 C 0.06315 0.04745 0.06537 0.05463 0.07969 0.07454 C 0.09323 0.12778 0.10612 0.15555 0.1211 0.19028 C 0.12579 0.20046 0.12891 0.22129 0.1336 0.23379 C 0.14219 0.26018 0.15417 0.29629 0.16394 0.31389 C 0.17383 0.35486 0.1862 0.35602 0.1974 0.38634 C 0.2099 0.42037 0.19401 0.37963 0.21016 0.41528 " pathEditMode="relative" rAng="0" ptsTypes="AAAAAAAAAA">
                                      <p:cBhvr>
                                        <p:cTn id="30" dur="2000" spd="-100000" fill="hold"/>
                                        <p:tgtEl>
                                          <p:spTgt spid="59"/>
                                        </p:tgtEl>
                                        <p:attrNameLst>
                                          <p:attrName>ppt_x</p:attrName>
                                          <p:attrName>ppt_y</p:attrName>
                                        </p:attrNameLst>
                                      </p:cBhvr>
                                      <p:rCtr x="10026" y="24630"/>
                                    </p:animMotion>
                                  </p:childTnLst>
                                </p:cTn>
                              </p:par>
                              <p:par>
                                <p:cTn id="31" presetID="10" presetClass="entr" presetSubtype="0" fill="hold" nodeType="withEffect">
                                  <p:stCondLst>
                                    <p:cond delay="1100"/>
                                  </p:stCondLst>
                                  <p:childTnLst>
                                    <p:set>
                                      <p:cBhvr>
                                        <p:cTn id="32" dur="1" fill="hold">
                                          <p:stCondLst>
                                            <p:cond delay="0"/>
                                          </p:stCondLst>
                                        </p:cTn>
                                        <p:tgtEl>
                                          <p:spTgt spid="88"/>
                                        </p:tgtEl>
                                        <p:attrNameLst>
                                          <p:attrName>style.visibility</p:attrName>
                                        </p:attrNameLst>
                                      </p:cBhvr>
                                      <p:to>
                                        <p:strVal val="visible"/>
                                      </p:to>
                                    </p:set>
                                    <p:animEffect transition="in" filter="fade">
                                      <p:cBhvr>
                                        <p:cTn id="33" dur="500"/>
                                        <p:tgtEl>
                                          <p:spTgt spid="88"/>
                                        </p:tgtEl>
                                      </p:cBhvr>
                                    </p:animEffect>
                                  </p:childTnLst>
                                </p:cTn>
                              </p:par>
                              <p:par>
                                <p:cTn id="34" presetID="6" presetClass="emph" presetSubtype="0" repeatCount="indefinite" autoRev="1" fill="hold" nodeType="withEffect">
                                  <p:stCondLst>
                                    <p:cond delay="500"/>
                                  </p:stCondLst>
                                  <p:childTnLst>
                                    <p:animScale>
                                      <p:cBhvr>
                                        <p:cTn id="35" dur="500" fill="hold"/>
                                        <p:tgtEl>
                                          <p:spTgt spid="88"/>
                                        </p:tgtEl>
                                      </p:cBhvr>
                                      <p:by x="100000" y="70000"/>
                                    </p:animScale>
                                  </p:childTnLst>
                                </p:cTn>
                              </p:par>
                              <p:par>
                                <p:cTn id="36" presetID="0" presetClass="path" presetSubtype="0" decel="16000" fill="hold" nodeType="withEffect">
                                  <p:stCondLst>
                                    <p:cond delay="800"/>
                                  </p:stCondLst>
                                  <p:childTnLst>
                                    <p:animMotion origin="layout" path="M 0.02552 -0.41204 C 0.03724 -0.35602 0.02552 -0.40255 0.04492 -0.37292 C 0.04922 -0.36574 0.05755 -0.32477 0.06068 -0.31435 C 0.06458 -0.30347 0.06888 -0.3044 0.07266 -0.29444 C 0.07813 -0.28218 0.07396 -0.25347 0.08034 -0.23866 C 0.08672 -0.22384 0.09753 -0.23773 0.11107 -0.20625 C 0.13034 -0.09352 0.14323 -0.09676 0.16159 -0.04954 C 0.16719 -0.03565 0.19076 0.05972 0.19648 0.07708 " pathEditMode="relative" rAng="0" ptsTypes="AAAAAAAA">
                                      <p:cBhvr>
                                        <p:cTn id="37" dur="2000" spd="-100000" fill="hold"/>
                                        <p:tgtEl>
                                          <p:spTgt spid="88"/>
                                        </p:tgtEl>
                                        <p:attrNameLst>
                                          <p:attrName>ppt_x</p:attrName>
                                          <p:attrName>ppt_y</p:attrName>
                                        </p:attrNameLst>
                                      </p:cBhvr>
                                      <p:rCtr x="8542" y="24444"/>
                                    </p:animMotion>
                                  </p:childTnLst>
                                </p:cTn>
                              </p:par>
                              <p:par>
                                <p:cTn id="38" presetID="55" presetClass="entr" presetSubtype="0" fill="hold" nodeType="withEffect">
                                  <p:stCondLst>
                                    <p:cond delay="0"/>
                                  </p:stCondLst>
                                  <p:childTnLst>
                                    <p:set>
                                      <p:cBhvr>
                                        <p:cTn id="39" dur="1" fill="hold">
                                          <p:stCondLst>
                                            <p:cond delay="0"/>
                                          </p:stCondLst>
                                        </p:cTn>
                                        <p:tgtEl>
                                          <p:spTgt spid="112"/>
                                        </p:tgtEl>
                                        <p:attrNameLst>
                                          <p:attrName>style.visibility</p:attrName>
                                        </p:attrNameLst>
                                      </p:cBhvr>
                                      <p:to>
                                        <p:strVal val="visible"/>
                                      </p:to>
                                    </p:set>
                                    <p:anim calcmode="lin" valueType="num">
                                      <p:cBhvr>
                                        <p:cTn id="40" dur="1000" fill="hold"/>
                                        <p:tgtEl>
                                          <p:spTgt spid="112"/>
                                        </p:tgtEl>
                                        <p:attrNameLst>
                                          <p:attrName>ppt_w</p:attrName>
                                        </p:attrNameLst>
                                      </p:cBhvr>
                                      <p:tavLst>
                                        <p:tav tm="0">
                                          <p:val>
                                            <p:strVal val="#ppt_w*0.70"/>
                                          </p:val>
                                        </p:tav>
                                        <p:tav tm="100000">
                                          <p:val>
                                            <p:strVal val="#ppt_w"/>
                                          </p:val>
                                        </p:tav>
                                      </p:tavLst>
                                    </p:anim>
                                    <p:anim calcmode="lin" valueType="num">
                                      <p:cBhvr>
                                        <p:cTn id="41" dur="1000" fill="hold"/>
                                        <p:tgtEl>
                                          <p:spTgt spid="112"/>
                                        </p:tgtEl>
                                        <p:attrNameLst>
                                          <p:attrName>ppt_h</p:attrName>
                                        </p:attrNameLst>
                                      </p:cBhvr>
                                      <p:tavLst>
                                        <p:tav tm="0">
                                          <p:val>
                                            <p:strVal val="#ppt_h"/>
                                          </p:val>
                                        </p:tav>
                                        <p:tav tm="100000">
                                          <p:val>
                                            <p:strVal val="#ppt_h"/>
                                          </p:val>
                                        </p:tav>
                                      </p:tavLst>
                                    </p:anim>
                                    <p:animEffect transition="in" filter="fade">
                                      <p:cBhvr>
                                        <p:cTn id="42" dur="1000"/>
                                        <p:tgtEl>
                                          <p:spTgt spid="112"/>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anim calcmode="lin" valueType="num">
                                      <p:cBhvr>
                                        <p:cTn id="45" dur="1000" fill="hold"/>
                                        <p:tgtEl>
                                          <p:spTgt spid="113"/>
                                        </p:tgtEl>
                                        <p:attrNameLst>
                                          <p:attrName>ppt_w</p:attrName>
                                        </p:attrNameLst>
                                      </p:cBhvr>
                                      <p:tavLst>
                                        <p:tav tm="0">
                                          <p:val>
                                            <p:strVal val="#ppt_w*0.70"/>
                                          </p:val>
                                        </p:tav>
                                        <p:tav tm="100000">
                                          <p:val>
                                            <p:strVal val="#ppt_w"/>
                                          </p:val>
                                        </p:tav>
                                      </p:tavLst>
                                    </p:anim>
                                    <p:anim calcmode="lin" valueType="num">
                                      <p:cBhvr>
                                        <p:cTn id="46" dur="1000" fill="hold"/>
                                        <p:tgtEl>
                                          <p:spTgt spid="113"/>
                                        </p:tgtEl>
                                        <p:attrNameLst>
                                          <p:attrName>ppt_h</p:attrName>
                                        </p:attrNameLst>
                                      </p:cBhvr>
                                      <p:tavLst>
                                        <p:tav tm="0">
                                          <p:val>
                                            <p:strVal val="#ppt_h"/>
                                          </p:val>
                                        </p:tav>
                                        <p:tav tm="100000">
                                          <p:val>
                                            <p:strVal val="#ppt_h"/>
                                          </p:val>
                                        </p:tav>
                                      </p:tavLst>
                                    </p:anim>
                                    <p:animEffect transition="in" filter="fade">
                                      <p:cBhvr>
                                        <p:cTn id="47"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172"/>
          <a:stretch>
            <a:fillRect/>
          </a:stretch>
        </p:blipFill>
        <p:spPr>
          <a:xfrm>
            <a:off x="-1" y="1"/>
            <a:ext cx="9828507" cy="68496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956" t="151" b="56292"/>
          <a:stretch>
            <a:fillRect/>
          </a:stretch>
        </p:blipFill>
        <p:spPr>
          <a:xfrm>
            <a:off x="77966" y="187435"/>
            <a:ext cx="8883726" cy="673729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55586" y="737007"/>
            <a:ext cx="493216" cy="49321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16676" y="2905064"/>
            <a:ext cx="523937" cy="52393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2825">
            <a:off x="8541114" y="6309012"/>
            <a:ext cx="1115801" cy="36517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2165">
            <a:off x="11462248" y="198126"/>
            <a:ext cx="631840" cy="610013"/>
          </a:xfrm>
          <a:prstGeom prst="rect">
            <a:avLst/>
          </a:prstGeom>
        </p:spPr>
      </p:pic>
      <p:pic>
        <p:nvPicPr>
          <p:cNvPr id="15" name="Picture 7">
            <a:extLst>
              <a:ext uri="{FF2B5EF4-FFF2-40B4-BE49-F238E27FC236}">
                <a16:creationId xmlns:a16="http://schemas.microsoft.com/office/drawing/2014/main" id="{6C699E4C-DD8D-A832-871F-BC80C1B6CA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666679" y="187435"/>
            <a:ext cx="3930267" cy="869604"/>
          </a:xfrm>
          <a:prstGeom prst="rect">
            <a:avLst/>
          </a:prstGeom>
        </p:spPr>
      </p:pic>
      <p:sp>
        <p:nvSpPr>
          <p:cNvPr id="16" name="TextBox 15">
            <a:extLst>
              <a:ext uri="{FF2B5EF4-FFF2-40B4-BE49-F238E27FC236}">
                <a16:creationId xmlns:a16="http://schemas.microsoft.com/office/drawing/2014/main" id="{5E2A8279-5719-657F-0302-C30155B4CE17}"/>
              </a:ext>
            </a:extLst>
          </p:cNvPr>
          <p:cNvSpPr txBox="1"/>
          <p:nvPr/>
        </p:nvSpPr>
        <p:spPr>
          <a:xfrm>
            <a:off x="3461385" y="214174"/>
            <a:ext cx="2501153" cy="769441"/>
          </a:xfrm>
          <a:prstGeom prst="rect">
            <a:avLst/>
          </a:prstGeom>
          <a:noFill/>
        </p:spPr>
        <p:txBody>
          <a:bodyPr wrap="square" rtlCol="0">
            <a:spAutoFit/>
          </a:bodyPr>
          <a:lstStyle/>
          <a:p>
            <a:r>
              <a:rPr lang="vi-VN" sz="4400" dirty="0">
                <a:effectLst>
                  <a:glow rad="139700">
                    <a:schemeClr val="accent3">
                      <a:satMod val="175000"/>
                      <a:alpha val="40000"/>
                    </a:schemeClr>
                  </a:glow>
                </a:effectLst>
                <a:latin typeface="Bahnschrift SemiBold SemiConden" panose="020B0502040204020203" pitchFamily="34" charset="0"/>
              </a:rPr>
              <a:t>Tả con vịt</a:t>
            </a:r>
            <a:endParaRPr lang="en-US" sz="4400" dirty="0">
              <a:effectLst>
                <a:glow rad="139700">
                  <a:schemeClr val="accent3">
                    <a:satMod val="175000"/>
                    <a:alpha val="40000"/>
                  </a:schemeClr>
                </a:glow>
              </a:effectLst>
              <a:latin typeface="Bahnschrift SemiBold SemiConden" panose="020B0502040204020203" pitchFamily="34" charset="0"/>
            </a:endParaRPr>
          </a:p>
        </p:txBody>
      </p:sp>
      <p:sp>
        <p:nvSpPr>
          <p:cNvPr id="17" name="TextBox 16">
            <a:extLst>
              <a:ext uri="{FF2B5EF4-FFF2-40B4-BE49-F238E27FC236}">
                <a16:creationId xmlns:a16="http://schemas.microsoft.com/office/drawing/2014/main" id="{1BAB10B1-7123-3A7E-C4C5-46600B248963}"/>
              </a:ext>
            </a:extLst>
          </p:cNvPr>
          <p:cNvSpPr txBox="1"/>
          <p:nvPr/>
        </p:nvSpPr>
        <p:spPr>
          <a:xfrm>
            <a:off x="287384" y="1107120"/>
            <a:ext cx="8368010" cy="5262979"/>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Mở bài: </a:t>
            </a:r>
          </a:p>
          <a:p>
            <a:pPr algn="just"/>
            <a:r>
              <a:rPr lang="en-US" sz="2800" b="0" i="0" dirty="0">
                <a:solidFill>
                  <a:srgbClr val="000000"/>
                </a:solidFill>
                <a:effectLst/>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Nhà em có nuôi rất nhiều động vật nhưng em yêu thích nhất là những chú vịt mà mẹ em nuôi phía sau ngôi nhà. Những chú vịt ngộ nghĩnh ấy đã được nuôi hơn một tháng. Giờ chúng cũng đã lớn, ngày ngày, em được mẹ giao cho công việc là chăm sóc đàn vịt, cho chúng ăn và mở cửa chuồng cho đàn vịt đi tắm, bơi lội trong ao.</a:t>
            </a:r>
          </a:p>
          <a:p>
            <a:pPr algn="just"/>
            <a:r>
              <a:rPr lang="vi-VN" sz="2800" b="1" dirty="0">
                <a:solidFill>
                  <a:srgbClr val="000000"/>
                </a:solidFill>
                <a:latin typeface="Times New Roman" panose="02020603050405020304" pitchFamily="18" charset="0"/>
                <a:cs typeface="Times New Roman" panose="02020603050405020304" pitchFamily="18" charset="0"/>
              </a:rPr>
              <a:t>Kết bài: </a:t>
            </a:r>
          </a:p>
          <a:p>
            <a:pPr algn="just"/>
            <a:r>
              <a:rPr lang="en-US" sz="2800" b="0" i="0" dirty="0">
                <a:solidFill>
                  <a:srgbClr val="3A3A3A"/>
                </a:solidFill>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Ngắm nhìn đàn vịt bơi lội làm em cảm thấy vô cùng thú vị. Những chú vịt này đến với gia đình em không chỉ mang lại cho chúng em tiếng cười mà còn giúp gia đình em tăng thu nhập. Em rất yêu quý đàn vịt này.</a:t>
            </a:r>
            <a:endParaRPr lang="en-US" sz="2800" dirty="0">
              <a:latin typeface="Times New Roman" panose="02020603050405020304" pitchFamily="18" charset="0"/>
              <a:cs typeface="Times New Roman" panose="02020603050405020304" pitchFamily="18" charset="0"/>
            </a:endParaRPr>
          </a:p>
        </p:txBody>
      </p:sp>
      <p:pic>
        <p:nvPicPr>
          <p:cNvPr id="12" name="Picture 27">
            <a:extLst>
              <a:ext uri="{FF2B5EF4-FFF2-40B4-BE49-F238E27FC236}">
                <a16:creationId xmlns:a16="http://schemas.microsoft.com/office/drawing/2014/main" id="{219B565E-6651-E487-119A-50A92E8B84C7}"/>
              </a:ext>
            </a:extLst>
          </p:cNvPr>
          <p:cNvPicPr>
            <a:picLocks noChangeAspect="1"/>
          </p:cNvPicPr>
          <p:nvPr/>
        </p:nvPicPr>
        <p:blipFill>
          <a:blip r:embed="rId16"/>
          <a:srcRect/>
          <a:stretch>
            <a:fillRect/>
          </a:stretch>
        </p:blipFill>
        <p:spPr>
          <a:xfrm rot="21423916">
            <a:off x="9169439" y="3941865"/>
            <a:ext cx="3372711" cy="2247069"/>
          </a:xfrm>
          <a:prstGeom prst="ellipse">
            <a:avLst/>
          </a:prstGeom>
          <a:ln>
            <a:noFill/>
          </a:ln>
          <a:effectLst>
            <a:softEdge rad="112500"/>
          </a:effectLst>
        </p:spPr>
      </p:pic>
      <p:pic>
        <p:nvPicPr>
          <p:cNvPr id="13" name="Picture 28">
            <a:extLst>
              <a:ext uri="{FF2B5EF4-FFF2-40B4-BE49-F238E27FC236}">
                <a16:creationId xmlns:a16="http://schemas.microsoft.com/office/drawing/2014/main" id="{05AAE51D-4219-1683-F671-28380ACBFDA9}"/>
              </a:ext>
            </a:extLst>
          </p:cNvPr>
          <p:cNvPicPr>
            <a:picLocks noChangeAspect="1"/>
          </p:cNvPicPr>
          <p:nvPr/>
        </p:nvPicPr>
        <p:blipFill>
          <a:blip r:embed="rId17"/>
          <a:srcRect/>
          <a:stretch>
            <a:fillRect/>
          </a:stretch>
        </p:blipFill>
        <p:spPr>
          <a:xfrm>
            <a:off x="8807828" y="1414739"/>
            <a:ext cx="3388731" cy="225774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686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172"/>
          <a:stretch>
            <a:fillRect/>
          </a:stretch>
        </p:blipFill>
        <p:spPr>
          <a:xfrm>
            <a:off x="-1" y="1"/>
            <a:ext cx="9828507" cy="68496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956" t="151" b="56292"/>
          <a:stretch>
            <a:fillRect/>
          </a:stretch>
        </p:blipFill>
        <p:spPr>
          <a:xfrm>
            <a:off x="77966" y="187435"/>
            <a:ext cx="8883726" cy="673729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16676" y="2905064"/>
            <a:ext cx="523937" cy="52393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825">
            <a:off x="8556228" y="6476284"/>
            <a:ext cx="1115801" cy="365171"/>
          </a:xfrm>
          <a:prstGeom prst="rect">
            <a:avLst/>
          </a:prstGeom>
        </p:spPr>
      </p:pic>
      <p:pic>
        <p:nvPicPr>
          <p:cNvPr id="15" name="Picture 7">
            <a:extLst>
              <a:ext uri="{FF2B5EF4-FFF2-40B4-BE49-F238E27FC236}">
                <a16:creationId xmlns:a16="http://schemas.microsoft.com/office/drawing/2014/main" id="{6C699E4C-DD8D-A832-871F-BC80C1B6CA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666679" y="187435"/>
            <a:ext cx="3930267" cy="869604"/>
          </a:xfrm>
          <a:prstGeom prst="rect">
            <a:avLst/>
          </a:prstGeom>
        </p:spPr>
      </p:pic>
      <p:sp>
        <p:nvSpPr>
          <p:cNvPr id="16" name="TextBox 15">
            <a:extLst>
              <a:ext uri="{FF2B5EF4-FFF2-40B4-BE49-F238E27FC236}">
                <a16:creationId xmlns:a16="http://schemas.microsoft.com/office/drawing/2014/main" id="{5E2A8279-5719-657F-0302-C30155B4CE17}"/>
              </a:ext>
            </a:extLst>
          </p:cNvPr>
          <p:cNvSpPr txBox="1"/>
          <p:nvPr/>
        </p:nvSpPr>
        <p:spPr>
          <a:xfrm>
            <a:off x="3366489" y="225388"/>
            <a:ext cx="2787014" cy="769441"/>
          </a:xfrm>
          <a:prstGeom prst="rect">
            <a:avLst/>
          </a:prstGeom>
          <a:noFill/>
        </p:spPr>
        <p:txBody>
          <a:bodyPr wrap="square" rtlCol="0">
            <a:spAutoFit/>
          </a:bodyPr>
          <a:lstStyle/>
          <a:p>
            <a:r>
              <a:rPr lang="vi-VN" sz="4400" dirty="0">
                <a:effectLst>
                  <a:glow rad="101600">
                    <a:schemeClr val="accent2">
                      <a:satMod val="175000"/>
                      <a:alpha val="40000"/>
                    </a:schemeClr>
                  </a:glow>
                </a:effectLst>
                <a:latin typeface="Bahnschrift SemiBold SemiConden" panose="020B0502040204020203" pitchFamily="34" charset="0"/>
              </a:rPr>
              <a:t>Tả con vẹt</a:t>
            </a:r>
            <a:endParaRPr lang="en-US" sz="4400" dirty="0">
              <a:effectLst>
                <a:glow rad="101600">
                  <a:schemeClr val="accent2">
                    <a:satMod val="175000"/>
                    <a:alpha val="40000"/>
                  </a:schemeClr>
                </a:glow>
              </a:effectLst>
              <a:latin typeface="Bahnschrift SemiBold SemiConden" panose="020B0502040204020203" pitchFamily="34" charset="0"/>
            </a:endParaRPr>
          </a:p>
        </p:txBody>
      </p:sp>
      <p:sp>
        <p:nvSpPr>
          <p:cNvPr id="17" name="TextBox 16">
            <a:extLst>
              <a:ext uri="{FF2B5EF4-FFF2-40B4-BE49-F238E27FC236}">
                <a16:creationId xmlns:a16="http://schemas.microsoft.com/office/drawing/2014/main" id="{1BAB10B1-7123-3A7E-C4C5-46600B248963}"/>
              </a:ext>
            </a:extLst>
          </p:cNvPr>
          <p:cNvSpPr txBox="1"/>
          <p:nvPr/>
        </p:nvSpPr>
        <p:spPr>
          <a:xfrm>
            <a:off x="585340" y="1199525"/>
            <a:ext cx="7983127" cy="5262979"/>
          </a:xfrm>
          <a:prstGeom prst="rect">
            <a:avLst/>
          </a:prstGeom>
          <a:noFill/>
        </p:spPr>
        <p:txBody>
          <a:bodyPr wrap="square" rtlCol="0">
            <a:spAutoFit/>
          </a:bodyPr>
          <a:lstStyle/>
          <a:p>
            <a:r>
              <a:rPr lang="vi-VN" sz="2800" b="1" u="sng" dirty="0">
                <a:latin typeface="Times New Roman" panose="02020603050405020304" pitchFamily="18" charset="0"/>
                <a:cs typeface="Times New Roman" panose="02020603050405020304" pitchFamily="18" charset="0"/>
              </a:rPr>
              <a:t>Mở bài: </a:t>
            </a:r>
          </a:p>
          <a:p>
            <a:pPr algn="just"/>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Em rất yêu thích các loài động vật, đặc biệt là các loài chim bởi chúng có một bộ lông rực rỡ sắc màu cùng những đặc điểm riêng biệt của từng loài. Hè năm ngoái, em được bố mẹ cho về quê ngoại chơi. Ở nhà ông bà, em rất thích chú vẹt mà ông ngoại nuôi.</a:t>
            </a:r>
          </a:p>
          <a:p>
            <a:pPr algn="just"/>
            <a:r>
              <a:rPr lang="vi-VN" sz="2800" b="1" u="sng" dirty="0">
                <a:solidFill>
                  <a:srgbClr val="000000"/>
                </a:solidFill>
                <a:latin typeface="Times New Roman" panose="02020603050405020304" pitchFamily="18" charset="0"/>
                <a:cs typeface="Times New Roman" panose="02020603050405020304" pitchFamily="18" charset="0"/>
              </a:rPr>
              <a:t>Kết bài: </a:t>
            </a:r>
          </a:p>
          <a:p>
            <a:pPr algn="just"/>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Kì nghỉ hè rất nhanh đã kết thúc. Em chào tạm biệt ông bà cùng bố mẹ quay trở về thành phố nhưng em vẫn còn nhớ rõ hình ảnh của chú vẹt ấy. Em rất yêu quý nó. Em mong mùa hè năm sau lại đến thật nhanh để em lại được về quê cùng chơi với nó.</a:t>
            </a:r>
            <a:endParaRPr lang="vi-VN" sz="2800" b="1" u="sng"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Chia sẻ 107+ hình ảnh con vẹt mới nhất - thtantai2.edu.vn">
            <a:extLst>
              <a:ext uri="{FF2B5EF4-FFF2-40B4-BE49-F238E27FC236}">
                <a16:creationId xmlns:a16="http://schemas.microsoft.com/office/drawing/2014/main" id="{5DBF1F4F-208E-F817-B0CC-3690DCCB67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82966">
            <a:off x="8872700" y="577655"/>
            <a:ext cx="3058667" cy="25652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96668">
            <a:off x="11151288" y="720042"/>
            <a:ext cx="1393016" cy="430569"/>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728634" y="4500093"/>
            <a:ext cx="493216" cy="493216"/>
          </a:xfrm>
          <a:prstGeom prst="rect">
            <a:avLst/>
          </a:prstGeom>
        </p:spPr>
      </p:pic>
      <p:pic>
        <p:nvPicPr>
          <p:cNvPr id="2056" name="Picture 8" descr="Tổng hợp hơn 109 hình ảnh con vẹt đẹp mới nhất - thtantai2.edu.vn">
            <a:extLst>
              <a:ext uri="{FF2B5EF4-FFF2-40B4-BE49-F238E27FC236}">
                <a16:creationId xmlns:a16="http://schemas.microsoft.com/office/drawing/2014/main" id="{AEDAE8DB-3B1B-F40E-4816-02FD10DF5CE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999263">
            <a:off x="8837758" y="3677482"/>
            <a:ext cx="3437853" cy="2293693"/>
          </a:xfrm>
          <a:prstGeom prst="round2DiagRect">
            <a:avLst>
              <a:gd name="adj1" fmla="val 16667"/>
              <a:gd name="adj2" fmla="val 21851"/>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5D28840-30B4-24AB-2A3A-195AE552A04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365091">
            <a:off x="11300892" y="3255715"/>
            <a:ext cx="1137386" cy="444615"/>
          </a:xfrm>
          <a:prstGeom prst="rect">
            <a:avLst/>
          </a:prstGeom>
        </p:spPr>
      </p:pic>
    </p:spTree>
    <p:extLst>
      <p:ext uri="{BB962C8B-B14F-4D97-AF65-F5344CB8AC3E}">
        <p14:creationId xmlns:p14="http://schemas.microsoft.com/office/powerpoint/2010/main" val="1703572022"/>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C1FAD03-CB64-CA2B-ABCB-BCBEE8CE192D}"/>
              </a:ext>
            </a:extLst>
          </p:cNvPr>
          <p:cNvPicPr>
            <a:picLocks noChangeAspect="1"/>
          </p:cNvPicPr>
          <p:nvPr/>
        </p:nvPicPr>
        <p:blipFill>
          <a:blip r:embed="rId2">
            <a:alphaModFix amt="7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35172"/>
          <a:stretch>
            <a:fillRect/>
          </a:stretch>
        </p:blipFill>
        <p:spPr>
          <a:xfrm>
            <a:off x="-1" y="1"/>
            <a:ext cx="9828507" cy="684968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956" t="151" b="56292"/>
          <a:stretch>
            <a:fillRect/>
          </a:stretch>
        </p:blipFill>
        <p:spPr>
          <a:xfrm>
            <a:off x="121643" y="60352"/>
            <a:ext cx="8883726" cy="673729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16676" y="2905064"/>
            <a:ext cx="523937" cy="52393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825">
            <a:off x="8556228" y="6476284"/>
            <a:ext cx="1115801" cy="365171"/>
          </a:xfrm>
          <a:prstGeom prst="rect">
            <a:avLst/>
          </a:prstGeom>
        </p:spPr>
      </p:pic>
      <p:pic>
        <p:nvPicPr>
          <p:cNvPr id="15" name="Picture 7">
            <a:extLst>
              <a:ext uri="{FF2B5EF4-FFF2-40B4-BE49-F238E27FC236}">
                <a16:creationId xmlns:a16="http://schemas.microsoft.com/office/drawing/2014/main" id="{6C699E4C-DD8D-A832-871F-BC80C1B6CA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18425" y="117976"/>
            <a:ext cx="3764099" cy="832838"/>
          </a:xfrm>
          <a:prstGeom prst="rect">
            <a:avLst/>
          </a:prstGeom>
        </p:spPr>
      </p:pic>
      <p:sp>
        <p:nvSpPr>
          <p:cNvPr id="16" name="TextBox 15">
            <a:extLst>
              <a:ext uri="{FF2B5EF4-FFF2-40B4-BE49-F238E27FC236}">
                <a16:creationId xmlns:a16="http://schemas.microsoft.com/office/drawing/2014/main" id="{5E2A8279-5719-657F-0302-C30155B4CE17}"/>
              </a:ext>
            </a:extLst>
          </p:cNvPr>
          <p:cNvSpPr txBox="1"/>
          <p:nvPr/>
        </p:nvSpPr>
        <p:spPr>
          <a:xfrm>
            <a:off x="3641439" y="117976"/>
            <a:ext cx="2787014" cy="769441"/>
          </a:xfrm>
          <a:prstGeom prst="rect">
            <a:avLst/>
          </a:prstGeom>
          <a:noFill/>
        </p:spPr>
        <p:txBody>
          <a:bodyPr wrap="square" rtlCol="0">
            <a:spAutoFit/>
          </a:bodyPr>
          <a:lstStyle/>
          <a:p>
            <a:r>
              <a:rPr lang="vi-VN" sz="4400" dirty="0">
                <a:effectLst>
                  <a:glow rad="101600">
                    <a:schemeClr val="accent1">
                      <a:satMod val="175000"/>
                      <a:alpha val="40000"/>
                    </a:schemeClr>
                  </a:glow>
                </a:effectLst>
                <a:latin typeface="Bahnschrift SemiBold SemiConden" panose="020B0502040204020203" pitchFamily="34" charset="0"/>
              </a:rPr>
              <a:t>Tả con khỉ</a:t>
            </a:r>
            <a:endParaRPr lang="en-US" sz="4400" dirty="0">
              <a:effectLst>
                <a:glow rad="101600">
                  <a:schemeClr val="accent1">
                    <a:satMod val="175000"/>
                    <a:alpha val="40000"/>
                  </a:schemeClr>
                </a:glow>
              </a:effectLst>
              <a:latin typeface="Bahnschrift SemiBold SemiConden" panose="020B0502040204020203" pitchFamily="34" charset="0"/>
            </a:endParaRPr>
          </a:p>
        </p:txBody>
      </p:sp>
      <p:sp>
        <p:nvSpPr>
          <p:cNvPr id="17" name="TextBox 16">
            <a:extLst>
              <a:ext uri="{FF2B5EF4-FFF2-40B4-BE49-F238E27FC236}">
                <a16:creationId xmlns:a16="http://schemas.microsoft.com/office/drawing/2014/main" id="{1BAB10B1-7123-3A7E-C4C5-46600B248963}"/>
              </a:ext>
            </a:extLst>
          </p:cNvPr>
          <p:cNvSpPr txBox="1"/>
          <p:nvPr/>
        </p:nvSpPr>
        <p:spPr>
          <a:xfrm>
            <a:off x="202020" y="829793"/>
            <a:ext cx="8325140" cy="5493812"/>
          </a:xfrm>
          <a:prstGeom prst="rect">
            <a:avLst/>
          </a:prstGeom>
          <a:noFill/>
        </p:spPr>
        <p:txBody>
          <a:bodyPr wrap="square" rtlCol="0">
            <a:spAutoFit/>
          </a:bodyPr>
          <a:lstStyle/>
          <a:p>
            <a:r>
              <a:rPr lang="vi-VN" sz="2700" b="1" u="sng" dirty="0">
                <a:latin typeface="Times New Roman" panose="02020603050405020304" pitchFamily="18" charset="0"/>
                <a:cs typeface="Times New Roman" panose="02020603050405020304" pitchFamily="18" charset="0"/>
              </a:rPr>
              <a:t>Mở bài: </a:t>
            </a:r>
          </a:p>
          <a:p>
            <a:r>
              <a:rPr lang="vi-VN" sz="2700" b="0" i="0" dirty="0">
                <a:effectLst/>
                <a:latin typeface="Times New Roman" panose="02020603050405020304" pitchFamily="18" charset="0"/>
                <a:cs typeface="Times New Roman" panose="02020603050405020304" pitchFamily="18" charset="0"/>
              </a:rPr>
              <a:t>	Ôi, đáng yêu làm sao! Một chú khỉ con đang làm trò, khiến mọi người cười thích thú! Hôm nay là chủ nhật, mẹ đưa anh em tôi đến vườn bách thú, để tận mắt được xem những con vật vốn ở tận rừng xanh, mà em mới chỉ được thấy qua ti-vi. Đi thăm rất nhiều chuồng thú, nhưng với em, những chú khỉ nhà biểu diễn xiếc tài ba là đáng yêu nhất.</a:t>
            </a:r>
            <a:endParaRPr lang="vi-VN" sz="2700" dirty="0">
              <a:latin typeface="Times New Roman" panose="02020603050405020304" pitchFamily="18" charset="0"/>
              <a:cs typeface="Times New Roman" panose="02020603050405020304" pitchFamily="18" charset="0"/>
            </a:endParaRPr>
          </a:p>
          <a:p>
            <a:pPr algn="just"/>
            <a:r>
              <a:rPr lang="vi-VN" sz="2700" b="1" u="sng" dirty="0">
                <a:solidFill>
                  <a:srgbClr val="000000"/>
                </a:solidFill>
                <a:latin typeface="Times New Roman" panose="02020603050405020304" pitchFamily="18" charset="0"/>
                <a:cs typeface="Times New Roman" panose="02020603050405020304" pitchFamily="18" charset="0"/>
              </a:rPr>
              <a:t>Kết bài: </a:t>
            </a:r>
          </a:p>
          <a:p>
            <a:pPr algn="just"/>
            <a:r>
              <a:rPr lang="vi-VN" sz="2700" b="0" i="0" dirty="0">
                <a:effectLst/>
                <a:latin typeface="Times New Roman" panose="02020603050405020304" pitchFamily="18" charset="0"/>
                <a:cs typeface="Times New Roman" panose="02020603050405020304" pitchFamily="18" charset="0"/>
              </a:rPr>
              <a:t>	Tạm biệt những chú khỉ đáng yêu, em mong sao những chú khỉ này sẽ được chăm sóc tốt hơn, để lần sau trở lại thăm vườn thú, em sẽ được gặp lại những chú khỉ tinh nghịch, thông minh, nhưng khoẻ mạnh và xinh xắn hơn.</a:t>
            </a:r>
            <a:endParaRPr lang="vi-VN" sz="2700" dirty="0">
              <a:solidFill>
                <a:srgbClr val="000000"/>
              </a:solidFill>
              <a:latin typeface="Times New Roman" panose="02020603050405020304" pitchFamily="18" charset="0"/>
              <a:cs typeface="Times New Roman" panose="02020603050405020304" pitchFamily="18" charset="0"/>
            </a:endParaRPr>
          </a:p>
        </p:txBody>
      </p:sp>
      <p:pic>
        <p:nvPicPr>
          <p:cNvPr id="1026" name="Picture 2" descr="Giới Thiệu - Rạp Xiếc Trung Ương">
            <a:extLst>
              <a:ext uri="{FF2B5EF4-FFF2-40B4-BE49-F238E27FC236}">
                <a16:creationId xmlns:a16="http://schemas.microsoft.com/office/drawing/2014/main" id="{04666CB5-58F8-36A9-1CDD-C74027AD32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77835" y="2133666"/>
            <a:ext cx="3574112" cy="2466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62165">
            <a:off x="11876079" y="1775762"/>
            <a:ext cx="631840" cy="610013"/>
          </a:xfrm>
          <a:prstGeom prst="rect">
            <a:avLst/>
          </a:prstGeom>
        </p:spPr>
      </p:pic>
      <p:pic>
        <p:nvPicPr>
          <p:cNvPr id="5" name="Picture 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376070">
            <a:off x="9621425" y="1742229"/>
            <a:ext cx="1561691" cy="482705"/>
          </a:xfrm>
          <a:prstGeom prst="rect">
            <a:avLst/>
          </a:prstGeom>
        </p:spPr>
      </p:pic>
      <p:pic>
        <p:nvPicPr>
          <p:cNvPr id="7" name="Picture 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653601" y="3890909"/>
            <a:ext cx="833512" cy="1044263"/>
          </a:xfrm>
          <a:prstGeom prst="rect">
            <a:avLst/>
          </a:prstGeom>
        </p:spPr>
      </p:pic>
      <p:pic>
        <p:nvPicPr>
          <p:cNvPr id="8" name="Picture 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381807" y="3360695"/>
            <a:ext cx="493216" cy="493216"/>
          </a:xfrm>
          <a:prstGeom prst="rect">
            <a:avLst/>
          </a:prstGeom>
        </p:spPr>
      </p:pic>
    </p:spTree>
    <p:extLst>
      <p:ext uri="{BB962C8B-B14F-4D97-AF65-F5344CB8AC3E}">
        <p14:creationId xmlns:p14="http://schemas.microsoft.com/office/powerpoint/2010/main" val="1980818444"/>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1988" y="552674"/>
            <a:ext cx="10126657" cy="8278543"/>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9756754" y="632359"/>
            <a:ext cx="891625" cy="85433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1956736" y="932925"/>
            <a:ext cx="862596" cy="826524"/>
          </a:xfrm>
          <a:prstGeom prst="rect">
            <a:avLst/>
          </a:prstGeom>
        </p:spPr>
      </p:pic>
      <p:sp>
        <p:nvSpPr>
          <p:cNvPr id="5" name="Rectangle 4">
            <a:extLst>
              <a:ext uri="{FF2B5EF4-FFF2-40B4-BE49-F238E27FC236}">
                <a16:creationId xmlns:a16="http://schemas.microsoft.com/office/drawing/2014/main" id="{D677E203-686E-4614-3B9C-F5E2053AE16D}"/>
              </a:ext>
            </a:extLst>
          </p:cNvPr>
          <p:cNvSpPr/>
          <p:nvPr/>
        </p:nvSpPr>
        <p:spPr>
          <a:xfrm>
            <a:off x="1921868" y="2151017"/>
            <a:ext cx="4873378" cy="2585323"/>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rPr>
              <a:t>Hẹn gặp lại các em vào tiết học sau</a:t>
            </a:r>
            <a:endParaRPr lang="en-US" sz="5400" b="1" dirty="0">
              <a:ln w="22225">
                <a:solidFill>
                  <a:schemeClr val="accent2"/>
                </a:solidFill>
                <a:prstDash val="solid"/>
              </a:ln>
              <a:solidFill>
                <a:schemeClr val="accent2">
                  <a:lumMod val="40000"/>
                  <a:lumOff val="60000"/>
                </a:schemeClr>
              </a:solidFill>
            </a:endParaRPr>
          </a:p>
        </p:txBody>
      </p:sp>
      <p:pic>
        <p:nvPicPr>
          <p:cNvPr id="14" name="Picture 3">
            <a:extLst>
              <a:ext uri="{FF2B5EF4-FFF2-40B4-BE49-F238E27FC236}">
                <a16:creationId xmlns:a16="http://schemas.microsoft.com/office/drawing/2014/main" id="{E38B464B-30A8-45AF-DF27-0D2D56E03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95246" y="1970492"/>
            <a:ext cx="4283399" cy="3566903"/>
          </a:xfrm>
          <a:prstGeom prst="rect">
            <a:avLst/>
          </a:prstGeom>
        </p:spPr>
      </p:pic>
      <p:pic>
        <p:nvPicPr>
          <p:cNvPr id="16" name="Picture 33">
            <a:extLst>
              <a:ext uri="{FF2B5EF4-FFF2-40B4-BE49-F238E27FC236}">
                <a16:creationId xmlns:a16="http://schemas.microsoft.com/office/drawing/2014/main" id="{D8F1F545-A4BD-1644-9660-4E80457AC3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402" y="-26177"/>
            <a:ext cx="1598748" cy="2906274"/>
          </a:xfrm>
          <a:prstGeom prst="rect">
            <a:avLst/>
          </a:prstGeom>
        </p:spPr>
      </p:pic>
      <p:pic>
        <p:nvPicPr>
          <p:cNvPr id="17" name="Picture 18">
            <a:extLst>
              <a:ext uri="{FF2B5EF4-FFF2-40B4-BE49-F238E27FC236}">
                <a16:creationId xmlns:a16="http://schemas.microsoft.com/office/drawing/2014/main" id="{BC0B6534-0804-AF81-D79D-9F92A2D40E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25252" y="610012"/>
            <a:ext cx="2417033" cy="1463404"/>
          </a:xfrm>
          <a:prstGeom prst="rect">
            <a:avLst/>
          </a:prstGeom>
        </p:spPr>
      </p:pic>
      <p:pic>
        <p:nvPicPr>
          <p:cNvPr id="19" name="Picture 37">
            <a:extLst>
              <a:ext uri="{FF2B5EF4-FFF2-40B4-BE49-F238E27FC236}">
                <a16:creationId xmlns:a16="http://schemas.microsoft.com/office/drawing/2014/main" id="{2B0BDA4D-101C-173D-AE9A-225478B76841}"/>
              </a:ext>
            </a:extLst>
          </p:cNvPr>
          <p:cNvPicPr>
            <a:picLocks noChangeAspect="1"/>
          </p:cNvPicPr>
          <p:nvPr/>
        </p:nvPicPr>
        <p:blipFill>
          <a:blip r:embed="rId13"/>
          <a:srcRect/>
          <a:stretch>
            <a:fillRect/>
          </a:stretch>
        </p:blipFill>
        <p:spPr>
          <a:xfrm rot="1080000">
            <a:off x="1415602" y="4524549"/>
            <a:ext cx="1520664" cy="1584599"/>
          </a:xfrm>
          <a:prstGeom prst="rect">
            <a:avLst/>
          </a:prstGeom>
        </p:spPr>
      </p:pic>
    </p:spTree>
    <p:extLst>
      <p:ext uri="{BB962C8B-B14F-4D97-AF65-F5344CB8AC3E}">
        <p14:creationId xmlns:p14="http://schemas.microsoft.com/office/powerpoint/2010/main" val="2305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ïṡḷiďê">
            <a:extLst>
              <a:ext uri="{FF2B5EF4-FFF2-40B4-BE49-F238E27FC236}">
                <a16:creationId xmlns:a16="http://schemas.microsoft.com/office/drawing/2014/main" id="{940BAA6F-A672-4329-B767-BF57E110D9B2}"/>
              </a:ext>
            </a:extLst>
          </p:cNvPr>
          <p:cNvSpPr/>
          <p:nvPr/>
        </p:nvSpPr>
        <p:spPr bwMode="auto">
          <a:xfrm>
            <a:off x="1036447" y="5003698"/>
            <a:ext cx="5806434" cy="185429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pic>
        <p:nvPicPr>
          <p:cNvPr id="49" name="图片 48">
            <a:extLst>
              <a:ext uri="{FF2B5EF4-FFF2-40B4-BE49-F238E27FC236}">
                <a16:creationId xmlns:a16="http://schemas.microsoft.com/office/drawing/2014/main" id="{291B24BF-F49A-484D-B7B9-7C4ED3C172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12" t="15696" r="16462" b="42785"/>
          <a:stretch/>
        </p:blipFill>
        <p:spPr>
          <a:xfrm>
            <a:off x="340275" y="1681110"/>
            <a:ext cx="5877444" cy="4649039"/>
          </a:xfrm>
          <a:prstGeom prst="rect">
            <a:avLst/>
          </a:prstGeom>
        </p:spPr>
      </p:pic>
      <p:sp>
        <p:nvSpPr>
          <p:cNvPr id="53" name="íşḷîḓe">
            <a:extLst>
              <a:ext uri="{FF2B5EF4-FFF2-40B4-BE49-F238E27FC236}">
                <a16:creationId xmlns:a16="http://schemas.microsoft.com/office/drawing/2014/main" id="{4968EA2C-5436-43EF-B600-0C877688AF97}"/>
              </a:ext>
            </a:extLst>
          </p:cNvPr>
          <p:cNvSpPr/>
          <p:nvPr/>
        </p:nvSpPr>
        <p:spPr>
          <a:xfrm>
            <a:off x="4374055" y="703689"/>
            <a:ext cx="3483657" cy="883661"/>
          </a:xfrm>
          <a:prstGeom prst="rect">
            <a:avLst/>
          </a:prstGeom>
        </p:spPr>
        <p:txBody>
          <a:bodyPr wrap="square" lIns="91440" tIns="45720" rIns="91440" bIns="45720" anchor="ctr" anchorCtr="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zh-CN" altLang="en-US" sz="4400" kern="0" dirty="0">
                <a:ln w="6350">
                  <a:noFill/>
                </a:ln>
                <a:solidFill>
                  <a:schemeClr val="tx1">
                    <a:lumMod val="50000"/>
                    <a:lumOff val="50000"/>
                  </a:schemeClr>
                </a:solidFill>
                <a:effectLst>
                  <a:outerShdw blurRad="38100" dist="38100" dir="2700000" algn="tl">
                    <a:srgbClr val="000000">
                      <a:alpha val="43137"/>
                    </a:srgbClr>
                  </a:outerShdw>
                </a:effectLst>
              </a:rPr>
              <a:t>目录</a:t>
            </a:r>
            <a:r>
              <a:rPr lang="en-US" altLang="zh-CN" sz="4400" kern="0" dirty="0">
                <a:ln w="6350">
                  <a:noFill/>
                </a:ln>
                <a:solidFill>
                  <a:schemeClr val="tx1">
                    <a:lumMod val="50000"/>
                    <a:lumOff val="50000"/>
                  </a:schemeClr>
                </a:solidFill>
                <a:effectLst>
                  <a:outerShdw blurRad="38100" dist="38100" dir="2700000" algn="tl">
                    <a:srgbClr val="000000">
                      <a:alpha val="43137"/>
                    </a:srgbClr>
                  </a:outerShdw>
                </a:effectLst>
              </a:rPr>
              <a:t>/Contents</a:t>
            </a:r>
            <a:r>
              <a:rPr lang="en-US" altLang="zh-CN" sz="4800" kern="0" dirty="0">
                <a:ln w="6350">
                  <a:noFill/>
                </a:ln>
                <a:solidFill>
                  <a:schemeClr val="tx1">
                    <a:lumMod val="50000"/>
                    <a:lumOff val="50000"/>
                  </a:schemeClr>
                </a:solidFill>
                <a:effectLst>
                  <a:outerShdw blurRad="38100" dist="38100" dir="2700000" algn="tl">
                    <a:srgbClr val="000000">
                      <a:alpha val="43137"/>
                    </a:srgbClr>
                  </a:outerShdw>
                </a:effectLst>
              </a:rPr>
              <a:t> </a:t>
            </a:r>
            <a:endParaRPr lang="zh-CN" altLang="en-US" sz="4800" kern="0" dirty="0">
              <a:ln w="6350">
                <a:noFill/>
              </a:ln>
              <a:solidFill>
                <a:schemeClr val="tx1">
                  <a:lumMod val="50000"/>
                  <a:lumOff val="50000"/>
                </a:schemeClr>
              </a:solidFill>
              <a:effectLst>
                <a:outerShdw blurRad="38100" dist="38100" dir="2700000" algn="tl">
                  <a:srgbClr val="000000">
                    <a:alpha val="43137"/>
                  </a:srgbClr>
                </a:outerShdw>
              </a:effectLst>
            </a:endParaRPr>
          </a:p>
        </p:txBody>
      </p:sp>
      <p:cxnSp>
        <p:nvCxnSpPr>
          <p:cNvPr id="60" name="直接连接符 59">
            <a:extLst>
              <a:ext uri="{FF2B5EF4-FFF2-40B4-BE49-F238E27FC236}">
                <a16:creationId xmlns:a16="http://schemas.microsoft.com/office/drawing/2014/main" id="{44F71D0C-7F93-4F4C-9E3D-768F31B9922C}"/>
              </a:ext>
            </a:extLst>
          </p:cNvPr>
          <p:cNvCxnSpPr/>
          <p:nvPr/>
        </p:nvCxnSpPr>
        <p:spPr>
          <a:xfrm>
            <a:off x="6603241" y="3007559"/>
            <a:ext cx="586976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FEFD1722-B1C1-49DE-8D8F-A5BC8B2A92AA}"/>
              </a:ext>
            </a:extLst>
          </p:cNvPr>
          <p:cNvCxnSpPr/>
          <p:nvPr/>
        </p:nvCxnSpPr>
        <p:spPr>
          <a:xfrm>
            <a:off x="6603241" y="3953082"/>
            <a:ext cx="586976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A2AC1B62-8668-48AD-98B2-0B48C17F26CF}"/>
              </a:ext>
            </a:extLst>
          </p:cNvPr>
          <p:cNvCxnSpPr/>
          <p:nvPr/>
        </p:nvCxnSpPr>
        <p:spPr>
          <a:xfrm>
            <a:off x="6603241" y="4898606"/>
            <a:ext cx="5869769"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4" name="isḻîḓè">
            <a:extLst>
              <a:ext uri="{FF2B5EF4-FFF2-40B4-BE49-F238E27FC236}">
                <a16:creationId xmlns:a16="http://schemas.microsoft.com/office/drawing/2014/main" id="{B65D6A18-A848-4365-8261-A87CDAF5B169}"/>
              </a:ext>
            </a:extLst>
          </p:cNvPr>
          <p:cNvSpPr/>
          <p:nvPr/>
        </p:nvSpPr>
        <p:spPr bwMode="auto">
          <a:xfrm>
            <a:off x="6725134" y="2349479"/>
            <a:ext cx="925732" cy="461347"/>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01</a:t>
            </a:r>
            <a:endPar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endParaRPr>
          </a:p>
        </p:txBody>
      </p:sp>
      <p:sp>
        <p:nvSpPr>
          <p:cNvPr id="65" name="isḻîḓè">
            <a:extLst>
              <a:ext uri="{FF2B5EF4-FFF2-40B4-BE49-F238E27FC236}">
                <a16:creationId xmlns:a16="http://schemas.microsoft.com/office/drawing/2014/main" id="{2D5C3EA8-0EA8-4A1D-AB27-36CB41F4EB17}"/>
              </a:ext>
            </a:extLst>
          </p:cNvPr>
          <p:cNvSpPr/>
          <p:nvPr/>
        </p:nvSpPr>
        <p:spPr bwMode="auto">
          <a:xfrm>
            <a:off x="7857711" y="2368085"/>
            <a:ext cx="2455331" cy="461347"/>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教育课件</a:t>
            </a:r>
          </a:p>
        </p:txBody>
      </p:sp>
      <p:sp>
        <p:nvSpPr>
          <p:cNvPr id="66" name="isḻîḓè">
            <a:extLst>
              <a:ext uri="{FF2B5EF4-FFF2-40B4-BE49-F238E27FC236}">
                <a16:creationId xmlns:a16="http://schemas.microsoft.com/office/drawing/2014/main" id="{1380D21F-97BD-43C0-80EB-5174AA5D5A43}"/>
              </a:ext>
            </a:extLst>
          </p:cNvPr>
          <p:cNvSpPr/>
          <p:nvPr/>
        </p:nvSpPr>
        <p:spPr bwMode="auto">
          <a:xfrm>
            <a:off x="6725134" y="3323675"/>
            <a:ext cx="925732" cy="46134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02</a:t>
            </a:r>
            <a:endPar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endParaRPr>
          </a:p>
        </p:txBody>
      </p:sp>
      <p:sp>
        <p:nvSpPr>
          <p:cNvPr id="67" name="isḻîḓè">
            <a:extLst>
              <a:ext uri="{FF2B5EF4-FFF2-40B4-BE49-F238E27FC236}">
                <a16:creationId xmlns:a16="http://schemas.microsoft.com/office/drawing/2014/main" id="{CC18E718-57BD-48E6-81A4-E988EC090412}"/>
              </a:ext>
            </a:extLst>
          </p:cNvPr>
          <p:cNvSpPr/>
          <p:nvPr/>
        </p:nvSpPr>
        <p:spPr bwMode="auto">
          <a:xfrm>
            <a:off x="7857711" y="3342281"/>
            <a:ext cx="2455331" cy="46134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课件详情</a:t>
            </a:r>
          </a:p>
        </p:txBody>
      </p:sp>
      <p:sp>
        <p:nvSpPr>
          <p:cNvPr id="68" name="isḻîḓè">
            <a:extLst>
              <a:ext uri="{FF2B5EF4-FFF2-40B4-BE49-F238E27FC236}">
                <a16:creationId xmlns:a16="http://schemas.microsoft.com/office/drawing/2014/main" id="{45D562C3-6A76-4225-9F18-C355BF695A40}"/>
              </a:ext>
            </a:extLst>
          </p:cNvPr>
          <p:cNvSpPr/>
          <p:nvPr/>
        </p:nvSpPr>
        <p:spPr bwMode="auto">
          <a:xfrm>
            <a:off x="6725134" y="4231035"/>
            <a:ext cx="925732" cy="461347"/>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03</a:t>
            </a:r>
            <a:endPar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endParaRPr>
          </a:p>
        </p:txBody>
      </p:sp>
      <p:sp>
        <p:nvSpPr>
          <p:cNvPr id="69" name="isḻîḓè">
            <a:extLst>
              <a:ext uri="{FF2B5EF4-FFF2-40B4-BE49-F238E27FC236}">
                <a16:creationId xmlns:a16="http://schemas.microsoft.com/office/drawing/2014/main" id="{4253152D-5B70-4346-9E84-9A3926728FD1}"/>
              </a:ext>
            </a:extLst>
          </p:cNvPr>
          <p:cNvSpPr/>
          <p:nvPr/>
        </p:nvSpPr>
        <p:spPr bwMode="auto">
          <a:xfrm>
            <a:off x="7857711" y="4249641"/>
            <a:ext cx="2455331" cy="461347"/>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课件讲解</a:t>
            </a:r>
          </a:p>
        </p:txBody>
      </p:sp>
      <p:sp>
        <p:nvSpPr>
          <p:cNvPr id="70" name="isḻîḓè">
            <a:extLst>
              <a:ext uri="{FF2B5EF4-FFF2-40B4-BE49-F238E27FC236}">
                <a16:creationId xmlns:a16="http://schemas.microsoft.com/office/drawing/2014/main" id="{CC137062-D307-4D91-B219-7C4F6B082D3D}"/>
              </a:ext>
            </a:extLst>
          </p:cNvPr>
          <p:cNvSpPr/>
          <p:nvPr/>
        </p:nvSpPr>
        <p:spPr bwMode="auto">
          <a:xfrm>
            <a:off x="6725134" y="5194373"/>
            <a:ext cx="925732" cy="46134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04</a:t>
            </a:r>
            <a:endPar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endParaRPr>
          </a:p>
        </p:txBody>
      </p:sp>
      <p:sp>
        <p:nvSpPr>
          <p:cNvPr id="71" name="isḻîḓè">
            <a:extLst>
              <a:ext uri="{FF2B5EF4-FFF2-40B4-BE49-F238E27FC236}">
                <a16:creationId xmlns:a16="http://schemas.microsoft.com/office/drawing/2014/main" id="{5F258CFB-364E-4318-82B1-384E4A478C2E}"/>
              </a:ext>
            </a:extLst>
          </p:cNvPr>
          <p:cNvSpPr/>
          <p:nvPr/>
        </p:nvSpPr>
        <p:spPr bwMode="auto">
          <a:xfrm>
            <a:off x="7857711" y="5212979"/>
            <a:ext cx="2455331" cy="46134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400" dirty="0">
                <a:solidFill>
                  <a:schemeClr val="tx1">
                    <a:lumMod val="50000"/>
                    <a:lumOff val="50000"/>
                  </a:schemeClr>
                </a:solidFill>
                <a:effectLst>
                  <a:outerShdw blurRad="38100" dist="38100" dir="2700000" algn="tl">
                    <a:srgbClr val="000000">
                      <a:alpha val="43137"/>
                    </a:srgbClr>
                  </a:outerShdw>
                </a:effectLst>
                <a:latin typeface="仓耳玄三M W05" panose="02020400000000000000" pitchFamily="18" charset="-122"/>
                <a:ea typeface="仓耳玄三M W05" panose="02020400000000000000" pitchFamily="18" charset="-122"/>
              </a:rPr>
              <a:t>课后思考</a:t>
            </a:r>
          </a:p>
        </p:txBody>
      </p:sp>
      <p:pic>
        <p:nvPicPr>
          <p:cNvPr id="2" name="Picture 2">
            <a:extLst>
              <a:ext uri="{FF2B5EF4-FFF2-40B4-BE49-F238E27FC236}">
                <a16:creationId xmlns:a16="http://schemas.microsoft.com/office/drawing/2014/main" id="{3EAAFD5F-E012-D145-401A-8024A8B7273E}"/>
              </a:ext>
            </a:extLst>
          </p:cNvPr>
          <p:cNvPicPr>
            <a:picLocks noChangeAspect="1"/>
          </p:cNvPicPr>
          <p:nvPr/>
        </p:nvPicPr>
        <p:blipFill>
          <a:blip r:embed="rId4"/>
          <a:srcRect l="1290" t="15180" r="1096" b="29829"/>
          <a:stretch>
            <a:fillRect/>
          </a:stretch>
        </p:blipFill>
        <p:spPr>
          <a:xfrm>
            <a:off x="0" y="0"/>
            <a:ext cx="12192000" cy="6858000"/>
          </a:xfrm>
          <a:prstGeom prst="rect">
            <a:avLst/>
          </a:prstGeom>
        </p:spPr>
      </p:pic>
      <p:sp>
        <p:nvSpPr>
          <p:cNvPr id="11" name="Text Box 2">
            <a:extLst>
              <a:ext uri="{FF2B5EF4-FFF2-40B4-BE49-F238E27FC236}">
                <a16:creationId xmlns:a16="http://schemas.microsoft.com/office/drawing/2014/main" id="{83D957AE-6517-C692-B1D3-870DCBB2E673}"/>
              </a:ext>
            </a:extLst>
          </p:cNvPr>
          <p:cNvSpPr txBox="1"/>
          <p:nvPr/>
        </p:nvSpPr>
        <p:spPr>
          <a:xfrm>
            <a:off x="2708260" y="2044700"/>
            <a:ext cx="8658910" cy="1754326"/>
          </a:xfrm>
          <a:prstGeom prst="rect">
            <a:avLst/>
          </a:prstGeom>
          <a:solidFill>
            <a:schemeClr val="accent6">
              <a:lumMod val="20000"/>
              <a:lumOff val="80000"/>
            </a:schemeClr>
          </a:solidFill>
        </p:spPr>
        <p:txBody>
          <a:bodyPr wrap="square" rtlCol="0" anchor="t">
            <a:spAutoFit/>
          </a:bodyPr>
          <a:lstStyle/>
          <a:p>
            <a:pPr algn="just"/>
            <a:r>
              <a:rPr lang="pt-BR" sz="3600" dirty="0">
                <a:latin typeface="Times New Roman" panose="02020603050405020304" pitchFamily="18" charset="0"/>
                <a:cs typeface="Times New Roman" panose="02020603050405020304" pitchFamily="18" charset="0"/>
              </a:rPr>
              <a:t>    Biết rút kinh nghiệm về cách viết bài văn tả con vật (về bố cục, cách quan sát và chọn lọc chi tiết);</a:t>
            </a:r>
            <a:r>
              <a:rPr lang="vi-VN" sz="3600" dirty="0">
                <a:latin typeface="Times New Roman" panose="02020603050405020304" pitchFamily="18" charset="0"/>
                <a:cs typeface="Times New Roman" panose="02020603050405020304" pitchFamily="18" charset="0"/>
              </a:rPr>
              <a:t> </a:t>
            </a:r>
            <a:r>
              <a:rPr lang="pt-BR" sz="3600" dirty="0">
                <a:latin typeface="Times New Roman" panose="02020603050405020304" pitchFamily="18" charset="0"/>
                <a:cs typeface="Times New Roman" panose="02020603050405020304" pitchFamily="18" charset="0"/>
              </a:rPr>
              <a:t>nhận biết và sửa được lỗi trong bài.</a:t>
            </a:r>
            <a:endParaRPr lang="en-US" sz="3600" dirty="0">
              <a:latin typeface="Times New Roman" panose="02020603050405020304" pitchFamily="18" charset="0"/>
              <a:cs typeface="Times New Roman" panose="02020603050405020304" pitchFamily="18" charset="0"/>
            </a:endParaRPr>
          </a:p>
        </p:txBody>
      </p:sp>
      <p:pic>
        <p:nvPicPr>
          <p:cNvPr id="9" name="Picture 25">
            <a:extLst>
              <a:ext uri="{FF2B5EF4-FFF2-40B4-BE49-F238E27FC236}">
                <a16:creationId xmlns:a16="http://schemas.microsoft.com/office/drawing/2014/main" id="{4DDA3422-E11B-EF44-1F17-A9C7A8DD9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0231">
            <a:off x="2478678" y="1944167"/>
            <a:ext cx="758123" cy="775033"/>
          </a:xfrm>
          <a:prstGeom prst="rect">
            <a:avLst/>
          </a:prstGeom>
        </p:spPr>
      </p:pic>
      <p:pic>
        <p:nvPicPr>
          <p:cNvPr id="15" name="PA_图片 4">
            <a:extLst>
              <a:ext uri="{FF2B5EF4-FFF2-40B4-BE49-F238E27FC236}">
                <a16:creationId xmlns:a16="http://schemas.microsoft.com/office/drawing/2014/main" id="{662D05B2-B571-701D-2E59-EDCBE8F970B2}"/>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338950" y="45931"/>
            <a:ext cx="2570200" cy="1828212"/>
          </a:xfrm>
          <a:prstGeom prst="rect">
            <a:avLst/>
          </a:prstGeom>
        </p:spPr>
      </p:pic>
      <p:sp>
        <p:nvSpPr>
          <p:cNvPr id="16" name="TextBox 15">
            <a:extLst>
              <a:ext uri="{FF2B5EF4-FFF2-40B4-BE49-F238E27FC236}">
                <a16:creationId xmlns:a16="http://schemas.microsoft.com/office/drawing/2014/main" id="{660339EA-E593-FB3E-F8F5-669F566C6872}"/>
              </a:ext>
            </a:extLst>
          </p:cNvPr>
          <p:cNvSpPr txBox="1"/>
          <p:nvPr/>
        </p:nvSpPr>
        <p:spPr>
          <a:xfrm>
            <a:off x="3405831" y="769180"/>
            <a:ext cx="2436437" cy="646331"/>
          </a:xfrm>
          <a:prstGeom prst="rect">
            <a:avLst/>
          </a:prstGeom>
          <a:noFill/>
        </p:spPr>
        <p:txBody>
          <a:bodyPr wrap="square" rtlCol="0">
            <a:spAutoFit/>
          </a:bodyPr>
          <a:lstStyle/>
          <a:p>
            <a:pPr algn="ctr"/>
            <a:r>
              <a:rPr lang="vi-VN" sz="3600" dirty="0">
                <a:solidFill>
                  <a:schemeClr val="accent6">
                    <a:lumMod val="75000"/>
                  </a:schemeClr>
                </a:solidFill>
                <a:latin typeface="Times New Roman" panose="02020603050405020304" pitchFamily="18" charset="0"/>
                <a:cs typeface="Times New Roman" panose="02020603050405020304" pitchFamily="18" charset="0"/>
              </a:rPr>
              <a:t>MỤC TIÊU</a:t>
            </a:r>
            <a:endParaRPr lang="en-US" sz="3600" dirty="0">
              <a:solidFill>
                <a:schemeClr val="accent6">
                  <a:lumMod val="75000"/>
                </a:schemeClr>
              </a:solidFill>
              <a:latin typeface="SVN-Poky's" panose="020B0606040200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ED30055-C28D-C192-C9A1-32C29ED28447}"/>
              </a:ext>
            </a:extLst>
          </p:cNvPr>
          <p:cNvSpPr txBox="1"/>
          <p:nvPr/>
        </p:nvSpPr>
        <p:spPr>
          <a:xfrm>
            <a:off x="4374055" y="4652285"/>
            <a:ext cx="6993115" cy="1200329"/>
          </a:xfrm>
          <a:prstGeom prst="rect">
            <a:avLst/>
          </a:prstGeom>
          <a:solidFill>
            <a:schemeClr val="accent6">
              <a:lumMod val="20000"/>
              <a:lumOff val="80000"/>
            </a:schemeClr>
          </a:solidFill>
        </p:spPr>
        <p:txBody>
          <a:bodyPr wrap="square" rtlCol="0">
            <a:spAutoFit/>
          </a:bodyPr>
          <a:lstStyle/>
          <a:p>
            <a:pPr algn="just"/>
            <a:r>
              <a:rPr lang="pt-BR" sz="3600" dirty="0">
                <a:latin typeface="Times New Roman" panose="02020603050405020304" pitchFamily="18" charset="0"/>
                <a:cs typeface="Times New Roman" panose="02020603050405020304" pitchFamily="18" charset="0"/>
              </a:rPr>
              <a:t>    Viết lại một đoạn văn cho đúng hoặc hay hơn.</a:t>
            </a:r>
            <a:endParaRPr lang="en-US" sz="3600" dirty="0">
              <a:latin typeface="Times New Roman" panose="02020603050405020304" pitchFamily="18" charset="0"/>
              <a:cs typeface="Times New Roman" panose="02020603050405020304" pitchFamily="18" charset="0"/>
            </a:endParaRPr>
          </a:p>
        </p:txBody>
      </p:sp>
      <p:pic>
        <p:nvPicPr>
          <p:cNvPr id="18" name="Picture 25">
            <a:extLst>
              <a:ext uri="{FF2B5EF4-FFF2-40B4-BE49-F238E27FC236}">
                <a16:creationId xmlns:a16="http://schemas.microsoft.com/office/drawing/2014/main" id="{F4D850B4-6916-531C-84B9-E5DD0B768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0231">
            <a:off x="4134149" y="4492430"/>
            <a:ext cx="758123" cy="775033"/>
          </a:xfrm>
          <a:prstGeom prst="rect">
            <a:avLst/>
          </a:prstGeom>
        </p:spPr>
      </p:pic>
      <p:pic>
        <p:nvPicPr>
          <p:cNvPr id="19" name="Picture 27">
            <a:extLst>
              <a:ext uri="{FF2B5EF4-FFF2-40B4-BE49-F238E27FC236}">
                <a16:creationId xmlns:a16="http://schemas.microsoft.com/office/drawing/2014/main" id="{C3E70F27-A889-4094-8760-9DD01FE37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0275" y="3467203"/>
            <a:ext cx="2818770" cy="3180214"/>
          </a:xfrm>
          <a:prstGeom prst="rect">
            <a:avLst/>
          </a:prstGeom>
        </p:spPr>
      </p:pic>
      <p:pic>
        <p:nvPicPr>
          <p:cNvPr id="20" name="图片 7">
            <a:extLst>
              <a:ext uri="{FF2B5EF4-FFF2-40B4-BE49-F238E27FC236}">
                <a16:creationId xmlns:a16="http://schemas.microsoft.com/office/drawing/2014/main" id="{5FA0AADD-EB0E-F597-BCB4-BBE660CAD9A0}"/>
              </a:ext>
            </a:extLst>
          </p:cNvPr>
          <p:cNvPicPr>
            <a:picLocks noChangeAspect="1"/>
          </p:cNvPicPr>
          <p:nvPr/>
        </p:nvPicPr>
        <p:blipFill rotWithShape="1">
          <a:blip r:embed="rId10">
            <a:extLst>
              <a:ext uri="{28A0092B-C50C-407E-A947-70E740481C1C}">
                <a14:useLocalDpi xmlns:a14="http://schemas.microsoft.com/office/drawing/2010/main" val="0"/>
              </a:ext>
            </a:extLst>
          </a:blip>
          <a:srcRect l="21357" t="25408" r="59513" b="54148"/>
          <a:stretch/>
        </p:blipFill>
        <p:spPr>
          <a:xfrm rot="19944981">
            <a:off x="739834" y="251178"/>
            <a:ext cx="1859281" cy="1402080"/>
          </a:xfrm>
          <a:prstGeom prst="rect">
            <a:avLst/>
          </a:prstGeom>
        </p:spPr>
      </p:pic>
    </p:spTree>
    <p:extLst>
      <p:ext uri="{BB962C8B-B14F-4D97-AF65-F5344CB8AC3E}">
        <p14:creationId xmlns:p14="http://schemas.microsoft.com/office/powerpoint/2010/main" val="415442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0-#ppt_w/2"/>
                                          </p:val>
                                        </p:tav>
                                        <p:tav tm="100000">
                                          <p:val>
                                            <p:strVal val="#ppt_x"/>
                                          </p:val>
                                        </p:tav>
                                      </p:tavLst>
                                    </p:anim>
                                    <p:anim calcmode="lin" valueType="num">
                                      <p:cBhvr additive="base">
                                        <p:cTn id="8" dur="1000" fill="hold"/>
                                        <p:tgtEl>
                                          <p:spTgt spid="4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anim calcmode="lin" valueType="num">
                                      <p:cBhvr>
                                        <p:cTn id="12" dur="1000" fill="hold"/>
                                        <p:tgtEl>
                                          <p:spTgt spid="64"/>
                                        </p:tgtEl>
                                        <p:attrNameLst>
                                          <p:attrName>ppt_x</p:attrName>
                                        </p:attrNameLst>
                                      </p:cBhvr>
                                      <p:tavLst>
                                        <p:tav tm="0">
                                          <p:val>
                                            <p:strVal val="#ppt_x"/>
                                          </p:val>
                                        </p:tav>
                                        <p:tav tm="100000">
                                          <p:val>
                                            <p:strVal val="#ppt_x"/>
                                          </p:val>
                                        </p:tav>
                                      </p:tavLst>
                                    </p:anim>
                                    <p:anim calcmode="lin" valueType="num">
                                      <p:cBhvr>
                                        <p:cTn id="13" dur="1000" fill="hold"/>
                                        <p:tgtEl>
                                          <p:spTgt spid="6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1000" fill="hold"/>
                                        <p:tgtEl>
                                          <p:spTgt spid="6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anim calcmode="lin" valueType="num">
                                      <p:cBhvr>
                                        <p:cTn id="37" dur="1000" fill="hold"/>
                                        <p:tgtEl>
                                          <p:spTgt spid="69"/>
                                        </p:tgtEl>
                                        <p:attrNameLst>
                                          <p:attrName>ppt_x</p:attrName>
                                        </p:attrNameLst>
                                      </p:cBhvr>
                                      <p:tavLst>
                                        <p:tav tm="0">
                                          <p:val>
                                            <p:strVal val="#ppt_x"/>
                                          </p:val>
                                        </p:tav>
                                        <p:tav tm="100000">
                                          <p:val>
                                            <p:strVal val="#ppt_x"/>
                                          </p:val>
                                        </p:tav>
                                      </p:tavLst>
                                    </p:anim>
                                    <p:anim calcmode="lin" valueType="num">
                                      <p:cBhvr>
                                        <p:cTn id="38" dur="1000" fill="hold"/>
                                        <p:tgtEl>
                                          <p:spTgt spid="6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1000"/>
                                        <p:tgtEl>
                                          <p:spTgt spid="70"/>
                                        </p:tgtEl>
                                      </p:cBhvr>
                                    </p:animEffect>
                                    <p:anim calcmode="lin" valueType="num">
                                      <p:cBhvr>
                                        <p:cTn id="42" dur="1000" fill="hold"/>
                                        <p:tgtEl>
                                          <p:spTgt spid="70"/>
                                        </p:tgtEl>
                                        <p:attrNameLst>
                                          <p:attrName>ppt_x</p:attrName>
                                        </p:attrNameLst>
                                      </p:cBhvr>
                                      <p:tavLst>
                                        <p:tav tm="0">
                                          <p:val>
                                            <p:strVal val="#ppt_x"/>
                                          </p:val>
                                        </p:tav>
                                        <p:tav tm="100000">
                                          <p:val>
                                            <p:strVal val="#ppt_x"/>
                                          </p:val>
                                        </p:tav>
                                      </p:tavLst>
                                    </p:anim>
                                    <p:anim calcmode="lin" valueType="num">
                                      <p:cBhvr>
                                        <p:cTn id="43" dur="1000" fill="hold"/>
                                        <p:tgtEl>
                                          <p:spTgt spid="7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1000"/>
                                        <p:tgtEl>
                                          <p:spTgt spid="71"/>
                                        </p:tgtEl>
                                      </p:cBhvr>
                                    </p:animEffect>
                                    <p:anim calcmode="lin" valueType="num">
                                      <p:cBhvr>
                                        <p:cTn id="47" dur="1000" fill="hold"/>
                                        <p:tgtEl>
                                          <p:spTgt spid="71"/>
                                        </p:tgtEl>
                                        <p:attrNameLst>
                                          <p:attrName>ppt_x</p:attrName>
                                        </p:attrNameLst>
                                      </p:cBhvr>
                                      <p:tavLst>
                                        <p:tav tm="0">
                                          <p:val>
                                            <p:strVal val="#ppt_x"/>
                                          </p:val>
                                        </p:tav>
                                        <p:tav tm="100000">
                                          <p:val>
                                            <p:strVal val="#ppt_x"/>
                                          </p:val>
                                        </p:tav>
                                      </p:tavLst>
                                    </p:anim>
                                    <p:anim calcmode="lin" valueType="num">
                                      <p:cBhvr>
                                        <p:cTn id="4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par>
                                <p:cTn id="62" presetID="14" presetClass="entr" presetSubtype="10" fill="hold" grpId="2"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randombar(horizontal)">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randombar(horizontal)">
                                      <p:cBhvr>
                                        <p:cTn id="69" dur="500"/>
                                        <p:tgtEl>
                                          <p:spTgt spid="18"/>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11" grpId="1"/>
      <p:bldP spid="11" grpId="2" animBg="1"/>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11900" y="958720"/>
            <a:ext cx="5341557" cy="5068285"/>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6670286" y="1216896"/>
            <a:ext cx="4539805" cy="4741455"/>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a:ln w="12700">
              <a:solidFill>
                <a:srgbClr val="000000"/>
              </a:solidFill>
            </a:ln>
          </p:spPr>
        </p:sp>
      </p:grpSp>
      <p:sp>
        <p:nvSpPr>
          <p:cNvPr id="6" name="TextBox 6"/>
          <p:cNvSpPr txBox="1"/>
          <p:nvPr/>
        </p:nvSpPr>
        <p:spPr>
          <a:xfrm>
            <a:off x="7235610" y="2311400"/>
            <a:ext cx="3494138" cy="2872581"/>
          </a:xfrm>
          <a:prstGeom prst="rect">
            <a:avLst/>
          </a:prstGeom>
        </p:spPr>
        <p:txBody>
          <a:bodyPr lIns="0" tIns="0" rIns="0" bIns="0" rtlCol="0" anchor="t">
            <a:spAutoFit/>
          </a:bodyPr>
          <a:lstStyle/>
          <a:p>
            <a:pPr algn="ctr">
              <a:lnSpc>
                <a:spcPts val="5600"/>
              </a:lnSpc>
              <a:spcBef>
                <a:spcPct val="0"/>
              </a:spcBef>
            </a:pPr>
            <a:r>
              <a:rPr lang="vi-VN" sz="4666" b="1" i="1" dirty="0">
                <a:ln w="0"/>
                <a:solidFill>
                  <a:schemeClr val="accent1"/>
                </a:solidFill>
                <a:effectLst>
                  <a:outerShdw blurRad="38100" dist="25400" dir="5400000" algn="ctr" rotWithShape="0">
                    <a:srgbClr val="6E747A">
                      <a:alpha val="43000"/>
                    </a:srgbClr>
                  </a:outerShdw>
                </a:effectLst>
                <a:latin typeface="HP001 4 hàng" panose="020B0603050302020204" pitchFamily="34" charset="0"/>
              </a:rPr>
              <a:t>Đề: Hãy tả một con vật mà em yêu thích</a:t>
            </a:r>
            <a:endParaRPr lang="en-US" sz="4666" b="1" i="1" dirty="0">
              <a:ln w="0"/>
              <a:solidFill>
                <a:schemeClr val="accent1"/>
              </a:solidFill>
              <a:effectLst>
                <a:outerShdw blurRad="38100" dist="25400" dir="5400000" algn="ctr" rotWithShape="0">
                  <a:srgbClr val="6E747A">
                    <a:alpha val="43000"/>
                  </a:srgbClr>
                </a:outerShdw>
              </a:effectLst>
              <a:latin typeface="HP001 4 hàng" panose="020B06030503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35610" y="616918"/>
            <a:ext cx="3494138" cy="489179"/>
          </a:xfrm>
          <a:prstGeom prst="rect">
            <a:avLst/>
          </a:prstGeom>
        </p:spPr>
      </p:pic>
      <p:grpSp>
        <p:nvGrpSpPr>
          <p:cNvPr id="8" name="Group 8"/>
          <p:cNvGrpSpPr>
            <a:grpSpLocks noChangeAspect="1"/>
          </p:cNvGrpSpPr>
          <p:nvPr/>
        </p:nvGrpSpPr>
        <p:grpSpPr>
          <a:xfrm rot="-443219">
            <a:off x="661782" y="624964"/>
            <a:ext cx="3022521" cy="5837397"/>
            <a:chOff x="0" y="0"/>
            <a:chExt cx="3290570" cy="6355080"/>
          </a:xfrm>
        </p:grpSpPr>
        <p:sp>
          <p:nvSpPr>
            <p:cNvPr id="9" name="Freeform 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0" name="Freeform 1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4"/>
              <a:stretch>
                <a:fillRect l="-106857" t="-1987" r="-346" b="-14112"/>
              </a:stretch>
            </a:blipFill>
          </p:spPr>
        </p:sp>
        <p:sp>
          <p:nvSpPr>
            <p:cNvPr id="11" name="Freeform 1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5"/>
              <a:stretch>
                <a:fillRect l="-24778" r="-24778"/>
              </a:stretch>
            </a:blipFill>
          </p:spPr>
        </p:sp>
        <p:sp>
          <p:nvSpPr>
            <p:cNvPr id="12" name="Freeform 1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grpSp>
        <p:nvGrpSpPr>
          <p:cNvPr id="13" name="Group 13"/>
          <p:cNvGrpSpPr>
            <a:grpSpLocks noChangeAspect="1"/>
          </p:cNvGrpSpPr>
          <p:nvPr/>
        </p:nvGrpSpPr>
        <p:grpSpPr>
          <a:xfrm rot="451374">
            <a:off x="3420277" y="430093"/>
            <a:ext cx="2803567" cy="5415539"/>
            <a:chOff x="0" y="1270"/>
            <a:chExt cx="3289300" cy="6353810"/>
          </a:xfrm>
        </p:grpSpPr>
        <p:sp>
          <p:nvSpPr>
            <p:cNvPr id="14" name="Freeform 14"/>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6" name="Freeform 16"/>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6"/>
              <a:stretch>
                <a:fillRect t="-41857" b="-7558"/>
              </a:stretch>
            </a:blipFill>
          </p:spPr>
        </p:sp>
        <p:sp>
          <p:nvSpPr>
            <p:cNvPr id="17" name="Freeform 17"/>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0100" y="386494"/>
            <a:ext cx="734289" cy="719603"/>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9358">
            <a:off x="4807086" y="5568617"/>
            <a:ext cx="761761" cy="724365"/>
          </a:xfrm>
          <a:prstGeom prst="rect">
            <a:avLst/>
          </a:prstGeom>
        </p:spPr>
      </p:pic>
      <p:pic>
        <p:nvPicPr>
          <p:cNvPr id="1026" name="Picture 2" descr="99+ Hình Ảnh Gà Trống Đẹp OAI TƠ, Chất Ngất Trên Cành Quất">
            <a:extLst>
              <a:ext uri="{FF2B5EF4-FFF2-40B4-BE49-F238E27FC236}">
                <a16:creationId xmlns:a16="http://schemas.microsoft.com/office/drawing/2014/main" id="{EA9EA73D-AD49-F11E-39E6-50764A67F0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61706">
            <a:off x="3398503" y="3452881"/>
            <a:ext cx="2488684" cy="20195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C400C08D-961E-444C-82E3-D84844A41471}"/>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8" name="椭圆 7">
            <a:extLst>
              <a:ext uri="{FF2B5EF4-FFF2-40B4-BE49-F238E27FC236}">
                <a16:creationId xmlns:a16="http://schemas.microsoft.com/office/drawing/2014/main" id="{96867D67-E3FF-44E2-9637-758D21F97AD1}"/>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4" name="íSlïḋê">
            <a:extLst>
              <a:ext uri="{FF2B5EF4-FFF2-40B4-BE49-F238E27FC236}">
                <a16:creationId xmlns:a16="http://schemas.microsoft.com/office/drawing/2014/main" id="{44CD7C0B-C0C8-445A-B4E4-275D012A1D24}"/>
              </a:ext>
            </a:extLst>
          </p:cNvPr>
          <p:cNvSpPr/>
          <p:nvPr/>
        </p:nvSpPr>
        <p:spPr bwMode="auto">
          <a:xfrm>
            <a:off x="2987293" y="4228795"/>
            <a:ext cx="396343" cy="317131"/>
          </a:xfrm>
          <a:custGeom>
            <a:avLst/>
            <a:gdLst>
              <a:gd name="T0" fmla="*/ 669 w 669"/>
              <a:gd name="T1" fmla="*/ 237 h 536"/>
              <a:gd name="T2" fmla="*/ 643 w 669"/>
              <a:gd name="T3" fmla="*/ 180 h 536"/>
              <a:gd name="T4" fmla="*/ 637 w 669"/>
              <a:gd name="T5" fmla="*/ 174 h 536"/>
              <a:gd name="T6" fmla="*/ 303 w 669"/>
              <a:gd name="T7" fmla="*/ 2 h 536"/>
              <a:gd name="T8" fmla="*/ 289 w 669"/>
              <a:gd name="T9" fmla="*/ 2 h 536"/>
              <a:gd name="T10" fmla="*/ 11 w 669"/>
              <a:gd name="T11" fmla="*/ 146 h 536"/>
              <a:gd name="T12" fmla="*/ 2 w 669"/>
              <a:gd name="T13" fmla="*/ 160 h 536"/>
              <a:gd name="T14" fmla="*/ 11 w 669"/>
              <a:gd name="T15" fmla="*/ 174 h 536"/>
              <a:gd name="T16" fmla="*/ 20 w 669"/>
              <a:gd name="T17" fmla="*/ 179 h 536"/>
              <a:gd name="T18" fmla="*/ 27 w 669"/>
              <a:gd name="T19" fmla="*/ 207 h 536"/>
              <a:gd name="T20" fmla="*/ 19 w 669"/>
              <a:gd name="T21" fmla="*/ 238 h 536"/>
              <a:gd name="T22" fmla="*/ 4 w 669"/>
              <a:gd name="T23" fmla="*/ 247 h 536"/>
              <a:gd name="T24" fmla="*/ 11 w 669"/>
              <a:gd name="T25" fmla="*/ 268 h 536"/>
              <a:gd name="T26" fmla="*/ 20 w 669"/>
              <a:gd name="T27" fmla="*/ 273 h 536"/>
              <a:gd name="T28" fmla="*/ 27 w 669"/>
              <a:gd name="T29" fmla="*/ 302 h 536"/>
              <a:gd name="T30" fmla="*/ 19 w 669"/>
              <a:gd name="T31" fmla="*/ 333 h 536"/>
              <a:gd name="T32" fmla="*/ 4 w 669"/>
              <a:gd name="T33" fmla="*/ 341 h 536"/>
              <a:gd name="T34" fmla="*/ 11 w 669"/>
              <a:gd name="T35" fmla="*/ 362 h 536"/>
              <a:gd name="T36" fmla="*/ 345 w 669"/>
              <a:gd name="T37" fmla="*/ 534 h 536"/>
              <a:gd name="T38" fmla="*/ 352 w 669"/>
              <a:gd name="T39" fmla="*/ 536 h 536"/>
              <a:gd name="T40" fmla="*/ 359 w 669"/>
              <a:gd name="T41" fmla="*/ 534 h 536"/>
              <a:gd name="T42" fmla="*/ 635 w 669"/>
              <a:gd name="T43" fmla="*/ 392 h 536"/>
              <a:gd name="T44" fmla="*/ 669 w 669"/>
              <a:gd name="T45" fmla="*/ 332 h 536"/>
              <a:gd name="T46" fmla="*/ 655 w 669"/>
              <a:gd name="T47" fmla="*/ 285 h 536"/>
              <a:gd name="T48" fmla="*/ 669 w 669"/>
              <a:gd name="T49" fmla="*/ 237 h 536"/>
              <a:gd name="T50" fmla="*/ 296 w 669"/>
              <a:gd name="T51" fmla="*/ 87 h 536"/>
              <a:gd name="T52" fmla="*/ 492 w 669"/>
              <a:gd name="T53" fmla="*/ 188 h 536"/>
              <a:gd name="T54" fmla="*/ 352 w 669"/>
              <a:gd name="T55" fmla="*/ 260 h 536"/>
              <a:gd name="T56" fmla="*/ 155 w 669"/>
              <a:gd name="T57" fmla="*/ 160 h 536"/>
              <a:gd name="T58" fmla="*/ 296 w 669"/>
              <a:gd name="T59" fmla="*/ 87 h 536"/>
              <a:gd name="T60" fmla="*/ 630 w 669"/>
              <a:gd name="T61" fmla="*/ 361 h 536"/>
              <a:gd name="T62" fmla="*/ 629 w 669"/>
              <a:gd name="T63" fmla="*/ 361 h 536"/>
              <a:gd name="T64" fmla="*/ 627 w 669"/>
              <a:gd name="T65" fmla="*/ 362 h 536"/>
              <a:gd name="T66" fmla="*/ 623 w 669"/>
              <a:gd name="T67" fmla="*/ 363 h 536"/>
              <a:gd name="T68" fmla="*/ 623 w 669"/>
              <a:gd name="T69" fmla="*/ 363 h 536"/>
              <a:gd name="T70" fmla="*/ 352 w 669"/>
              <a:gd name="T71" fmla="*/ 503 h 536"/>
              <a:gd name="T72" fmla="*/ 34 w 669"/>
              <a:gd name="T73" fmla="*/ 339 h 536"/>
              <a:gd name="T74" fmla="*/ 42 w 669"/>
              <a:gd name="T75" fmla="*/ 302 h 536"/>
              <a:gd name="T76" fmla="*/ 41 w 669"/>
              <a:gd name="T77" fmla="*/ 283 h 536"/>
              <a:gd name="T78" fmla="*/ 345 w 669"/>
              <a:gd name="T79" fmla="*/ 440 h 536"/>
              <a:gd name="T80" fmla="*/ 352 w 669"/>
              <a:gd name="T81" fmla="*/ 441 h 536"/>
              <a:gd name="T82" fmla="*/ 359 w 669"/>
              <a:gd name="T83" fmla="*/ 440 h 536"/>
              <a:gd name="T84" fmla="*/ 627 w 669"/>
              <a:gd name="T85" fmla="*/ 302 h 536"/>
              <a:gd name="T86" fmla="*/ 629 w 669"/>
              <a:gd name="T87" fmla="*/ 302 h 536"/>
              <a:gd name="T88" fmla="*/ 637 w 669"/>
              <a:gd name="T89" fmla="*/ 332 h 536"/>
              <a:gd name="T90" fmla="*/ 630 w 669"/>
              <a:gd name="T91" fmla="*/ 361 h 536"/>
              <a:gd name="T92" fmla="*/ 630 w 669"/>
              <a:gd name="T93" fmla="*/ 267 h 536"/>
              <a:gd name="T94" fmla="*/ 630 w 669"/>
              <a:gd name="T95" fmla="*/ 267 h 536"/>
              <a:gd name="T96" fmla="*/ 627 w 669"/>
              <a:gd name="T97" fmla="*/ 268 h 536"/>
              <a:gd name="T98" fmla="*/ 623 w 669"/>
              <a:gd name="T99" fmla="*/ 268 h 536"/>
              <a:gd name="T100" fmla="*/ 623 w 669"/>
              <a:gd name="T101" fmla="*/ 269 h 536"/>
              <a:gd name="T102" fmla="*/ 352 w 669"/>
              <a:gd name="T103" fmla="*/ 408 h 536"/>
              <a:gd name="T104" fmla="*/ 34 w 669"/>
              <a:gd name="T105" fmla="*/ 245 h 536"/>
              <a:gd name="T106" fmla="*/ 42 w 669"/>
              <a:gd name="T107" fmla="*/ 207 h 536"/>
              <a:gd name="T108" fmla="*/ 41 w 669"/>
              <a:gd name="T109" fmla="*/ 189 h 536"/>
              <a:gd name="T110" fmla="*/ 345 w 669"/>
              <a:gd name="T111" fmla="*/ 345 h 536"/>
              <a:gd name="T112" fmla="*/ 352 w 669"/>
              <a:gd name="T113" fmla="*/ 347 h 536"/>
              <a:gd name="T114" fmla="*/ 359 w 669"/>
              <a:gd name="T115" fmla="*/ 345 h 536"/>
              <a:gd name="T116" fmla="*/ 627 w 669"/>
              <a:gd name="T117" fmla="*/ 207 h 536"/>
              <a:gd name="T118" fmla="*/ 629 w 669"/>
              <a:gd name="T119" fmla="*/ 207 h 536"/>
              <a:gd name="T120" fmla="*/ 637 w 669"/>
              <a:gd name="T121" fmla="*/ 237 h 536"/>
              <a:gd name="T122" fmla="*/ 630 w 669"/>
              <a:gd name="T123" fmla="*/ 26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9" h="536">
                <a:moveTo>
                  <a:pt x="669" y="237"/>
                </a:moveTo>
                <a:cubicBezTo>
                  <a:pt x="669" y="209"/>
                  <a:pt x="659" y="188"/>
                  <a:pt x="643" y="180"/>
                </a:cubicBezTo>
                <a:cubicBezTo>
                  <a:pt x="642" y="177"/>
                  <a:pt x="640" y="175"/>
                  <a:pt x="637" y="174"/>
                </a:cubicBezTo>
                <a:lnTo>
                  <a:pt x="303" y="2"/>
                </a:lnTo>
                <a:cubicBezTo>
                  <a:pt x="299" y="0"/>
                  <a:pt x="293" y="0"/>
                  <a:pt x="289" y="2"/>
                </a:cubicBezTo>
                <a:lnTo>
                  <a:pt x="11" y="146"/>
                </a:lnTo>
                <a:cubicBezTo>
                  <a:pt x="5" y="148"/>
                  <a:pt x="2" y="154"/>
                  <a:pt x="2" y="160"/>
                </a:cubicBezTo>
                <a:cubicBezTo>
                  <a:pt x="2" y="165"/>
                  <a:pt x="5" y="171"/>
                  <a:pt x="11" y="174"/>
                </a:cubicBezTo>
                <a:lnTo>
                  <a:pt x="20" y="179"/>
                </a:lnTo>
                <a:cubicBezTo>
                  <a:pt x="24" y="185"/>
                  <a:pt x="27" y="195"/>
                  <a:pt x="27" y="207"/>
                </a:cubicBezTo>
                <a:cubicBezTo>
                  <a:pt x="27" y="221"/>
                  <a:pt x="23" y="232"/>
                  <a:pt x="19" y="238"/>
                </a:cubicBezTo>
                <a:cubicBezTo>
                  <a:pt x="13" y="238"/>
                  <a:pt x="7" y="241"/>
                  <a:pt x="4" y="247"/>
                </a:cubicBezTo>
                <a:cubicBezTo>
                  <a:pt x="0" y="255"/>
                  <a:pt x="3" y="264"/>
                  <a:pt x="11" y="268"/>
                </a:cubicBezTo>
                <a:lnTo>
                  <a:pt x="20" y="273"/>
                </a:lnTo>
                <a:cubicBezTo>
                  <a:pt x="24" y="280"/>
                  <a:pt x="27" y="289"/>
                  <a:pt x="27" y="302"/>
                </a:cubicBezTo>
                <a:cubicBezTo>
                  <a:pt x="27" y="316"/>
                  <a:pt x="23" y="326"/>
                  <a:pt x="19" y="333"/>
                </a:cubicBezTo>
                <a:cubicBezTo>
                  <a:pt x="13" y="332"/>
                  <a:pt x="7" y="335"/>
                  <a:pt x="4" y="341"/>
                </a:cubicBezTo>
                <a:cubicBezTo>
                  <a:pt x="0" y="349"/>
                  <a:pt x="3" y="359"/>
                  <a:pt x="11" y="362"/>
                </a:cubicBezTo>
                <a:lnTo>
                  <a:pt x="345" y="534"/>
                </a:lnTo>
                <a:cubicBezTo>
                  <a:pt x="347" y="535"/>
                  <a:pt x="349" y="536"/>
                  <a:pt x="352" y="536"/>
                </a:cubicBezTo>
                <a:cubicBezTo>
                  <a:pt x="354" y="536"/>
                  <a:pt x="357" y="535"/>
                  <a:pt x="359" y="534"/>
                </a:cubicBezTo>
                <a:lnTo>
                  <a:pt x="635" y="392"/>
                </a:lnTo>
                <a:cubicBezTo>
                  <a:pt x="655" y="388"/>
                  <a:pt x="669" y="364"/>
                  <a:pt x="669" y="332"/>
                </a:cubicBezTo>
                <a:cubicBezTo>
                  <a:pt x="669" y="312"/>
                  <a:pt x="663" y="295"/>
                  <a:pt x="655" y="285"/>
                </a:cubicBezTo>
                <a:cubicBezTo>
                  <a:pt x="663" y="274"/>
                  <a:pt x="669" y="257"/>
                  <a:pt x="669" y="237"/>
                </a:cubicBezTo>
                <a:close/>
                <a:moveTo>
                  <a:pt x="296" y="87"/>
                </a:moveTo>
                <a:lnTo>
                  <a:pt x="492" y="188"/>
                </a:lnTo>
                <a:lnTo>
                  <a:pt x="352" y="260"/>
                </a:lnTo>
                <a:lnTo>
                  <a:pt x="155" y="160"/>
                </a:lnTo>
                <a:lnTo>
                  <a:pt x="296" y="87"/>
                </a:lnTo>
                <a:close/>
                <a:moveTo>
                  <a:pt x="630" y="361"/>
                </a:moveTo>
                <a:cubicBezTo>
                  <a:pt x="630" y="361"/>
                  <a:pt x="630" y="361"/>
                  <a:pt x="629" y="361"/>
                </a:cubicBezTo>
                <a:cubicBezTo>
                  <a:pt x="629" y="362"/>
                  <a:pt x="628" y="362"/>
                  <a:pt x="627" y="362"/>
                </a:cubicBezTo>
                <a:cubicBezTo>
                  <a:pt x="625" y="362"/>
                  <a:pt x="624" y="362"/>
                  <a:pt x="623" y="363"/>
                </a:cubicBezTo>
                <a:cubicBezTo>
                  <a:pt x="623" y="363"/>
                  <a:pt x="623" y="363"/>
                  <a:pt x="623" y="363"/>
                </a:cubicBezTo>
                <a:lnTo>
                  <a:pt x="352" y="503"/>
                </a:lnTo>
                <a:lnTo>
                  <a:pt x="34" y="339"/>
                </a:lnTo>
                <a:cubicBezTo>
                  <a:pt x="39" y="330"/>
                  <a:pt x="42" y="317"/>
                  <a:pt x="42" y="302"/>
                </a:cubicBezTo>
                <a:cubicBezTo>
                  <a:pt x="42" y="295"/>
                  <a:pt x="42" y="289"/>
                  <a:pt x="41" y="283"/>
                </a:cubicBezTo>
                <a:lnTo>
                  <a:pt x="345" y="440"/>
                </a:lnTo>
                <a:cubicBezTo>
                  <a:pt x="347" y="441"/>
                  <a:pt x="349" y="441"/>
                  <a:pt x="352" y="441"/>
                </a:cubicBezTo>
                <a:cubicBezTo>
                  <a:pt x="354" y="441"/>
                  <a:pt x="357" y="441"/>
                  <a:pt x="359" y="440"/>
                </a:cubicBezTo>
                <a:lnTo>
                  <a:pt x="627" y="302"/>
                </a:lnTo>
                <a:cubicBezTo>
                  <a:pt x="628" y="302"/>
                  <a:pt x="628" y="302"/>
                  <a:pt x="629" y="302"/>
                </a:cubicBezTo>
                <a:cubicBezTo>
                  <a:pt x="631" y="303"/>
                  <a:pt x="637" y="314"/>
                  <a:pt x="637" y="332"/>
                </a:cubicBezTo>
                <a:cubicBezTo>
                  <a:pt x="637" y="349"/>
                  <a:pt x="631" y="360"/>
                  <a:pt x="630" y="361"/>
                </a:cubicBezTo>
                <a:close/>
                <a:moveTo>
                  <a:pt x="630" y="267"/>
                </a:moveTo>
                <a:cubicBezTo>
                  <a:pt x="630" y="267"/>
                  <a:pt x="630" y="267"/>
                  <a:pt x="630" y="267"/>
                </a:cubicBezTo>
                <a:cubicBezTo>
                  <a:pt x="629" y="267"/>
                  <a:pt x="628" y="267"/>
                  <a:pt x="627" y="268"/>
                </a:cubicBezTo>
                <a:cubicBezTo>
                  <a:pt x="625" y="268"/>
                  <a:pt x="624" y="268"/>
                  <a:pt x="623" y="268"/>
                </a:cubicBezTo>
                <a:cubicBezTo>
                  <a:pt x="623" y="269"/>
                  <a:pt x="623" y="269"/>
                  <a:pt x="623" y="269"/>
                </a:cubicBezTo>
                <a:lnTo>
                  <a:pt x="352" y="408"/>
                </a:lnTo>
                <a:lnTo>
                  <a:pt x="34" y="245"/>
                </a:lnTo>
                <a:cubicBezTo>
                  <a:pt x="39" y="235"/>
                  <a:pt x="42" y="222"/>
                  <a:pt x="42" y="207"/>
                </a:cubicBezTo>
                <a:cubicBezTo>
                  <a:pt x="42" y="201"/>
                  <a:pt x="42" y="195"/>
                  <a:pt x="41" y="189"/>
                </a:cubicBezTo>
                <a:lnTo>
                  <a:pt x="345" y="345"/>
                </a:lnTo>
                <a:cubicBezTo>
                  <a:pt x="347" y="346"/>
                  <a:pt x="349" y="347"/>
                  <a:pt x="352" y="347"/>
                </a:cubicBezTo>
                <a:cubicBezTo>
                  <a:pt x="354" y="347"/>
                  <a:pt x="357" y="346"/>
                  <a:pt x="359" y="345"/>
                </a:cubicBezTo>
                <a:lnTo>
                  <a:pt x="627" y="207"/>
                </a:lnTo>
                <a:cubicBezTo>
                  <a:pt x="628" y="207"/>
                  <a:pt x="628" y="207"/>
                  <a:pt x="629" y="207"/>
                </a:cubicBezTo>
                <a:cubicBezTo>
                  <a:pt x="631" y="209"/>
                  <a:pt x="637" y="220"/>
                  <a:pt x="637" y="237"/>
                </a:cubicBezTo>
                <a:cubicBezTo>
                  <a:pt x="637" y="255"/>
                  <a:pt x="631" y="266"/>
                  <a:pt x="630" y="267"/>
                </a:cubicBezTo>
                <a:close/>
              </a:path>
            </a:pathLst>
          </a:custGeom>
          <a:solidFill>
            <a:schemeClr val="bg1"/>
          </a:solidFill>
          <a:ln>
            <a:noFill/>
          </a:ln>
        </p:spPr>
        <p:txBody>
          <a:bodyPr wrap="square" lIns="91440" tIns="45720" rIns="91440" bIns="45720" anchor="ctr">
            <a:normAutofit fontScale="9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dirty="0">
              <a:latin typeface="仓耳玄三M W05" panose="02020400000000000000" pitchFamily="18" charset="-122"/>
            </a:endParaRPr>
          </a:p>
        </p:txBody>
      </p:sp>
      <p:sp>
        <p:nvSpPr>
          <p:cNvPr id="17" name="ï$ḻïḍê">
            <a:extLst>
              <a:ext uri="{FF2B5EF4-FFF2-40B4-BE49-F238E27FC236}">
                <a16:creationId xmlns:a16="http://schemas.microsoft.com/office/drawing/2014/main" id="{1EF9D742-3CF4-49A3-81F5-F911D55B3D98}"/>
              </a:ext>
            </a:extLst>
          </p:cNvPr>
          <p:cNvSpPr/>
          <p:nvPr/>
        </p:nvSpPr>
        <p:spPr bwMode="auto">
          <a:xfrm>
            <a:off x="5898552" y="4189212"/>
            <a:ext cx="396345" cy="396299"/>
          </a:xfrm>
          <a:custGeom>
            <a:avLst/>
            <a:gdLst>
              <a:gd name="connsiteX0" fmla="*/ 158987 w 606792"/>
              <a:gd name="connsiteY0" fmla="*/ 514846 h 606722"/>
              <a:gd name="connsiteX1" fmla="*/ 260457 w 606792"/>
              <a:gd name="connsiteY1" fmla="*/ 514846 h 606722"/>
              <a:gd name="connsiteX2" fmla="*/ 306296 w 606792"/>
              <a:gd name="connsiteY2" fmla="*/ 560429 h 606722"/>
              <a:gd name="connsiteX3" fmla="*/ 306653 w 606792"/>
              <a:gd name="connsiteY3" fmla="*/ 561406 h 606722"/>
              <a:gd name="connsiteX4" fmla="*/ 353738 w 606792"/>
              <a:gd name="connsiteY4" fmla="*/ 515912 h 606722"/>
              <a:gd name="connsiteX5" fmla="*/ 455208 w 606792"/>
              <a:gd name="connsiteY5" fmla="*/ 515912 h 606722"/>
              <a:gd name="connsiteX6" fmla="*/ 501048 w 606792"/>
              <a:gd name="connsiteY6" fmla="*/ 561406 h 606722"/>
              <a:gd name="connsiteX7" fmla="*/ 501226 w 606792"/>
              <a:gd name="connsiteY7" fmla="*/ 606722 h 606722"/>
              <a:gd name="connsiteX8" fmla="*/ 462507 w 606792"/>
              <a:gd name="connsiteY8" fmla="*/ 606722 h 606722"/>
              <a:gd name="connsiteX9" fmla="*/ 462329 w 606792"/>
              <a:gd name="connsiteY9" fmla="*/ 561673 h 606722"/>
              <a:gd name="connsiteX10" fmla="*/ 458591 w 606792"/>
              <a:gd name="connsiteY10" fmla="*/ 557941 h 606722"/>
              <a:gd name="connsiteX11" fmla="*/ 454852 w 606792"/>
              <a:gd name="connsiteY11" fmla="*/ 561673 h 606722"/>
              <a:gd name="connsiteX12" fmla="*/ 454852 w 606792"/>
              <a:gd name="connsiteY12" fmla="*/ 606722 h 606722"/>
              <a:gd name="connsiteX13" fmla="*/ 352314 w 606792"/>
              <a:gd name="connsiteY13" fmla="*/ 606722 h 606722"/>
              <a:gd name="connsiteX14" fmla="*/ 352314 w 606792"/>
              <a:gd name="connsiteY14" fmla="*/ 561673 h 606722"/>
              <a:gd name="connsiteX15" fmla="*/ 348843 w 606792"/>
              <a:gd name="connsiteY15" fmla="*/ 558207 h 606722"/>
              <a:gd name="connsiteX16" fmla="*/ 345371 w 606792"/>
              <a:gd name="connsiteY16" fmla="*/ 561673 h 606722"/>
              <a:gd name="connsiteX17" fmla="*/ 345104 w 606792"/>
              <a:gd name="connsiteY17" fmla="*/ 606722 h 606722"/>
              <a:gd name="connsiteX18" fmla="*/ 267845 w 606792"/>
              <a:gd name="connsiteY18" fmla="*/ 606722 h 606722"/>
              <a:gd name="connsiteX19" fmla="*/ 267578 w 606792"/>
              <a:gd name="connsiteY19" fmla="*/ 560606 h 606722"/>
              <a:gd name="connsiteX20" fmla="*/ 263839 w 606792"/>
              <a:gd name="connsiteY20" fmla="*/ 556874 h 606722"/>
              <a:gd name="connsiteX21" fmla="*/ 260101 w 606792"/>
              <a:gd name="connsiteY21" fmla="*/ 560606 h 606722"/>
              <a:gd name="connsiteX22" fmla="*/ 260101 w 606792"/>
              <a:gd name="connsiteY22" fmla="*/ 606722 h 606722"/>
              <a:gd name="connsiteX23" fmla="*/ 157563 w 606792"/>
              <a:gd name="connsiteY23" fmla="*/ 606722 h 606722"/>
              <a:gd name="connsiteX24" fmla="*/ 157563 w 606792"/>
              <a:gd name="connsiteY24" fmla="*/ 560606 h 606722"/>
              <a:gd name="connsiteX25" fmla="*/ 154091 w 606792"/>
              <a:gd name="connsiteY25" fmla="*/ 557141 h 606722"/>
              <a:gd name="connsiteX26" fmla="*/ 150620 w 606792"/>
              <a:gd name="connsiteY26" fmla="*/ 560606 h 606722"/>
              <a:gd name="connsiteX27" fmla="*/ 150353 w 606792"/>
              <a:gd name="connsiteY27" fmla="*/ 606722 h 606722"/>
              <a:gd name="connsiteX28" fmla="*/ 111634 w 606792"/>
              <a:gd name="connsiteY28" fmla="*/ 606722 h 606722"/>
              <a:gd name="connsiteX29" fmla="*/ 111901 w 606792"/>
              <a:gd name="connsiteY29" fmla="*/ 560429 h 606722"/>
              <a:gd name="connsiteX30" fmla="*/ 158987 w 606792"/>
              <a:gd name="connsiteY30" fmla="*/ 514846 h 606722"/>
              <a:gd name="connsiteX31" fmla="*/ 460106 w 606792"/>
              <a:gd name="connsiteY31" fmla="*/ 435389 h 606722"/>
              <a:gd name="connsiteX32" fmla="*/ 560775 w 606792"/>
              <a:gd name="connsiteY32" fmla="*/ 435389 h 606722"/>
              <a:gd name="connsiteX33" fmla="*/ 606525 w 606792"/>
              <a:gd name="connsiteY33" fmla="*/ 480907 h 606722"/>
              <a:gd name="connsiteX34" fmla="*/ 606792 w 606792"/>
              <a:gd name="connsiteY34" fmla="*/ 525713 h 606722"/>
              <a:gd name="connsiteX35" fmla="*/ 568073 w 606792"/>
              <a:gd name="connsiteY35" fmla="*/ 525713 h 606722"/>
              <a:gd name="connsiteX36" fmla="*/ 567895 w 606792"/>
              <a:gd name="connsiteY36" fmla="*/ 481084 h 606722"/>
              <a:gd name="connsiteX37" fmla="*/ 563712 w 606792"/>
              <a:gd name="connsiteY37" fmla="*/ 477351 h 606722"/>
              <a:gd name="connsiteX38" fmla="*/ 559707 w 606792"/>
              <a:gd name="connsiteY38" fmla="*/ 481351 h 606722"/>
              <a:gd name="connsiteX39" fmla="*/ 559707 w 606792"/>
              <a:gd name="connsiteY39" fmla="*/ 525713 h 606722"/>
              <a:gd name="connsiteX40" fmla="*/ 511553 w 606792"/>
              <a:gd name="connsiteY40" fmla="*/ 525713 h 606722"/>
              <a:gd name="connsiteX41" fmla="*/ 457970 w 606792"/>
              <a:gd name="connsiteY41" fmla="*/ 495042 h 606722"/>
              <a:gd name="connsiteX42" fmla="*/ 466871 w 606792"/>
              <a:gd name="connsiteY42" fmla="*/ 463304 h 606722"/>
              <a:gd name="connsiteX43" fmla="*/ 460106 w 606792"/>
              <a:gd name="connsiteY43" fmla="*/ 435389 h 606722"/>
              <a:gd name="connsiteX44" fmla="*/ 261944 w 606792"/>
              <a:gd name="connsiteY44" fmla="*/ 434966 h 606722"/>
              <a:gd name="connsiteX45" fmla="*/ 351326 w 606792"/>
              <a:gd name="connsiteY45" fmla="*/ 434966 h 606722"/>
              <a:gd name="connsiteX46" fmla="*/ 344293 w 606792"/>
              <a:gd name="connsiteY46" fmla="*/ 463318 h 606722"/>
              <a:gd name="connsiteX47" fmla="*/ 353463 w 606792"/>
              <a:gd name="connsiteY47" fmla="*/ 495403 h 606722"/>
              <a:gd name="connsiteX48" fmla="*/ 307347 w 606792"/>
              <a:gd name="connsiteY48" fmla="*/ 514423 h 606722"/>
              <a:gd name="connsiteX49" fmla="*/ 259540 w 606792"/>
              <a:gd name="connsiteY49" fmla="*/ 493892 h 606722"/>
              <a:gd name="connsiteX50" fmla="*/ 268354 w 606792"/>
              <a:gd name="connsiteY50" fmla="*/ 462252 h 606722"/>
              <a:gd name="connsiteX51" fmla="*/ 261944 w 606792"/>
              <a:gd name="connsiteY51" fmla="*/ 434966 h 606722"/>
              <a:gd name="connsiteX52" fmla="*/ 46015 w 606792"/>
              <a:gd name="connsiteY52" fmla="*/ 434966 h 606722"/>
              <a:gd name="connsiteX53" fmla="*/ 152196 w 606792"/>
              <a:gd name="connsiteY53" fmla="*/ 434966 h 606722"/>
              <a:gd name="connsiteX54" fmla="*/ 145788 w 606792"/>
              <a:gd name="connsiteY54" fmla="*/ 462252 h 606722"/>
              <a:gd name="connsiteX55" fmla="*/ 154955 w 606792"/>
              <a:gd name="connsiteY55" fmla="*/ 494427 h 606722"/>
              <a:gd name="connsiteX56" fmla="*/ 101286 w 606792"/>
              <a:gd name="connsiteY56" fmla="*/ 525713 h 606722"/>
              <a:gd name="connsiteX57" fmla="*/ 46994 w 606792"/>
              <a:gd name="connsiteY57" fmla="*/ 525713 h 606722"/>
              <a:gd name="connsiteX58" fmla="*/ 46994 w 606792"/>
              <a:gd name="connsiteY58" fmla="*/ 480651 h 606722"/>
              <a:gd name="connsiteX59" fmla="*/ 42989 w 606792"/>
              <a:gd name="connsiteY59" fmla="*/ 476651 h 606722"/>
              <a:gd name="connsiteX60" fmla="*/ 38894 w 606792"/>
              <a:gd name="connsiteY60" fmla="*/ 480651 h 606722"/>
              <a:gd name="connsiteX61" fmla="*/ 38716 w 606792"/>
              <a:gd name="connsiteY61" fmla="*/ 525713 h 606722"/>
              <a:gd name="connsiteX62" fmla="*/ 0 w 606792"/>
              <a:gd name="connsiteY62" fmla="*/ 525713 h 606722"/>
              <a:gd name="connsiteX63" fmla="*/ 178 w 606792"/>
              <a:gd name="connsiteY63" fmla="*/ 480473 h 606722"/>
              <a:gd name="connsiteX64" fmla="*/ 46015 w 606792"/>
              <a:gd name="connsiteY64" fmla="*/ 434966 h 606722"/>
              <a:gd name="connsiteX65" fmla="*/ 405539 w 606792"/>
              <a:gd name="connsiteY65" fmla="*/ 422617 h 606722"/>
              <a:gd name="connsiteX66" fmla="*/ 446114 w 606792"/>
              <a:gd name="connsiteY66" fmla="*/ 463122 h 606722"/>
              <a:gd name="connsiteX67" fmla="*/ 405539 w 606792"/>
              <a:gd name="connsiteY67" fmla="*/ 503627 h 606722"/>
              <a:gd name="connsiteX68" fmla="*/ 364964 w 606792"/>
              <a:gd name="connsiteY68" fmla="*/ 463122 h 606722"/>
              <a:gd name="connsiteX69" fmla="*/ 405539 w 606792"/>
              <a:gd name="connsiteY69" fmla="*/ 422617 h 606722"/>
              <a:gd name="connsiteX70" fmla="*/ 208380 w 606792"/>
              <a:gd name="connsiteY70" fmla="*/ 421558 h 606722"/>
              <a:gd name="connsiteX71" fmla="*/ 248955 w 606792"/>
              <a:gd name="connsiteY71" fmla="*/ 462063 h 606722"/>
              <a:gd name="connsiteX72" fmla="*/ 208380 w 606792"/>
              <a:gd name="connsiteY72" fmla="*/ 502568 h 606722"/>
              <a:gd name="connsiteX73" fmla="*/ 167805 w 606792"/>
              <a:gd name="connsiteY73" fmla="*/ 462063 h 606722"/>
              <a:gd name="connsiteX74" fmla="*/ 208380 w 606792"/>
              <a:gd name="connsiteY74" fmla="*/ 421558 h 606722"/>
              <a:gd name="connsiteX75" fmla="*/ 508954 w 606792"/>
              <a:gd name="connsiteY75" fmla="*/ 342525 h 606722"/>
              <a:gd name="connsiteX76" fmla="*/ 549071 w 606792"/>
              <a:gd name="connsiteY76" fmla="*/ 382571 h 606722"/>
              <a:gd name="connsiteX77" fmla="*/ 508954 w 606792"/>
              <a:gd name="connsiteY77" fmla="*/ 422617 h 606722"/>
              <a:gd name="connsiteX78" fmla="*/ 468837 w 606792"/>
              <a:gd name="connsiteY78" fmla="*/ 382571 h 606722"/>
              <a:gd name="connsiteX79" fmla="*/ 508954 w 606792"/>
              <a:gd name="connsiteY79" fmla="*/ 342525 h 606722"/>
              <a:gd name="connsiteX80" fmla="*/ 313839 w 606792"/>
              <a:gd name="connsiteY80" fmla="*/ 342101 h 606722"/>
              <a:gd name="connsiteX81" fmla="*/ 353956 w 606792"/>
              <a:gd name="connsiteY81" fmla="*/ 382067 h 606722"/>
              <a:gd name="connsiteX82" fmla="*/ 313839 w 606792"/>
              <a:gd name="connsiteY82" fmla="*/ 422122 h 606722"/>
              <a:gd name="connsiteX83" fmla="*/ 273723 w 606792"/>
              <a:gd name="connsiteY83" fmla="*/ 382067 h 606722"/>
              <a:gd name="connsiteX84" fmla="*/ 313839 w 606792"/>
              <a:gd name="connsiteY84" fmla="*/ 342101 h 606722"/>
              <a:gd name="connsiteX85" fmla="*/ 97839 w 606792"/>
              <a:gd name="connsiteY85" fmla="*/ 342101 h 606722"/>
              <a:gd name="connsiteX86" fmla="*/ 137956 w 606792"/>
              <a:gd name="connsiteY86" fmla="*/ 382067 h 606722"/>
              <a:gd name="connsiteX87" fmla="*/ 97839 w 606792"/>
              <a:gd name="connsiteY87" fmla="*/ 422122 h 606722"/>
              <a:gd name="connsiteX88" fmla="*/ 57723 w 606792"/>
              <a:gd name="connsiteY88" fmla="*/ 382067 h 606722"/>
              <a:gd name="connsiteX89" fmla="*/ 97839 w 606792"/>
              <a:gd name="connsiteY89" fmla="*/ 342101 h 606722"/>
              <a:gd name="connsiteX90" fmla="*/ 348452 w 606792"/>
              <a:gd name="connsiteY90" fmla="*/ 91179 h 606722"/>
              <a:gd name="connsiteX91" fmla="*/ 362693 w 606792"/>
              <a:gd name="connsiteY91" fmla="*/ 92867 h 606722"/>
              <a:gd name="connsiteX92" fmla="*/ 361002 w 606792"/>
              <a:gd name="connsiteY92" fmla="*/ 107087 h 606722"/>
              <a:gd name="connsiteX93" fmla="*/ 316322 w 606792"/>
              <a:gd name="connsiteY93" fmla="*/ 142190 h 606722"/>
              <a:gd name="connsiteX94" fmla="*/ 314186 w 606792"/>
              <a:gd name="connsiteY94" fmla="*/ 138191 h 606722"/>
              <a:gd name="connsiteX95" fmla="*/ 303149 w 606792"/>
              <a:gd name="connsiteY95" fmla="*/ 126904 h 606722"/>
              <a:gd name="connsiteX96" fmla="*/ 94638 w 606792"/>
              <a:gd name="connsiteY96" fmla="*/ 87742 h 606722"/>
              <a:gd name="connsiteX97" fmla="*/ 112975 w 606792"/>
              <a:gd name="connsiteY97" fmla="*/ 87742 h 606722"/>
              <a:gd name="connsiteX98" fmla="*/ 135673 w 606792"/>
              <a:gd name="connsiteY98" fmla="*/ 146566 h 606722"/>
              <a:gd name="connsiteX99" fmla="*/ 130955 w 606792"/>
              <a:gd name="connsiteY99" fmla="*/ 122663 h 606722"/>
              <a:gd name="connsiteX100" fmla="*/ 131757 w 606792"/>
              <a:gd name="connsiteY100" fmla="*/ 117509 h 606722"/>
              <a:gd name="connsiteX101" fmla="*/ 139234 w 606792"/>
              <a:gd name="connsiteY101" fmla="*/ 104003 h 606722"/>
              <a:gd name="connsiteX102" fmla="*/ 132558 w 606792"/>
              <a:gd name="connsiteY102" fmla="*/ 92007 h 606722"/>
              <a:gd name="connsiteX103" fmla="*/ 134961 w 606792"/>
              <a:gd name="connsiteY103" fmla="*/ 88008 h 606722"/>
              <a:gd name="connsiteX104" fmla="*/ 153031 w 606792"/>
              <a:gd name="connsiteY104" fmla="*/ 88008 h 606722"/>
              <a:gd name="connsiteX105" fmla="*/ 155434 w 606792"/>
              <a:gd name="connsiteY105" fmla="*/ 92007 h 606722"/>
              <a:gd name="connsiteX106" fmla="*/ 148847 w 606792"/>
              <a:gd name="connsiteY106" fmla="*/ 104003 h 606722"/>
              <a:gd name="connsiteX107" fmla="*/ 156235 w 606792"/>
              <a:gd name="connsiteY107" fmla="*/ 117509 h 606722"/>
              <a:gd name="connsiteX108" fmla="*/ 157036 w 606792"/>
              <a:gd name="connsiteY108" fmla="*/ 122752 h 606722"/>
              <a:gd name="connsiteX109" fmla="*/ 151517 w 606792"/>
              <a:gd name="connsiteY109" fmla="*/ 146566 h 606722"/>
              <a:gd name="connsiteX110" fmla="*/ 175017 w 606792"/>
              <a:gd name="connsiteY110" fmla="*/ 87742 h 606722"/>
              <a:gd name="connsiteX111" fmla="*/ 192997 w 606792"/>
              <a:gd name="connsiteY111" fmla="*/ 87742 h 606722"/>
              <a:gd name="connsiteX112" fmla="*/ 236257 w 606792"/>
              <a:gd name="connsiteY112" fmla="*/ 130749 h 606722"/>
              <a:gd name="connsiteX113" fmla="*/ 236435 w 606792"/>
              <a:gd name="connsiteY113" fmla="*/ 164871 h 606722"/>
              <a:gd name="connsiteX114" fmla="*/ 273465 w 606792"/>
              <a:gd name="connsiteY114" fmla="*/ 141945 h 606722"/>
              <a:gd name="connsiteX115" fmla="*/ 298655 w 606792"/>
              <a:gd name="connsiteY115" fmla="*/ 147810 h 606722"/>
              <a:gd name="connsiteX116" fmla="*/ 292780 w 606792"/>
              <a:gd name="connsiteY116" fmla="*/ 172957 h 606722"/>
              <a:gd name="connsiteX117" fmla="*/ 227979 w 606792"/>
              <a:gd name="connsiteY117" fmla="*/ 213121 h 606722"/>
              <a:gd name="connsiteX118" fmla="*/ 209465 w 606792"/>
              <a:gd name="connsiteY118" fmla="*/ 213565 h 606722"/>
              <a:gd name="connsiteX119" fmla="*/ 200029 w 606792"/>
              <a:gd name="connsiteY119" fmla="*/ 197659 h 606722"/>
              <a:gd name="connsiteX120" fmla="*/ 199673 w 606792"/>
              <a:gd name="connsiteY120" fmla="*/ 130927 h 606722"/>
              <a:gd name="connsiteX121" fmla="*/ 195846 w 606792"/>
              <a:gd name="connsiteY121" fmla="*/ 127106 h 606722"/>
              <a:gd name="connsiteX122" fmla="*/ 192018 w 606792"/>
              <a:gd name="connsiteY122" fmla="*/ 130927 h 606722"/>
              <a:gd name="connsiteX123" fmla="*/ 192463 w 606792"/>
              <a:gd name="connsiteY123" fmla="*/ 402744 h 606722"/>
              <a:gd name="connsiteX124" fmla="*/ 167006 w 606792"/>
              <a:gd name="connsiteY124" fmla="*/ 415984 h 606722"/>
              <a:gd name="connsiteX125" fmla="*/ 150271 w 606792"/>
              <a:gd name="connsiteY125" fmla="*/ 413763 h 606722"/>
              <a:gd name="connsiteX126" fmla="*/ 159172 w 606792"/>
              <a:gd name="connsiteY126" fmla="*/ 382040 h 606722"/>
              <a:gd name="connsiteX127" fmla="*/ 148580 w 606792"/>
              <a:gd name="connsiteY127" fmla="*/ 347741 h 606722"/>
              <a:gd name="connsiteX128" fmla="*/ 148580 w 606792"/>
              <a:gd name="connsiteY128" fmla="*/ 262704 h 606722"/>
              <a:gd name="connsiteX129" fmla="*/ 139056 w 606792"/>
              <a:gd name="connsiteY129" fmla="*/ 262704 h 606722"/>
              <a:gd name="connsiteX130" fmla="*/ 139056 w 606792"/>
              <a:gd name="connsiteY130" fmla="*/ 336811 h 606722"/>
              <a:gd name="connsiteX131" fmla="*/ 95172 w 606792"/>
              <a:gd name="connsiteY131" fmla="*/ 320906 h 606722"/>
              <a:gd name="connsiteX132" fmla="*/ 95172 w 606792"/>
              <a:gd name="connsiteY132" fmla="*/ 130927 h 606722"/>
              <a:gd name="connsiteX133" fmla="*/ 91612 w 606792"/>
              <a:gd name="connsiteY133" fmla="*/ 127284 h 606722"/>
              <a:gd name="connsiteX134" fmla="*/ 87962 w 606792"/>
              <a:gd name="connsiteY134" fmla="*/ 130838 h 606722"/>
              <a:gd name="connsiteX135" fmla="*/ 87962 w 606792"/>
              <a:gd name="connsiteY135" fmla="*/ 130927 h 606722"/>
              <a:gd name="connsiteX136" fmla="*/ 87250 w 606792"/>
              <a:gd name="connsiteY136" fmla="*/ 265014 h 606722"/>
              <a:gd name="connsiteX137" fmla="*/ 69003 w 606792"/>
              <a:gd name="connsiteY137" fmla="*/ 283230 h 606722"/>
              <a:gd name="connsiteX138" fmla="*/ 68914 w 606792"/>
              <a:gd name="connsiteY138" fmla="*/ 283230 h 606722"/>
              <a:gd name="connsiteX139" fmla="*/ 50666 w 606792"/>
              <a:gd name="connsiteY139" fmla="*/ 264836 h 606722"/>
              <a:gd name="connsiteX140" fmla="*/ 51378 w 606792"/>
              <a:gd name="connsiteY140" fmla="*/ 130749 h 606722"/>
              <a:gd name="connsiteX141" fmla="*/ 94638 w 606792"/>
              <a:gd name="connsiteY141" fmla="*/ 87742 h 606722"/>
              <a:gd name="connsiteX142" fmla="*/ 262410 w 606792"/>
              <a:gd name="connsiteY142" fmla="*/ 19899 h 606722"/>
              <a:gd name="connsiteX143" fmla="*/ 554173 w 606792"/>
              <a:gd name="connsiteY143" fmla="*/ 19899 h 606722"/>
              <a:gd name="connsiteX144" fmla="*/ 567346 w 606792"/>
              <a:gd name="connsiteY144" fmla="*/ 33052 h 606722"/>
              <a:gd name="connsiteX145" fmla="*/ 567346 w 606792"/>
              <a:gd name="connsiteY145" fmla="*/ 248927 h 606722"/>
              <a:gd name="connsiteX146" fmla="*/ 554173 w 606792"/>
              <a:gd name="connsiteY146" fmla="*/ 262080 h 606722"/>
              <a:gd name="connsiteX147" fmla="*/ 262410 w 606792"/>
              <a:gd name="connsiteY147" fmla="*/ 262080 h 606722"/>
              <a:gd name="connsiteX148" fmla="*/ 249237 w 606792"/>
              <a:gd name="connsiteY148" fmla="*/ 248927 h 606722"/>
              <a:gd name="connsiteX149" fmla="*/ 249237 w 606792"/>
              <a:gd name="connsiteY149" fmla="*/ 221376 h 606722"/>
              <a:gd name="connsiteX150" fmla="*/ 275583 w 606792"/>
              <a:gd name="connsiteY150" fmla="*/ 205112 h 606722"/>
              <a:gd name="connsiteX151" fmla="*/ 275583 w 606792"/>
              <a:gd name="connsiteY151" fmla="*/ 235773 h 606722"/>
              <a:gd name="connsiteX152" fmla="*/ 541000 w 606792"/>
              <a:gd name="connsiteY152" fmla="*/ 235773 h 606722"/>
              <a:gd name="connsiteX153" fmla="*/ 541000 w 606792"/>
              <a:gd name="connsiteY153" fmla="*/ 46117 h 606722"/>
              <a:gd name="connsiteX154" fmla="*/ 275583 w 606792"/>
              <a:gd name="connsiteY154" fmla="*/ 46117 h 606722"/>
              <a:gd name="connsiteX155" fmla="*/ 275583 w 606792"/>
              <a:gd name="connsiteY155" fmla="*/ 121659 h 606722"/>
              <a:gd name="connsiteX156" fmla="*/ 263834 w 606792"/>
              <a:gd name="connsiteY156" fmla="*/ 126370 h 606722"/>
              <a:gd name="connsiteX157" fmla="*/ 249237 w 606792"/>
              <a:gd name="connsiteY157" fmla="*/ 135435 h 606722"/>
              <a:gd name="connsiteX158" fmla="*/ 249237 w 606792"/>
              <a:gd name="connsiteY158" fmla="*/ 33052 h 606722"/>
              <a:gd name="connsiteX159" fmla="*/ 262410 w 606792"/>
              <a:gd name="connsiteY159" fmla="*/ 19899 h 606722"/>
              <a:gd name="connsiteX160" fmla="*/ 143813 w 606792"/>
              <a:gd name="connsiteY160" fmla="*/ 0 h 606722"/>
              <a:gd name="connsiteX161" fmla="*/ 181707 w 606792"/>
              <a:gd name="connsiteY161" fmla="*/ 37859 h 606722"/>
              <a:gd name="connsiteX162" fmla="*/ 143813 w 606792"/>
              <a:gd name="connsiteY162" fmla="*/ 75718 h 606722"/>
              <a:gd name="connsiteX163" fmla="*/ 105919 w 606792"/>
              <a:gd name="connsiteY163" fmla="*/ 37859 h 606722"/>
              <a:gd name="connsiteX164" fmla="*/ 143813 w 606792"/>
              <a:gd name="connsiteY16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06792" h="606722">
                <a:moveTo>
                  <a:pt x="158987" y="514846"/>
                </a:moveTo>
                <a:lnTo>
                  <a:pt x="260457" y="514846"/>
                </a:lnTo>
                <a:cubicBezTo>
                  <a:pt x="285735" y="514846"/>
                  <a:pt x="306207" y="535371"/>
                  <a:pt x="306296" y="560429"/>
                </a:cubicBezTo>
                <a:lnTo>
                  <a:pt x="306653" y="561406"/>
                </a:lnTo>
                <a:cubicBezTo>
                  <a:pt x="306742" y="536349"/>
                  <a:pt x="328638" y="515912"/>
                  <a:pt x="353738" y="515912"/>
                </a:cubicBezTo>
                <a:lnTo>
                  <a:pt x="455208" y="515912"/>
                </a:lnTo>
                <a:cubicBezTo>
                  <a:pt x="480398" y="515912"/>
                  <a:pt x="500870" y="536349"/>
                  <a:pt x="501048" y="561406"/>
                </a:cubicBezTo>
                <a:lnTo>
                  <a:pt x="501226" y="606722"/>
                </a:lnTo>
                <a:lnTo>
                  <a:pt x="462507" y="606722"/>
                </a:lnTo>
                <a:lnTo>
                  <a:pt x="462329" y="561673"/>
                </a:lnTo>
                <a:cubicBezTo>
                  <a:pt x="462329" y="559540"/>
                  <a:pt x="460638" y="557941"/>
                  <a:pt x="458591" y="557941"/>
                </a:cubicBezTo>
                <a:cubicBezTo>
                  <a:pt x="456544" y="557941"/>
                  <a:pt x="454852" y="559629"/>
                  <a:pt x="454852" y="561673"/>
                </a:cubicBezTo>
                <a:lnTo>
                  <a:pt x="454852" y="606722"/>
                </a:lnTo>
                <a:lnTo>
                  <a:pt x="352314" y="606722"/>
                </a:lnTo>
                <a:lnTo>
                  <a:pt x="352314" y="561673"/>
                </a:lnTo>
                <a:cubicBezTo>
                  <a:pt x="352314" y="559718"/>
                  <a:pt x="350712" y="558207"/>
                  <a:pt x="348843" y="558207"/>
                </a:cubicBezTo>
                <a:cubicBezTo>
                  <a:pt x="346885" y="558207"/>
                  <a:pt x="345371" y="559718"/>
                  <a:pt x="345371" y="561673"/>
                </a:cubicBezTo>
                <a:lnTo>
                  <a:pt x="345104" y="606722"/>
                </a:lnTo>
                <a:lnTo>
                  <a:pt x="267845" y="606722"/>
                </a:lnTo>
                <a:lnTo>
                  <a:pt x="267578" y="560606"/>
                </a:lnTo>
                <a:cubicBezTo>
                  <a:pt x="267578" y="558563"/>
                  <a:pt x="265886" y="556874"/>
                  <a:pt x="263839" y="556874"/>
                </a:cubicBezTo>
                <a:cubicBezTo>
                  <a:pt x="261792" y="556874"/>
                  <a:pt x="260101" y="558563"/>
                  <a:pt x="260101" y="560606"/>
                </a:cubicBezTo>
                <a:lnTo>
                  <a:pt x="260101" y="606722"/>
                </a:lnTo>
                <a:lnTo>
                  <a:pt x="157563" y="606722"/>
                </a:lnTo>
                <a:lnTo>
                  <a:pt x="157563" y="560606"/>
                </a:lnTo>
                <a:cubicBezTo>
                  <a:pt x="157563" y="558651"/>
                  <a:pt x="156049" y="557141"/>
                  <a:pt x="154091" y="557141"/>
                </a:cubicBezTo>
                <a:cubicBezTo>
                  <a:pt x="152133" y="557141"/>
                  <a:pt x="150620" y="558651"/>
                  <a:pt x="150620" y="560606"/>
                </a:cubicBezTo>
                <a:lnTo>
                  <a:pt x="150353" y="606722"/>
                </a:lnTo>
                <a:lnTo>
                  <a:pt x="111634" y="606722"/>
                </a:lnTo>
                <a:lnTo>
                  <a:pt x="111901" y="560429"/>
                </a:lnTo>
                <a:cubicBezTo>
                  <a:pt x="111990" y="535283"/>
                  <a:pt x="133886" y="514846"/>
                  <a:pt x="158987" y="514846"/>
                </a:cubicBezTo>
                <a:close/>
                <a:moveTo>
                  <a:pt x="460106" y="435389"/>
                </a:moveTo>
                <a:lnTo>
                  <a:pt x="560775" y="435389"/>
                </a:lnTo>
                <a:cubicBezTo>
                  <a:pt x="585875" y="435389"/>
                  <a:pt x="606436" y="455747"/>
                  <a:pt x="606525" y="480907"/>
                </a:cubicBezTo>
                <a:lnTo>
                  <a:pt x="606792" y="525713"/>
                </a:lnTo>
                <a:lnTo>
                  <a:pt x="568073" y="525713"/>
                </a:lnTo>
                <a:lnTo>
                  <a:pt x="567895" y="481084"/>
                </a:lnTo>
                <a:cubicBezTo>
                  <a:pt x="567717" y="478862"/>
                  <a:pt x="565848" y="477262"/>
                  <a:pt x="563712" y="477351"/>
                </a:cubicBezTo>
                <a:cubicBezTo>
                  <a:pt x="561487" y="477351"/>
                  <a:pt x="559707" y="479217"/>
                  <a:pt x="559707" y="481351"/>
                </a:cubicBezTo>
                <a:lnTo>
                  <a:pt x="559707" y="525713"/>
                </a:lnTo>
                <a:lnTo>
                  <a:pt x="511553" y="525713"/>
                </a:lnTo>
                <a:cubicBezTo>
                  <a:pt x="500071" y="507933"/>
                  <a:pt x="480489" y="495931"/>
                  <a:pt x="457970" y="495042"/>
                </a:cubicBezTo>
                <a:cubicBezTo>
                  <a:pt x="464023" y="485085"/>
                  <a:pt x="466871" y="473972"/>
                  <a:pt x="466871" y="463304"/>
                </a:cubicBezTo>
                <a:cubicBezTo>
                  <a:pt x="466871" y="453258"/>
                  <a:pt x="464468" y="443746"/>
                  <a:pt x="460106" y="435389"/>
                </a:cubicBezTo>
                <a:close/>
                <a:moveTo>
                  <a:pt x="261944" y="434966"/>
                </a:moveTo>
                <a:lnTo>
                  <a:pt x="351326" y="434966"/>
                </a:lnTo>
                <a:cubicBezTo>
                  <a:pt x="346786" y="443409"/>
                  <a:pt x="344293" y="453097"/>
                  <a:pt x="344293" y="463318"/>
                </a:cubicBezTo>
                <a:cubicBezTo>
                  <a:pt x="344293" y="474161"/>
                  <a:pt x="347231" y="485449"/>
                  <a:pt x="353463" y="495403"/>
                </a:cubicBezTo>
                <a:cubicBezTo>
                  <a:pt x="335569" y="495492"/>
                  <a:pt x="319277" y="502780"/>
                  <a:pt x="307347" y="514423"/>
                </a:cubicBezTo>
                <a:cubicBezTo>
                  <a:pt x="295062" y="501625"/>
                  <a:pt x="277968" y="493981"/>
                  <a:pt x="259540" y="493892"/>
                </a:cubicBezTo>
                <a:cubicBezTo>
                  <a:pt x="265149" y="484649"/>
                  <a:pt x="268354" y="473717"/>
                  <a:pt x="268354" y="462252"/>
                </a:cubicBezTo>
                <a:cubicBezTo>
                  <a:pt x="268354" y="452475"/>
                  <a:pt x="266039" y="443143"/>
                  <a:pt x="261944" y="434966"/>
                </a:cubicBezTo>
                <a:close/>
                <a:moveTo>
                  <a:pt x="46015" y="434966"/>
                </a:moveTo>
                <a:cubicBezTo>
                  <a:pt x="157714" y="434966"/>
                  <a:pt x="150505" y="434966"/>
                  <a:pt x="152196" y="434966"/>
                </a:cubicBezTo>
                <a:cubicBezTo>
                  <a:pt x="148102" y="443232"/>
                  <a:pt x="145788" y="452475"/>
                  <a:pt x="145788" y="462252"/>
                </a:cubicBezTo>
                <a:cubicBezTo>
                  <a:pt x="145788" y="473896"/>
                  <a:pt x="148992" y="484917"/>
                  <a:pt x="154955" y="494427"/>
                </a:cubicBezTo>
                <a:cubicBezTo>
                  <a:pt x="133060" y="495316"/>
                  <a:pt x="112945" y="507048"/>
                  <a:pt x="101286" y="525713"/>
                </a:cubicBezTo>
                <a:lnTo>
                  <a:pt x="46994" y="525713"/>
                </a:lnTo>
                <a:lnTo>
                  <a:pt x="46994" y="480651"/>
                </a:lnTo>
                <a:cubicBezTo>
                  <a:pt x="46994" y="478429"/>
                  <a:pt x="45214" y="476651"/>
                  <a:pt x="42989" y="476651"/>
                </a:cubicBezTo>
                <a:cubicBezTo>
                  <a:pt x="40764" y="476651"/>
                  <a:pt x="38894" y="478429"/>
                  <a:pt x="38894" y="480651"/>
                </a:cubicBezTo>
                <a:lnTo>
                  <a:pt x="38716" y="525713"/>
                </a:lnTo>
                <a:lnTo>
                  <a:pt x="0" y="525713"/>
                </a:lnTo>
                <a:lnTo>
                  <a:pt x="178" y="480473"/>
                </a:lnTo>
                <a:cubicBezTo>
                  <a:pt x="356" y="455231"/>
                  <a:pt x="21005" y="434966"/>
                  <a:pt x="46015" y="434966"/>
                </a:cubicBezTo>
                <a:close/>
                <a:moveTo>
                  <a:pt x="405539" y="422617"/>
                </a:moveTo>
                <a:cubicBezTo>
                  <a:pt x="427948" y="422617"/>
                  <a:pt x="446114" y="440752"/>
                  <a:pt x="446114" y="463122"/>
                </a:cubicBezTo>
                <a:cubicBezTo>
                  <a:pt x="446114" y="485492"/>
                  <a:pt x="427948" y="503627"/>
                  <a:pt x="405539" y="503627"/>
                </a:cubicBezTo>
                <a:cubicBezTo>
                  <a:pt x="383130" y="503627"/>
                  <a:pt x="364964" y="485492"/>
                  <a:pt x="364964" y="463122"/>
                </a:cubicBezTo>
                <a:cubicBezTo>
                  <a:pt x="364964" y="440752"/>
                  <a:pt x="383130" y="422617"/>
                  <a:pt x="405539" y="422617"/>
                </a:cubicBezTo>
                <a:close/>
                <a:moveTo>
                  <a:pt x="208380" y="421558"/>
                </a:moveTo>
                <a:cubicBezTo>
                  <a:pt x="230789" y="421558"/>
                  <a:pt x="248955" y="439693"/>
                  <a:pt x="248955" y="462063"/>
                </a:cubicBezTo>
                <a:cubicBezTo>
                  <a:pt x="248955" y="484433"/>
                  <a:pt x="230789" y="502568"/>
                  <a:pt x="208380" y="502568"/>
                </a:cubicBezTo>
                <a:cubicBezTo>
                  <a:pt x="185971" y="502568"/>
                  <a:pt x="167805" y="484433"/>
                  <a:pt x="167805" y="462063"/>
                </a:cubicBezTo>
                <a:cubicBezTo>
                  <a:pt x="167805" y="439693"/>
                  <a:pt x="185971" y="421558"/>
                  <a:pt x="208380" y="421558"/>
                </a:cubicBezTo>
                <a:close/>
                <a:moveTo>
                  <a:pt x="508954" y="342525"/>
                </a:moveTo>
                <a:cubicBezTo>
                  <a:pt x="531110" y="342525"/>
                  <a:pt x="549071" y="360454"/>
                  <a:pt x="549071" y="382571"/>
                </a:cubicBezTo>
                <a:cubicBezTo>
                  <a:pt x="549071" y="404688"/>
                  <a:pt x="531110" y="422617"/>
                  <a:pt x="508954" y="422617"/>
                </a:cubicBezTo>
                <a:cubicBezTo>
                  <a:pt x="486798" y="422617"/>
                  <a:pt x="468837" y="404688"/>
                  <a:pt x="468837" y="382571"/>
                </a:cubicBezTo>
                <a:cubicBezTo>
                  <a:pt x="468837" y="360454"/>
                  <a:pt x="486798" y="342525"/>
                  <a:pt x="508954" y="342525"/>
                </a:cubicBezTo>
                <a:close/>
                <a:moveTo>
                  <a:pt x="313839" y="342101"/>
                </a:moveTo>
                <a:cubicBezTo>
                  <a:pt x="335988" y="342101"/>
                  <a:pt x="353956" y="360041"/>
                  <a:pt x="353956" y="382067"/>
                </a:cubicBezTo>
                <a:cubicBezTo>
                  <a:pt x="353956" y="404448"/>
                  <a:pt x="335810" y="422122"/>
                  <a:pt x="313839" y="422122"/>
                </a:cubicBezTo>
                <a:cubicBezTo>
                  <a:pt x="291691" y="422122"/>
                  <a:pt x="273723" y="404182"/>
                  <a:pt x="273723" y="382067"/>
                </a:cubicBezTo>
                <a:cubicBezTo>
                  <a:pt x="273723" y="359953"/>
                  <a:pt x="291691" y="342101"/>
                  <a:pt x="313839" y="342101"/>
                </a:cubicBezTo>
                <a:close/>
                <a:moveTo>
                  <a:pt x="97839" y="342101"/>
                </a:moveTo>
                <a:cubicBezTo>
                  <a:pt x="119988" y="342101"/>
                  <a:pt x="137956" y="360041"/>
                  <a:pt x="137956" y="382067"/>
                </a:cubicBezTo>
                <a:cubicBezTo>
                  <a:pt x="137956" y="404359"/>
                  <a:pt x="119810" y="422122"/>
                  <a:pt x="97839" y="422122"/>
                </a:cubicBezTo>
                <a:cubicBezTo>
                  <a:pt x="75602" y="422122"/>
                  <a:pt x="57723" y="404093"/>
                  <a:pt x="57723" y="382067"/>
                </a:cubicBezTo>
                <a:cubicBezTo>
                  <a:pt x="57723" y="360041"/>
                  <a:pt x="75691" y="342101"/>
                  <a:pt x="97839" y="342101"/>
                </a:cubicBezTo>
                <a:close/>
                <a:moveTo>
                  <a:pt x="348452" y="91179"/>
                </a:moveTo>
                <a:cubicBezTo>
                  <a:pt x="352902" y="87713"/>
                  <a:pt x="359222" y="88424"/>
                  <a:pt x="362693" y="92867"/>
                </a:cubicBezTo>
                <a:cubicBezTo>
                  <a:pt x="366164" y="97222"/>
                  <a:pt x="365363" y="103621"/>
                  <a:pt x="361002" y="107087"/>
                </a:cubicBezTo>
                <a:lnTo>
                  <a:pt x="316322" y="142190"/>
                </a:lnTo>
                <a:cubicBezTo>
                  <a:pt x="315699" y="140857"/>
                  <a:pt x="314987" y="139524"/>
                  <a:pt x="314186" y="138191"/>
                </a:cubicBezTo>
                <a:cubicBezTo>
                  <a:pt x="311248" y="133481"/>
                  <a:pt x="307421" y="129659"/>
                  <a:pt x="303149" y="126904"/>
                </a:cubicBezTo>
                <a:close/>
                <a:moveTo>
                  <a:pt x="94638" y="87742"/>
                </a:moveTo>
                <a:lnTo>
                  <a:pt x="112975" y="87742"/>
                </a:lnTo>
                <a:cubicBezTo>
                  <a:pt x="115378" y="94051"/>
                  <a:pt x="133092" y="139901"/>
                  <a:pt x="135673" y="146566"/>
                </a:cubicBezTo>
                <a:lnTo>
                  <a:pt x="130955" y="122663"/>
                </a:lnTo>
                <a:cubicBezTo>
                  <a:pt x="130599" y="120886"/>
                  <a:pt x="130866" y="119109"/>
                  <a:pt x="131757" y="117509"/>
                </a:cubicBezTo>
                <a:lnTo>
                  <a:pt x="139234" y="104003"/>
                </a:lnTo>
                <a:lnTo>
                  <a:pt x="132558" y="92007"/>
                </a:lnTo>
                <a:cubicBezTo>
                  <a:pt x="131579" y="90230"/>
                  <a:pt x="132914" y="88008"/>
                  <a:pt x="134961" y="88008"/>
                </a:cubicBezTo>
                <a:lnTo>
                  <a:pt x="153031" y="88008"/>
                </a:lnTo>
                <a:cubicBezTo>
                  <a:pt x="155078" y="88008"/>
                  <a:pt x="156413" y="90230"/>
                  <a:pt x="155434" y="92007"/>
                </a:cubicBezTo>
                <a:lnTo>
                  <a:pt x="148847" y="104003"/>
                </a:lnTo>
                <a:lnTo>
                  <a:pt x="156235" y="117509"/>
                </a:lnTo>
                <a:cubicBezTo>
                  <a:pt x="157125" y="119109"/>
                  <a:pt x="157392" y="120975"/>
                  <a:pt x="157036" y="122752"/>
                </a:cubicBezTo>
                <a:lnTo>
                  <a:pt x="151517" y="146566"/>
                </a:lnTo>
                <a:cubicBezTo>
                  <a:pt x="164602" y="112800"/>
                  <a:pt x="159617" y="127550"/>
                  <a:pt x="175017" y="87742"/>
                </a:cubicBezTo>
                <a:lnTo>
                  <a:pt x="192997" y="87742"/>
                </a:lnTo>
                <a:cubicBezTo>
                  <a:pt x="216764" y="87742"/>
                  <a:pt x="236168" y="107024"/>
                  <a:pt x="236257" y="130749"/>
                </a:cubicBezTo>
                <a:cubicBezTo>
                  <a:pt x="236346" y="150476"/>
                  <a:pt x="236257" y="134214"/>
                  <a:pt x="236435" y="164871"/>
                </a:cubicBezTo>
                <a:lnTo>
                  <a:pt x="273465" y="141945"/>
                </a:lnTo>
                <a:cubicBezTo>
                  <a:pt x="282099" y="136614"/>
                  <a:pt x="293314" y="139279"/>
                  <a:pt x="298655" y="147810"/>
                </a:cubicBezTo>
                <a:cubicBezTo>
                  <a:pt x="303996" y="156340"/>
                  <a:pt x="301326" y="167625"/>
                  <a:pt x="292780" y="172957"/>
                </a:cubicBezTo>
                <a:lnTo>
                  <a:pt x="227979" y="213121"/>
                </a:lnTo>
                <a:cubicBezTo>
                  <a:pt x="222371" y="216586"/>
                  <a:pt x="215250" y="216764"/>
                  <a:pt x="209465" y="213565"/>
                </a:cubicBezTo>
                <a:cubicBezTo>
                  <a:pt x="203679" y="210366"/>
                  <a:pt x="200029" y="204324"/>
                  <a:pt x="200029" y="197659"/>
                </a:cubicBezTo>
                <a:cubicBezTo>
                  <a:pt x="199940" y="183797"/>
                  <a:pt x="199762" y="143722"/>
                  <a:pt x="199673" y="130927"/>
                </a:cubicBezTo>
                <a:cubicBezTo>
                  <a:pt x="199673" y="128794"/>
                  <a:pt x="197982" y="127106"/>
                  <a:pt x="195846" y="127106"/>
                </a:cubicBezTo>
                <a:cubicBezTo>
                  <a:pt x="193798" y="127106"/>
                  <a:pt x="192018" y="128883"/>
                  <a:pt x="192018" y="130927"/>
                </a:cubicBezTo>
                <a:cubicBezTo>
                  <a:pt x="192018" y="276477"/>
                  <a:pt x="192463" y="71836"/>
                  <a:pt x="192463" y="402744"/>
                </a:cubicBezTo>
                <a:cubicBezTo>
                  <a:pt x="182850" y="405143"/>
                  <a:pt x="174216" y="409675"/>
                  <a:pt x="167006" y="415984"/>
                </a:cubicBezTo>
                <a:cubicBezTo>
                  <a:pt x="161665" y="414562"/>
                  <a:pt x="156057" y="413763"/>
                  <a:pt x="150271" y="413763"/>
                </a:cubicBezTo>
                <a:cubicBezTo>
                  <a:pt x="155879" y="404521"/>
                  <a:pt x="159172" y="393681"/>
                  <a:pt x="159172" y="382040"/>
                </a:cubicBezTo>
                <a:cubicBezTo>
                  <a:pt x="159172" y="369333"/>
                  <a:pt x="155256" y="357515"/>
                  <a:pt x="148580" y="347741"/>
                </a:cubicBezTo>
                <a:lnTo>
                  <a:pt x="148580" y="262704"/>
                </a:lnTo>
                <a:lnTo>
                  <a:pt x="139056" y="262704"/>
                </a:lnTo>
                <a:lnTo>
                  <a:pt x="139056" y="336811"/>
                </a:lnTo>
                <a:cubicBezTo>
                  <a:pt x="127484" y="326237"/>
                  <a:pt x="111907" y="320195"/>
                  <a:pt x="95172" y="320906"/>
                </a:cubicBezTo>
                <a:lnTo>
                  <a:pt x="95172" y="130927"/>
                </a:lnTo>
                <a:cubicBezTo>
                  <a:pt x="95172" y="128972"/>
                  <a:pt x="93570" y="127284"/>
                  <a:pt x="91612" y="127284"/>
                </a:cubicBezTo>
                <a:cubicBezTo>
                  <a:pt x="89565" y="127284"/>
                  <a:pt x="87962" y="128883"/>
                  <a:pt x="87962" y="130838"/>
                </a:cubicBezTo>
                <a:lnTo>
                  <a:pt x="87962" y="130927"/>
                </a:lnTo>
                <a:lnTo>
                  <a:pt x="87250" y="265014"/>
                </a:lnTo>
                <a:cubicBezTo>
                  <a:pt x="87161" y="275144"/>
                  <a:pt x="79061" y="283230"/>
                  <a:pt x="69003" y="283230"/>
                </a:cubicBezTo>
                <a:lnTo>
                  <a:pt x="68914" y="283230"/>
                </a:lnTo>
                <a:cubicBezTo>
                  <a:pt x="58766" y="283141"/>
                  <a:pt x="50666" y="274966"/>
                  <a:pt x="50666" y="264836"/>
                </a:cubicBezTo>
                <a:lnTo>
                  <a:pt x="51378" y="130749"/>
                </a:lnTo>
                <a:cubicBezTo>
                  <a:pt x="51467" y="107024"/>
                  <a:pt x="70872" y="87742"/>
                  <a:pt x="94638" y="87742"/>
                </a:cubicBezTo>
                <a:close/>
                <a:moveTo>
                  <a:pt x="262410" y="19899"/>
                </a:moveTo>
                <a:lnTo>
                  <a:pt x="554173" y="19899"/>
                </a:lnTo>
                <a:cubicBezTo>
                  <a:pt x="561383" y="19899"/>
                  <a:pt x="567346" y="25765"/>
                  <a:pt x="567346" y="33052"/>
                </a:cubicBezTo>
                <a:lnTo>
                  <a:pt x="567346" y="248927"/>
                </a:lnTo>
                <a:cubicBezTo>
                  <a:pt x="567346" y="256214"/>
                  <a:pt x="561383" y="262080"/>
                  <a:pt x="554173" y="262080"/>
                </a:cubicBezTo>
                <a:lnTo>
                  <a:pt x="262410" y="262080"/>
                </a:lnTo>
                <a:cubicBezTo>
                  <a:pt x="255111" y="262080"/>
                  <a:pt x="249237" y="256214"/>
                  <a:pt x="249237" y="248927"/>
                </a:cubicBezTo>
                <a:lnTo>
                  <a:pt x="249237" y="221376"/>
                </a:lnTo>
                <a:lnTo>
                  <a:pt x="275583" y="205112"/>
                </a:lnTo>
                <a:lnTo>
                  <a:pt x="275583" y="235773"/>
                </a:lnTo>
                <a:lnTo>
                  <a:pt x="541000" y="235773"/>
                </a:lnTo>
                <a:lnTo>
                  <a:pt x="541000" y="46117"/>
                </a:lnTo>
                <a:lnTo>
                  <a:pt x="275583" y="46117"/>
                </a:lnTo>
                <a:lnTo>
                  <a:pt x="275583" y="121659"/>
                </a:lnTo>
                <a:cubicBezTo>
                  <a:pt x="271489" y="122548"/>
                  <a:pt x="267572" y="124059"/>
                  <a:pt x="263834" y="126370"/>
                </a:cubicBezTo>
                <a:lnTo>
                  <a:pt x="249237" y="135435"/>
                </a:lnTo>
                <a:lnTo>
                  <a:pt x="249237" y="33052"/>
                </a:lnTo>
                <a:cubicBezTo>
                  <a:pt x="249237" y="25765"/>
                  <a:pt x="255111" y="19899"/>
                  <a:pt x="262410" y="19899"/>
                </a:cubicBezTo>
                <a:close/>
                <a:moveTo>
                  <a:pt x="143813" y="0"/>
                </a:moveTo>
                <a:cubicBezTo>
                  <a:pt x="164741" y="0"/>
                  <a:pt x="181707" y="16950"/>
                  <a:pt x="181707" y="37859"/>
                </a:cubicBezTo>
                <a:cubicBezTo>
                  <a:pt x="181707" y="58768"/>
                  <a:pt x="164741" y="75718"/>
                  <a:pt x="143813" y="75718"/>
                </a:cubicBezTo>
                <a:cubicBezTo>
                  <a:pt x="122885" y="75718"/>
                  <a:pt x="105919" y="58768"/>
                  <a:pt x="105919" y="37859"/>
                </a:cubicBezTo>
                <a:cubicBezTo>
                  <a:pt x="105919" y="16950"/>
                  <a:pt x="122885" y="0"/>
                  <a:pt x="143813" y="0"/>
                </a:cubicBezTo>
                <a:close/>
              </a:path>
            </a:pathLst>
          </a:custGeom>
          <a:solidFill>
            <a:schemeClr val="bg1"/>
          </a:solidFill>
          <a:ln>
            <a:noFill/>
          </a:ln>
        </p:spPr>
        <p:txBody>
          <a:bodyPr wrap="square" lIns="91440" tIns="45720" rIns="91440" bIns="4572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dirty="0">
              <a:latin typeface="仓耳玄三M W05" panose="02020400000000000000" pitchFamily="18" charset="-122"/>
            </a:endParaRPr>
          </a:p>
        </p:txBody>
      </p:sp>
      <p:sp>
        <p:nvSpPr>
          <p:cNvPr id="24" name="ïŝļíḍè">
            <a:extLst>
              <a:ext uri="{FF2B5EF4-FFF2-40B4-BE49-F238E27FC236}">
                <a16:creationId xmlns:a16="http://schemas.microsoft.com/office/drawing/2014/main" id="{B98CF0F4-46F8-4693-A9D7-14EEF2760D59}"/>
              </a:ext>
            </a:extLst>
          </p:cNvPr>
          <p:cNvSpPr/>
          <p:nvPr/>
        </p:nvSpPr>
        <p:spPr bwMode="auto">
          <a:xfrm>
            <a:off x="8854811" y="4226724"/>
            <a:ext cx="306323" cy="321275"/>
          </a:xfrm>
          <a:custGeom>
            <a:avLst/>
            <a:gdLst>
              <a:gd name="connsiteX0" fmla="*/ 205284 w 569913"/>
              <a:gd name="connsiteY0" fmla="*/ 326912 h 597730"/>
              <a:gd name="connsiteX1" fmla="*/ 401954 w 569913"/>
              <a:gd name="connsiteY1" fmla="*/ 326912 h 597730"/>
              <a:gd name="connsiteX2" fmla="*/ 569913 w 569913"/>
              <a:gd name="connsiteY2" fmla="*/ 534682 h 597730"/>
              <a:gd name="connsiteX3" fmla="*/ 538331 w 569913"/>
              <a:gd name="connsiteY3" fmla="*/ 597730 h 597730"/>
              <a:gd name="connsiteX4" fmla="*/ 420616 w 569913"/>
              <a:gd name="connsiteY4" fmla="*/ 475934 h 597730"/>
              <a:gd name="connsiteX5" fmla="*/ 419180 w 569913"/>
              <a:gd name="connsiteY5" fmla="*/ 566206 h 597730"/>
              <a:gd name="connsiteX6" fmla="*/ 192364 w 569913"/>
              <a:gd name="connsiteY6" fmla="*/ 569072 h 597730"/>
              <a:gd name="connsiteX7" fmla="*/ 189492 w 569913"/>
              <a:gd name="connsiteY7" fmla="*/ 471635 h 597730"/>
              <a:gd name="connsiteX8" fmla="*/ 43066 w 569913"/>
              <a:gd name="connsiteY8" fmla="*/ 597730 h 597730"/>
              <a:gd name="connsiteX9" fmla="*/ 0 w 569913"/>
              <a:gd name="connsiteY9" fmla="*/ 553310 h 597730"/>
              <a:gd name="connsiteX10" fmla="*/ 284246 w 569913"/>
              <a:gd name="connsiteY10" fmla="*/ 116138 h 597730"/>
              <a:gd name="connsiteX11" fmla="*/ 239741 w 569913"/>
              <a:gd name="connsiteY11" fmla="*/ 137645 h 597730"/>
              <a:gd name="connsiteX12" fmla="*/ 193800 w 569913"/>
              <a:gd name="connsiteY12" fmla="*/ 133343 h 597730"/>
              <a:gd name="connsiteX13" fmla="*/ 190929 w 569913"/>
              <a:gd name="connsiteY13" fmla="*/ 151982 h 597730"/>
              <a:gd name="connsiteX14" fmla="*/ 300038 w 569913"/>
              <a:gd name="connsiteY14" fmla="*/ 262385 h 597730"/>
              <a:gd name="connsiteX15" fmla="*/ 409147 w 569913"/>
              <a:gd name="connsiteY15" fmla="*/ 151982 h 597730"/>
              <a:gd name="connsiteX16" fmla="*/ 407711 w 569913"/>
              <a:gd name="connsiteY16" fmla="*/ 133343 h 597730"/>
              <a:gd name="connsiteX17" fmla="*/ 282810 w 569913"/>
              <a:gd name="connsiteY17" fmla="*/ 137645 h 597730"/>
              <a:gd name="connsiteX18" fmla="*/ 284246 w 569913"/>
              <a:gd name="connsiteY18" fmla="*/ 116138 h 597730"/>
              <a:gd name="connsiteX19" fmla="*/ 265582 w 569913"/>
              <a:gd name="connsiteY19" fmla="*/ 0 h 597730"/>
              <a:gd name="connsiteX20" fmla="*/ 423503 w 569913"/>
              <a:gd name="connsiteY20" fmla="*/ 22941 h 597730"/>
              <a:gd name="connsiteX21" fmla="*/ 445038 w 569913"/>
              <a:gd name="connsiteY21" fmla="*/ 147681 h 597730"/>
              <a:gd name="connsiteX22" fmla="*/ 297167 w 569913"/>
              <a:gd name="connsiteY22" fmla="*/ 296796 h 597730"/>
              <a:gd name="connsiteX23" fmla="*/ 147860 w 569913"/>
              <a:gd name="connsiteY23" fmla="*/ 147681 h 597730"/>
              <a:gd name="connsiteX24" fmla="*/ 155038 w 569913"/>
              <a:gd name="connsiteY24" fmla="*/ 51617 h 597730"/>
              <a:gd name="connsiteX25" fmla="*/ 265582 w 569913"/>
              <a:gd name="connsiteY25" fmla="*/ 0 h 59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913" h="597730">
                <a:moveTo>
                  <a:pt x="205284" y="326912"/>
                </a:moveTo>
                <a:lnTo>
                  <a:pt x="401954" y="326912"/>
                </a:lnTo>
                <a:lnTo>
                  <a:pt x="569913" y="534682"/>
                </a:lnTo>
                <a:lnTo>
                  <a:pt x="538331" y="597730"/>
                </a:lnTo>
                <a:lnTo>
                  <a:pt x="420616" y="475934"/>
                </a:lnTo>
                <a:lnTo>
                  <a:pt x="419180" y="566206"/>
                </a:lnTo>
                <a:lnTo>
                  <a:pt x="192364" y="569072"/>
                </a:lnTo>
                <a:lnTo>
                  <a:pt x="189492" y="471635"/>
                </a:lnTo>
                <a:lnTo>
                  <a:pt x="43066" y="597730"/>
                </a:lnTo>
                <a:lnTo>
                  <a:pt x="0" y="553310"/>
                </a:lnTo>
                <a:close/>
                <a:moveTo>
                  <a:pt x="284246" y="116138"/>
                </a:moveTo>
                <a:lnTo>
                  <a:pt x="239741" y="137645"/>
                </a:lnTo>
                <a:cubicBezTo>
                  <a:pt x="239741" y="137645"/>
                  <a:pt x="221078" y="129042"/>
                  <a:pt x="193800" y="133343"/>
                </a:cubicBezTo>
                <a:cubicBezTo>
                  <a:pt x="192365" y="139078"/>
                  <a:pt x="190929" y="144814"/>
                  <a:pt x="190929" y="151982"/>
                </a:cubicBezTo>
                <a:cubicBezTo>
                  <a:pt x="190929" y="212202"/>
                  <a:pt x="239741" y="262385"/>
                  <a:pt x="300038" y="262385"/>
                </a:cubicBezTo>
                <a:cubicBezTo>
                  <a:pt x="360335" y="262385"/>
                  <a:pt x="409147" y="212202"/>
                  <a:pt x="409147" y="151982"/>
                </a:cubicBezTo>
                <a:cubicBezTo>
                  <a:pt x="409147" y="146247"/>
                  <a:pt x="407711" y="139078"/>
                  <a:pt x="407711" y="133343"/>
                </a:cubicBezTo>
                <a:cubicBezTo>
                  <a:pt x="380434" y="129042"/>
                  <a:pt x="328751" y="121873"/>
                  <a:pt x="282810" y="137645"/>
                </a:cubicBezTo>
                <a:cubicBezTo>
                  <a:pt x="261276" y="149115"/>
                  <a:pt x="284246" y="116138"/>
                  <a:pt x="284246" y="116138"/>
                </a:cubicBezTo>
                <a:close/>
                <a:moveTo>
                  <a:pt x="265582" y="0"/>
                </a:moveTo>
                <a:cubicBezTo>
                  <a:pt x="295731" y="0"/>
                  <a:pt x="400533" y="7169"/>
                  <a:pt x="423503" y="22941"/>
                </a:cubicBezTo>
                <a:cubicBezTo>
                  <a:pt x="463701" y="50183"/>
                  <a:pt x="445038" y="97498"/>
                  <a:pt x="445038" y="147681"/>
                </a:cubicBezTo>
                <a:cubicBezTo>
                  <a:pt x="445038" y="230841"/>
                  <a:pt x="378998" y="296796"/>
                  <a:pt x="297167" y="296796"/>
                </a:cubicBezTo>
                <a:cubicBezTo>
                  <a:pt x="215335" y="296796"/>
                  <a:pt x="147860" y="230841"/>
                  <a:pt x="147860" y="147681"/>
                </a:cubicBezTo>
                <a:cubicBezTo>
                  <a:pt x="147860" y="103233"/>
                  <a:pt x="123454" y="78859"/>
                  <a:pt x="155038" y="51617"/>
                </a:cubicBezTo>
                <a:cubicBezTo>
                  <a:pt x="180880" y="30110"/>
                  <a:pt x="228256" y="0"/>
                  <a:pt x="265582" y="0"/>
                </a:cubicBezTo>
                <a:close/>
              </a:path>
            </a:pathLst>
          </a:custGeom>
          <a:solidFill>
            <a:schemeClr val="bg1"/>
          </a:solidFill>
          <a:ln>
            <a:noFill/>
          </a:ln>
        </p:spPr>
        <p:txBody>
          <a:bodyPr wrap="square" lIns="91440" tIns="45720" rIns="91440" bIns="45720" anchor="ctr">
            <a:normAutofit fontScale="9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dirty="0">
              <a:latin typeface="仓耳玄三M W05" panose="02020400000000000000" pitchFamily="18" charset="-122"/>
            </a:endParaRPr>
          </a:p>
        </p:txBody>
      </p:sp>
      <p:sp>
        <p:nvSpPr>
          <p:cNvPr id="31" name="TextBox 30">
            <a:extLst>
              <a:ext uri="{FF2B5EF4-FFF2-40B4-BE49-F238E27FC236}">
                <a16:creationId xmlns:a16="http://schemas.microsoft.com/office/drawing/2014/main" id="{8C3FABB3-72DB-60B2-4615-6DEA9EF1A07D}"/>
              </a:ext>
            </a:extLst>
          </p:cNvPr>
          <p:cNvSpPr txBox="1"/>
          <p:nvPr/>
        </p:nvSpPr>
        <p:spPr>
          <a:xfrm>
            <a:off x="3999001" y="200083"/>
            <a:ext cx="5743383" cy="707886"/>
          </a:xfrm>
          <a:prstGeom prst="rect">
            <a:avLst/>
          </a:prstGeom>
          <a:noFill/>
        </p:spPr>
        <p:txBody>
          <a:bodyPr wrap="square" rtlCol="0">
            <a:spAutoFit/>
          </a:bodyPr>
          <a:lstStyle/>
          <a:p>
            <a:r>
              <a:rPr lang="vi-VN" sz="4000" b="1" dirty="0">
                <a:ln w="22225">
                  <a:solidFill>
                    <a:schemeClr val="accent2"/>
                  </a:solidFill>
                  <a:prstDash val="solid"/>
                </a:ln>
                <a:solidFill>
                  <a:schemeClr val="accent2">
                    <a:lumMod val="40000"/>
                    <a:lumOff val="60000"/>
                  </a:schemeClr>
                </a:solidFill>
                <a:effectLst>
                  <a:outerShdw blurRad="50800" dist="38100" dir="16200000" rotWithShape="0">
                    <a:prstClr val="black">
                      <a:alpha val="40000"/>
                    </a:prstClr>
                  </a:outerShdw>
                </a:effectLst>
                <a:latin typeface="+mj-lt"/>
              </a:rPr>
              <a:t>Dàn ý tả con vật</a:t>
            </a:r>
            <a:endParaRPr lang="en-US" sz="4000" b="1" dirty="0">
              <a:ln w="22225">
                <a:solidFill>
                  <a:schemeClr val="accent2"/>
                </a:solidFill>
                <a:prstDash val="solid"/>
              </a:ln>
              <a:solidFill>
                <a:schemeClr val="accent2">
                  <a:lumMod val="40000"/>
                  <a:lumOff val="60000"/>
                </a:schemeClr>
              </a:solidFill>
              <a:effectLst>
                <a:outerShdw blurRad="50800" dist="38100" dir="16200000" rotWithShape="0">
                  <a:prstClr val="black">
                    <a:alpha val="40000"/>
                  </a:prstClr>
                </a:outerShdw>
              </a:effectLst>
              <a:latin typeface="+mj-lt"/>
            </a:endParaRPr>
          </a:p>
        </p:txBody>
      </p:sp>
      <p:pic>
        <p:nvPicPr>
          <p:cNvPr id="32" name="Picture 11">
            <a:extLst>
              <a:ext uri="{FF2B5EF4-FFF2-40B4-BE49-F238E27FC236}">
                <a16:creationId xmlns:a16="http://schemas.microsoft.com/office/drawing/2014/main" id="{E1F1CEF8-0DB7-079A-5325-4C3B3D573F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07972" y="229303"/>
            <a:ext cx="2643990" cy="2707997"/>
          </a:xfrm>
          <a:prstGeom prst="rect">
            <a:avLst/>
          </a:prstGeom>
        </p:spPr>
      </p:pic>
      <p:pic>
        <p:nvPicPr>
          <p:cNvPr id="34" name="Picture 16">
            <a:extLst>
              <a:ext uri="{FF2B5EF4-FFF2-40B4-BE49-F238E27FC236}">
                <a16:creationId xmlns:a16="http://schemas.microsoft.com/office/drawing/2014/main" id="{FE78BBBD-0254-E0FB-7FB6-4B8D9A138B9A}"/>
              </a:ext>
            </a:extLst>
          </p:cNvPr>
          <p:cNvPicPr>
            <a:picLocks noChangeAspect="1"/>
          </p:cNvPicPr>
          <p:nvPr/>
        </p:nvPicPr>
        <p:blipFill>
          <a:blip r:embed="rId4"/>
          <a:srcRect/>
          <a:stretch>
            <a:fillRect/>
          </a:stretch>
        </p:blipFill>
        <p:spPr>
          <a:xfrm>
            <a:off x="-93296" y="1"/>
            <a:ext cx="2643991" cy="1811134"/>
          </a:xfrm>
          <a:prstGeom prst="rect">
            <a:avLst/>
          </a:prstGeom>
        </p:spPr>
      </p:pic>
      <p:sp>
        <p:nvSpPr>
          <p:cNvPr id="39" name="TextBox 38">
            <a:extLst>
              <a:ext uri="{FF2B5EF4-FFF2-40B4-BE49-F238E27FC236}">
                <a16:creationId xmlns:a16="http://schemas.microsoft.com/office/drawing/2014/main" id="{0E59A827-A963-6FC7-01E9-43A6503C5CA2}"/>
              </a:ext>
            </a:extLst>
          </p:cNvPr>
          <p:cNvSpPr txBox="1"/>
          <p:nvPr/>
        </p:nvSpPr>
        <p:spPr>
          <a:xfrm>
            <a:off x="248649" y="1142224"/>
            <a:ext cx="11943351" cy="6093976"/>
          </a:xfrm>
          <a:prstGeom prst="rect">
            <a:avLst/>
          </a:prstGeom>
          <a:noFill/>
        </p:spPr>
        <p:txBody>
          <a:bodyPr wrap="square" rtlCol="0">
            <a:spAutoFit/>
          </a:bodyPr>
          <a:lstStyle/>
          <a:p>
            <a:pPr algn="just"/>
            <a:r>
              <a:rPr lang="vi-VN" sz="3000" b="1" dirty="0">
                <a:latin typeface="inherit"/>
              </a:rPr>
              <a:t>1</a:t>
            </a:r>
            <a:r>
              <a:rPr lang="vi-VN" sz="3000" b="1" dirty="0">
                <a:latin typeface="+mj-lt"/>
              </a:rPr>
              <a:t>.</a:t>
            </a:r>
            <a:r>
              <a:rPr lang="en-US" sz="3000" b="1" i="0" dirty="0">
                <a:effectLst/>
                <a:latin typeface="+mj-lt"/>
              </a:rPr>
              <a:t> </a:t>
            </a:r>
            <a:r>
              <a:rPr lang="en-US" sz="3000" b="1" i="0" dirty="0" err="1">
                <a:effectLst/>
                <a:latin typeface="Times New Roman" panose="02020603050405020304" pitchFamily="18" charset="0"/>
                <a:cs typeface="Times New Roman" panose="02020603050405020304" pitchFamily="18" charset="0"/>
              </a:rPr>
              <a:t>Mở</a:t>
            </a:r>
            <a:r>
              <a:rPr lang="en-US" sz="3000" b="1" i="0" dirty="0">
                <a:effectLst/>
                <a:latin typeface="Times New Roman" panose="02020603050405020304" pitchFamily="18" charset="0"/>
                <a:cs typeface="Times New Roman" panose="02020603050405020304" pitchFamily="18" charset="0"/>
              </a:rPr>
              <a:t> </a:t>
            </a:r>
            <a:r>
              <a:rPr lang="en-US" sz="3000" b="1" i="0" dirty="0" err="1">
                <a:effectLst/>
                <a:latin typeface="Times New Roman" panose="02020603050405020304" pitchFamily="18" charset="0"/>
                <a:cs typeface="Times New Roman" panose="02020603050405020304" pitchFamily="18" charset="0"/>
              </a:rPr>
              <a:t>bài</a:t>
            </a:r>
            <a:r>
              <a:rPr lang="en-US" sz="3000" b="1" i="0" dirty="0">
                <a:effectLst/>
                <a:latin typeface="Times New Roman" panose="02020603050405020304" pitchFamily="18" charset="0"/>
                <a:cs typeface="Times New Roman" panose="02020603050405020304" pitchFamily="18" charset="0"/>
              </a:rPr>
              <a:t>:</a:t>
            </a:r>
            <a:r>
              <a:rPr lang="vi-VN" sz="3000" b="1" i="0" dirty="0">
                <a:effectLst/>
                <a:latin typeface="+mj-lt"/>
              </a:rPr>
              <a:t> </a:t>
            </a:r>
            <a:r>
              <a:rPr lang="en-US" sz="3000" b="0" i="0" dirty="0" err="1">
                <a:effectLst/>
                <a:latin typeface="Times New Roman" panose="02020603050405020304" pitchFamily="18" charset="0"/>
                <a:cs typeface="Times New Roman" panose="02020603050405020304" pitchFamily="18" charset="0"/>
              </a:rPr>
              <a:t>Giới</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thiệu</a:t>
            </a:r>
            <a:r>
              <a:rPr lang="en-US" sz="3000" b="0" i="0" dirty="0">
                <a:effectLst/>
                <a:latin typeface="Times New Roman" panose="02020603050405020304" pitchFamily="18" charset="0"/>
                <a:cs typeface="Times New Roman" panose="02020603050405020304" pitchFamily="18" charset="0"/>
              </a:rPr>
              <a:t> con </a:t>
            </a:r>
            <a:r>
              <a:rPr lang="en-US" sz="3000" b="0" i="0" dirty="0" err="1">
                <a:effectLst/>
                <a:latin typeface="Times New Roman" panose="02020603050405020304" pitchFamily="18" charset="0"/>
                <a:cs typeface="Times New Roman" panose="02020603050405020304" pitchFamily="18" charset="0"/>
              </a:rPr>
              <a:t>vật</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định</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tả</a:t>
            </a:r>
            <a:r>
              <a:rPr lang="en-US" sz="3000" b="0" i="0" dirty="0">
                <a:effectLst/>
                <a:latin typeface="Times New Roman" panose="02020603050405020304" pitchFamily="18" charset="0"/>
                <a:cs typeface="Times New Roman" panose="02020603050405020304" pitchFamily="18" charset="0"/>
              </a:rPr>
              <a:t> </a:t>
            </a:r>
            <a:r>
              <a:rPr lang="en-US" sz="3000" b="0" i="0" dirty="0" err="1">
                <a:effectLst/>
                <a:latin typeface="Times New Roman" panose="02020603050405020304" pitchFamily="18" charset="0"/>
                <a:cs typeface="Times New Roman" panose="02020603050405020304" pitchFamily="18" charset="0"/>
              </a:rPr>
              <a:t>là</a:t>
            </a:r>
            <a:r>
              <a:rPr lang="en-US" sz="3000" b="0" i="0" dirty="0">
                <a:effectLst/>
                <a:latin typeface="Times New Roman" panose="02020603050405020304" pitchFamily="18" charset="0"/>
                <a:cs typeface="Times New Roman" panose="02020603050405020304" pitchFamily="18" charset="0"/>
              </a:rPr>
              <a:t> </a:t>
            </a:r>
            <a:r>
              <a:rPr lang="en-US" sz="3000" i="0" dirty="0">
                <a:effectLst/>
                <a:latin typeface="Times New Roman" panose="02020603050405020304" pitchFamily="18" charset="0"/>
                <a:cs typeface="Times New Roman" panose="02020603050405020304" pitchFamily="18" charset="0"/>
              </a:rPr>
              <a:t>con </a:t>
            </a:r>
            <a:r>
              <a:rPr lang="vi-VN" sz="3000" i="0" dirty="0">
                <a:effectLst/>
                <a:latin typeface="Times New Roman" panose="02020603050405020304" pitchFamily="18" charset="0"/>
                <a:cs typeface="Times New Roman" panose="02020603050405020304" pitchFamily="18" charset="0"/>
              </a:rPr>
              <a:t>gì?</a:t>
            </a:r>
          </a:p>
          <a:p>
            <a:pPr algn="just"/>
            <a:r>
              <a:rPr lang="vi-VN" sz="3000" b="1" i="0" dirty="0">
                <a:effectLst/>
                <a:latin typeface="+mj-lt"/>
              </a:rPr>
              <a:t>2. Thân bài:</a:t>
            </a:r>
            <a:endParaRPr lang="vi-VN" sz="3000" b="0" i="0" dirty="0">
              <a:effectLst/>
              <a:latin typeface="+mj-lt"/>
            </a:endParaRPr>
          </a:p>
          <a:p>
            <a:pPr algn="just"/>
            <a:r>
              <a:rPr lang="vi-VN" sz="3000" b="0" i="0" dirty="0">
                <a:effectLst/>
                <a:latin typeface="+mj-lt"/>
              </a:rPr>
              <a:t>- Tả đặc điểm hình dáng bên ngoài của con vật:</a:t>
            </a:r>
          </a:p>
          <a:p>
            <a:pPr algn="just"/>
            <a:r>
              <a:rPr lang="en-US" sz="3000" b="0" i="0" dirty="0">
                <a:effectLst/>
                <a:latin typeface="+mj-lt"/>
              </a:rPr>
              <a:t>		+ </a:t>
            </a:r>
            <a:r>
              <a:rPr lang="vi-VN" sz="3000" b="0" i="0" dirty="0">
                <a:effectLst/>
                <a:latin typeface="+mj-lt"/>
              </a:rPr>
              <a:t>Tả bao quát: vóc dáng, bộ lông hoặc màu da.</a:t>
            </a:r>
          </a:p>
          <a:p>
            <a:pPr algn="just"/>
            <a:r>
              <a:rPr lang="en-US" sz="3000" b="0" i="0" dirty="0">
                <a:effectLst/>
                <a:latin typeface="+mj-lt"/>
              </a:rPr>
              <a:t>		+ </a:t>
            </a:r>
            <a:r>
              <a:rPr lang="vi-VN" sz="3000" b="0" i="0" dirty="0">
                <a:effectLst/>
                <a:latin typeface="+mj-lt"/>
              </a:rPr>
              <a:t>Tả từng bộ phận: đầu (tai, mắt...), thân hình, chân, đuôi.</a:t>
            </a:r>
          </a:p>
          <a:p>
            <a:pPr algn="just"/>
            <a:r>
              <a:rPr lang="vi-VN" sz="3000" b="0" i="0" dirty="0">
                <a:effectLst/>
                <a:latin typeface="+mj-lt"/>
              </a:rPr>
              <a:t>- Tả thói quen </a:t>
            </a:r>
            <a:r>
              <a:rPr lang="vi-VN" sz="3000" b="0" i="0" dirty="0">
                <a:effectLst/>
                <a:latin typeface="Times New Roman" panose="02020603050405020304" pitchFamily="18" charset="0"/>
                <a:cs typeface="Times New Roman" panose="02020603050405020304" pitchFamily="18" charset="0"/>
              </a:rPr>
              <a:t>sinh</a:t>
            </a:r>
            <a:r>
              <a:rPr lang="vi-VN" sz="3000" b="0" i="0" dirty="0">
                <a:effectLst/>
                <a:latin typeface="+mj-lt"/>
              </a:rPr>
              <a:t> hoạt và một vài hoạt động chính của con vật:</a:t>
            </a:r>
          </a:p>
          <a:p>
            <a:pPr algn="just"/>
            <a:r>
              <a:rPr lang="vi-VN" sz="3000" b="0" i="0" dirty="0">
                <a:effectLst/>
                <a:latin typeface="+mj-lt"/>
              </a:rPr>
              <a:t>		+ Tả một vài biểu hiện về tính nết, thói quen của con vật.</a:t>
            </a:r>
          </a:p>
          <a:p>
            <a:pPr algn="just"/>
            <a:r>
              <a:rPr lang="vi-VN" sz="3000" b="0" i="0" dirty="0">
                <a:effectLst/>
                <a:latin typeface="+mj-lt"/>
              </a:rPr>
              <a:t>		+ Tả một số hoạt động chính của con vật: bắt mồi, ăn, kêu (gáy, sủa...)</a:t>
            </a:r>
          </a:p>
          <a:p>
            <a:pPr algn="just"/>
            <a:r>
              <a:rPr lang="vi-VN" sz="3000" b="0" i="0" dirty="0">
                <a:effectLst/>
                <a:latin typeface="+mj-lt"/>
              </a:rPr>
              <a:t>		+ Chú ý kết hợp tả một vài nét về cảnh hoặc người liên quan đến môi trường sống của con vật.</a:t>
            </a:r>
          </a:p>
          <a:p>
            <a:pPr algn="just"/>
            <a:r>
              <a:rPr lang="vi-VN" sz="3000" b="1" i="0" dirty="0">
                <a:effectLst/>
                <a:latin typeface="+mj-lt"/>
              </a:rPr>
              <a:t>3. Kết bài:</a:t>
            </a:r>
            <a:endParaRPr lang="vi-VN" sz="3000" b="0" i="0" dirty="0">
              <a:effectLst/>
              <a:latin typeface="+mj-lt"/>
            </a:endParaRPr>
          </a:p>
          <a:p>
            <a:pPr algn="just">
              <a:buFont typeface="Arial" panose="020B0604020202020204" pitchFamily="34" charset="0"/>
              <a:buChar char="•"/>
            </a:pPr>
            <a:r>
              <a:rPr lang="vi-VN" sz="3000" b="0" i="0" dirty="0">
                <a:effectLst/>
                <a:latin typeface="+mj-lt"/>
              </a:rPr>
              <a:t>Nêu ích lợi của con vật và tình cảm của người tả đối với con vật</a:t>
            </a:r>
          </a:p>
          <a:p>
            <a:pPr algn="just"/>
            <a:endParaRPr lang="en-US" sz="3000" dirty="0"/>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B3216293-B2EC-1692-D8DF-761D5EB57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21588" y="253252"/>
            <a:ext cx="2693894" cy="2693894"/>
          </a:xfrm>
          <a:prstGeom prst="rect">
            <a:avLst/>
          </a:prstGeom>
        </p:spPr>
      </p:pic>
      <p:grpSp>
        <p:nvGrpSpPr>
          <p:cNvPr id="9" name="Group 2">
            <a:extLst>
              <a:ext uri="{FF2B5EF4-FFF2-40B4-BE49-F238E27FC236}">
                <a16:creationId xmlns:a16="http://schemas.microsoft.com/office/drawing/2014/main" id="{4A65B564-A7A0-50A1-2963-8C198F41E444}"/>
              </a:ext>
            </a:extLst>
          </p:cNvPr>
          <p:cNvGrpSpPr/>
          <p:nvPr/>
        </p:nvGrpSpPr>
        <p:grpSpPr>
          <a:xfrm>
            <a:off x="0" y="0"/>
            <a:ext cx="3415553" cy="6858000"/>
            <a:chOff x="0" y="0"/>
            <a:chExt cx="7894085" cy="14205620"/>
          </a:xfrm>
        </p:grpSpPr>
        <p:sp>
          <p:nvSpPr>
            <p:cNvPr id="10" name="AutoShape 3">
              <a:extLst>
                <a:ext uri="{FF2B5EF4-FFF2-40B4-BE49-F238E27FC236}">
                  <a16:creationId xmlns:a16="http://schemas.microsoft.com/office/drawing/2014/main" id="{C2961BDC-119E-BDB7-2CB7-419306BAB9E2}"/>
                </a:ext>
              </a:extLst>
            </p:cNvPr>
            <p:cNvSpPr/>
            <p:nvPr/>
          </p:nvSpPr>
          <p:spPr>
            <a:xfrm>
              <a:off x="178835" y="0"/>
              <a:ext cx="7715250" cy="14122251"/>
            </a:xfrm>
            <a:prstGeom prst="rect">
              <a:avLst/>
            </a:prstGeom>
            <a:solidFill>
              <a:srgbClr val="FDFCF5"/>
            </a:solidFill>
          </p:spPr>
        </p:sp>
        <p:pic>
          <p:nvPicPr>
            <p:cNvPr id="11" name="Picture 4">
              <a:extLst>
                <a:ext uri="{FF2B5EF4-FFF2-40B4-BE49-F238E27FC236}">
                  <a16:creationId xmlns:a16="http://schemas.microsoft.com/office/drawing/2014/main" id="{034A203C-9EA5-5F06-23DE-6977305799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069922" y="3241613"/>
              <a:ext cx="14033929" cy="7894085"/>
            </a:xfrm>
            <a:prstGeom prst="rect">
              <a:avLst/>
            </a:prstGeom>
          </p:spPr>
        </p:pic>
      </p:grpSp>
      <p:pic>
        <p:nvPicPr>
          <p:cNvPr id="13" name="Picture 19">
            <a:extLst>
              <a:ext uri="{FF2B5EF4-FFF2-40B4-BE49-F238E27FC236}">
                <a16:creationId xmlns:a16="http://schemas.microsoft.com/office/drawing/2014/main" id="{FB9C6FFF-B071-6259-DC0D-D0A4BED98F1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5061" y="82886"/>
            <a:ext cx="1762149" cy="1614770"/>
          </a:xfrm>
          <a:prstGeom prst="rect">
            <a:avLst/>
          </a:prstGeom>
        </p:spPr>
      </p:pic>
      <p:pic>
        <p:nvPicPr>
          <p:cNvPr id="15" name="Picture 14">
            <a:extLst>
              <a:ext uri="{FF2B5EF4-FFF2-40B4-BE49-F238E27FC236}">
                <a16:creationId xmlns:a16="http://schemas.microsoft.com/office/drawing/2014/main" id="{ED1400CE-C53F-134F-D88F-6C12A6616370}"/>
              </a:ext>
            </a:extLst>
          </p:cNvPr>
          <p:cNvPicPr>
            <a:picLocks noChangeAspect="1"/>
          </p:cNvPicPr>
          <p:nvPr/>
        </p:nvPicPr>
        <p:blipFill>
          <a:blip r:embed="rId8"/>
          <a:srcRect/>
          <a:stretch>
            <a:fillRect/>
          </a:stretch>
        </p:blipFill>
        <p:spPr>
          <a:xfrm>
            <a:off x="114572" y="2169456"/>
            <a:ext cx="3474772" cy="2931839"/>
          </a:xfrm>
          <a:prstGeom prst="rect">
            <a:avLst/>
          </a:prstGeom>
        </p:spPr>
      </p:pic>
      <p:sp>
        <p:nvSpPr>
          <p:cNvPr id="18" name="TextBox 17">
            <a:extLst>
              <a:ext uri="{FF2B5EF4-FFF2-40B4-BE49-F238E27FC236}">
                <a16:creationId xmlns:a16="http://schemas.microsoft.com/office/drawing/2014/main" id="{0428CC2F-EE4A-32C8-5C97-554857598623}"/>
              </a:ext>
            </a:extLst>
          </p:cNvPr>
          <p:cNvSpPr txBox="1"/>
          <p:nvPr/>
        </p:nvSpPr>
        <p:spPr>
          <a:xfrm>
            <a:off x="3747247" y="2169456"/>
            <a:ext cx="6096000" cy="4524315"/>
          </a:xfrm>
          <a:prstGeom prst="rect">
            <a:avLst/>
          </a:prstGeom>
          <a:noFill/>
        </p:spPr>
        <p:txBody>
          <a:bodyPr wrap="square">
            <a:spAutoFit/>
          </a:bodyPr>
          <a:lstStyle/>
          <a:p>
            <a:pPr marL="457200" indent="-457200">
              <a:buFont typeface="Wingdings" panose="05000000000000000000" charset="0"/>
              <a:buChar char="ü"/>
            </a:pPr>
            <a:r>
              <a:rPr lang="en-GB" altLang="en-US" sz="3200" b="0" dirty="0">
                <a:latin typeface="Times New Roman" panose="02020603050405020304" pitchFamily="18" charset="0"/>
                <a:cs typeface="Times New Roman" panose="02020603050405020304" pitchFamily="18" charset="0"/>
              </a:rPr>
              <a:t>H</a:t>
            </a:r>
            <a:r>
              <a:rPr lang="en-US" sz="3200" b="0" dirty="0" err="1">
                <a:latin typeface="Times New Roman" panose="02020603050405020304" pitchFamily="18" charset="0"/>
                <a:cs typeface="Times New Roman" panose="02020603050405020304" pitchFamily="18" charset="0"/>
              </a:rPr>
              <a:t>iểu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đề</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viết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đúng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yêu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cầu</a:t>
            </a:r>
            <a:r>
              <a:rPr lang="en-US" sz="3200" b="0" dirty="0">
                <a:latin typeface="Times New Roman" panose="02020603050405020304" pitchFamily="18" charset="0"/>
                <a:cs typeface="Times New Roman" panose="02020603050405020304" pitchFamily="18" charset="0"/>
              </a:rPr>
              <a:t>.</a:t>
            </a:r>
            <a:endParaRPr lang="zh-CN" sz="3200" b="0" dirty="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dirty="0" err="1">
                <a:latin typeface="Times New Roman" panose="02020603050405020304" pitchFamily="18" charset="0"/>
                <a:cs typeface="Times New Roman" panose="02020603050405020304" pitchFamily="18" charset="0"/>
              </a:rPr>
              <a:t>Xác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định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đúng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yêu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cầu</a:t>
            </a:r>
            <a:r>
              <a:rPr lang="en-GB" altLang="en-US" sz="3200" b="0" dirty="0">
                <a:latin typeface="Times New Roman" panose="02020603050405020304" pitchFamily="18" charset="0"/>
                <a:cs typeface="Times New Roman" panose="02020603050405020304" pitchFamily="18" charset="0"/>
              </a:rPr>
              <a:t> </a:t>
            </a:r>
            <a:r>
              <a:rPr lang="en-GB" altLang="en-US" sz="3200" b="0" dirty="0" err="1">
                <a:latin typeface="Times New Roman" panose="02020603050405020304" pitchFamily="18" charset="0"/>
                <a:cs typeface="Times New Roman" panose="02020603050405020304" pitchFamily="18" charset="0"/>
              </a:rPr>
              <a:t>bài</a:t>
            </a:r>
            <a:r>
              <a:rPr lang="en-GB" altLang="en-US" sz="3200" b="0" dirty="0">
                <a:latin typeface="Times New Roman" panose="02020603050405020304" pitchFamily="18" charset="0"/>
                <a:cs typeface="Times New Roman" panose="02020603050405020304" pitchFamily="18" charset="0"/>
              </a:rPr>
              <a:t> </a:t>
            </a:r>
            <a:r>
              <a:rPr lang="en-GB" altLang="en-US" sz="3200" b="0" dirty="0" err="1">
                <a:latin typeface="Times New Roman" panose="02020603050405020304" pitchFamily="18" charset="0"/>
                <a:cs typeface="Times New Roman" panose="02020603050405020304" pitchFamily="18" charset="0"/>
              </a:rPr>
              <a:t>viết</a:t>
            </a:r>
            <a:r>
              <a:rPr lang="en-GB" altLang="en-US" sz="3200" b="0" dirty="0">
                <a:latin typeface="Times New Roman" panose="02020603050405020304" pitchFamily="18" charset="0"/>
                <a:cs typeface="Times New Roman" panose="02020603050405020304" pitchFamily="18" charset="0"/>
              </a:rPr>
              <a:t>.</a:t>
            </a:r>
          </a:p>
          <a:p>
            <a:pPr marL="457200" indent="-457200">
              <a:buFont typeface="Wingdings" panose="05000000000000000000" charset="0"/>
              <a:buChar char="ü"/>
            </a:pPr>
            <a:r>
              <a:rPr lang="en-US" sz="3200" b="0" dirty="0" err="1">
                <a:latin typeface="Times New Roman" panose="02020603050405020304" pitchFamily="18" charset="0"/>
                <a:cs typeface="Times New Roman" panose="02020603050405020304" pitchFamily="18" charset="0"/>
              </a:rPr>
              <a:t>Diễn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đạt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câu</a:t>
            </a:r>
            <a:r>
              <a:rPr lang="en-US" sz="3200" b="0" dirty="0">
                <a:latin typeface="Times New Roman" panose="02020603050405020304" pitchFamily="18" charset="0"/>
                <a:cs typeface="Times New Roman" panose="02020603050405020304" pitchFamily="18" charset="0"/>
              </a:rPr>
              <a:t>, ý hay.</a:t>
            </a:r>
            <a:endParaRPr lang="zh-CN" sz="3200" b="0" dirty="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dirty="0" err="1">
                <a:latin typeface="Times New Roman" panose="02020603050405020304" pitchFamily="18" charset="0"/>
                <a:cs typeface="Times New Roman" panose="02020603050405020304" pitchFamily="18" charset="0"/>
              </a:rPr>
              <a:t>Có</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nhiều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sáng</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tạo</a:t>
            </a:r>
            <a:r>
              <a:rPr lang="en-US" sz="3200" b="0" dirty="0">
                <a:latin typeface="Times New Roman" panose="02020603050405020304" pitchFamily="18" charset="0"/>
                <a:cs typeface="Times New Roman" panose="02020603050405020304" pitchFamily="18" charset="0"/>
              </a:rPr>
              <a:t> </a:t>
            </a:r>
            <a:r>
              <a:rPr lang="vi-VN" sz="3200" b="0" dirty="0">
                <a:latin typeface="Times New Roman" panose="02020603050405020304" pitchFamily="18" charset="0"/>
                <a:cs typeface="Times New Roman" panose="02020603050405020304" pitchFamily="18" charset="0"/>
              </a:rPr>
              <a:t>trong cách dùng từ </a:t>
            </a:r>
            <a:r>
              <a:rPr lang="en-US" sz="3200" b="0" dirty="0" err="1">
                <a:latin typeface="Times New Roman" panose="02020603050405020304" pitchFamily="18" charset="0"/>
                <a:cs typeface="Times New Roman" panose="02020603050405020304" pitchFamily="18" charset="0"/>
              </a:rPr>
              <a:t>khi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miêu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tả</a:t>
            </a:r>
            <a:r>
              <a:rPr lang="en-US" sz="3200" b="0" dirty="0">
                <a:latin typeface="Times New Roman" panose="02020603050405020304" pitchFamily="18" charset="0"/>
                <a:cs typeface="Times New Roman" panose="02020603050405020304" pitchFamily="18" charset="0"/>
              </a:rPr>
              <a:t>.</a:t>
            </a:r>
          </a:p>
          <a:p>
            <a:pPr marL="457200" indent="-457200">
              <a:buFont typeface="Wingdings" panose="05000000000000000000" charset="0"/>
              <a:buChar char="ü"/>
            </a:pPr>
            <a:r>
              <a:rPr lang="en-GB" altLang="zh-CN" sz="3200" dirty="0" err="1">
                <a:latin typeface="Times New Roman" panose="02020603050405020304" pitchFamily="18" charset="0"/>
                <a:cs typeface="Times New Roman" panose="02020603050405020304" pitchFamily="18" charset="0"/>
              </a:rPr>
              <a:t>Đ</a:t>
            </a:r>
            <a:r>
              <a:rPr lang="en-GB" altLang="zh-CN" sz="3200" b="0" dirty="0" err="1">
                <a:latin typeface="Times New Roman" panose="02020603050405020304" pitchFamily="18" charset="0"/>
                <a:cs typeface="Times New Roman" panose="02020603050405020304" pitchFamily="18" charset="0"/>
              </a:rPr>
              <a:t>ã</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biết</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dùng</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hình</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ảnh</a:t>
            </a:r>
            <a:r>
              <a:rPr lang="en-GB" altLang="zh-CN" sz="3200" b="0" dirty="0">
                <a:latin typeface="Times New Roman" panose="02020603050405020304" pitchFamily="18" charset="0"/>
                <a:cs typeface="Times New Roman" panose="02020603050405020304" pitchFamily="18" charset="0"/>
              </a:rPr>
              <a:t> so </a:t>
            </a:r>
            <a:r>
              <a:rPr lang="en-GB" altLang="zh-CN" sz="3200" b="0" dirty="0" err="1">
                <a:latin typeface="Times New Roman" panose="02020603050405020304" pitchFamily="18" charset="0"/>
                <a:cs typeface="Times New Roman" panose="02020603050405020304" pitchFamily="18" charset="0"/>
              </a:rPr>
              <a:t>sánh</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nhân</a:t>
            </a:r>
            <a:r>
              <a:rPr lang="en-GB" altLang="zh-CN" sz="3200" b="0" dirty="0">
                <a:latin typeface="Times New Roman" panose="02020603050405020304" pitchFamily="18" charset="0"/>
                <a:cs typeface="Times New Roman" panose="02020603050405020304" pitchFamily="18" charset="0"/>
              </a:rPr>
              <a:t> </a:t>
            </a:r>
            <a:r>
              <a:rPr lang="en-GB" altLang="zh-CN" sz="3200" b="0" dirty="0" err="1">
                <a:latin typeface="Times New Roman" panose="02020603050405020304" pitchFamily="18" charset="0"/>
                <a:cs typeface="Times New Roman" panose="02020603050405020304" pitchFamily="18" charset="0"/>
              </a:rPr>
              <a:t>hóa</a:t>
            </a:r>
            <a:r>
              <a:rPr lang="en-GB" altLang="zh-CN" sz="3200" b="0" dirty="0">
                <a:latin typeface="Times New Roman" panose="02020603050405020304" pitchFamily="18" charset="0"/>
                <a:cs typeface="Times New Roman" panose="02020603050405020304" pitchFamily="18" charset="0"/>
              </a:rPr>
              <a:t>.</a:t>
            </a:r>
            <a:endParaRPr lang="zh-CN" sz="3200" b="0" dirty="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ü"/>
            </a:pPr>
            <a:r>
              <a:rPr lang="en-US" sz="3200" b="0" dirty="0" err="1">
                <a:latin typeface="Times New Roman" panose="02020603050405020304" pitchFamily="18" charset="0"/>
                <a:cs typeface="Times New Roman" panose="02020603050405020304" pitchFamily="18" charset="0"/>
              </a:rPr>
              <a:t>Hình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a:t>
            </a:r>
            <a:r>
              <a:rPr lang="en-GB" altLang="en-US" sz="3200" b="0" dirty="0">
                <a:latin typeface="Times New Roman" panose="02020603050405020304" pitchFamily="18" charset="0"/>
                <a:cs typeface="Times New Roman" panose="02020603050405020304" pitchFamily="18" charset="0"/>
              </a:rPr>
              <a:t>ứ</a:t>
            </a:r>
            <a:r>
              <a:rPr lang="en-US" sz="3200" b="0" dirty="0">
                <a:latin typeface="Times New Roman" panose="02020603050405020304" pitchFamily="18" charset="0"/>
                <a:cs typeface="Times New Roman" panose="02020603050405020304" pitchFamily="18" charset="0"/>
              </a:rPr>
              <a:t>c </a:t>
            </a:r>
            <a:r>
              <a:rPr lang="en-US" sz="3200" b="0" dirty="0" err="1">
                <a:latin typeface="Times New Roman" panose="02020603050405020304" pitchFamily="18" charset="0"/>
                <a:cs typeface="Times New Roman" panose="02020603050405020304" pitchFamily="18" charset="0"/>
              </a:rPr>
              <a:t>trình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bày</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sạch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đẹp</a:t>
            </a:r>
            <a:r>
              <a:rPr lang="en-US" sz="3200" b="0" dirty="0">
                <a:latin typeface="Times New Roman" panose="02020603050405020304" pitchFamily="18" charset="0"/>
                <a:cs typeface="Times New Roman" panose="02020603050405020304" pitchFamily="18" charset="0"/>
              </a:rPr>
              <a:t>.</a:t>
            </a:r>
          </a:p>
          <a:p>
            <a:pPr marL="457200" indent="-457200">
              <a:buFont typeface="Wingdings" panose="05000000000000000000" charset="0"/>
              <a:buChar char="ü"/>
            </a:pPr>
            <a:r>
              <a:rPr lang="en-GB" altLang="en-US" sz="3200" b="0" dirty="0">
                <a:latin typeface="Times New Roman" panose="02020603050405020304" pitchFamily="18" charset="0"/>
                <a:cs typeface="Times New Roman" panose="02020603050405020304" pitchFamily="18" charset="0"/>
              </a:rPr>
              <a:t>...</a:t>
            </a:r>
          </a:p>
        </p:txBody>
      </p:sp>
      <p:sp>
        <p:nvSpPr>
          <p:cNvPr id="19" name="Rectangle: Rounded Corners 18">
            <a:extLst>
              <a:ext uri="{FF2B5EF4-FFF2-40B4-BE49-F238E27FC236}">
                <a16:creationId xmlns:a16="http://schemas.microsoft.com/office/drawing/2014/main" id="{6F0CC7D9-6DA0-41FE-CE46-0F08BA5D9471}"/>
              </a:ext>
            </a:extLst>
          </p:cNvPr>
          <p:cNvSpPr/>
          <p:nvPr/>
        </p:nvSpPr>
        <p:spPr>
          <a:xfrm>
            <a:off x="4150895" y="753036"/>
            <a:ext cx="3904774" cy="12102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TUYÊN DƯƠNG</a:t>
            </a:r>
            <a:endParaRPr lang="en-US" sz="3200" dirty="0">
              <a:latin typeface="Times New Roman" panose="02020603050405020304" pitchFamily="18" charset="0"/>
              <a:cs typeface="Times New Roman" panose="02020603050405020304" pitchFamily="18" charset="0"/>
            </a:endParaRPr>
          </a:p>
        </p:txBody>
      </p:sp>
      <p:pic>
        <p:nvPicPr>
          <p:cNvPr id="2" name="Picture 12">
            <a:extLst>
              <a:ext uri="{FF2B5EF4-FFF2-40B4-BE49-F238E27FC236}">
                <a16:creationId xmlns:a16="http://schemas.microsoft.com/office/drawing/2014/main" id="{A86AA699-A862-1E74-BADC-6C4483BED4E4}"/>
              </a:ext>
            </a:extLst>
          </p:cNvPr>
          <p:cNvPicPr>
            <a:picLocks noChangeAspect="1"/>
          </p:cNvPicPr>
          <p:nvPr/>
        </p:nvPicPr>
        <p:blipFill>
          <a:blip r:embed="rId9"/>
          <a:srcRect/>
          <a:stretch>
            <a:fillRect/>
          </a:stretch>
        </p:blipFill>
        <p:spPr>
          <a:xfrm>
            <a:off x="9719421" y="4335866"/>
            <a:ext cx="2472579" cy="2481886"/>
          </a:xfrm>
          <a:prstGeom prst="rect">
            <a:avLst/>
          </a:prstGeom>
        </p:spPr>
      </p:pic>
    </p:spTree>
    <p:extLst>
      <p:ext uri="{BB962C8B-B14F-4D97-AF65-F5344CB8AC3E}">
        <p14:creationId xmlns:p14="http://schemas.microsoft.com/office/powerpoint/2010/main" val="35392868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îṡliḑe">
            <a:extLst>
              <a:ext uri="{FF2B5EF4-FFF2-40B4-BE49-F238E27FC236}">
                <a16:creationId xmlns:a16="http://schemas.microsoft.com/office/drawing/2014/main" id="{9E7370BF-D505-46F3-B3C5-FBA76DDC0F6C}"/>
              </a:ext>
            </a:extLst>
          </p:cNvPr>
          <p:cNvSpPr/>
          <p:nvPr/>
        </p:nvSpPr>
        <p:spPr bwMode="auto">
          <a:xfrm>
            <a:off x="10094739" y="2201225"/>
            <a:ext cx="924360" cy="495864"/>
          </a:xfrm>
          <a:custGeom>
            <a:avLst/>
            <a:gdLst>
              <a:gd name="T0" fmla="*/ 146 w 370"/>
              <a:gd name="T1" fmla="*/ 157 h 198"/>
              <a:gd name="T2" fmla="*/ 83 w 370"/>
              <a:gd name="T3" fmla="*/ 198 h 198"/>
              <a:gd name="T4" fmla="*/ 83 w 370"/>
              <a:gd name="T5" fmla="*/ 172 h 198"/>
              <a:gd name="T6" fmla="*/ 23 w 370"/>
              <a:gd name="T7" fmla="*/ 146 h 198"/>
              <a:gd name="T8" fmla="*/ 0 w 370"/>
              <a:gd name="T9" fmla="*/ 87 h 198"/>
              <a:gd name="T10" fmla="*/ 25 w 370"/>
              <a:gd name="T11" fmla="*/ 25 h 198"/>
              <a:gd name="T12" fmla="*/ 86 w 370"/>
              <a:gd name="T13" fmla="*/ 0 h 198"/>
              <a:gd name="T14" fmla="*/ 146 w 370"/>
              <a:gd name="T15" fmla="*/ 25 h 198"/>
              <a:gd name="T16" fmla="*/ 170 w 370"/>
              <a:gd name="T17" fmla="*/ 88 h 198"/>
              <a:gd name="T18" fmla="*/ 146 w 370"/>
              <a:gd name="T19" fmla="*/ 157 h 198"/>
              <a:gd name="T20" fmla="*/ 346 w 370"/>
              <a:gd name="T21" fmla="*/ 157 h 198"/>
              <a:gd name="T22" fmla="*/ 283 w 370"/>
              <a:gd name="T23" fmla="*/ 198 h 198"/>
              <a:gd name="T24" fmla="*/ 283 w 370"/>
              <a:gd name="T25" fmla="*/ 172 h 198"/>
              <a:gd name="T26" fmla="*/ 223 w 370"/>
              <a:gd name="T27" fmla="*/ 146 h 198"/>
              <a:gd name="T28" fmla="*/ 200 w 370"/>
              <a:gd name="T29" fmla="*/ 87 h 198"/>
              <a:gd name="T30" fmla="*/ 224 w 370"/>
              <a:gd name="T31" fmla="*/ 25 h 198"/>
              <a:gd name="T32" fmla="*/ 286 w 370"/>
              <a:gd name="T33" fmla="*/ 0 h 198"/>
              <a:gd name="T34" fmla="*/ 345 w 370"/>
              <a:gd name="T35" fmla="*/ 25 h 198"/>
              <a:gd name="T36" fmla="*/ 370 w 370"/>
              <a:gd name="T37" fmla="*/ 88 h 198"/>
              <a:gd name="T38" fmla="*/ 346 w 370"/>
              <a:gd name="T39" fmla="*/ 15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 h="198">
                <a:moveTo>
                  <a:pt x="146" y="157"/>
                </a:moveTo>
                <a:cubicBezTo>
                  <a:pt x="131" y="177"/>
                  <a:pt x="111" y="191"/>
                  <a:pt x="83" y="198"/>
                </a:cubicBezTo>
                <a:cubicBezTo>
                  <a:pt x="83" y="172"/>
                  <a:pt x="83" y="172"/>
                  <a:pt x="83" y="172"/>
                </a:cubicBezTo>
                <a:cubicBezTo>
                  <a:pt x="59" y="170"/>
                  <a:pt x="39" y="162"/>
                  <a:pt x="23" y="146"/>
                </a:cubicBezTo>
                <a:cubicBezTo>
                  <a:pt x="8" y="130"/>
                  <a:pt x="0" y="111"/>
                  <a:pt x="0" y="87"/>
                </a:cubicBezTo>
                <a:cubicBezTo>
                  <a:pt x="0" y="62"/>
                  <a:pt x="8" y="42"/>
                  <a:pt x="25" y="25"/>
                </a:cubicBezTo>
                <a:cubicBezTo>
                  <a:pt x="41" y="8"/>
                  <a:pt x="61" y="0"/>
                  <a:pt x="86" y="0"/>
                </a:cubicBezTo>
                <a:cubicBezTo>
                  <a:pt x="110" y="0"/>
                  <a:pt x="129" y="8"/>
                  <a:pt x="146" y="25"/>
                </a:cubicBezTo>
                <a:cubicBezTo>
                  <a:pt x="162" y="42"/>
                  <a:pt x="170" y="63"/>
                  <a:pt x="170" y="88"/>
                </a:cubicBezTo>
                <a:cubicBezTo>
                  <a:pt x="170" y="114"/>
                  <a:pt x="162" y="137"/>
                  <a:pt x="146" y="157"/>
                </a:cubicBezTo>
                <a:close/>
                <a:moveTo>
                  <a:pt x="346" y="157"/>
                </a:moveTo>
                <a:cubicBezTo>
                  <a:pt x="330" y="177"/>
                  <a:pt x="307" y="191"/>
                  <a:pt x="283" y="198"/>
                </a:cubicBezTo>
                <a:cubicBezTo>
                  <a:pt x="283" y="172"/>
                  <a:pt x="283" y="172"/>
                  <a:pt x="283" y="172"/>
                </a:cubicBezTo>
                <a:cubicBezTo>
                  <a:pt x="259" y="170"/>
                  <a:pt x="238" y="162"/>
                  <a:pt x="223" y="146"/>
                </a:cubicBezTo>
                <a:cubicBezTo>
                  <a:pt x="208" y="130"/>
                  <a:pt x="200" y="111"/>
                  <a:pt x="200" y="87"/>
                </a:cubicBezTo>
                <a:cubicBezTo>
                  <a:pt x="200" y="62"/>
                  <a:pt x="208" y="42"/>
                  <a:pt x="224" y="25"/>
                </a:cubicBezTo>
                <a:cubicBezTo>
                  <a:pt x="241" y="8"/>
                  <a:pt x="261" y="0"/>
                  <a:pt x="286" y="0"/>
                </a:cubicBezTo>
                <a:cubicBezTo>
                  <a:pt x="309" y="0"/>
                  <a:pt x="329" y="8"/>
                  <a:pt x="345" y="25"/>
                </a:cubicBezTo>
                <a:cubicBezTo>
                  <a:pt x="361" y="42"/>
                  <a:pt x="370" y="63"/>
                  <a:pt x="370" y="88"/>
                </a:cubicBezTo>
                <a:cubicBezTo>
                  <a:pt x="370" y="114"/>
                  <a:pt x="362" y="137"/>
                  <a:pt x="346" y="15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id-ID" dirty="0">
              <a:latin typeface="仓耳玄三M W05" panose="02020400000000000000" pitchFamily="18" charset="-122"/>
            </a:endParaRPr>
          </a:p>
        </p:txBody>
      </p:sp>
      <p:sp>
        <p:nvSpPr>
          <p:cNvPr id="53" name="椭圆 52">
            <a:extLst>
              <a:ext uri="{FF2B5EF4-FFF2-40B4-BE49-F238E27FC236}">
                <a16:creationId xmlns:a16="http://schemas.microsoft.com/office/drawing/2014/main" id="{F6F355D1-6EA7-458D-B8C6-EA3791B183F7}"/>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55" name="椭圆 54">
            <a:extLst>
              <a:ext uri="{FF2B5EF4-FFF2-40B4-BE49-F238E27FC236}">
                <a16:creationId xmlns:a16="http://schemas.microsoft.com/office/drawing/2014/main" id="{49F38BF3-FBBC-4318-ABD8-92B88012B1B2}"/>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pic>
        <p:nvPicPr>
          <p:cNvPr id="2" name="Picture 10">
            <a:extLst>
              <a:ext uri="{FF2B5EF4-FFF2-40B4-BE49-F238E27FC236}">
                <a16:creationId xmlns:a16="http://schemas.microsoft.com/office/drawing/2014/main" id="{C2E39015-DA84-EBBC-545E-CA452B8209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9498" y="80024"/>
            <a:ext cx="3509602" cy="3439410"/>
          </a:xfrm>
          <a:prstGeom prst="rect">
            <a:avLst/>
          </a:prstGeom>
        </p:spPr>
      </p:pic>
      <p:sp>
        <p:nvSpPr>
          <p:cNvPr id="3" name="TextBox 2">
            <a:extLst>
              <a:ext uri="{FF2B5EF4-FFF2-40B4-BE49-F238E27FC236}">
                <a16:creationId xmlns:a16="http://schemas.microsoft.com/office/drawing/2014/main" id="{F96D62D1-E6E0-21BA-E8C9-33AC00998DFE}"/>
              </a:ext>
            </a:extLst>
          </p:cNvPr>
          <p:cNvSpPr txBox="1"/>
          <p:nvPr/>
        </p:nvSpPr>
        <p:spPr>
          <a:xfrm rot="20885206">
            <a:off x="1280957" y="1544224"/>
            <a:ext cx="2650498" cy="1323439"/>
          </a:xfrm>
          <a:prstGeom prst="rect">
            <a:avLst/>
          </a:prstGeom>
          <a:noFill/>
        </p:spPr>
        <p:txBody>
          <a:bodyPr wrap="square" rtlCol="0">
            <a:spAutoFit/>
          </a:bodyPr>
          <a:lstStyle/>
          <a:p>
            <a:pPr algn="ctr"/>
            <a:r>
              <a:rPr lang="vi-VN" sz="4000" b="1" dirty="0">
                <a:solidFill>
                  <a:srgbClr val="FF0000"/>
                </a:solidFill>
                <a:latin typeface="Bahnschrift Light" panose="020B0502040204020203" pitchFamily="34" charset="0"/>
                <a:ea typeface="Cascadia Mono SemiBold" panose="020B0609020000020004" pitchFamily="49" charset="0"/>
                <a:cs typeface="Cascadia Mono SemiBold" panose="020B0609020000020004" pitchFamily="49" charset="0"/>
              </a:rPr>
              <a:t>Điều em cần lưu ý</a:t>
            </a:r>
            <a:endParaRPr lang="en-US" sz="4000" b="1" dirty="0">
              <a:solidFill>
                <a:srgbClr val="FF0000"/>
              </a:solidFill>
              <a:latin typeface="Bahnschrift Light" panose="020B0502040204020203" pitchFamily="34" charset="0"/>
              <a:ea typeface="Cascadia Mono SemiBold" panose="020B0609020000020004" pitchFamily="49" charset="0"/>
              <a:cs typeface="Cascadia Mono SemiBold" panose="020B0609020000020004" pitchFamily="49" charset="0"/>
            </a:endParaRPr>
          </a:p>
        </p:txBody>
      </p:sp>
      <p:sp>
        <p:nvSpPr>
          <p:cNvPr id="4" name="Text Box 99">
            <a:extLst>
              <a:ext uri="{FF2B5EF4-FFF2-40B4-BE49-F238E27FC236}">
                <a16:creationId xmlns:a16="http://schemas.microsoft.com/office/drawing/2014/main" id="{871B40D5-784E-8FC7-63FD-EE7398861564}"/>
              </a:ext>
            </a:extLst>
          </p:cNvPr>
          <p:cNvSpPr txBox="1"/>
          <p:nvPr/>
        </p:nvSpPr>
        <p:spPr>
          <a:xfrm>
            <a:off x="4564179" y="1608965"/>
            <a:ext cx="4296206" cy="3416320"/>
          </a:xfrm>
          <a:prstGeom prst="rect">
            <a:avLst/>
          </a:prstGeom>
          <a:noFill/>
          <a:ln w="9525">
            <a:noFill/>
          </a:ln>
        </p:spPr>
        <p:txBody>
          <a:bodyPr wrap="square">
            <a:spAutoFit/>
          </a:bodyPr>
          <a:lstStyle/>
          <a:p>
            <a:pPr marL="571500" indent="-571500">
              <a:buFont typeface="Wingdings" panose="05000000000000000000" charset="0"/>
              <a:buChar char="ü"/>
            </a:pPr>
            <a:r>
              <a:rPr sz="3600" b="0" dirty="0" err="1">
                <a:latin typeface="Times New Roman" panose="02020603050405020304" pitchFamily="18" charset="0"/>
              </a:rPr>
              <a:t>Còn</a:t>
            </a:r>
            <a:r>
              <a:rPr sz="3600" b="0" dirty="0">
                <a:latin typeface="Times New Roman" panose="02020603050405020304" pitchFamily="18" charset="0"/>
              </a:rPr>
              <a:t> </a:t>
            </a:r>
            <a:r>
              <a:rPr sz="3600" b="0" dirty="0" err="1">
                <a:latin typeface="Times New Roman" panose="02020603050405020304" pitchFamily="18" charset="0"/>
              </a:rPr>
              <a:t>mắc</a:t>
            </a:r>
            <a:r>
              <a:rPr sz="3600" b="0" dirty="0">
                <a:latin typeface="Times New Roman" panose="02020603050405020304" pitchFamily="18" charset="0"/>
              </a:rPr>
              <a:t> </a:t>
            </a:r>
            <a:r>
              <a:rPr sz="3600" b="0" dirty="0" err="1">
                <a:latin typeface="Times New Roman" panose="02020603050405020304" pitchFamily="18" charset="0"/>
              </a:rPr>
              <a:t>phải</a:t>
            </a:r>
            <a:r>
              <a:rPr sz="3600" b="0" dirty="0">
                <a:latin typeface="Times New Roman" panose="02020603050405020304" pitchFamily="18" charset="0"/>
              </a:rPr>
              <a:t> </a:t>
            </a:r>
            <a:r>
              <a:rPr sz="3600" b="0" dirty="0" err="1">
                <a:latin typeface="Times New Roman" panose="02020603050405020304" pitchFamily="18" charset="0"/>
              </a:rPr>
              <a:t>một</a:t>
            </a:r>
            <a:r>
              <a:rPr sz="3600" b="0" dirty="0">
                <a:latin typeface="Times New Roman" panose="02020603050405020304" pitchFamily="18" charset="0"/>
              </a:rPr>
              <a:t> </a:t>
            </a:r>
            <a:r>
              <a:rPr sz="3600" b="0" dirty="0" err="1">
                <a:latin typeface="Times New Roman" panose="02020603050405020304" pitchFamily="18" charset="0"/>
              </a:rPr>
              <a:t>số</a:t>
            </a:r>
            <a:r>
              <a:rPr sz="3600" b="0" dirty="0">
                <a:latin typeface="Times New Roman" panose="02020603050405020304" pitchFamily="18" charset="0"/>
              </a:rPr>
              <a:t> </a:t>
            </a:r>
            <a:r>
              <a:rPr sz="3600" b="0" dirty="0" err="1">
                <a:latin typeface="Times New Roman" panose="02020603050405020304" pitchFamily="18" charset="0"/>
              </a:rPr>
              <a:t>lỗi</a:t>
            </a:r>
            <a:r>
              <a:rPr sz="3600" b="0" dirty="0">
                <a:latin typeface="Times New Roman" panose="02020603050405020304" pitchFamily="18" charset="0"/>
              </a:rPr>
              <a:t> </a:t>
            </a:r>
            <a:r>
              <a:rPr sz="3600" b="0" dirty="0" err="1">
                <a:latin typeface="Times New Roman" panose="02020603050405020304" pitchFamily="18" charset="0"/>
              </a:rPr>
              <a:t>chính</a:t>
            </a:r>
            <a:r>
              <a:rPr sz="3600" b="0" dirty="0">
                <a:latin typeface="Times New Roman" panose="02020603050405020304" pitchFamily="18" charset="0"/>
              </a:rPr>
              <a:t> </a:t>
            </a:r>
            <a:r>
              <a:rPr sz="3600" b="0" dirty="0" err="1">
                <a:latin typeface="Times New Roman" panose="02020603050405020304" pitchFamily="18" charset="0"/>
              </a:rPr>
              <a:t>tả</a:t>
            </a:r>
            <a:r>
              <a:rPr lang="en-GB" sz="3600" b="0" dirty="0">
                <a:latin typeface="Times New Roman" panose="02020603050405020304" pitchFamily="18" charset="0"/>
              </a:rPr>
              <a:t>.</a:t>
            </a:r>
          </a:p>
          <a:p>
            <a:pPr marL="571500" indent="-571500">
              <a:buFont typeface="Wingdings" panose="05000000000000000000" charset="0"/>
              <a:buChar char="ü"/>
            </a:pPr>
            <a:r>
              <a:rPr lang="en-GB" sz="3600" b="0" dirty="0">
                <a:latin typeface="Times New Roman" panose="02020603050405020304" pitchFamily="18" charset="0"/>
              </a:rPr>
              <a:t>C</a:t>
            </a:r>
            <a:r>
              <a:rPr sz="3600" b="0" dirty="0" err="1">
                <a:latin typeface="Times New Roman" panose="02020603050405020304" pitchFamily="18" charset="0"/>
              </a:rPr>
              <a:t>ách</a:t>
            </a:r>
            <a:r>
              <a:rPr sz="3600" b="0" dirty="0">
                <a:latin typeface="Times New Roman" panose="02020603050405020304" pitchFamily="18" charset="0"/>
              </a:rPr>
              <a:t> </a:t>
            </a:r>
            <a:r>
              <a:rPr sz="3600" b="0" dirty="0" err="1">
                <a:latin typeface="Times New Roman" panose="02020603050405020304" pitchFamily="18" charset="0"/>
              </a:rPr>
              <a:t>dùng</a:t>
            </a:r>
            <a:r>
              <a:rPr sz="3600" b="0" dirty="0">
                <a:latin typeface="Times New Roman" panose="02020603050405020304" pitchFamily="18" charset="0"/>
              </a:rPr>
              <a:t> </a:t>
            </a:r>
            <a:r>
              <a:rPr sz="3600" b="0" dirty="0" err="1">
                <a:latin typeface="Times New Roman" panose="02020603050405020304" pitchFamily="18" charset="0"/>
              </a:rPr>
              <a:t>từ</a:t>
            </a:r>
            <a:r>
              <a:rPr sz="3600" b="0" dirty="0">
                <a:latin typeface="Times New Roman" panose="02020603050405020304" pitchFamily="18" charset="0"/>
              </a:rPr>
              <a:t>, </a:t>
            </a:r>
            <a:r>
              <a:rPr sz="3600" b="0" dirty="0" err="1">
                <a:latin typeface="Times New Roman" panose="02020603050405020304" pitchFamily="18" charset="0"/>
              </a:rPr>
              <a:t>đặt</a:t>
            </a:r>
            <a:r>
              <a:rPr sz="3600" b="0" dirty="0">
                <a:latin typeface="Times New Roman" panose="02020603050405020304" pitchFamily="18" charset="0"/>
              </a:rPr>
              <a:t> </a:t>
            </a:r>
            <a:r>
              <a:rPr sz="3600" b="0" dirty="0" err="1">
                <a:latin typeface="Times New Roman" panose="02020603050405020304" pitchFamily="18" charset="0"/>
              </a:rPr>
              <a:t>câu</a:t>
            </a:r>
            <a:r>
              <a:rPr lang="en-GB" sz="3600" b="0" dirty="0">
                <a:latin typeface="Times New Roman" panose="02020603050405020304" pitchFamily="18" charset="0"/>
              </a:rPr>
              <a:t> </a:t>
            </a:r>
            <a:r>
              <a:rPr lang="en-GB" sz="3600" b="0" dirty="0" err="1">
                <a:latin typeface="Times New Roman" panose="02020603050405020304" pitchFamily="18" charset="0"/>
              </a:rPr>
              <a:t>chưa</a:t>
            </a:r>
            <a:r>
              <a:rPr lang="en-GB" sz="3600" b="0" dirty="0">
                <a:latin typeface="Times New Roman" panose="02020603050405020304" pitchFamily="18" charset="0"/>
              </a:rPr>
              <a:t> </a:t>
            </a:r>
            <a:r>
              <a:rPr lang="en-GB" sz="3600" b="0" dirty="0" err="1">
                <a:latin typeface="Times New Roman" panose="02020603050405020304" pitchFamily="18" charset="0"/>
              </a:rPr>
              <a:t>hợp</a:t>
            </a:r>
            <a:r>
              <a:rPr lang="en-GB" sz="3600" b="0" dirty="0">
                <a:latin typeface="Times New Roman" panose="02020603050405020304" pitchFamily="18" charset="0"/>
              </a:rPr>
              <a:t> </a:t>
            </a:r>
            <a:r>
              <a:rPr lang="en-GB" sz="3600" b="0" dirty="0" err="1">
                <a:latin typeface="Times New Roman" panose="02020603050405020304" pitchFamily="18" charset="0"/>
              </a:rPr>
              <a:t>lí</a:t>
            </a:r>
            <a:r>
              <a:rPr lang="en-GB" sz="3600" b="0" dirty="0">
                <a:latin typeface="Times New Roman" panose="02020603050405020304" pitchFamily="18" charset="0"/>
              </a:rPr>
              <a:t>.</a:t>
            </a:r>
          </a:p>
          <a:p>
            <a:pPr marL="571500" indent="-571500">
              <a:buFont typeface="Wingdings" panose="05000000000000000000" charset="0"/>
              <a:buChar char="ü"/>
            </a:pPr>
            <a:r>
              <a:rPr lang="en-GB" sz="3600" b="0" dirty="0">
                <a:latin typeface="Times New Roman" panose="02020603050405020304" pitchFamily="18" charset="0"/>
              </a:rPr>
              <a:t>C</a:t>
            </a:r>
            <a:r>
              <a:rPr sz="3600" b="0" dirty="0" err="1">
                <a:latin typeface="Times New Roman" panose="02020603050405020304" pitchFamily="18" charset="0"/>
              </a:rPr>
              <a:t>ách</a:t>
            </a:r>
            <a:r>
              <a:rPr sz="3600" b="0" dirty="0">
                <a:latin typeface="Times New Roman" panose="02020603050405020304" pitchFamily="18" charset="0"/>
              </a:rPr>
              <a:t> </a:t>
            </a:r>
            <a:r>
              <a:rPr sz="3600" b="0" dirty="0" err="1">
                <a:latin typeface="Times New Roman" panose="02020603050405020304" pitchFamily="18" charset="0"/>
              </a:rPr>
              <a:t>trình</a:t>
            </a:r>
            <a:r>
              <a:rPr sz="3600" b="0" dirty="0">
                <a:latin typeface="Times New Roman" panose="02020603050405020304" pitchFamily="18" charset="0"/>
              </a:rPr>
              <a:t> </a:t>
            </a:r>
            <a:r>
              <a:rPr sz="3600" b="0" dirty="0" err="1">
                <a:latin typeface="Times New Roman" panose="02020603050405020304" pitchFamily="18" charset="0"/>
              </a:rPr>
              <a:t>bày</a:t>
            </a:r>
            <a:r>
              <a:rPr lang="en-GB" sz="3600" b="0" dirty="0">
                <a:latin typeface="Times New Roman" panose="02020603050405020304" pitchFamily="18" charset="0"/>
              </a:rPr>
              <a:t>.</a:t>
            </a:r>
          </a:p>
          <a:p>
            <a:pPr marL="571500" indent="-571500">
              <a:buFont typeface="Wingdings" panose="05000000000000000000" charset="0"/>
              <a:buChar char="ü"/>
            </a:pPr>
            <a:r>
              <a:rPr lang="en-GB" sz="3600" b="0" dirty="0">
                <a:latin typeface="Times New Roman" panose="02020603050405020304" pitchFamily="18" charset="0"/>
              </a:rPr>
              <a:t>...</a:t>
            </a:r>
          </a:p>
        </p:txBody>
      </p:sp>
      <p:pic>
        <p:nvPicPr>
          <p:cNvPr id="5" name="Picture 19">
            <a:extLst>
              <a:ext uri="{FF2B5EF4-FFF2-40B4-BE49-F238E27FC236}">
                <a16:creationId xmlns:a16="http://schemas.microsoft.com/office/drawing/2014/main" id="{98C27F6F-2E5B-CE4F-052B-E13F35D0B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50543" y="145734"/>
            <a:ext cx="2498814" cy="2498814"/>
          </a:xfrm>
          <a:prstGeom prst="rect">
            <a:avLst/>
          </a:prstGeom>
        </p:spPr>
      </p:pic>
      <p:pic>
        <p:nvPicPr>
          <p:cNvPr id="6" name="Picture 3">
            <a:extLst>
              <a:ext uri="{FF2B5EF4-FFF2-40B4-BE49-F238E27FC236}">
                <a16:creationId xmlns:a16="http://schemas.microsoft.com/office/drawing/2014/main" id="{E37E8119-E89B-442C-985A-94F746A28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303" y="3781726"/>
            <a:ext cx="3598117" cy="2996250"/>
          </a:xfrm>
          <a:prstGeom prst="rect">
            <a:avLst/>
          </a:prstGeom>
        </p:spPr>
      </p:pic>
      <p:pic>
        <p:nvPicPr>
          <p:cNvPr id="8" name="Graphic 7">
            <a:extLst>
              <a:ext uri="{FF2B5EF4-FFF2-40B4-BE49-F238E27FC236}">
                <a16:creationId xmlns:a16="http://schemas.microsoft.com/office/drawing/2014/main" id="{89C2CE60-B553-3E34-FE3E-C3D200B796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47546" y="3519940"/>
            <a:ext cx="2404536" cy="2447365"/>
          </a:xfrm>
          <a:prstGeom prst="rect">
            <a:avLst/>
          </a:prstGeom>
        </p:spPr>
      </p:pic>
    </p:spTree>
    <p:extLst>
      <p:ext uri="{BB962C8B-B14F-4D97-AF65-F5344CB8AC3E}">
        <p14:creationId xmlns:p14="http://schemas.microsoft.com/office/powerpoint/2010/main" val="267303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grpId="0" nodeType="clickEffect">
                                  <p:stCondLst>
                                    <p:cond delay="0"/>
                                  </p:stCondLst>
                                  <p:childTnLst>
                                    <p:set>
                                      <p:cBhvr>
                                        <p:cTn id="13" dur="1000"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îṡliḑe">
            <a:extLst>
              <a:ext uri="{FF2B5EF4-FFF2-40B4-BE49-F238E27FC236}">
                <a16:creationId xmlns:a16="http://schemas.microsoft.com/office/drawing/2014/main" id="{9E7370BF-D505-46F3-B3C5-FBA76DDC0F6C}"/>
              </a:ext>
            </a:extLst>
          </p:cNvPr>
          <p:cNvSpPr/>
          <p:nvPr/>
        </p:nvSpPr>
        <p:spPr bwMode="auto">
          <a:xfrm>
            <a:off x="10094739" y="2201225"/>
            <a:ext cx="924360" cy="495864"/>
          </a:xfrm>
          <a:custGeom>
            <a:avLst/>
            <a:gdLst>
              <a:gd name="T0" fmla="*/ 146 w 370"/>
              <a:gd name="T1" fmla="*/ 157 h 198"/>
              <a:gd name="T2" fmla="*/ 83 w 370"/>
              <a:gd name="T3" fmla="*/ 198 h 198"/>
              <a:gd name="T4" fmla="*/ 83 w 370"/>
              <a:gd name="T5" fmla="*/ 172 h 198"/>
              <a:gd name="T6" fmla="*/ 23 w 370"/>
              <a:gd name="T7" fmla="*/ 146 h 198"/>
              <a:gd name="T8" fmla="*/ 0 w 370"/>
              <a:gd name="T9" fmla="*/ 87 h 198"/>
              <a:gd name="T10" fmla="*/ 25 w 370"/>
              <a:gd name="T11" fmla="*/ 25 h 198"/>
              <a:gd name="T12" fmla="*/ 86 w 370"/>
              <a:gd name="T13" fmla="*/ 0 h 198"/>
              <a:gd name="T14" fmla="*/ 146 w 370"/>
              <a:gd name="T15" fmla="*/ 25 h 198"/>
              <a:gd name="T16" fmla="*/ 170 w 370"/>
              <a:gd name="T17" fmla="*/ 88 h 198"/>
              <a:gd name="T18" fmla="*/ 146 w 370"/>
              <a:gd name="T19" fmla="*/ 157 h 198"/>
              <a:gd name="T20" fmla="*/ 346 w 370"/>
              <a:gd name="T21" fmla="*/ 157 h 198"/>
              <a:gd name="T22" fmla="*/ 283 w 370"/>
              <a:gd name="T23" fmla="*/ 198 h 198"/>
              <a:gd name="T24" fmla="*/ 283 w 370"/>
              <a:gd name="T25" fmla="*/ 172 h 198"/>
              <a:gd name="T26" fmla="*/ 223 w 370"/>
              <a:gd name="T27" fmla="*/ 146 h 198"/>
              <a:gd name="T28" fmla="*/ 200 w 370"/>
              <a:gd name="T29" fmla="*/ 87 h 198"/>
              <a:gd name="T30" fmla="*/ 224 w 370"/>
              <a:gd name="T31" fmla="*/ 25 h 198"/>
              <a:gd name="T32" fmla="*/ 286 w 370"/>
              <a:gd name="T33" fmla="*/ 0 h 198"/>
              <a:gd name="T34" fmla="*/ 345 w 370"/>
              <a:gd name="T35" fmla="*/ 25 h 198"/>
              <a:gd name="T36" fmla="*/ 370 w 370"/>
              <a:gd name="T37" fmla="*/ 88 h 198"/>
              <a:gd name="T38" fmla="*/ 346 w 370"/>
              <a:gd name="T39" fmla="*/ 15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 h="198">
                <a:moveTo>
                  <a:pt x="146" y="157"/>
                </a:moveTo>
                <a:cubicBezTo>
                  <a:pt x="131" y="177"/>
                  <a:pt x="111" y="191"/>
                  <a:pt x="83" y="198"/>
                </a:cubicBezTo>
                <a:cubicBezTo>
                  <a:pt x="83" y="172"/>
                  <a:pt x="83" y="172"/>
                  <a:pt x="83" y="172"/>
                </a:cubicBezTo>
                <a:cubicBezTo>
                  <a:pt x="59" y="170"/>
                  <a:pt x="39" y="162"/>
                  <a:pt x="23" y="146"/>
                </a:cubicBezTo>
                <a:cubicBezTo>
                  <a:pt x="8" y="130"/>
                  <a:pt x="0" y="111"/>
                  <a:pt x="0" y="87"/>
                </a:cubicBezTo>
                <a:cubicBezTo>
                  <a:pt x="0" y="62"/>
                  <a:pt x="8" y="42"/>
                  <a:pt x="25" y="25"/>
                </a:cubicBezTo>
                <a:cubicBezTo>
                  <a:pt x="41" y="8"/>
                  <a:pt x="61" y="0"/>
                  <a:pt x="86" y="0"/>
                </a:cubicBezTo>
                <a:cubicBezTo>
                  <a:pt x="110" y="0"/>
                  <a:pt x="129" y="8"/>
                  <a:pt x="146" y="25"/>
                </a:cubicBezTo>
                <a:cubicBezTo>
                  <a:pt x="162" y="42"/>
                  <a:pt x="170" y="63"/>
                  <a:pt x="170" y="88"/>
                </a:cubicBezTo>
                <a:cubicBezTo>
                  <a:pt x="170" y="114"/>
                  <a:pt x="162" y="137"/>
                  <a:pt x="146" y="157"/>
                </a:cubicBezTo>
                <a:close/>
                <a:moveTo>
                  <a:pt x="346" y="157"/>
                </a:moveTo>
                <a:cubicBezTo>
                  <a:pt x="330" y="177"/>
                  <a:pt x="307" y="191"/>
                  <a:pt x="283" y="198"/>
                </a:cubicBezTo>
                <a:cubicBezTo>
                  <a:pt x="283" y="172"/>
                  <a:pt x="283" y="172"/>
                  <a:pt x="283" y="172"/>
                </a:cubicBezTo>
                <a:cubicBezTo>
                  <a:pt x="259" y="170"/>
                  <a:pt x="238" y="162"/>
                  <a:pt x="223" y="146"/>
                </a:cubicBezTo>
                <a:cubicBezTo>
                  <a:pt x="208" y="130"/>
                  <a:pt x="200" y="111"/>
                  <a:pt x="200" y="87"/>
                </a:cubicBezTo>
                <a:cubicBezTo>
                  <a:pt x="200" y="62"/>
                  <a:pt x="208" y="42"/>
                  <a:pt x="224" y="25"/>
                </a:cubicBezTo>
                <a:cubicBezTo>
                  <a:pt x="241" y="8"/>
                  <a:pt x="261" y="0"/>
                  <a:pt x="286" y="0"/>
                </a:cubicBezTo>
                <a:cubicBezTo>
                  <a:pt x="309" y="0"/>
                  <a:pt x="329" y="8"/>
                  <a:pt x="345" y="25"/>
                </a:cubicBezTo>
                <a:cubicBezTo>
                  <a:pt x="361" y="42"/>
                  <a:pt x="370" y="63"/>
                  <a:pt x="370" y="88"/>
                </a:cubicBezTo>
                <a:cubicBezTo>
                  <a:pt x="370" y="114"/>
                  <a:pt x="362" y="137"/>
                  <a:pt x="346" y="157"/>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rmAutofit/>
          </a:bodyPr>
          <a:lstStyle/>
          <a:p>
            <a:endParaRPr lang="id-ID" dirty="0">
              <a:latin typeface="仓耳玄三M W05" panose="02020400000000000000" pitchFamily="18" charset="-122"/>
            </a:endParaRPr>
          </a:p>
        </p:txBody>
      </p:sp>
      <p:sp>
        <p:nvSpPr>
          <p:cNvPr id="50" name="箭头: 五边形 49">
            <a:extLst>
              <a:ext uri="{FF2B5EF4-FFF2-40B4-BE49-F238E27FC236}">
                <a16:creationId xmlns:a16="http://schemas.microsoft.com/office/drawing/2014/main" id="{A20A49EB-6480-415A-BC80-662465F3D390}"/>
              </a:ext>
            </a:extLst>
          </p:cNvPr>
          <p:cNvSpPr/>
          <p:nvPr/>
        </p:nvSpPr>
        <p:spPr>
          <a:xfrm>
            <a:off x="-1" y="290814"/>
            <a:ext cx="2097741" cy="1054396"/>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51" name="箭头: V 形 50">
            <a:extLst>
              <a:ext uri="{FF2B5EF4-FFF2-40B4-BE49-F238E27FC236}">
                <a16:creationId xmlns:a16="http://schemas.microsoft.com/office/drawing/2014/main" id="{910DE823-F5E8-4938-99B2-8774A9D7681C}"/>
              </a:ext>
            </a:extLst>
          </p:cNvPr>
          <p:cNvSpPr/>
          <p:nvPr/>
        </p:nvSpPr>
        <p:spPr>
          <a:xfrm>
            <a:off x="1604682" y="296625"/>
            <a:ext cx="3393287" cy="1054396"/>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100" dirty="0">
                <a:solidFill>
                  <a:schemeClr val="tx1"/>
                </a:solidFill>
                <a:latin typeface="仓耳玄三M W05" panose="02020400000000000000" pitchFamily="18" charset="-122"/>
                <a:ea typeface="仓耳玄三M W05" panose="02020400000000000000" pitchFamily="18" charset="-122"/>
              </a:rPr>
              <a:t>LẮNG NGHE NHẬN XÉT</a:t>
            </a:r>
            <a:endParaRPr lang="zh-CN" altLang="en-US" sz="3100" dirty="0">
              <a:solidFill>
                <a:schemeClr val="tx1"/>
              </a:solidFill>
              <a:latin typeface="仓耳玄三M W05" panose="02020400000000000000" pitchFamily="18" charset="-122"/>
              <a:ea typeface="仓耳玄三M W05" panose="02020400000000000000" pitchFamily="18" charset="-122"/>
            </a:endParaRPr>
          </a:p>
        </p:txBody>
      </p:sp>
      <p:sp>
        <p:nvSpPr>
          <p:cNvPr id="52" name="箭头: V 形 51">
            <a:extLst>
              <a:ext uri="{FF2B5EF4-FFF2-40B4-BE49-F238E27FC236}">
                <a16:creationId xmlns:a16="http://schemas.microsoft.com/office/drawing/2014/main" id="{4F485C77-26B9-4D92-B53E-051DA2FC0051}"/>
              </a:ext>
            </a:extLst>
          </p:cNvPr>
          <p:cNvSpPr/>
          <p:nvPr/>
        </p:nvSpPr>
        <p:spPr>
          <a:xfrm>
            <a:off x="4533205" y="301015"/>
            <a:ext cx="1810870" cy="1033993"/>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仓耳玄三M W05" panose="02020400000000000000" pitchFamily="18" charset="-122"/>
              <a:ea typeface="仓耳玄三M W05" panose="02020400000000000000" pitchFamily="18" charset="-122"/>
            </a:endParaRPr>
          </a:p>
        </p:txBody>
      </p:sp>
      <p:sp>
        <p:nvSpPr>
          <p:cNvPr id="53" name="椭圆 52">
            <a:extLst>
              <a:ext uri="{FF2B5EF4-FFF2-40B4-BE49-F238E27FC236}">
                <a16:creationId xmlns:a16="http://schemas.microsoft.com/office/drawing/2014/main" id="{F6F355D1-6EA7-458D-B8C6-EA3791B183F7}"/>
              </a:ext>
            </a:extLst>
          </p:cNvPr>
          <p:cNvSpPr/>
          <p:nvPr/>
        </p:nvSpPr>
        <p:spPr>
          <a:xfrm>
            <a:off x="1475044" y="808399"/>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55" name="椭圆 54">
            <a:extLst>
              <a:ext uri="{FF2B5EF4-FFF2-40B4-BE49-F238E27FC236}">
                <a16:creationId xmlns:a16="http://schemas.microsoft.com/office/drawing/2014/main" id="{49F38BF3-FBBC-4318-ABD8-92B88012B1B2}"/>
              </a:ext>
            </a:extLst>
          </p:cNvPr>
          <p:cNvSpPr/>
          <p:nvPr/>
        </p:nvSpPr>
        <p:spPr>
          <a:xfrm>
            <a:off x="5929029" y="702735"/>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pic>
        <p:nvPicPr>
          <p:cNvPr id="6" name="Picture 5">
            <a:extLst>
              <a:ext uri="{FF2B5EF4-FFF2-40B4-BE49-F238E27FC236}">
                <a16:creationId xmlns:a16="http://schemas.microsoft.com/office/drawing/2014/main" id="{FB15D804-A787-0CB4-D929-BFA059713D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1624" flipH="1">
            <a:off x="3945438" y="624965"/>
            <a:ext cx="6678471" cy="6544902"/>
          </a:xfrm>
          <a:prstGeom prst="rect">
            <a:avLst/>
          </a:prstGeom>
        </p:spPr>
      </p:pic>
      <p:sp>
        <p:nvSpPr>
          <p:cNvPr id="8" name="TextBox 7">
            <a:extLst>
              <a:ext uri="{FF2B5EF4-FFF2-40B4-BE49-F238E27FC236}">
                <a16:creationId xmlns:a16="http://schemas.microsoft.com/office/drawing/2014/main" id="{7BF3A6AE-C92A-B72E-75C0-9B7C9D88DD97}"/>
              </a:ext>
            </a:extLst>
          </p:cNvPr>
          <p:cNvSpPr txBox="1"/>
          <p:nvPr/>
        </p:nvSpPr>
        <p:spPr>
          <a:xfrm>
            <a:off x="4743029" y="2811389"/>
            <a:ext cx="5593977" cy="2862322"/>
          </a:xfrm>
          <a:prstGeom prst="rect">
            <a:avLst/>
          </a:prstGeom>
          <a:noFill/>
        </p:spPr>
        <p:txBody>
          <a:bodyPr wrap="square" rtlCol="0">
            <a:spAutoFit/>
          </a:bodyPr>
          <a:lstStyle/>
          <a:p>
            <a:pPr marL="571500" indent="-571500" algn="just">
              <a:buFont typeface="Wingdings" panose="05000000000000000000" pitchFamily="2" charset="2"/>
              <a:buChar char="Ø"/>
            </a:pPr>
            <a:r>
              <a:rPr lang="vi-VN" sz="3600" dirty="0">
                <a:latin typeface="+mj-lt"/>
              </a:rPr>
              <a:t>Bố cục</a:t>
            </a:r>
          </a:p>
          <a:p>
            <a:pPr marL="571500" indent="-571500" algn="just">
              <a:buFont typeface="Wingdings" panose="05000000000000000000" pitchFamily="2" charset="2"/>
              <a:buChar char="Ø"/>
            </a:pPr>
            <a:r>
              <a:rPr lang="vi-VN" sz="3600" dirty="0">
                <a:latin typeface="+mj-lt"/>
              </a:rPr>
              <a:t>Cách dùng từ, đặt câu, chính tả</a:t>
            </a:r>
          </a:p>
          <a:p>
            <a:pPr marL="571500" indent="-571500" algn="just">
              <a:buFont typeface="Wingdings" panose="05000000000000000000" pitchFamily="2" charset="2"/>
              <a:buChar char="Ø"/>
            </a:pPr>
            <a:r>
              <a:rPr lang="vi-VN" sz="3600" dirty="0">
                <a:latin typeface="+mj-lt"/>
              </a:rPr>
              <a:t>Cách dùng các biện pháp tu từ: so sánh, nhân hóa,...</a:t>
            </a:r>
            <a:endParaRPr lang="en-US" sz="3600" dirty="0">
              <a:latin typeface="+mj-lt"/>
            </a:endParaRPr>
          </a:p>
        </p:txBody>
      </p:sp>
      <p:pic>
        <p:nvPicPr>
          <p:cNvPr id="9" name="Graphic 8">
            <a:extLst>
              <a:ext uri="{FF2B5EF4-FFF2-40B4-BE49-F238E27FC236}">
                <a16:creationId xmlns:a16="http://schemas.microsoft.com/office/drawing/2014/main" id="{6CB3BE54-FDFA-CD85-72A4-207084B518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65675" y="4554576"/>
            <a:ext cx="2256561" cy="2329353"/>
          </a:xfrm>
          <a:prstGeom prst="rect">
            <a:avLst/>
          </a:prstGeom>
        </p:spPr>
      </p:pic>
      <p:pic>
        <p:nvPicPr>
          <p:cNvPr id="11" name="图片 9">
            <a:extLst>
              <a:ext uri="{FF2B5EF4-FFF2-40B4-BE49-F238E27FC236}">
                <a16:creationId xmlns:a16="http://schemas.microsoft.com/office/drawing/2014/main" id="{3CA2E07E-39D2-42D1-12D8-505D08008EBB}"/>
              </a:ext>
            </a:extLst>
          </p:cNvPr>
          <p:cNvPicPr>
            <a:picLocks noChangeAspect="1"/>
          </p:cNvPicPr>
          <p:nvPr/>
        </p:nvPicPr>
        <p:blipFill rotWithShape="1">
          <a:blip r:embed="rId6">
            <a:extLst>
              <a:ext uri="{28A0092B-C50C-407E-A947-70E740481C1C}">
                <a14:useLocalDpi xmlns:a14="http://schemas.microsoft.com/office/drawing/2010/main" val="0"/>
              </a:ext>
            </a:extLst>
          </a:blip>
          <a:srcRect l="26310" t="50973" r="50166" b="24507"/>
          <a:stretch/>
        </p:blipFill>
        <p:spPr>
          <a:xfrm rot="2598415">
            <a:off x="10139732" y="378671"/>
            <a:ext cx="2286314" cy="1681645"/>
          </a:xfrm>
          <a:prstGeom prst="rect">
            <a:avLst/>
          </a:prstGeom>
        </p:spPr>
      </p:pic>
      <p:pic>
        <p:nvPicPr>
          <p:cNvPr id="2" name="Picture 19">
            <a:extLst>
              <a:ext uri="{FF2B5EF4-FFF2-40B4-BE49-F238E27FC236}">
                <a16:creationId xmlns:a16="http://schemas.microsoft.com/office/drawing/2014/main" id="{B99CD00B-0CC5-8D3B-85A2-9722631AC6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6296" y="1335008"/>
            <a:ext cx="1997745" cy="5521406"/>
          </a:xfrm>
          <a:prstGeom prst="rect">
            <a:avLst/>
          </a:prstGeom>
        </p:spPr>
      </p:pic>
    </p:spTree>
    <p:extLst>
      <p:ext uri="{BB962C8B-B14F-4D97-AF65-F5344CB8AC3E}">
        <p14:creationId xmlns:p14="http://schemas.microsoft.com/office/powerpoint/2010/main" val="2363699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 calcmode="lin" valueType="num">
                                      <p:cBhvr additive="base">
                                        <p:cTn id="2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2671" y="400064"/>
            <a:ext cx="10126657" cy="8278543"/>
          </a:xfrm>
          <a:prstGeom prst="rect">
            <a:avLst/>
          </a:prstGeom>
        </p:spPr>
      </p:pic>
      <p:pic>
        <p:nvPicPr>
          <p:cNvPr id="3" name="Picture 3"/>
          <p:cNvPicPr>
            <a:picLocks noChangeAspect="1"/>
          </p:cNvPicPr>
          <p:nvPr/>
        </p:nvPicPr>
        <p:blipFill>
          <a:blip r:embed="rId3"/>
          <a:srcRect r="227"/>
          <a:stretch>
            <a:fillRect/>
          </a:stretch>
        </p:blipFill>
        <p:spPr>
          <a:xfrm>
            <a:off x="-992868" y="2358681"/>
            <a:ext cx="4371239" cy="449931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29944">
            <a:off x="9911982" y="829172"/>
            <a:ext cx="891625" cy="85433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80411">
            <a:off x="1956736" y="932925"/>
            <a:ext cx="862596" cy="826524"/>
          </a:xfrm>
          <a:prstGeom prst="rect">
            <a:avLst/>
          </a:prstGeom>
        </p:spPr>
      </p:pic>
      <p:sp>
        <p:nvSpPr>
          <p:cNvPr id="9" name="TextBox 8">
            <a:extLst>
              <a:ext uri="{FF2B5EF4-FFF2-40B4-BE49-F238E27FC236}">
                <a16:creationId xmlns:a16="http://schemas.microsoft.com/office/drawing/2014/main" id="{B5E00A6A-6C5B-EA39-D7FA-25B1FF258789}"/>
              </a:ext>
            </a:extLst>
          </p:cNvPr>
          <p:cNvSpPr txBox="1"/>
          <p:nvPr/>
        </p:nvSpPr>
        <p:spPr>
          <a:xfrm>
            <a:off x="3878454" y="2112619"/>
            <a:ext cx="6155497" cy="2308324"/>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Tự chữa lỗi trong bài của em</a:t>
            </a:r>
          </a:p>
          <a:p>
            <a:endParaRPr lang="vi-VN"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Đổi bài cho bạn để kiểm tra việc chữa lỗi</a:t>
            </a:r>
            <a:endParaRPr lang="en-US" sz="3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118B69-8A0D-C614-0967-7BFCB749F6FE}"/>
              </a:ext>
            </a:extLst>
          </p:cNvPr>
          <p:cNvPicPr>
            <a:picLocks noChangeAspect="1"/>
          </p:cNvPicPr>
          <p:nvPr/>
        </p:nvPicPr>
        <p:blipFill>
          <a:blip r:embed="rId8"/>
          <a:srcRect/>
          <a:stretch>
            <a:fillRect/>
          </a:stretch>
        </p:blipFill>
        <p:spPr>
          <a:xfrm rot="16200000">
            <a:off x="3447508" y="2179411"/>
            <a:ext cx="454543" cy="532559"/>
          </a:xfrm>
          <a:prstGeom prst="rect">
            <a:avLst/>
          </a:prstGeom>
        </p:spPr>
      </p:pic>
      <p:pic>
        <p:nvPicPr>
          <p:cNvPr id="11" name="Picture 10">
            <a:extLst>
              <a:ext uri="{FF2B5EF4-FFF2-40B4-BE49-F238E27FC236}">
                <a16:creationId xmlns:a16="http://schemas.microsoft.com/office/drawing/2014/main" id="{B9FEB3C7-1AB2-A9C0-5DEF-83C85E21F4A7}"/>
              </a:ext>
            </a:extLst>
          </p:cNvPr>
          <p:cNvPicPr>
            <a:picLocks noChangeAspect="1"/>
          </p:cNvPicPr>
          <p:nvPr/>
        </p:nvPicPr>
        <p:blipFill>
          <a:blip r:embed="rId8"/>
          <a:srcRect/>
          <a:stretch>
            <a:fillRect/>
          </a:stretch>
        </p:blipFill>
        <p:spPr>
          <a:xfrm rot="16200000">
            <a:off x="3447507" y="3280673"/>
            <a:ext cx="454543" cy="532559"/>
          </a:xfrm>
          <a:prstGeom prst="rect">
            <a:avLst/>
          </a:prstGeom>
        </p:spPr>
      </p:pic>
      <p:pic>
        <p:nvPicPr>
          <p:cNvPr id="12" name="Picture 17">
            <a:extLst>
              <a:ext uri="{FF2B5EF4-FFF2-40B4-BE49-F238E27FC236}">
                <a16:creationId xmlns:a16="http://schemas.microsoft.com/office/drawing/2014/main" id="{1B9AF76B-11C9-DD30-CECD-3EC7A7209D11}"/>
              </a:ext>
            </a:extLst>
          </p:cNvPr>
          <p:cNvPicPr>
            <a:picLocks noChangeAspect="1"/>
          </p:cNvPicPr>
          <p:nvPr/>
        </p:nvPicPr>
        <p:blipFill>
          <a:blip r:embed="rId9"/>
          <a:srcRect/>
          <a:stretch>
            <a:fillRect/>
          </a:stretch>
        </p:blipFill>
        <p:spPr>
          <a:xfrm>
            <a:off x="9217318" y="1941136"/>
            <a:ext cx="2623700" cy="5195445"/>
          </a:xfrm>
          <a:prstGeom prst="rect">
            <a:avLst/>
          </a:prstGeom>
        </p:spPr>
      </p:pic>
      <p:sp>
        <p:nvSpPr>
          <p:cNvPr id="13" name="TextBox 4">
            <a:extLst>
              <a:ext uri="{FF2B5EF4-FFF2-40B4-BE49-F238E27FC236}">
                <a16:creationId xmlns:a16="http://schemas.microsoft.com/office/drawing/2014/main" id="{4EF7C39A-A65F-058F-837D-BFAAA5DB1697}"/>
              </a:ext>
            </a:extLst>
          </p:cNvPr>
          <p:cNvSpPr txBox="1"/>
          <p:nvPr/>
        </p:nvSpPr>
        <p:spPr>
          <a:xfrm>
            <a:off x="3105749" y="1084929"/>
            <a:ext cx="6450512" cy="564257"/>
          </a:xfrm>
          <a:prstGeom prst="rect">
            <a:avLst/>
          </a:prstGeom>
        </p:spPr>
        <p:txBody>
          <a:bodyPr wrap="square" lIns="0" tIns="0" rIns="0" bIns="0" rtlCol="0" anchor="t">
            <a:spAutoFit/>
          </a:bodyPr>
          <a:lstStyle/>
          <a:p>
            <a:pPr algn="ctr">
              <a:lnSpc>
                <a:spcPts val="4388"/>
              </a:lnSpc>
            </a:pPr>
            <a:r>
              <a:rPr lang="vi-VN" sz="4000" dirty="0">
                <a:ln>
                  <a:solidFill>
                    <a:sysClr val="windowText" lastClr="000000"/>
                  </a:solidFill>
                </a:ln>
                <a:solidFill>
                  <a:srgbClr val="FF0000"/>
                </a:solidFill>
                <a:latin typeface="Montserrat"/>
              </a:rPr>
              <a:t>Hoạt động 1 : Chữa bài</a:t>
            </a:r>
            <a:endParaRPr lang="en-US" sz="4000" dirty="0">
              <a:ln>
                <a:solidFill>
                  <a:sysClr val="windowText" lastClr="000000"/>
                </a:solidFill>
              </a:ln>
              <a:solidFill>
                <a:srgbClr val="FF0000"/>
              </a:solidFill>
              <a:latin typeface="Montserra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linds(horizontal)">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linds(horizontal)">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2671" y="400064"/>
            <a:ext cx="10126657" cy="8278543"/>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9911982" y="829172"/>
            <a:ext cx="891625" cy="85433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1956736" y="932925"/>
            <a:ext cx="862596" cy="826524"/>
          </a:xfrm>
          <a:prstGeom prst="rect">
            <a:avLst/>
          </a:prstGeom>
        </p:spPr>
      </p:pic>
      <p:sp>
        <p:nvSpPr>
          <p:cNvPr id="9" name="TextBox 8">
            <a:extLst>
              <a:ext uri="{FF2B5EF4-FFF2-40B4-BE49-F238E27FC236}">
                <a16:creationId xmlns:a16="http://schemas.microsoft.com/office/drawing/2014/main" id="{B5E00A6A-6C5B-EA39-D7FA-25B1FF258789}"/>
              </a:ext>
            </a:extLst>
          </p:cNvPr>
          <p:cNvSpPr txBox="1"/>
          <p:nvPr/>
        </p:nvSpPr>
        <p:spPr>
          <a:xfrm>
            <a:off x="3773917" y="1830539"/>
            <a:ext cx="6155497"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8" name="Picture 9">
            <a:extLst>
              <a:ext uri="{FF2B5EF4-FFF2-40B4-BE49-F238E27FC236}">
                <a16:creationId xmlns:a16="http://schemas.microsoft.com/office/drawing/2014/main" id="{9B80BE10-854F-765C-6975-12A44F553F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9609" y="2323731"/>
            <a:ext cx="3643468" cy="4114800"/>
          </a:xfrm>
          <a:prstGeom prst="rect">
            <a:avLst/>
          </a:prstGeom>
        </p:spPr>
      </p:pic>
      <p:sp>
        <p:nvSpPr>
          <p:cNvPr id="13" name="Thought Bubble: Cloud 12">
            <a:extLst>
              <a:ext uri="{FF2B5EF4-FFF2-40B4-BE49-F238E27FC236}">
                <a16:creationId xmlns:a16="http://schemas.microsoft.com/office/drawing/2014/main" id="{916DD34D-1E51-CCDC-5BBE-32874E591F79}"/>
              </a:ext>
            </a:extLst>
          </p:cNvPr>
          <p:cNvSpPr/>
          <p:nvPr/>
        </p:nvSpPr>
        <p:spPr>
          <a:xfrm>
            <a:off x="3481431" y="1941136"/>
            <a:ext cx="4311942" cy="3041925"/>
          </a:xfrm>
          <a:prstGeom prst="cloudCallout">
            <a:avLst>
              <a:gd name="adj1" fmla="val 73760"/>
              <a:gd name="adj2" fmla="val 686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Cùng lắng nghe những đoạn văn hay nhé</a:t>
            </a:r>
            <a:endParaRPr lang="en-US" sz="36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DD6FF20-1737-8CAB-3F66-4C00F9E03AB0}"/>
              </a:ext>
            </a:extLst>
          </p:cNvPr>
          <p:cNvPicPr>
            <a:picLocks noChangeAspect="1"/>
          </p:cNvPicPr>
          <p:nvPr/>
        </p:nvPicPr>
        <p:blipFill>
          <a:blip r:embed="rId9"/>
          <a:srcRect/>
          <a:stretch>
            <a:fillRect/>
          </a:stretch>
        </p:blipFill>
        <p:spPr>
          <a:xfrm>
            <a:off x="991842" y="3817864"/>
            <a:ext cx="2231471" cy="2197999"/>
          </a:xfrm>
          <a:prstGeom prst="rect">
            <a:avLst/>
          </a:prstGeom>
        </p:spPr>
      </p:pic>
      <p:sp>
        <p:nvSpPr>
          <p:cNvPr id="15" name="TextBox 4">
            <a:extLst>
              <a:ext uri="{FF2B5EF4-FFF2-40B4-BE49-F238E27FC236}">
                <a16:creationId xmlns:a16="http://schemas.microsoft.com/office/drawing/2014/main" id="{3BC13A19-DBCF-B7DF-4648-C6180DD974AF}"/>
              </a:ext>
            </a:extLst>
          </p:cNvPr>
          <p:cNvSpPr txBox="1"/>
          <p:nvPr/>
        </p:nvSpPr>
        <p:spPr>
          <a:xfrm>
            <a:off x="3105749" y="1084929"/>
            <a:ext cx="6450512" cy="564257"/>
          </a:xfrm>
          <a:prstGeom prst="rect">
            <a:avLst/>
          </a:prstGeom>
        </p:spPr>
        <p:txBody>
          <a:bodyPr wrap="square" lIns="0" tIns="0" rIns="0" bIns="0" rtlCol="0" anchor="t">
            <a:spAutoFit/>
          </a:bodyPr>
          <a:lstStyle/>
          <a:p>
            <a:pPr algn="ctr">
              <a:lnSpc>
                <a:spcPts val="4388"/>
              </a:lnSpc>
            </a:pPr>
            <a:r>
              <a:rPr lang="vi-VN" sz="4000" dirty="0">
                <a:ln>
                  <a:solidFill>
                    <a:sysClr val="windowText" lastClr="000000"/>
                  </a:solidFill>
                </a:ln>
                <a:solidFill>
                  <a:srgbClr val="FF0000"/>
                </a:solidFill>
                <a:latin typeface="Montserrat"/>
              </a:rPr>
              <a:t>Hoạt động 2</a:t>
            </a:r>
            <a:endParaRPr lang="en-US" sz="4000" dirty="0">
              <a:ln>
                <a:solidFill>
                  <a:sysClr val="windowText" lastClr="000000"/>
                </a:solidFill>
              </a:ln>
              <a:solidFill>
                <a:srgbClr val="FF0000"/>
              </a:solidFill>
              <a:latin typeface="Montserrat"/>
            </a:endParaRPr>
          </a:p>
        </p:txBody>
      </p:sp>
    </p:spTree>
    <p:extLst>
      <p:ext uri="{BB962C8B-B14F-4D97-AF65-F5344CB8AC3E}">
        <p14:creationId xmlns:p14="http://schemas.microsoft.com/office/powerpoint/2010/main" val="22855745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1645</TotalTime>
  <Words>907</Words>
  <Application>Microsoft Office PowerPoint</Application>
  <PresentationFormat>Widescreen</PresentationFormat>
  <Paragraphs>71</Paragraphs>
  <Slides>15</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仓耳玄三M W05</vt:lpstr>
      <vt:lpstr>Bahnschrift SemiBold</vt:lpstr>
      <vt:lpstr>Bahnschrift Light</vt:lpstr>
      <vt:lpstr>Times New Roman</vt:lpstr>
      <vt:lpstr>inherit</vt:lpstr>
      <vt:lpstr>Wingdings</vt:lpstr>
      <vt:lpstr>Bahnschrift SemiBold SemiConden</vt:lpstr>
      <vt:lpstr>Calibri Light</vt:lpstr>
      <vt:lpstr>等线</vt:lpstr>
      <vt:lpstr>SVN-Poky's</vt:lpstr>
      <vt:lpstr>Montserrat</vt:lpstr>
      <vt:lpstr>Arial</vt:lpstr>
      <vt:lpstr>HP001 4 hàng</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EduFive</dc:creator>
  <cp:lastModifiedBy>ASUS</cp:lastModifiedBy>
  <cp:revision>108</cp:revision>
  <dcterms:created xsi:type="dcterms:W3CDTF">2019-03-29T12:25:33Z</dcterms:created>
  <dcterms:modified xsi:type="dcterms:W3CDTF">2023-04-21T02:04:57Z</dcterms:modified>
</cp:coreProperties>
</file>