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33"/>
  </p:notesMasterIdLst>
  <p:handoutMasterIdLst>
    <p:handoutMasterId r:id="rId34"/>
  </p:handoutMasterIdLst>
  <p:sldIdLst>
    <p:sldId id="296" r:id="rId2"/>
    <p:sldId id="259" r:id="rId3"/>
    <p:sldId id="295" r:id="rId4"/>
    <p:sldId id="297" r:id="rId5"/>
    <p:sldId id="258" r:id="rId6"/>
    <p:sldId id="256" r:id="rId7"/>
    <p:sldId id="317" r:id="rId8"/>
    <p:sldId id="257" r:id="rId9"/>
    <p:sldId id="263" r:id="rId10"/>
    <p:sldId id="293" r:id="rId11"/>
    <p:sldId id="294" r:id="rId12"/>
    <p:sldId id="298" r:id="rId13"/>
    <p:sldId id="300" r:id="rId14"/>
    <p:sldId id="301" r:id="rId15"/>
    <p:sldId id="299" r:id="rId16"/>
    <p:sldId id="260"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Lst>
  <p:sldSz cx="9144000" cy="5143500" type="screen16x9"/>
  <p:notesSz cx="6858000" cy="9144000"/>
  <p:embeddedFontLst>
    <p:embeddedFont>
      <p:font typeface="Archivo Black" panose="020B0604020202020204" charset="0"/>
      <p:regular r:id="rId35"/>
    </p:embeddedFont>
    <p:embeddedFont>
      <p:font typeface="iCiel Baliho Script" pitchFamily="2" charset="0"/>
      <p:regular r:id="rId36"/>
    </p:embeddedFont>
    <p:embeddedFont>
      <p:font typeface="iCiel Cadena" panose="02000503000000020004" pitchFamily="2" charset="0"/>
      <p:bold r:id="rId37"/>
    </p:embeddedFont>
    <p:embeddedFont>
      <p:font typeface="Lexend Deca" panose="020B0604020202020204" charset="0"/>
      <p:regular r:id="rId38"/>
      <p:bold r:id="rId39"/>
    </p:embeddedFont>
    <p:embeddedFont>
      <p:font typeface="Pacifico" panose="020B0604020202020204" charset="0"/>
      <p:regular r:id="rId40"/>
    </p:embeddedFont>
    <p:embeddedFont>
      <p:font typeface="Roboto Condensed Light" panose="02000000000000000000" pitchFamily="2" charset="0"/>
      <p:regular r:id="rId41"/>
      <p:italic r:id="rId42"/>
    </p:embeddedFont>
    <p:embeddedFont>
      <p:font typeface="SVN-ARCO Typography" panose="020B0603050302020204" charset="2"/>
      <p:regular r:id="rId43"/>
    </p:embeddedFont>
    <p:embeddedFont>
      <p:font typeface="SVN-Cookies" panose="02040603050506020204" pitchFamily="18" charset="0"/>
      <p:regular r:id="rId44"/>
    </p:embeddedFont>
    <p:embeddedFont>
      <p:font typeface="SVN-Darleston" panose="02000000000000000000" pitchFamily="50" charset="0"/>
      <p:regular r:id="rId45"/>
    </p:embeddedFont>
    <p:embeddedFont>
      <p:font typeface="SVN-Dessert Menu Script" panose="00000500000000000000" pitchFamily="2" charset="0"/>
      <p:regular r:id="rId46"/>
    </p:embeddedFont>
    <p:embeddedFont>
      <p:font typeface="SVN-Hello Sunshine" charset="0"/>
      <p:regular r:id="rId47"/>
    </p:embeddedFont>
    <p:embeddedFont>
      <p:font typeface="SVN-Ziclets" panose="02000603000000000000" pitchFamily="2" charset="0"/>
      <p:regular r:id="rId48"/>
    </p:embeddedFont>
    <p:embeddedFont>
      <p:font typeface="UTM Avo" panose="02040603050506020204" pitchFamily="18"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9AA0A6"/>
          </p15:clr>
        </p15:guide>
        <p15:guide id="2" pos="2880">
          <p15:clr>
            <a:srgbClr val="9AA0A6"/>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6D"/>
    <a:srgbClr val="B0DD7F"/>
    <a:srgbClr val="8FE2DB"/>
    <a:srgbClr val="CA9964"/>
    <a:srgbClr val="42382E"/>
    <a:srgbClr val="000000"/>
    <a:srgbClr val="8EB6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FC0FFE-52CA-472D-91F7-D313D05AE6A5}">
  <a:tblStyle styleId="{5CFC0FFE-52CA-472D-91F7-D313D05AE6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70" autoAdjust="0"/>
    <p:restoredTop sz="94660"/>
  </p:normalViewPr>
  <p:slideViewPr>
    <p:cSldViewPr snapToGrid="0">
      <p:cViewPr>
        <p:scale>
          <a:sx n="66" d="100"/>
          <a:sy n="66" d="100"/>
        </p:scale>
        <p:origin x="2916" y="1146"/>
      </p:cViewPr>
      <p:guideLst>
        <p:guide orient="horz" pos="1644"/>
        <p:guide pos="2880"/>
      </p:guideLst>
    </p:cSldViewPr>
  </p:slideViewPr>
  <p:notesTextViewPr>
    <p:cViewPr>
      <p:scale>
        <a:sx n="1" d="1"/>
        <a:sy n="1" d="1"/>
      </p:scale>
      <p:origin x="0" y="0"/>
    </p:cViewPr>
  </p:notesTextViewPr>
  <p:notesViewPr>
    <p:cSldViewPr snapToGrid="0" showGuides="1">
      <p:cViewPr varScale="1">
        <p:scale>
          <a:sx n="47" d="100"/>
          <a:sy n="47" d="100"/>
        </p:scale>
        <p:origin x="27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964DF1-8BAA-D214-9785-4897AD6AD3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C96A55-DD50-42A9-10D3-ACDC86D53D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064624-0CFF-45EB-9E6E-BB3302E93FFC}" type="datetimeFigureOut">
              <a:rPr lang="en-US" smtClean="0"/>
              <a:t>4/16/2023</a:t>
            </a:fld>
            <a:endParaRPr lang="en-US"/>
          </a:p>
        </p:txBody>
      </p:sp>
      <p:sp>
        <p:nvSpPr>
          <p:cNvPr id="4" name="Footer Placeholder 3">
            <a:extLst>
              <a:ext uri="{FF2B5EF4-FFF2-40B4-BE49-F238E27FC236}">
                <a16:creationId xmlns:a16="http://schemas.microsoft.com/office/drawing/2014/main" id="{E713F05A-8E2F-6081-373D-17DFB6C691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59E6A4E-DB33-E658-8FCE-20877E1556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49E4CD-18DA-4DC1-BF48-5B827C1C13D5}" type="slidenum">
              <a:rPr lang="en-US" smtClean="0"/>
              <a:t>‹#›</a:t>
            </a:fld>
            <a:endParaRPr lang="en-US"/>
          </a:p>
        </p:txBody>
      </p:sp>
    </p:spTree>
    <p:extLst>
      <p:ext uri="{BB962C8B-B14F-4D97-AF65-F5344CB8AC3E}">
        <p14:creationId xmlns:p14="http://schemas.microsoft.com/office/powerpoint/2010/main" val="150272723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7500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8998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3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11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0069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039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32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60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377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92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154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635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944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396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3277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77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16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251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92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72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023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777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79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41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569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46700" y="684925"/>
            <a:ext cx="6784200" cy="20184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191919"/>
              </a:buClr>
              <a:buSzPts val="5200"/>
              <a:buNone/>
              <a:defRPr sz="5500">
                <a:latin typeface="Archivo Black"/>
                <a:ea typeface="Archivo Black"/>
                <a:cs typeface="Archivo Black"/>
                <a:sym typeface="Archivo Black"/>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776625" y="2696325"/>
            <a:ext cx="4654500" cy="475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800">
                <a:solidFill>
                  <a:schemeClr val="dk1"/>
                </a:solidFill>
                <a:latin typeface="Lexend Deca"/>
                <a:ea typeface="Lexend Deca"/>
                <a:cs typeface="Lexend Deca"/>
                <a:sym typeface="Lexend Dec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4241373"/>
            <a:ext cx="9144100" cy="902117"/>
          </a:xfrm>
          <a:custGeom>
            <a:avLst/>
            <a:gdLst/>
            <a:ahLst/>
            <a:cxnLst/>
            <a:rect l="l" t="t" r="r" b="b"/>
            <a:pathLst>
              <a:path w="90032" h="17949" extrusionOk="0">
                <a:moveTo>
                  <a:pt x="57792" y="0"/>
                </a:moveTo>
                <a:cubicBezTo>
                  <a:pt x="56121" y="0"/>
                  <a:pt x="54307" y="162"/>
                  <a:pt x="52743" y="672"/>
                </a:cubicBezTo>
                <a:cubicBezTo>
                  <a:pt x="50807" y="1286"/>
                  <a:pt x="48833" y="1864"/>
                  <a:pt x="46823" y="2162"/>
                </a:cubicBezTo>
                <a:cubicBezTo>
                  <a:pt x="46114" y="2265"/>
                  <a:pt x="45413" y="2310"/>
                  <a:pt x="44717" y="2310"/>
                </a:cubicBezTo>
                <a:cubicBezTo>
                  <a:pt x="41159" y="2310"/>
                  <a:pt x="37751" y="1136"/>
                  <a:pt x="34200" y="653"/>
                </a:cubicBezTo>
                <a:cubicBezTo>
                  <a:pt x="32759" y="464"/>
                  <a:pt x="31309" y="343"/>
                  <a:pt x="29863" y="343"/>
                </a:cubicBezTo>
                <a:cubicBezTo>
                  <a:pt x="29179" y="343"/>
                  <a:pt x="28495" y="370"/>
                  <a:pt x="27814" y="429"/>
                </a:cubicBezTo>
                <a:cubicBezTo>
                  <a:pt x="26030" y="595"/>
                  <a:pt x="24333" y="951"/>
                  <a:pt x="22542" y="951"/>
                </a:cubicBezTo>
                <a:cubicBezTo>
                  <a:pt x="22315" y="951"/>
                  <a:pt x="22087" y="945"/>
                  <a:pt x="21857" y="933"/>
                </a:cubicBezTo>
                <a:cubicBezTo>
                  <a:pt x="18747" y="775"/>
                  <a:pt x="15704" y="142"/>
                  <a:pt x="12588" y="142"/>
                </a:cubicBezTo>
                <a:cubicBezTo>
                  <a:pt x="12383" y="142"/>
                  <a:pt x="12177" y="145"/>
                  <a:pt x="11972" y="151"/>
                </a:cubicBezTo>
                <a:cubicBezTo>
                  <a:pt x="8341" y="243"/>
                  <a:pt x="4748" y="1045"/>
                  <a:pt x="1211" y="1826"/>
                </a:cubicBezTo>
                <a:cubicBezTo>
                  <a:pt x="802" y="1919"/>
                  <a:pt x="392" y="2013"/>
                  <a:pt x="0" y="2124"/>
                </a:cubicBezTo>
                <a:lnTo>
                  <a:pt x="0" y="17949"/>
                </a:lnTo>
                <a:lnTo>
                  <a:pt x="90032" y="17949"/>
                </a:lnTo>
                <a:lnTo>
                  <a:pt x="90032" y="1119"/>
                </a:lnTo>
                <a:cubicBezTo>
                  <a:pt x="89715" y="1144"/>
                  <a:pt x="89391" y="1156"/>
                  <a:pt x="89061" y="1156"/>
                </a:cubicBezTo>
                <a:cubicBezTo>
                  <a:pt x="88402" y="1156"/>
                  <a:pt x="87723" y="1107"/>
                  <a:pt x="87053" y="1007"/>
                </a:cubicBezTo>
                <a:cubicBezTo>
                  <a:pt x="86941" y="988"/>
                  <a:pt x="86849" y="970"/>
                  <a:pt x="86755" y="970"/>
                </a:cubicBezTo>
                <a:cubicBezTo>
                  <a:pt x="83851" y="1119"/>
                  <a:pt x="80947" y="1286"/>
                  <a:pt x="78042" y="1454"/>
                </a:cubicBezTo>
                <a:cubicBezTo>
                  <a:pt x="76084" y="1563"/>
                  <a:pt x="74115" y="1671"/>
                  <a:pt x="72149" y="1671"/>
                </a:cubicBezTo>
                <a:cubicBezTo>
                  <a:pt x="70415" y="1671"/>
                  <a:pt x="68685" y="1587"/>
                  <a:pt x="66966" y="1342"/>
                </a:cubicBezTo>
                <a:cubicBezTo>
                  <a:pt x="64005" y="913"/>
                  <a:pt x="61083" y="2"/>
                  <a:pt x="58085" y="2"/>
                </a:cubicBezTo>
                <a:cubicBezTo>
                  <a:pt x="57988" y="1"/>
                  <a:pt x="57890" y="0"/>
                  <a:pt x="57792"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4724950"/>
            <a:ext cx="9144105" cy="418549"/>
          </a:xfrm>
          <a:custGeom>
            <a:avLst/>
            <a:gdLst/>
            <a:ahLst/>
            <a:cxnLst/>
            <a:rect l="l" t="t" r="r" b="b"/>
            <a:pathLst>
              <a:path w="90052" h="5758" extrusionOk="0">
                <a:moveTo>
                  <a:pt x="4240" y="1"/>
                </a:moveTo>
                <a:cubicBezTo>
                  <a:pt x="2802" y="1"/>
                  <a:pt x="1371" y="740"/>
                  <a:pt x="0" y="1942"/>
                </a:cubicBezTo>
                <a:lnTo>
                  <a:pt x="0" y="5757"/>
                </a:lnTo>
                <a:lnTo>
                  <a:pt x="90051" y="5757"/>
                </a:lnTo>
                <a:cubicBezTo>
                  <a:pt x="90051" y="5757"/>
                  <a:pt x="90032" y="5367"/>
                  <a:pt x="90032" y="4622"/>
                </a:cubicBezTo>
                <a:cubicBezTo>
                  <a:pt x="86216" y="3840"/>
                  <a:pt x="82381" y="3059"/>
                  <a:pt x="78564" y="2257"/>
                </a:cubicBezTo>
                <a:cubicBezTo>
                  <a:pt x="76828" y="1896"/>
                  <a:pt x="75082" y="1546"/>
                  <a:pt x="73340" y="1546"/>
                </a:cubicBezTo>
                <a:cubicBezTo>
                  <a:pt x="72747" y="1546"/>
                  <a:pt x="72155" y="1586"/>
                  <a:pt x="71564" y="1681"/>
                </a:cubicBezTo>
                <a:cubicBezTo>
                  <a:pt x="69870" y="1942"/>
                  <a:pt x="68175" y="2667"/>
                  <a:pt x="66482" y="3114"/>
                </a:cubicBezTo>
                <a:cubicBezTo>
                  <a:pt x="64411" y="3686"/>
                  <a:pt x="62314" y="3860"/>
                  <a:pt x="60223" y="3860"/>
                </a:cubicBezTo>
                <a:cubicBezTo>
                  <a:pt x="59795" y="3860"/>
                  <a:pt x="59368" y="3853"/>
                  <a:pt x="58941" y="3840"/>
                </a:cubicBezTo>
                <a:cubicBezTo>
                  <a:pt x="56578" y="3766"/>
                  <a:pt x="54324" y="2649"/>
                  <a:pt x="51979" y="2463"/>
                </a:cubicBezTo>
                <a:cubicBezTo>
                  <a:pt x="51714" y="2442"/>
                  <a:pt x="51450" y="2432"/>
                  <a:pt x="51186" y="2432"/>
                </a:cubicBezTo>
                <a:cubicBezTo>
                  <a:pt x="47282" y="2432"/>
                  <a:pt x="43399" y="4589"/>
                  <a:pt x="39484" y="4589"/>
                </a:cubicBezTo>
                <a:cubicBezTo>
                  <a:pt x="38983" y="4589"/>
                  <a:pt x="38481" y="4553"/>
                  <a:pt x="37979" y="4473"/>
                </a:cubicBezTo>
                <a:cubicBezTo>
                  <a:pt x="35782" y="4138"/>
                  <a:pt x="33605" y="2928"/>
                  <a:pt x="31408" y="2426"/>
                </a:cubicBezTo>
                <a:cubicBezTo>
                  <a:pt x="30486" y="2212"/>
                  <a:pt x="29562" y="2125"/>
                  <a:pt x="28636" y="2125"/>
                </a:cubicBezTo>
                <a:cubicBezTo>
                  <a:pt x="24313" y="2125"/>
                  <a:pt x="19957" y="4039"/>
                  <a:pt x="15648" y="4039"/>
                </a:cubicBezTo>
                <a:cubicBezTo>
                  <a:pt x="13948" y="4039"/>
                  <a:pt x="12255" y="3741"/>
                  <a:pt x="10575" y="2910"/>
                </a:cubicBezTo>
                <a:cubicBezTo>
                  <a:pt x="8621" y="1942"/>
                  <a:pt x="6685" y="247"/>
                  <a:pt x="4674" y="23"/>
                </a:cubicBezTo>
                <a:cubicBezTo>
                  <a:pt x="4529" y="8"/>
                  <a:pt x="4385" y="1"/>
                  <a:pt x="4240" y="1"/>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543271"/>
            <a:ext cx="9144100" cy="600233"/>
          </a:xfrm>
          <a:custGeom>
            <a:avLst/>
            <a:gdLst/>
            <a:ahLst/>
            <a:cxnLst/>
            <a:rect l="l" t="t" r="r" b="b"/>
            <a:pathLst>
              <a:path w="90032" h="17967" extrusionOk="0">
                <a:moveTo>
                  <a:pt x="58085" y="0"/>
                </a:moveTo>
                <a:cubicBezTo>
                  <a:pt x="56335" y="0"/>
                  <a:pt x="54399" y="149"/>
                  <a:pt x="52743" y="690"/>
                </a:cubicBezTo>
                <a:cubicBezTo>
                  <a:pt x="50807" y="1303"/>
                  <a:pt x="48833" y="1881"/>
                  <a:pt x="46823" y="2179"/>
                </a:cubicBezTo>
                <a:cubicBezTo>
                  <a:pt x="46124" y="2278"/>
                  <a:pt x="45434" y="2321"/>
                  <a:pt x="44749" y="2321"/>
                </a:cubicBezTo>
                <a:cubicBezTo>
                  <a:pt x="41179" y="2321"/>
                  <a:pt x="37762" y="1155"/>
                  <a:pt x="34200" y="670"/>
                </a:cubicBezTo>
                <a:cubicBezTo>
                  <a:pt x="32785" y="472"/>
                  <a:pt x="31362" y="356"/>
                  <a:pt x="29941" y="356"/>
                </a:cubicBezTo>
                <a:cubicBezTo>
                  <a:pt x="29231" y="356"/>
                  <a:pt x="28521" y="385"/>
                  <a:pt x="27814" y="447"/>
                </a:cubicBezTo>
                <a:cubicBezTo>
                  <a:pt x="26003" y="615"/>
                  <a:pt x="24282" y="964"/>
                  <a:pt x="22461" y="964"/>
                </a:cubicBezTo>
                <a:cubicBezTo>
                  <a:pt x="22261" y="964"/>
                  <a:pt x="22059" y="959"/>
                  <a:pt x="21857" y="950"/>
                </a:cubicBezTo>
                <a:cubicBezTo>
                  <a:pt x="18747" y="792"/>
                  <a:pt x="15704" y="160"/>
                  <a:pt x="12588" y="160"/>
                </a:cubicBezTo>
                <a:cubicBezTo>
                  <a:pt x="12383" y="160"/>
                  <a:pt x="12177" y="163"/>
                  <a:pt x="11972" y="168"/>
                </a:cubicBezTo>
                <a:cubicBezTo>
                  <a:pt x="8341" y="261"/>
                  <a:pt x="4748" y="1062"/>
                  <a:pt x="1211" y="1844"/>
                </a:cubicBezTo>
                <a:cubicBezTo>
                  <a:pt x="802" y="1936"/>
                  <a:pt x="392" y="2030"/>
                  <a:pt x="0" y="2122"/>
                </a:cubicBezTo>
                <a:lnTo>
                  <a:pt x="0" y="17966"/>
                </a:lnTo>
                <a:lnTo>
                  <a:pt x="90032" y="17966"/>
                </a:lnTo>
                <a:lnTo>
                  <a:pt x="90032" y="1136"/>
                </a:lnTo>
                <a:cubicBezTo>
                  <a:pt x="89697" y="1155"/>
                  <a:pt x="89366" y="1165"/>
                  <a:pt x="89036" y="1165"/>
                </a:cubicBezTo>
                <a:cubicBezTo>
                  <a:pt x="88377" y="1165"/>
                  <a:pt x="87723" y="1124"/>
                  <a:pt x="87053" y="1025"/>
                </a:cubicBezTo>
                <a:cubicBezTo>
                  <a:pt x="86941" y="1005"/>
                  <a:pt x="86849" y="987"/>
                  <a:pt x="86755" y="968"/>
                </a:cubicBezTo>
                <a:lnTo>
                  <a:pt x="78042" y="1472"/>
                </a:lnTo>
                <a:cubicBezTo>
                  <a:pt x="76084" y="1580"/>
                  <a:pt x="74115" y="1689"/>
                  <a:pt x="72149" y="1689"/>
                </a:cubicBezTo>
                <a:cubicBezTo>
                  <a:pt x="70415" y="1689"/>
                  <a:pt x="68685" y="1604"/>
                  <a:pt x="66966" y="1360"/>
                </a:cubicBezTo>
                <a:cubicBezTo>
                  <a:pt x="64005" y="931"/>
                  <a:pt x="61083" y="19"/>
                  <a:pt x="58085"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20000" y="1158425"/>
            <a:ext cx="7704000" cy="34458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10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
        <p:nvSpPr>
          <p:cNvPr id="24" name="Google Shape;24;p4"/>
          <p:cNvSpPr/>
          <p:nvPr/>
        </p:nvSpPr>
        <p:spPr>
          <a:xfrm>
            <a:off x="0" y="4859892"/>
            <a:ext cx="9142330" cy="283604"/>
          </a:xfrm>
          <a:custGeom>
            <a:avLst/>
            <a:gdLst/>
            <a:ahLst/>
            <a:cxnLst/>
            <a:rect l="l" t="t" r="r" b="b"/>
            <a:pathLst>
              <a:path w="90070" h="8659" extrusionOk="0">
                <a:moveTo>
                  <a:pt x="0" y="0"/>
                </a:moveTo>
                <a:lnTo>
                  <a:pt x="0" y="8658"/>
                </a:lnTo>
                <a:lnTo>
                  <a:pt x="90050" y="8658"/>
                </a:lnTo>
                <a:cubicBezTo>
                  <a:pt x="90032" y="8658"/>
                  <a:pt x="90069" y="3520"/>
                  <a:pt x="90069" y="839"/>
                </a:cubicBezTo>
                <a:lnTo>
                  <a:pt x="90069" y="839"/>
                </a:lnTo>
                <a:cubicBezTo>
                  <a:pt x="89138" y="969"/>
                  <a:pt x="88225" y="1211"/>
                  <a:pt x="87332" y="1546"/>
                </a:cubicBezTo>
                <a:cubicBezTo>
                  <a:pt x="86326" y="1937"/>
                  <a:pt x="85340" y="2458"/>
                  <a:pt x="84298" y="2719"/>
                </a:cubicBezTo>
                <a:cubicBezTo>
                  <a:pt x="83385" y="2961"/>
                  <a:pt x="82436" y="2999"/>
                  <a:pt x="81486" y="3016"/>
                </a:cubicBezTo>
                <a:cubicBezTo>
                  <a:pt x="81155" y="3023"/>
                  <a:pt x="80825" y="3026"/>
                  <a:pt x="80495" y="3026"/>
                </a:cubicBezTo>
                <a:cubicBezTo>
                  <a:pt x="78820" y="3026"/>
                  <a:pt x="77156" y="2946"/>
                  <a:pt x="75491" y="2775"/>
                </a:cubicBezTo>
                <a:cubicBezTo>
                  <a:pt x="72569" y="2477"/>
                  <a:pt x="69665" y="1937"/>
                  <a:pt x="66723" y="1621"/>
                </a:cubicBezTo>
                <a:cubicBezTo>
                  <a:pt x="65373" y="1466"/>
                  <a:pt x="64007" y="1376"/>
                  <a:pt x="62640" y="1376"/>
                </a:cubicBezTo>
                <a:cubicBezTo>
                  <a:pt x="62518" y="1376"/>
                  <a:pt x="62396" y="1377"/>
                  <a:pt x="62273" y="1378"/>
                </a:cubicBezTo>
                <a:cubicBezTo>
                  <a:pt x="61007" y="1415"/>
                  <a:pt x="59798" y="1323"/>
                  <a:pt x="58532" y="1602"/>
                </a:cubicBezTo>
                <a:cubicBezTo>
                  <a:pt x="57433" y="1844"/>
                  <a:pt x="56390" y="2291"/>
                  <a:pt x="55311" y="2589"/>
                </a:cubicBezTo>
                <a:cubicBezTo>
                  <a:pt x="53911" y="2994"/>
                  <a:pt x="52453" y="3199"/>
                  <a:pt x="50994" y="3199"/>
                </a:cubicBezTo>
                <a:cubicBezTo>
                  <a:pt x="49503" y="3199"/>
                  <a:pt x="48011" y="2985"/>
                  <a:pt x="46580" y="2552"/>
                </a:cubicBezTo>
                <a:cubicBezTo>
                  <a:pt x="45816" y="2328"/>
                  <a:pt x="45071" y="2030"/>
                  <a:pt x="44289" y="1862"/>
                </a:cubicBezTo>
                <a:cubicBezTo>
                  <a:pt x="43309" y="1640"/>
                  <a:pt x="42305" y="1595"/>
                  <a:pt x="41306" y="1595"/>
                </a:cubicBezTo>
                <a:cubicBezTo>
                  <a:pt x="41053" y="1595"/>
                  <a:pt x="40800" y="1598"/>
                  <a:pt x="40548" y="1602"/>
                </a:cubicBezTo>
                <a:cubicBezTo>
                  <a:pt x="38463" y="1602"/>
                  <a:pt x="36452" y="2197"/>
                  <a:pt x="34405" y="2197"/>
                </a:cubicBezTo>
                <a:cubicBezTo>
                  <a:pt x="34376" y="2198"/>
                  <a:pt x="34348" y="2198"/>
                  <a:pt x="34320" y="2198"/>
                </a:cubicBezTo>
                <a:cubicBezTo>
                  <a:pt x="32469" y="2198"/>
                  <a:pt x="30671" y="1582"/>
                  <a:pt x="28819" y="1472"/>
                </a:cubicBezTo>
                <a:cubicBezTo>
                  <a:pt x="28562" y="1454"/>
                  <a:pt x="28306" y="1446"/>
                  <a:pt x="28049" y="1446"/>
                </a:cubicBezTo>
                <a:cubicBezTo>
                  <a:pt x="25268" y="1446"/>
                  <a:pt x="22496" y="2387"/>
                  <a:pt x="19702" y="2387"/>
                </a:cubicBezTo>
                <a:cubicBezTo>
                  <a:pt x="19465" y="2387"/>
                  <a:pt x="19227" y="2380"/>
                  <a:pt x="18990" y="2366"/>
                </a:cubicBezTo>
                <a:cubicBezTo>
                  <a:pt x="15788" y="2179"/>
                  <a:pt x="12827" y="578"/>
                  <a:pt x="9644" y="149"/>
                </a:cubicBezTo>
                <a:cubicBezTo>
                  <a:pt x="8918" y="54"/>
                  <a:pt x="8189" y="22"/>
                  <a:pt x="7458" y="22"/>
                </a:cubicBezTo>
                <a:cubicBezTo>
                  <a:pt x="5900" y="22"/>
                  <a:pt x="4332" y="169"/>
                  <a:pt x="2774" y="169"/>
                </a:cubicBezTo>
                <a:cubicBezTo>
                  <a:pt x="1843" y="149"/>
                  <a:pt x="949" y="112"/>
                  <a:pt x="0"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0" y="4650553"/>
            <a:ext cx="9144056" cy="492949"/>
          </a:xfrm>
          <a:custGeom>
            <a:avLst/>
            <a:gdLst/>
            <a:ahLst/>
            <a:cxnLst/>
            <a:rect l="l" t="t" r="r" b="b"/>
            <a:pathLst>
              <a:path w="90087" h="9807" extrusionOk="0">
                <a:moveTo>
                  <a:pt x="6919" y="0"/>
                </a:moveTo>
                <a:cubicBezTo>
                  <a:pt x="6667" y="0"/>
                  <a:pt x="6414" y="5"/>
                  <a:pt x="6162" y="15"/>
                </a:cubicBezTo>
                <a:cubicBezTo>
                  <a:pt x="4416" y="101"/>
                  <a:pt x="2733" y="643"/>
                  <a:pt x="997" y="643"/>
                </a:cubicBezTo>
                <a:cubicBezTo>
                  <a:pt x="845" y="643"/>
                  <a:pt x="693" y="639"/>
                  <a:pt x="540" y="630"/>
                </a:cubicBezTo>
                <a:cubicBezTo>
                  <a:pt x="353" y="610"/>
                  <a:pt x="130" y="592"/>
                  <a:pt x="0" y="555"/>
                </a:cubicBezTo>
                <a:lnTo>
                  <a:pt x="0" y="9807"/>
                </a:lnTo>
                <a:lnTo>
                  <a:pt x="90050" y="9807"/>
                </a:lnTo>
                <a:cubicBezTo>
                  <a:pt x="90012" y="9807"/>
                  <a:pt x="90087" y="1132"/>
                  <a:pt x="90087" y="461"/>
                </a:cubicBezTo>
                <a:lnTo>
                  <a:pt x="90087" y="461"/>
                </a:lnTo>
                <a:cubicBezTo>
                  <a:pt x="89082" y="573"/>
                  <a:pt x="88151" y="1039"/>
                  <a:pt x="87202" y="1429"/>
                </a:cubicBezTo>
                <a:cubicBezTo>
                  <a:pt x="84525" y="2504"/>
                  <a:pt x="81664" y="2961"/>
                  <a:pt x="78775" y="2961"/>
                </a:cubicBezTo>
                <a:cubicBezTo>
                  <a:pt x="75856" y="2961"/>
                  <a:pt x="72909" y="2494"/>
                  <a:pt x="70092" y="1727"/>
                </a:cubicBezTo>
                <a:cubicBezTo>
                  <a:pt x="67011" y="877"/>
                  <a:pt x="63856" y="288"/>
                  <a:pt x="60683" y="288"/>
                </a:cubicBezTo>
                <a:cubicBezTo>
                  <a:pt x="59620" y="288"/>
                  <a:pt x="58555" y="354"/>
                  <a:pt x="57489" y="499"/>
                </a:cubicBezTo>
                <a:cubicBezTo>
                  <a:pt x="54576" y="881"/>
                  <a:pt x="51556" y="2047"/>
                  <a:pt x="48582" y="2047"/>
                </a:cubicBezTo>
                <a:cubicBezTo>
                  <a:pt x="47641" y="2047"/>
                  <a:pt x="46705" y="1930"/>
                  <a:pt x="45779" y="1635"/>
                </a:cubicBezTo>
                <a:cubicBezTo>
                  <a:pt x="43998" y="1064"/>
                  <a:pt x="42229" y="640"/>
                  <a:pt x="40408" y="640"/>
                </a:cubicBezTo>
                <a:cubicBezTo>
                  <a:pt x="39791" y="640"/>
                  <a:pt x="39168" y="688"/>
                  <a:pt x="38537" y="796"/>
                </a:cubicBezTo>
                <a:cubicBezTo>
                  <a:pt x="37532" y="965"/>
                  <a:pt x="36564" y="1225"/>
                  <a:pt x="35596" y="1523"/>
                </a:cubicBezTo>
                <a:cubicBezTo>
                  <a:pt x="34702" y="1802"/>
                  <a:pt x="33958" y="1913"/>
                  <a:pt x="33007" y="1933"/>
                </a:cubicBezTo>
                <a:cubicBezTo>
                  <a:pt x="32956" y="1935"/>
                  <a:pt x="32905" y="1936"/>
                  <a:pt x="32854" y="1936"/>
                </a:cubicBezTo>
                <a:cubicBezTo>
                  <a:pt x="31868" y="1936"/>
                  <a:pt x="30930" y="1604"/>
                  <a:pt x="29974" y="1374"/>
                </a:cubicBezTo>
                <a:cubicBezTo>
                  <a:pt x="28912" y="1132"/>
                  <a:pt x="27851" y="945"/>
                  <a:pt x="26772" y="816"/>
                </a:cubicBezTo>
                <a:cubicBezTo>
                  <a:pt x="25452" y="640"/>
                  <a:pt x="24093" y="529"/>
                  <a:pt x="22742" y="529"/>
                </a:cubicBezTo>
                <a:cubicBezTo>
                  <a:pt x="21805" y="529"/>
                  <a:pt x="20872" y="582"/>
                  <a:pt x="19958" y="704"/>
                </a:cubicBezTo>
                <a:cubicBezTo>
                  <a:pt x="18609" y="884"/>
                  <a:pt x="17322" y="1081"/>
                  <a:pt x="16017" y="1081"/>
                </a:cubicBezTo>
                <a:cubicBezTo>
                  <a:pt x="15305" y="1081"/>
                  <a:pt x="14587" y="1022"/>
                  <a:pt x="13851" y="871"/>
                </a:cubicBezTo>
                <a:cubicBezTo>
                  <a:pt x="13218" y="741"/>
                  <a:pt x="12566" y="610"/>
                  <a:pt x="11933" y="499"/>
                </a:cubicBezTo>
                <a:cubicBezTo>
                  <a:pt x="10282" y="207"/>
                  <a:pt x="8602" y="0"/>
                  <a:pt x="6919"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7"/>
          <p:cNvSpPr txBox="1">
            <a:spLocks noGrp="1"/>
          </p:cNvSpPr>
          <p:nvPr>
            <p:ph type="body" idx="1"/>
          </p:nvPr>
        </p:nvSpPr>
        <p:spPr>
          <a:xfrm>
            <a:off x="713100" y="1955050"/>
            <a:ext cx="4049700" cy="21885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41" name="Google Shape;41;p7"/>
          <p:cNvSpPr txBox="1">
            <a:spLocks noGrp="1"/>
          </p:cNvSpPr>
          <p:nvPr>
            <p:ph type="title"/>
          </p:nvPr>
        </p:nvSpPr>
        <p:spPr>
          <a:xfrm>
            <a:off x="713100" y="539388"/>
            <a:ext cx="3661500" cy="1127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7"/>
          <p:cNvSpPr/>
          <p:nvPr/>
        </p:nvSpPr>
        <p:spPr>
          <a:xfrm>
            <a:off x="0" y="4342499"/>
            <a:ext cx="9144056" cy="801011"/>
          </a:xfrm>
          <a:custGeom>
            <a:avLst/>
            <a:gdLst/>
            <a:ahLst/>
            <a:cxnLst/>
            <a:rect l="l" t="t" r="r" b="b"/>
            <a:pathLst>
              <a:path w="90087" h="9807" extrusionOk="0">
                <a:moveTo>
                  <a:pt x="6919" y="0"/>
                </a:moveTo>
                <a:cubicBezTo>
                  <a:pt x="6667" y="0"/>
                  <a:pt x="6414" y="5"/>
                  <a:pt x="6162" y="15"/>
                </a:cubicBezTo>
                <a:cubicBezTo>
                  <a:pt x="4416" y="101"/>
                  <a:pt x="2733" y="643"/>
                  <a:pt x="997" y="643"/>
                </a:cubicBezTo>
                <a:cubicBezTo>
                  <a:pt x="845" y="643"/>
                  <a:pt x="693" y="639"/>
                  <a:pt x="540" y="630"/>
                </a:cubicBezTo>
                <a:cubicBezTo>
                  <a:pt x="353" y="610"/>
                  <a:pt x="130" y="592"/>
                  <a:pt x="0" y="555"/>
                </a:cubicBezTo>
                <a:lnTo>
                  <a:pt x="0" y="9807"/>
                </a:lnTo>
                <a:lnTo>
                  <a:pt x="90050" y="9807"/>
                </a:lnTo>
                <a:cubicBezTo>
                  <a:pt x="90012" y="9807"/>
                  <a:pt x="90087" y="1132"/>
                  <a:pt x="90087" y="461"/>
                </a:cubicBezTo>
                <a:lnTo>
                  <a:pt x="90087" y="461"/>
                </a:lnTo>
                <a:cubicBezTo>
                  <a:pt x="89082" y="573"/>
                  <a:pt x="88151" y="1039"/>
                  <a:pt x="87202" y="1429"/>
                </a:cubicBezTo>
                <a:cubicBezTo>
                  <a:pt x="84525" y="2504"/>
                  <a:pt x="81664" y="2961"/>
                  <a:pt x="78775" y="2961"/>
                </a:cubicBezTo>
                <a:cubicBezTo>
                  <a:pt x="75856" y="2961"/>
                  <a:pt x="72909" y="2494"/>
                  <a:pt x="70092" y="1727"/>
                </a:cubicBezTo>
                <a:cubicBezTo>
                  <a:pt x="67011" y="877"/>
                  <a:pt x="63856" y="288"/>
                  <a:pt x="60683" y="288"/>
                </a:cubicBezTo>
                <a:cubicBezTo>
                  <a:pt x="59620" y="288"/>
                  <a:pt x="58555" y="354"/>
                  <a:pt x="57489" y="499"/>
                </a:cubicBezTo>
                <a:cubicBezTo>
                  <a:pt x="54576" y="881"/>
                  <a:pt x="51556" y="2047"/>
                  <a:pt x="48582" y="2047"/>
                </a:cubicBezTo>
                <a:cubicBezTo>
                  <a:pt x="47641" y="2047"/>
                  <a:pt x="46705" y="1930"/>
                  <a:pt x="45779" y="1635"/>
                </a:cubicBezTo>
                <a:cubicBezTo>
                  <a:pt x="43998" y="1064"/>
                  <a:pt x="42229" y="640"/>
                  <a:pt x="40408" y="640"/>
                </a:cubicBezTo>
                <a:cubicBezTo>
                  <a:pt x="39791" y="640"/>
                  <a:pt x="39168" y="688"/>
                  <a:pt x="38537" y="796"/>
                </a:cubicBezTo>
                <a:cubicBezTo>
                  <a:pt x="37532" y="965"/>
                  <a:pt x="36564" y="1225"/>
                  <a:pt x="35596" y="1523"/>
                </a:cubicBezTo>
                <a:cubicBezTo>
                  <a:pt x="34702" y="1802"/>
                  <a:pt x="33958" y="1913"/>
                  <a:pt x="33007" y="1933"/>
                </a:cubicBezTo>
                <a:cubicBezTo>
                  <a:pt x="32956" y="1935"/>
                  <a:pt x="32905" y="1936"/>
                  <a:pt x="32854" y="1936"/>
                </a:cubicBezTo>
                <a:cubicBezTo>
                  <a:pt x="31868" y="1936"/>
                  <a:pt x="30930" y="1604"/>
                  <a:pt x="29974" y="1374"/>
                </a:cubicBezTo>
                <a:cubicBezTo>
                  <a:pt x="28912" y="1132"/>
                  <a:pt x="27851" y="945"/>
                  <a:pt x="26772" y="816"/>
                </a:cubicBezTo>
                <a:cubicBezTo>
                  <a:pt x="25452" y="640"/>
                  <a:pt x="24093" y="529"/>
                  <a:pt x="22742" y="529"/>
                </a:cubicBezTo>
                <a:cubicBezTo>
                  <a:pt x="21805" y="529"/>
                  <a:pt x="20872" y="582"/>
                  <a:pt x="19958" y="704"/>
                </a:cubicBezTo>
                <a:cubicBezTo>
                  <a:pt x="18609" y="884"/>
                  <a:pt x="17322" y="1081"/>
                  <a:pt x="16017" y="1081"/>
                </a:cubicBezTo>
                <a:cubicBezTo>
                  <a:pt x="15305" y="1081"/>
                  <a:pt x="14587" y="1022"/>
                  <a:pt x="13851" y="871"/>
                </a:cubicBezTo>
                <a:cubicBezTo>
                  <a:pt x="13218" y="741"/>
                  <a:pt x="12566" y="610"/>
                  <a:pt x="11933" y="499"/>
                </a:cubicBezTo>
                <a:cubicBezTo>
                  <a:pt x="10282" y="207"/>
                  <a:pt x="8602" y="0"/>
                  <a:pt x="6919"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0" y="4803047"/>
            <a:ext cx="9142330" cy="340450"/>
          </a:xfrm>
          <a:custGeom>
            <a:avLst/>
            <a:gdLst/>
            <a:ahLst/>
            <a:cxnLst/>
            <a:rect l="l" t="t" r="r" b="b"/>
            <a:pathLst>
              <a:path w="90070" h="8659" extrusionOk="0">
                <a:moveTo>
                  <a:pt x="0" y="0"/>
                </a:moveTo>
                <a:lnTo>
                  <a:pt x="0" y="8658"/>
                </a:lnTo>
                <a:lnTo>
                  <a:pt x="90050" y="8658"/>
                </a:lnTo>
                <a:cubicBezTo>
                  <a:pt x="90032" y="8658"/>
                  <a:pt x="90069" y="3520"/>
                  <a:pt x="90069" y="839"/>
                </a:cubicBezTo>
                <a:lnTo>
                  <a:pt x="90069" y="839"/>
                </a:lnTo>
                <a:cubicBezTo>
                  <a:pt x="89138" y="969"/>
                  <a:pt x="88225" y="1211"/>
                  <a:pt x="87332" y="1546"/>
                </a:cubicBezTo>
                <a:cubicBezTo>
                  <a:pt x="86326" y="1937"/>
                  <a:pt x="85340" y="2458"/>
                  <a:pt x="84298" y="2719"/>
                </a:cubicBezTo>
                <a:cubicBezTo>
                  <a:pt x="83385" y="2961"/>
                  <a:pt x="82436" y="2999"/>
                  <a:pt x="81486" y="3016"/>
                </a:cubicBezTo>
                <a:cubicBezTo>
                  <a:pt x="81155" y="3023"/>
                  <a:pt x="80825" y="3026"/>
                  <a:pt x="80495" y="3026"/>
                </a:cubicBezTo>
                <a:cubicBezTo>
                  <a:pt x="78820" y="3026"/>
                  <a:pt x="77156" y="2946"/>
                  <a:pt x="75491" y="2775"/>
                </a:cubicBezTo>
                <a:cubicBezTo>
                  <a:pt x="72569" y="2477"/>
                  <a:pt x="69665" y="1937"/>
                  <a:pt x="66723" y="1621"/>
                </a:cubicBezTo>
                <a:cubicBezTo>
                  <a:pt x="65373" y="1466"/>
                  <a:pt x="64007" y="1376"/>
                  <a:pt x="62640" y="1376"/>
                </a:cubicBezTo>
                <a:cubicBezTo>
                  <a:pt x="62518" y="1376"/>
                  <a:pt x="62396" y="1377"/>
                  <a:pt x="62273" y="1378"/>
                </a:cubicBezTo>
                <a:cubicBezTo>
                  <a:pt x="61007" y="1415"/>
                  <a:pt x="59798" y="1323"/>
                  <a:pt x="58532" y="1602"/>
                </a:cubicBezTo>
                <a:cubicBezTo>
                  <a:pt x="57433" y="1844"/>
                  <a:pt x="56390" y="2291"/>
                  <a:pt x="55311" y="2589"/>
                </a:cubicBezTo>
                <a:cubicBezTo>
                  <a:pt x="53911" y="2994"/>
                  <a:pt x="52453" y="3199"/>
                  <a:pt x="50994" y="3199"/>
                </a:cubicBezTo>
                <a:cubicBezTo>
                  <a:pt x="49503" y="3199"/>
                  <a:pt x="48011" y="2985"/>
                  <a:pt x="46580" y="2552"/>
                </a:cubicBezTo>
                <a:cubicBezTo>
                  <a:pt x="45816" y="2328"/>
                  <a:pt x="45071" y="2030"/>
                  <a:pt x="44289" y="1862"/>
                </a:cubicBezTo>
                <a:cubicBezTo>
                  <a:pt x="43309" y="1640"/>
                  <a:pt x="42305" y="1595"/>
                  <a:pt x="41306" y="1595"/>
                </a:cubicBezTo>
                <a:cubicBezTo>
                  <a:pt x="41053" y="1595"/>
                  <a:pt x="40800" y="1598"/>
                  <a:pt x="40548" y="1602"/>
                </a:cubicBezTo>
                <a:cubicBezTo>
                  <a:pt x="38463" y="1602"/>
                  <a:pt x="36452" y="2197"/>
                  <a:pt x="34405" y="2197"/>
                </a:cubicBezTo>
                <a:cubicBezTo>
                  <a:pt x="34376" y="2198"/>
                  <a:pt x="34348" y="2198"/>
                  <a:pt x="34320" y="2198"/>
                </a:cubicBezTo>
                <a:cubicBezTo>
                  <a:pt x="32469" y="2198"/>
                  <a:pt x="30671" y="1582"/>
                  <a:pt x="28819" y="1472"/>
                </a:cubicBezTo>
                <a:cubicBezTo>
                  <a:pt x="28562" y="1454"/>
                  <a:pt x="28306" y="1446"/>
                  <a:pt x="28049" y="1446"/>
                </a:cubicBezTo>
                <a:cubicBezTo>
                  <a:pt x="25268" y="1446"/>
                  <a:pt x="22496" y="2387"/>
                  <a:pt x="19702" y="2387"/>
                </a:cubicBezTo>
                <a:cubicBezTo>
                  <a:pt x="19465" y="2387"/>
                  <a:pt x="19227" y="2380"/>
                  <a:pt x="18990" y="2366"/>
                </a:cubicBezTo>
                <a:cubicBezTo>
                  <a:pt x="15788" y="2179"/>
                  <a:pt x="12827" y="578"/>
                  <a:pt x="9644" y="149"/>
                </a:cubicBezTo>
                <a:cubicBezTo>
                  <a:pt x="8918" y="54"/>
                  <a:pt x="8189" y="22"/>
                  <a:pt x="7458" y="22"/>
                </a:cubicBezTo>
                <a:cubicBezTo>
                  <a:pt x="5900" y="22"/>
                  <a:pt x="4332" y="169"/>
                  <a:pt x="2774" y="169"/>
                </a:cubicBezTo>
                <a:cubicBezTo>
                  <a:pt x="1843" y="149"/>
                  <a:pt x="949" y="112"/>
                  <a:pt x="0"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7"/>
          <p:cNvSpPr/>
          <p:nvPr/>
        </p:nvSpPr>
        <p:spPr>
          <a:xfrm flipH="1">
            <a:off x="875" y="4516677"/>
            <a:ext cx="9142330" cy="626825"/>
          </a:xfrm>
          <a:custGeom>
            <a:avLst/>
            <a:gdLst/>
            <a:ahLst/>
            <a:cxnLst/>
            <a:rect l="l" t="t" r="r" b="b"/>
            <a:pathLst>
              <a:path w="90070" h="8659" extrusionOk="0">
                <a:moveTo>
                  <a:pt x="0" y="0"/>
                </a:moveTo>
                <a:lnTo>
                  <a:pt x="0" y="8658"/>
                </a:lnTo>
                <a:lnTo>
                  <a:pt x="90050" y="8658"/>
                </a:lnTo>
                <a:cubicBezTo>
                  <a:pt x="90032" y="8658"/>
                  <a:pt x="90069" y="3520"/>
                  <a:pt x="90069" y="839"/>
                </a:cubicBezTo>
                <a:lnTo>
                  <a:pt x="90069" y="839"/>
                </a:lnTo>
                <a:cubicBezTo>
                  <a:pt x="89138" y="969"/>
                  <a:pt x="88225" y="1211"/>
                  <a:pt x="87332" y="1546"/>
                </a:cubicBezTo>
                <a:cubicBezTo>
                  <a:pt x="86326" y="1937"/>
                  <a:pt x="85340" y="2458"/>
                  <a:pt x="84298" y="2719"/>
                </a:cubicBezTo>
                <a:cubicBezTo>
                  <a:pt x="83385" y="2961"/>
                  <a:pt x="82436" y="2999"/>
                  <a:pt x="81486" y="3016"/>
                </a:cubicBezTo>
                <a:cubicBezTo>
                  <a:pt x="81155" y="3023"/>
                  <a:pt x="80825" y="3026"/>
                  <a:pt x="80495" y="3026"/>
                </a:cubicBezTo>
                <a:cubicBezTo>
                  <a:pt x="78820" y="3026"/>
                  <a:pt x="77156" y="2946"/>
                  <a:pt x="75491" y="2775"/>
                </a:cubicBezTo>
                <a:cubicBezTo>
                  <a:pt x="72569" y="2477"/>
                  <a:pt x="69665" y="1937"/>
                  <a:pt x="66723" y="1621"/>
                </a:cubicBezTo>
                <a:cubicBezTo>
                  <a:pt x="65373" y="1466"/>
                  <a:pt x="64007" y="1376"/>
                  <a:pt x="62640" y="1376"/>
                </a:cubicBezTo>
                <a:cubicBezTo>
                  <a:pt x="62518" y="1376"/>
                  <a:pt x="62396" y="1377"/>
                  <a:pt x="62273" y="1378"/>
                </a:cubicBezTo>
                <a:cubicBezTo>
                  <a:pt x="61007" y="1415"/>
                  <a:pt x="59798" y="1323"/>
                  <a:pt x="58532" y="1602"/>
                </a:cubicBezTo>
                <a:cubicBezTo>
                  <a:pt x="57433" y="1844"/>
                  <a:pt x="56390" y="2291"/>
                  <a:pt x="55311" y="2589"/>
                </a:cubicBezTo>
                <a:cubicBezTo>
                  <a:pt x="53911" y="2994"/>
                  <a:pt x="52453" y="3199"/>
                  <a:pt x="50994" y="3199"/>
                </a:cubicBezTo>
                <a:cubicBezTo>
                  <a:pt x="49503" y="3199"/>
                  <a:pt x="48011" y="2985"/>
                  <a:pt x="46580" y="2552"/>
                </a:cubicBezTo>
                <a:cubicBezTo>
                  <a:pt x="45816" y="2328"/>
                  <a:pt x="45071" y="2030"/>
                  <a:pt x="44289" y="1862"/>
                </a:cubicBezTo>
                <a:cubicBezTo>
                  <a:pt x="43309" y="1640"/>
                  <a:pt x="42305" y="1595"/>
                  <a:pt x="41306" y="1595"/>
                </a:cubicBezTo>
                <a:cubicBezTo>
                  <a:pt x="41053" y="1595"/>
                  <a:pt x="40800" y="1598"/>
                  <a:pt x="40548" y="1602"/>
                </a:cubicBezTo>
                <a:cubicBezTo>
                  <a:pt x="38463" y="1602"/>
                  <a:pt x="36452" y="2197"/>
                  <a:pt x="34405" y="2197"/>
                </a:cubicBezTo>
                <a:cubicBezTo>
                  <a:pt x="34376" y="2198"/>
                  <a:pt x="34348" y="2198"/>
                  <a:pt x="34320" y="2198"/>
                </a:cubicBezTo>
                <a:cubicBezTo>
                  <a:pt x="32469" y="2198"/>
                  <a:pt x="30671" y="1582"/>
                  <a:pt x="28819" y="1472"/>
                </a:cubicBezTo>
                <a:cubicBezTo>
                  <a:pt x="28562" y="1454"/>
                  <a:pt x="28306" y="1446"/>
                  <a:pt x="28049" y="1446"/>
                </a:cubicBezTo>
                <a:cubicBezTo>
                  <a:pt x="25268" y="1446"/>
                  <a:pt x="22496" y="2387"/>
                  <a:pt x="19702" y="2387"/>
                </a:cubicBezTo>
                <a:cubicBezTo>
                  <a:pt x="19465" y="2387"/>
                  <a:pt x="19227" y="2380"/>
                  <a:pt x="18990" y="2366"/>
                </a:cubicBezTo>
                <a:cubicBezTo>
                  <a:pt x="15788" y="2179"/>
                  <a:pt x="12827" y="578"/>
                  <a:pt x="9644" y="149"/>
                </a:cubicBezTo>
                <a:cubicBezTo>
                  <a:pt x="8918" y="54"/>
                  <a:pt x="8189" y="22"/>
                  <a:pt x="7458" y="22"/>
                </a:cubicBezTo>
                <a:cubicBezTo>
                  <a:pt x="5900" y="22"/>
                  <a:pt x="4332" y="169"/>
                  <a:pt x="2774" y="169"/>
                </a:cubicBezTo>
                <a:cubicBezTo>
                  <a:pt x="1843" y="149"/>
                  <a:pt x="949" y="112"/>
                  <a:pt x="0"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3"/>
        <p:cNvGrpSpPr/>
        <p:nvPr/>
      </p:nvGrpSpPr>
      <p:grpSpPr>
        <a:xfrm>
          <a:off x="0" y="0"/>
          <a:ext cx="0" cy="0"/>
          <a:chOff x="0" y="0"/>
          <a:chExt cx="0" cy="0"/>
        </a:xfrm>
      </p:grpSpPr>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720000" y="539400"/>
            <a:ext cx="7704000" cy="572700"/>
          </a:xfrm>
          <a:prstGeom prst="rect">
            <a:avLst/>
          </a:prstGeom>
        </p:spPr>
        <p:txBody>
          <a:bodyPr spcFirstLastPara="1" wrap="square" lIns="91425" tIns="0"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13"/>
          <p:cNvSpPr txBox="1">
            <a:spLocks noGrp="1"/>
          </p:cNvSpPr>
          <p:nvPr>
            <p:ph type="title" idx="2"/>
          </p:nvPr>
        </p:nvSpPr>
        <p:spPr>
          <a:xfrm>
            <a:off x="713100" y="1685406"/>
            <a:ext cx="2610600" cy="777300"/>
          </a:xfrm>
          <a:prstGeom prst="rect">
            <a:avLst/>
          </a:prstGeom>
        </p:spPr>
        <p:txBody>
          <a:bodyPr spcFirstLastPara="1" wrap="square" lIns="91425" tIns="0" rIns="91425" bIns="91425" anchor="t" anchorCtr="0">
            <a:noAutofit/>
          </a:bodyPr>
          <a:lstStyle>
            <a:lvl1pPr lvl="0" algn="r" rtl="0">
              <a:spcBef>
                <a:spcPts val="0"/>
              </a:spcBef>
              <a:spcAft>
                <a:spcPts val="0"/>
              </a:spcAft>
              <a:buSzPts val="2500"/>
              <a:buNone/>
              <a:defRPr sz="250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67" name="Google Shape;67;p13"/>
          <p:cNvSpPr txBox="1">
            <a:spLocks noGrp="1"/>
          </p:cNvSpPr>
          <p:nvPr>
            <p:ph type="subTitle" idx="1"/>
          </p:nvPr>
        </p:nvSpPr>
        <p:spPr>
          <a:xfrm>
            <a:off x="713100" y="2513738"/>
            <a:ext cx="2610600" cy="484800"/>
          </a:xfrm>
          <a:prstGeom prst="rect">
            <a:avLst/>
          </a:prstGeom>
        </p:spPr>
        <p:txBody>
          <a:bodyPr spcFirstLastPara="1" wrap="square" lIns="91425" tIns="0"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68" name="Google Shape;68;p13"/>
          <p:cNvSpPr txBox="1">
            <a:spLocks noGrp="1"/>
          </p:cNvSpPr>
          <p:nvPr>
            <p:ph type="title" idx="3"/>
          </p:nvPr>
        </p:nvSpPr>
        <p:spPr>
          <a:xfrm>
            <a:off x="5813400" y="1685406"/>
            <a:ext cx="2610600" cy="777300"/>
          </a:xfrm>
          <a:prstGeom prst="rect">
            <a:avLst/>
          </a:prstGeom>
        </p:spPr>
        <p:txBody>
          <a:bodyPr spcFirstLastPara="1" wrap="square" lIns="91425" tIns="0" rIns="91425" bIns="91425" anchor="t"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9" name="Google Shape;69;p13"/>
          <p:cNvSpPr txBox="1">
            <a:spLocks noGrp="1"/>
          </p:cNvSpPr>
          <p:nvPr>
            <p:ph type="subTitle" idx="4"/>
          </p:nvPr>
        </p:nvSpPr>
        <p:spPr>
          <a:xfrm>
            <a:off x="5813400" y="2513738"/>
            <a:ext cx="2610600" cy="4848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0" name="Google Shape;70;p13"/>
          <p:cNvSpPr txBox="1">
            <a:spLocks noGrp="1"/>
          </p:cNvSpPr>
          <p:nvPr>
            <p:ph type="title" idx="5"/>
          </p:nvPr>
        </p:nvSpPr>
        <p:spPr>
          <a:xfrm>
            <a:off x="713100" y="3118805"/>
            <a:ext cx="2610600" cy="777300"/>
          </a:xfrm>
          <a:prstGeom prst="rect">
            <a:avLst/>
          </a:prstGeom>
        </p:spPr>
        <p:txBody>
          <a:bodyPr spcFirstLastPara="1" wrap="square" lIns="91425" tIns="0" rIns="91425" bIns="91425" anchor="t" anchorCtr="0">
            <a:noAutofit/>
          </a:bodyPr>
          <a:lstStyle>
            <a:lvl1pPr lvl="0" algn="r" rtl="0">
              <a:spcBef>
                <a:spcPts val="0"/>
              </a:spcBef>
              <a:spcAft>
                <a:spcPts val="0"/>
              </a:spcAft>
              <a:buSzPts val="2500"/>
              <a:buNone/>
              <a:defRPr sz="2500"/>
            </a:lvl1pPr>
            <a:lvl2pPr lvl="1" algn="r" rtl="0">
              <a:spcBef>
                <a:spcPts val="0"/>
              </a:spcBef>
              <a:spcAft>
                <a:spcPts val="0"/>
              </a:spcAft>
              <a:buSzPts val="2500"/>
              <a:buNone/>
              <a:defRPr sz="2500"/>
            </a:lvl2pPr>
            <a:lvl3pPr lvl="2" algn="r" rtl="0">
              <a:spcBef>
                <a:spcPts val="0"/>
              </a:spcBef>
              <a:spcAft>
                <a:spcPts val="0"/>
              </a:spcAft>
              <a:buSzPts val="2500"/>
              <a:buNone/>
              <a:defRPr sz="2500"/>
            </a:lvl3pPr>
            <a:lvl4pPr lvl="3" algn="r" rtl="0">
              <a:spcBef>
                <a:spcPts val="0"/>
              </a:spcBef>
              <a:spcAft>
                <a:spcPts val="0"/>
              </a:spcAft>
              <a:buSzPts val="2500"/>
              <a:buNone/>
              <a:defRPr sz="2500"/>
            </a:lvl4pPr>
            <a:lvl5pPr lvl="4" algn="r" rtl="0">
              <a:spcBef>
                <a:spcPts val="0"/>
              </a:spcBef>
              <a:spcAft>
                <a:spcPts val="0"/>
              </a:spcAft>
              <a:buSzPts val="2500"/>
              <a:buNone/>
              <a:defRPr sz="2500"/>
            </a:lvl5pPr>
            <a:lvl6pPr lvl="5" algn="r" rtl="0">
              <a:spcBef>
                <a:spcPts val="0"/>
              </a:spcBef>
              <a:spcAft>
                <a:spcPts val="0"/>
              </a:spcAft>
              <a:buSzPts val="2500"/>
              <a:buNone/>
              <a:defRPr sz="2500"/>
            </a:lvl6pPr>
            <a:lvl7pPr lvl="6" algn="r" rtl="0">
              <a:spcBef>
                <a:spcPts val="0"/>
              </a:spcBef>
              <a:spcAft>
                <a:spcPts val="0"/>
              </a:spcAft>
              <a:buSzPts val="2500"/>
              <a:buNone/>
              <a:defRPr sz="2500"/>
            </a:lvl7pPr>
            <a:lvl8pPr lvl="7" algn="r" rtl="0">
              <a:spcBef>
                <a:spcPts val="0"/>
              </a:spcBef>
              <a:spcAft>
                <a:spcPts val="0"/>
              </a:spcAft>
              <a:buSzPts val="2500"/>
              <a:buNone/>
              <a:defRPr sz="2500"/>
            </a:lvl8pPr>
            <a:lvl9pPr lvl="8" algn="r" rtl="0">
              <a:spcBef>
                <a:spcPts val="0"/>
              </a:spcBef>
              <a:spcAft>
                <a:spcPts val="0"/>
              </a:spcAft>
              <a:buSzPts val="2500"/>
              <a:buNone/>
              <a:defRPr sz="2500"/>
            </a:lvl9pPr>
          </a:lstStyle>
          <a:p>
            <a:endParaRPr/>
          </a:p>
        </p:txBody>
      </p:sp>
      <p:sp>
        <p:nvSpPr>
          <p:cNvPr id="71" name="Google Shape;71;p13"/>
          <p:cNvSpPr txBox="1">
            <a:spLocks noGrp="1"/>
          </p:cNvSpPr>
          <p:nvPr>
            <p:ph type="subTitle" idx="6"/>
          </p:nvPr>
        </p:nvSpPr>
        <p:spPr>
          <a:xfrm>
            <a:off x="713100" y="3947138"/>
            <a:ext cx="2610600" cy="484800"/>
          </a:xfrm>
          <a:prstGeom prst="rect">
            <a:avLst/>
          </a:prstGeom>
        </p:spPr>
        <p:txBody>
          <a:bodyPr spcFirstLastPara="1" wrap="square" lIns="91425" tIns="0"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72" name="Google Shape;72;p13"/>
          <p:cNvSpPr txBox="1">
            <a:spLocks noGrp="1"/>
          </p:cNvSpPr>
          <p:nvPr>
            <p:ph type="title" idx="7"/>
          </p:nvPr>
        </p:nvSpPr>
        <p:spPr>
          <a:xfrm>
            <a:off x="5813400" y="3118805"/>
            <a:ext cx="2610600" cy="777300"/>
          </a:xfrm>
          <a:prstGeom prst="rect">
            <a:avLst/>
          </a:prstGeom>
        </p:spPr>
        <p:txBody>
          <a:bodyPr spcFirstLastPara="1" wrap="square" lIns="91425" tIns="0" rIns="91425" bIns="91425" anchor="t" anchorCtr="0">
            <a:noAutofit/>
          </a:bodyPr>
          <a:lstStyle>
            <a:lvl1pPr lvl="0"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3" name="Google Shape;73;p13"/>
          <p:cNvSpPr txBox="1">
            <a:spLocks noGrp="1"/>
          </p:cNvSpPr>
          <p:nvPr>
            <p:ph type="subTitle" idx="8"/>
          </p:nvPr>
        </p:nvSpPr>
        <p:spPr>
          <a:xfrm>
            <a:off x="5813400" y="3947138"/>
            <a:ext cx="2610600" cy="4848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 name="Google Shape;74;p13"/>
          <p:cNvSpPr txBox="1">
            <a:spLocks noGrp="1"/>
          </p:cNvSpPr>
          <p:nvPr>
            <p:ph type="title" idx="9" hasCustomPrompt="1"/>
          </p:nvPr>
        </p:nvSpPr>
        <p:spPr>
          <a:xfrm>
            <a:off x="3348700" y="1953325"/>
            <a:ext cx="1012200" cy="7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75" name="Google Shape;75;p13"/>
          <p:cNvSpPr txBox="1">
            <a:spLocks noGrp="1"/>
          </p:cNvSpPr>
          <p:nvPr>
            <p:ph type="title" idx="13" hasCustomPrompt="1"/>
          </p:nvPr>
        </p:nvSpPr>
        <p:spPr>
          <a:xfrm>
            <a:off x="3348700" y="3386725"/>
            <a:ext cx="1012200" cy="7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76" name="Google Shape;76;p13"/>
          <p:cNvSpPr txBox="1">
            <a:spLocks noGrp="1"/>
          </p:cNvSpPr>
          <p:nvPr>
            <p:ph type="title" idx="14" hasCustomPrompt="1"/>
          </p:nvPr>
        </p:nvSpPr>
        <p:spPr>
          <a:xfrm>
            <a:off x="4776208" y="1953325"/>
            <a:ext cx="1012200" cy="7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77" name="Google Shape;77;p13"/>
          <p:cNvSpPr txBox="1">
            <a:spLocks noGrp="1"/>
          </p:cNvSpPr>
          <p:nvPr>
            <p:ph type="title" idx="15" hasCustomPrompt="1"/>
          </p:nvPr>
        </p:nvSpPr>
        <p:spPr>
          <a:xfrm>
            <a:off x="4776204" y="3386725"/>
            <a:ext cx="1012200" cy="77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r>
              <a:t>xx%</a:t>
            </a:r>
          </a:p>
        </p:txBody>
      </p:sp>
      <p:sp>
        <p:nvSpPr>
          <p:cNvPr id="78" name="Google Shape;78;p13"/>
          <p:cNvSpPr/>
          <p:nvPr/>
        </p:nvSpPr>
        <p:spPr>
          <a:xfrm flipH="1">
            <a:off x="0" y="4477626"/>
            <a:ext cx="9144100" cy="665863"/>
          </a:xfrm>
          <a:custGeom>
            <a:avLst/>
            <a:gdLst/>
            <a:ahLst/>
            <a:cxnLst/>
            <a:rect l="l" t="t" r="r" b="b"/>
            <a:pathLst>
              <a:path w="90032" h="17949" extrusionOk="0">
                <a:moveTo>
                  <a:pt x="57792" y="0"/>
                </a:moveTo>
                <a:cubicBezTo>
                  <a:pt x="56121" y="0"/>
                  <a:pt x="54307" y="162"/>
                  <a:pt x="52743" y="672"/>
                </a:cubicBezTo>
                <a:cubicBezTo>
                  <a:pt x="50807" y="1286"/>
                  <a:pt x="48833" y="1864"/>
                  <a:pt x="46823" y="2162"/>
                </a:cubicBezTo>
                <a:cubicBezTo>
                  <a:pt x="46114" y="2265"/>
                  <a:pt x="45413" y="2310"/>
                  <a:pt x="44717" y="2310"/>
                </a:cubicBezTo>
                <a:cubicBezTo>
                  <a:pt x="41159" y="2310"/>
                  <a:pt x="37751" y="1136"/>
                  <a:pt x="34200" y="653"/>
                </a:cubicBezTo>
                <a:cubicBezTo>
                  <a:pt x="32759" y="464"/>
                  <a:pt x="31309" y="343"/>
                  <a:pt x="29863" y="343"/>
                </a:cubicBezTo>
                <a:cubicBezTo>
                  <a:pt x="29179" y="343"/>
                  <a:pt x="28495" y="370"/>
                  <a:pt x="27814" y="429"/>
                </a:cubicBezTo>
                <a:cubicBezTo>
                  <a:pt x="26030" y="595"/>
                  <a:pt x="24333" y="951"/>
                  <a:pt x="22542" y="951"/>
                </a:cubicBezTo>
                <a:cubicBezTo>
                  <a:pt x="22315" y="951"/>
                  <a:pt x="22087" y="945"/>
                  <a:pt x="21857" y="933"/>
                </a:cubicBezTo>
                <a:cubicBezTo>
                  <a:pt x="18747" y="775"/>
                  <a:pt x="15704" y="142"/>
                  <a:pt x="12588" y="142"/>
                </a:cubicBezTo>
                <a:cubicBezTo>
                  <a:pt x="12383" y="142"/>
                  <a:pt x="12177" y="145"/>
                  <a:pt x="11972" y="151"/>
                </a:cubicBezTo>
                <a:cubicBezTo>
                  <a:pt x="8341" y="243"/>
                  <a:pt x="4748" y="1045"/>
                  <a:pt x="1211" y="1826"/>
                </a:cubicBezTo>
                <a:cubicBezTo>
                  <a:pt x="802" y="1919"/>
                  <a:pt x="392" y="2013"/>
                  <a:pt x="0" y="2124"/>
                </a:cubicBezTo>
                <a:lnTo>
                  <a:pt x="0" y="17949"/>
                </a:lnTo>
                <a:lnTo>
                  <a:pt x="90032" y="17949"/>
                </a:lnTo>
                <a:lnTo>
                  <a:pt x="90032" y="1119"/>
                </a:lnTo>
                <a:cubicBezTo>
                  <a:pt x="89715" y="1144"/>
                  <a:pt x="89391" y="1156"/>
                  <a:pt x="89061" y="1156"/>
                </a:cubicBezTo>
                <a:cubicBezTo>
                  <a:pt x="88402" y="1156"/>
                  <a:pt x="87723" y="1107"/>
                  <a:pt x="87053" y="1007"/>
                </a:cubicBezTo>
                <a:cubicBezTo>
                  <a:pt x="86941" y="988"/>
                  <a:pt x="86849" y="970"/>
                  <a:pt x="86755" y="970"/>
                </a:cubicBezTo>
                <a:cubicBezTo>
                  <a:pt x="83851" y="1119"/>
                  <a:pt x="80947" y="1286"/>
                  <a:pt x="78042" y="1454"/>
                </a:cubicBezTo>
                <a:cubicBezTo>
                  <a:pt x="76084" y="1563"/>
                  <a:pt x="74115" y="1671"/>
                  <a:pt x="72149" y="1671"/>
                </a:cubicBezTo>
                <a:cubicBezTo>
                  <a:pt x="70415" y="1671"/>
                  <a:pt x="68685" y="1587"/>
                  <a:pt x="66966" y="1342"/>
                </a:cubicBezTo>
                <a:cubicBezTo>
                  <a:pt x="64005" y="913"/>
                  <a:pt x="61083" y="2"/>
                  <a:pt x="58085" y="2"/>
                </a:cubicBezTo>
                <a:cubicBezTo>
                  <a:pt x="57988" y="1"/>
                  <a:pt x="57890" y="0"/>
                  <a:pt x="57792"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flipH="1">
            <a:off x="-5" y="4834561"/>
            <a:ext cx="9144105" cy="308931"/>
          </a:xfrm>
          <a:custGeom>
            <a:avLst/>
            <a:gdLst/>
            <a:ahLst/>
            <a:cxnLst/>
            <a:rect l="l" t="t" r="r" b="b"/>
            <a:pathLst>
              <a:path w="90052" h="5758" extrusionOk="0">
                <a:moveTo>
                  <a:pt x="4240" y="1"/>
                </a:moveTo>
                <a:cubicBezTo>
                  <a:pt x="2802" y="1"/>
                  <a:pt x="1371" y="740"/>
                  <a:pt x="0" y="1942"/>
                </a:cubicBezTo>
                <a:lnTo>
                  <a:pt x="0" y="5757"/>
                </a:lnTo>
                <a:lnTo>
                  <a:pt x="90051" y="5757"/>
                </a:lnTo>
                <a:cubicBezTo>
                  <a:pt x="90051" y="5757"/>
                  <a:pt x="90032" y="5367"/>
                  <a:pt x="90032" y="4622"/>
                </a:cubicBezTo>
                <a:cubicBezTo>
                  <a:pt x="86216" y="3840"/>
                  <a:pt x="82381" y="3059"/>
                  <a:pt x="78564" y="2257"/>
                </a:cubicBezTo>
                <a:cubicBezTo>
                  <a:pt x="76828" y="1896"/>
                  <a:pt x="75082" y="1546"/>
                  <a:pt x="73340" y="1546"/>
                </a:cubicBezTo>
                <a:cubicBezTo>
                  <a:pt x="72747" y="1546"/>
                  <a:pt x="72155" y="1586"/>
                  <a:pt x="71564" y="1681"/>
                </a:cubicBezTo>
                <a:cubicBezTo>
                  <a:pt x="69870" y="1942"/>
                  <a:pt x="68175" y="2667"/>
                  <a:pt x="66482" y="3114"/>
                </a:cubicBezTo>
                <a:cubicBezTo>
                  <a:pt x="64411" y="3686"/>
                  <a:pt x="62314" y="3860"/>
                  <a:pt x="60223" y="3860"/>
                </a:cubicBezTo>
                <a:cubicBezTo>
                  <a:pt x="59795" y="3860"/>
                  <a:pt x="59368" y="3853"/>
                  <a:pt x="58941" y="3840"/>
                </a:cubicBezTo>
                <a:cubicBezTo>
                  <a:pt x="56578" y="3766"/>
                  <a:pt x="54324" y="2649"/>
                  <a:pt x="51979" y="2463"/>
                </a:cubicBezTo>
                <a:cubicBezTo>
                  <a:pt x="51714" y="2442"/>
                  <a:pt x="51450" y="2432"/>
                  <a:pt x="51186" y="2432"/>
                </a:cubicBezTo>
                <a:cubicBezTo>
                  <a:pt x="47282" y="2432"/>
                  <a:pt x="43399" y="4589"/>
                  <a:pt x="39484" y="4589"/>
                </a:cubicBezTo>
                <a:cubicBezTo>
                  <a:pt x="38983" y="4589"/>
                  <a:pt x="38481" y="4553"/>
                  <a:pt x="37979" y="4473"/>
                </a:cubicBezTo>
                <a:cubicBezTo>
                  <a:pt x="35782" y="4138"/>
                  <a:pt x="33605" y="2928"/>
                  <a:pt x="31408" y="2426"/>
                </a:cubicBezTo>
                <a:cubicBezTo>
                  <a:pt x="30486" y="2212"/>
                  <a:pt x="29562" y="2125"/>
                  <a:pt x="28636" y="2125"/>
                </a:cubicBezTo>
                <a:cubicBezTo>
                  <a:pt x="24313" y="2125"/>
                  <a:pt x="19957" y="4039"/>
                  <a:pt x="15648" y="4039"/>
                </a:cubicBezTo>
                <a:cubicBezTo>
                  <a:pt x="13948" y="4039"/>
                  <a:pt x="12255" y="3741"/>
                  <a:pt x="10575" y="2910"/>
                </a:cubicBezTo>
                <a:cubicBezTo>
                  <a:pt x="8621" y="1942"/>
                  <a:pt x="6685" y="247"/>
                  <a:pt x="4674" y="23"/>
                </a:cubicBezTo>
                <a:cubicBezTo>
                  <a:pt x="4529" y="8"/>
                  <a:pt x="4385" y="1"/>
                  <a:pt x="4240" y="1"/>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3"/>
          <p:cNvSpPr/>
          <p:nvPr/>
        </p:nvSpPr>
        <p:spPr>
          <a:xfrm flipH="1">
            <a:off x="0" y="4700461"/>
            <a:ext cx="9144100" cy="443021"/>
          </a:xfrm>
          <a:custGeom>
            <a:avLst/>
            <a:gdLst/>
            <a:ahLst/>
            <a:cxnLst/>
            <a:rect l="l" t="t" r="r" b="b"/>
            <a:pathLst>
              <a:path w="90032" h="17967" extrusionOk="0">
                <a:moveTo>
                  <a:pt x="58085" y="0"/>
                </a:moveTo>
                <a:cubicBezTo>
                  <a:pt x="56335" y="0"/>
                  <a:pt x="54399" y="149"/>
                  <a:pt x="52743" y="690"/>
                </a:cubicBezTo>
                <a:cubicBezTo>
                  <a:pt x="50807" y="1303"/>
                  <a:pt x="48833" y="1881"/>
                  <a:pt x="46823" y="2179"/>
                </a:cubicBezTo>
                <a:cubicBezTo>
                  <a:pt x="46124" y="2278"/>
                  <a:pt x="45434" y="2321"/>
                  <a:pt x="44749" y="2321"/>
                </a:cubicBezTo>
                <a:cubicBezTo>
                  <a:pt x="41179" y="2321"/>
                  <a:pt x="37762" y="1155"/>
                  <a:pt x="34200" y="670"/>
                </a:cubicBezTo>
                <a:cubicBezTo>
                  <a:pt x="32785" y="472"/>
                  <a:pt x="31362" y="356"/>
                  <a:pt x="29941" y="356"/>
                </a:cubicBezTo>
                <a:cubicBezTo>
                  <a:pt x="29231" y="356"/>
                  <a:pt x="28521" y="385"/>
                  <a:pt x="27814" y="447"/>
                </a:cubicBezTo>
                <a:cubicBezTo>
                  <a:pt x="26003" y="615"/>
                  <a:pt x="24282" y="964"/>
                  <a:pt x="22461" y="964"/>
                </a:cubicBezTo>
                <a:cubicBezTo>
                  <a:pt x="22261" y="964"/>
                  <a:pt x="22059" y="959"/>
                  <a:pt x="21857" y="950"/>
                </a:cubicBezTo>
                <a:cubicBezTo>
                  <a:pt x="18747" y="792"/>
                  <a:pt x="15704" y="160"/>
                  <a:pt x="12588" y="160"/>
                </a:cubicBezTo>
                <a:cubicBezTo>
                  <a:pt x="12383" y="160"/>
                  <a:pt x="12177" y="163"/>
                  <a:pt x="11972" y="168"/>
                </a:cubicBezTo>
                <a:cubicBezTo>
                  <a:pt x="8341" y="261"/>
                  <a:pt x="4748" y="1062"/>
                  <a:pt x="1211" y="1844"/>
                </a:cubicBezTo>
                <a:cubicBezTo>
                  <a:pt x="802" y="1936"/>
                  <a:pt x="392" y="2030"/>
                  <a:pt x="0" y="2122"/>
                </a:cubicBezTo>
                <a:lnTo>
                  <a:pt x="0" y="17966"/>
                </a:lnTo>
                <a:lnTo>
                  <a:pt x="90032" y="17966"/>
                </a:lnTo>
                <a:lnTo>
                  <a:pt x="90032" y="1136"/>
                </a:lnTo>
                <a:cubicBezTo>
                  <a:pt x="89697" y="1155"/>
                  <a:pt x="89366" y="1165"/>
                  <a:pt x="89036" y="1165"/>
                </a:cubicBezTo>
                <a:cubicBezTo>
                  <a:pt x="88377" y="1165"/>
                  <a:pt x="87723" y="1124"/>
                  <a:pt x="87053" y="1025"/>
                </a:cubicBezTo>
                <a:cubicBezTo>
                  <a:pt x="86941" y="1005"/>
                  <a:pt x="86849" y="987"/>
                  <a:pt x="86755" y="968"/>
                </a:cubicBezTo>
                <a:lnTo>
                  <a:pt x="78042" y="1472"/>
                </a:lnTo>
                <a:cubicBezTo>
                  <a:pt x="76084" y="1580"/>
                  <a:pt x="74115" y="1689"/>
                  <a:pt x="72149" y="1689"/>
                </a:cubicBezTo>
                <a:cubicBezTo>
                  <a:pt x="70415" y="1689"/>
                  <a:pt x="68685" y="1604"/>
                  <a:pt x="66966" y="1360"/>
                </a:cubicBezTo>
                <a:cubicBezTo>
                  <a:pt x="64005" y="931"/>
                  <a:pt x="61083" y="19"/>
                  <a:pt x="58085"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1362650" y="731850"/>
            <a:ext cx="64170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2" name="Google Shape;102;p17"/>
          <p:cNvSpPr txBox="1">
            <a:spLocks noGrp="1"/>
          </p:cNvSpPr>
          <p:nvPr>
            <p:ph type="subTitle" idx="1"/>
          </p:nvPr>
        </p:nvSpPr>
        <p:spPr>
          <a:xfrm>
            <a:off x="2423300" y="2848650"/>
            <a:ext cx="4295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 name="Google Shape;103;p17"/>
          <p:cNvSpPr/>
          <p:nvPr/>
        </p:nvSpPr>
        <p:spPr>
          <a:xfrm>
            <a:off x="0" y="4342499"/>
            <a:ext cx="9144056" cy="801011"/>
          </a:xfrm>
          <a:custGeom>
            <a:avLst/>
            <a:gdLst/>
            <a:ahLst/>
            <a:cxnLst/>
            <a:rect l="l" t="t" r="r" b="b"/>
            <a:pathLst>
              <a:path w="90087" h="9807" extrusionOk="0">
                <a:moveTo>
                  <a:pt x="6919" y="0"/>
                </a:moveTo>
                <a:cubicBezTo>
                  <a:pt x="6667" y="0"/>
                  <a:pt x="6414" y="5"/>
                  <a:pt x="6162" y="15"/>
                </a:cubicBezTo>
                <a:cubicBezTo>
                  <a:pt x="4416" y="101"/>
                  <a:pt x="2733" y="643"/>
                  <a:pt x="997" y="643"/>
                </a:cubicBezTo>
                <a:cubicBezTo>
                  <a:pt x="845" y="643"/>
                  <a:pt x="693" y="639"/>
                  <a:pt x="540" y="630"/>
                </a:cubicBezTo>
                <a:cubicBezTo>
                  <a:pt x="353" y="610"/>
                  <a:pt x="130" y="592"/>
                  <a:pt x="0" y="555"/>
                </a:cubicBezTo>
                <a:lnTo>
                  <a:pt x="0" y="9807"/>
                </a:lnTo>
                <a:lnTo>
                  <a:pt x="90050" y="9807"/>
                </a:lnTo>
                <a:cubicBezTo>
                  <a:pt x="90012" y="9807"/>
                  <a:pt x="90087" y="1132"/>
                  <a:pt x="90087" y="461"/>
                </a:cubicBezTo>
                <a:lnTo>
                  <a:pt x="90087" y="461"/>
                </a:lnTo>
                <a:cubicBezTo>
                  <a:pt x="89082" y="573"/>
                  <a:pt x="88151" y="1039"/>
                  <a:pt x="87202" y="1429"/>
                </a:cubicBezTo>
                <a:cubicBezTo>
                  <a:pt x="84525" y="2504"/>
                  <a:pt x="81664" y="2961"/>
                  <a:pt x="78775" y="2961"/>
                </a:cubicBezTo>
                <a:cubicBezTo>
                  <a:pt x="75856" y="2961"/>
                  <a:pt x="72909" y="2494"/>
                  <a:pt x="70092" y="1727"/>
                </a:cubicBezTo>
                <a:cubicBezTo>
                  <a:pt x="67011" y="877"/>
                  <a:pt x="63856" y="288"/>
                  <a:pt x="60683" y="288"/>
                </a:cubicBezTo>
                <a:cubicBezTo>
                  <a:pt x="59620" y="288"/>
                  <a:pt x="58555" y="354"/>
                  <a:pt x="57489" y="499"/>
                </a:cubicBezTo>
                <a:cubicBezTo>
                  <a:pt x="54576" y="881"/>
                  <a:pt x="51556" y="2047"/>
                  <a:pt x="48582" y="2047"/>
                </a:cubicBezTo>
                <a:cubicBezTo>
                  <a:pt x="47641" y="2047"/>
                  <a:pt x="46705" y="1930"/>
                  <a:pt x="45779" y="1635"/>
                </a:cubicBezTo>
                <a:cubicBezTo>
                  <a:pt x="43998" y="1064"/>
                  <a:pt x="42229" y="640"/>
                  <a:pt x="40408" y="640"/>
                </a:cubicBezTo>
                <a:cubicBezTo>
                  <a:pt x="39791" y="640"/>
                  <a:pt x="39168" y="688"/>
                  <a:pt x="38537" y="796"/>
                </a:cubicBezTo>
                <a:cubicBezTo>
                  <a:pt x="37532" y="965"/>
                  <a:pt x="36564" y="1225"/>
                  <a:pt x="35596" y="1523"/>
                </a:cubicBezTo>
                <a:cubicBezTo>
                  <a:pt x="34702" y="1802"/>
                  <a:pt x="33958" y="1913"/>
                  <a:pt x="33007" y="1933"/>
                </a:cubicBezTo>
                <a:cubicBezTo>
                  <a:pt x="32956" y="1935"/>
                  <a:pt x="32905" y="1936"/>
                  <a:pt x="32854" y="1936"/>
                </a:cubicBezTo>
                <a:cubicBezTo>
                  <a:pt x="31868" y="1936"/>
                  <a:pt x="30930" y="1604"/>
                  <a:pt x="29974" y="1374"/>
                </a:cubicBezTo>
                <a:cubicBezTo>
                  <a:pt x="28912" y="1132"/>
                  <a:pt x="27851" y="945"/>
                  <a:pt x="26772" y="816"/>
                </a:cubicBezTo>
                <a:cubicBezTo>
                  <a:pt x="25452" y="640"/>
                  <a:pt x="24093" y="529"/>
                  <a:pt x="22742" y="529"/>
                </a:cubicBezTo>
                <a:cubicBezTo>
                  <a:pt x="21805" y="529"/>
                  <a:pt x="20872" y="582"/>
                  <a:pt x="19958" y="704"/>
                </a:cubicBezTo>
                <a:cubicBezTo>
                  <a:pt x="18609" y="884"/>
                  <a:pt x="17322" y="1081"/>
                  <a:pt x="16017" y="1081"/>
                </a:cubicBezTo>
                <a:cubicBezTo>
                  <a:pt x="15305" y="1081"/>
                  <a:pt x="14587" y="1022"/>
                  <a:pt x="13851" y="871"/>
                </a:cubicBezTo>
                <a:cubicBezTo>
                  <a:pt x="13218" y="741"/>
                  <a:pt x="12566" y="610"/>
                  <a:pt x="11933" y="499"/>
                </a:cubicBezTo>
                <a:cubicBezTo>
                  <a:pt x="10282" y="207"/>
                  <a:pt x="8602" y="0"/>
                  <a:pt x="6919"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0" y="4803047"/>
            <a:ext cx="9142330" cy="340450"/>
          </a:xfrm>
          <a:custGeom>
            <a:avLst/>
            <a:gdLst/>
            <a:ahLst/>
            <a:cxnLst/>
            <a:rect l="l" t="t" r="r" b="b"/>
            <a:pathLst>
              <a:path w="90070" h="8659" extrusionOk="0">
                <a:moveTo>
                  <a:pt x="0" y="0"/>
                </a:moveTo>
                <a:lnTo>
                  <a:pt x="0" y="8658"/>
                </a:lnTo>
                <a:lnTo>
                  <a:pt x="90050" y="8658"/>
                </a:lnTo>
                <a:cubicBezTo>
                  <a:pt x="90032" y="8658"/>
                  <a:pt x="90069" y="3520"/>
                  <a:pt x="90069" y="839"/>
                </a:cubicBezTo>
                <a:lnTo>
                  <a:pt x="90069" y="839"/>
                </a:lnTo>
                <a:cubicBezTo>
                  <a:pt x="89138" y="969"/>
                  <a:pt x="88225" y="1211"/>
                  <a:pt x="87332" y="1546"/>
                </a:cubicBezTo>
                <a:cubicBezTo>
                  <a:pt x="86326" y="1937"/>
                  <a:pt x="85340" y="2458"/>
                  <a:pt x="84298" y="2719"/>
                </a:cubicBezTo>
                <a:cubicBezTo>
                  <a:pt x="83385" y="2961"/>
                  <a:pt x="82436" y="2999"/>
                  <a:pt x="81486" y="3016"/>
                </a:cubicBezTo>
                <a:cubicBezTo>
                  <a:pt x="81155" y="3023"/>
                  <a:pt x="80825" y="3026"/>
                  <a:pt x="80495" y="3026"/>
                </a:cubicBezTo>
                <a:cubicBezTo>
                  <a:pt x="78820" y="3026"/>
                  <a:pt x="77156" y="2946"/>
                  <a:pt x="75491" y="2775"/>
                </a:cubicBezTo>
                <a:cubicBezTo>
                  <a:pt x="72569" y="2477"/>
                  <a:pt x="69665" y="1937"/>
                  <a:pt x="66723" y="1621"/>
                </a:cubicBezTo>
                <a:cubicBezTo>
                  <a:pt x="65373" y="1466"/>
                  <a:pt x="64007" y="1376"/>
                  <a:pt x="62640" y="1376"/>
                </a:cubicBezTo>
                <a:cubicBezTo>
                  <a:pt x="62518" y="1376"/>
                  <a:pt x="62396" y="1377"/>
                  <a:pt x="62273" y="1378"/>
                </a:cubicBezTo>
                <a:cubicBezTo>
                  <a:pt x="61007" y="1415"/>
                  <a:pt x="59798" y="1323"/>
                  <a:pt x="58532" y="1602"/>
                </a:cubicBezTo>
                <a:cubicBezTo>
                  <a:pt x="57433" y="1844"/>
                  <a:pt x="56390" y="2291"/>
                  <a:pt x="55311" y="2589"/>
                </a:cubicBezTo>
                <a:cubicBezTo>
                  <a:pt x="53911" y="2994"/>
                  <a:pt x="52453" y="3199"/>
                  <a:pt x="50994" y="3199"/>
                </a:cubicBezTo>
                <a:cubicBezTo>
                  <a:pt x="49503" y="3199"/>
                  <a:pt x="48011" y="2985"/>
                  <a:pt x="46580" y="2552"/>
                </a:cubicBezTo>
                <a:cubicBezTo>
                  <a:pt x="45816" y="2328"/>
                  <a:pt x="45071" y="2030"/>
                  <a:pt x="44289" y="1862"/>
                </a:cubicBezTo>
                <a:cubicBezTo>
                  <a:pt x="43309" y="1640"/>
                  <a:pt x="42305" y="1595"/>
                  <a:pt x="41306" y="1595"/>
                </a:cubicBezTo>
                <a:cubicBezTo>
                  <a:pt x="41053" y="1595"/>
                  <a:pt x="40800" y="1598"/>
                  <a:pt x="40548" y="1602"/>
                </a:cubicBezTo>
                <a:cubicBezTo>
                  <a:pt x="38463" y="1602"/>
                  <a:pt x="36452" y="2197"/>
                  <a:pt x="34405" y="2197"/>
                </a:cubicBezTo>
                <a:cubicBezTo>
                  <a:pt x="34376" y="2198"/>
                  <a:pt x="34348" y="2198"/>
                  <a:pt x="34320" y="2198"/>
                </a:cubicBezTo>
                <a:cubicBezTo>
                  <a:pt x="32469" y="2198"/>
                  <a:pt x="30671" y="1582"/>
                  <a:pt x="28819" y="1472"/>
                </a:cubicBezTo>
                <a:cubicBezTo>
                  <a:pt x="28562" y="1454"/>
                  <a:pt x="28306" y="1446"/>
                  <a:pt x="28049" y="1446"/>
                </a:cubicBezTo>
                <a:cubicBezTo>
                  <a:pt x="25268" y="1446"/>
                  <a:pt x="22496" y="2387"/>
                  <a:pt x="19702" y="2387"/>
                </a:cubicBezTo>
                <a:cubicBezTo>
                  <a:pt x="19465" y="2387"/>
                  <a:pt x="19227" y="2380"/>
                  <a:pt x="18990" y="2366"/>
                </a:cubicBezTo>
                <a:cubicBezTo>
                  <a:pt x="15788" y="2179"/>
                  <a:pt x="12827" y="578"/>
                  <a:pt x="9644" y="149"/>
                </a:cubicBezTo>
                <a:cubicBezTo>
                  <a:pt x="8918" y="54"/>
                  <a:pt x="8189" y="22"/>
                  <a:pt x="7458" y="22"/>
                </a:cubicBezTo>
                <a:cubicBezTo>
                  <a:pt x="5900" y="22"/>
                  <a:pt x="4332" y="169"/>
                  <a:pt x="2774" y="169"/>
                </a:cubicBezTo>
                <a:cubicBezTo>
                  <a:pt x="1843" y="149"/>
                  <a:pt x="949" y="112"/>
                  <a:pt x="0"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p:nvPr/>
        </p:nvSpPr>
        <p:spPr>
          <a:xfrm flipH="1">
            <a:off x="875" y="4516677"/>
            <a:ext cx="9142330" cy="626825"/>
          </a:xfrm>
          <a:custGeom>
            <a:avLst/>
            <a:gdLst/>
            <a:ahLst/>
            <a:cxnLst/>
            <a:rect l="l" t="t" r="r" b="b"/>
            <a:pathLst>
              <a:path w="90070" h="8659" extrusionOk="0">
                <a:moveTo>
                  <a:pt x="0" y="0"/>
                </a:moveTo>
                <a:lnTo>
                  <a:pt x="0" y="8658"/>
                </a:lnTo>
                <a:lnTo>
                  <a:pt x="90050" y="8658"/>
                </a:lnTo>
                <a:cubicBezTo>
                  <a:pt x="90032" y="8658"/>
                  <a:pt x="90069" y="3520"/>
                  <a:pt x="90069" y="839"/>
                </a:cubicBezTo>
                <a:lnTo>
                  <a:pt x="90069" y="839"/>
                </a:lnTo>
                <a:cubicBezTo>
                  <a:pt x="89138" y="969"/>
                  <a:pt x="88225" y="1211"/>
                  <a:pt x="87332" y="1546"/>
                </a:cubicBezTo>
                <a:cubicBezTo>
                  <a:pt x="86326" y="1937"/>
                  <a:pt x="85340" y="2458"/>
                  <a:pt x="84298" y="2719"/>
                </a:cubicBezTo>
                <a:cubicBezTo>
                  <a:pt x="83385" y="2961"/>
                  <a:pt x="82436" y="2999"/>
                  <a:pt x="81486" y="3016"/>
                </a:cubicBezTo>
                <a:cubicBezTo>
                  <a:pt x="81155" y="3023"/>
                  <a:pt x="80825" y="3026"/>
                  <a:pt x="80495" y="3026"/>
                </a:cubicBezTo>
                <a:cubicBezTo>
                  <a:pt x="78820" y="3026"/>
                  <a:pt x="77156" y="2946"/>
                  <a:pt x="75491" y="2775"/>
                </a:cubicBezTo>
                <a:cubicBezTo>
                  <a:pt x="72569" y="2477"/>
                  <a:pt x="69665" y="1937"/>
                  <a:pt x="66723" y="1621"/>
                </a:cubicBezTo>
                <a:cubicBezTo>
                  <a:pt x="65373" y="1466"/>
                  <a:pt x="64007" y="1376"/>
                  <a:pt x="62640" y="1376"/>
                </a:cubicBezTo>
                <a:cubicBezTo>
                  <a:pt x="62518" y="1376"/>
                  <a:pt x="62396" y="1377"/>
                  <a:pt x="62273" y="1378"/>
                </a:cubicBezTo>
                <a:cubicBezTo>
                  <a:pt x="61007" y="1415"/>
                  <a:pt x="59798" y="1323"/>
                  <a:pt x="58532" y="1602"/>
                </a:cubicBezTo>
                <a:cubicBezTo>
                  <a:pt x="57433" y="1844"/>
                  <a:pt x="56390" y="2291"/>
                  <a:pt x="55311" y="2589"/>
                </a:cubicBezTo>
                <a:cubicBezTo>
                  <a:pt x="53911" y="2994"/>
                  <a:pt x="52453" y="3199"/>
                  <a:pt x="50994" y="3199"/>
                </a:cubicBezTo>
                <a:cubicBezTo>
                  <a:pt x="49503" y="3199"/>
                  <a:pt x="48011" y="2985"/>
                  <a:pt x="46580" y="2552"/>
                </a:cubicBezTo>
                <a:cubicBezTo>
                  <a:pt x="45816" y="2328"/>
                  <a:pt x="45071" y="2030"/>
                  <a:pt x="44289" y="1862"/>
                </a:cubicBezTo>
                <a:cubicBezTo>
                  <a:pt x="43309" y="1640"/>
                  <a:pt x="42305" y="1595"/>
                  <a:pt x="41306" y="1595"/>
                </a:cubicBezTo>
                <a:cubicBezTo>
                  <a:pt x="41053" y="1595"/>
                  <a:pt x="40800" y="1598"/>
                  <a:pt x="40548" y="1602"/>
                </a:cubicBezTo>
                <a:cubicBezTo>
                  <a:pt x="38463" y="1602"/>
                  <a:pt x="36452" y="2197"/>
                  <a:pt x="34405" y="2197"/>
                </a:cubicBezTo>
                <a:cubicBezTo>
                  <a:pt x="34376" y="2198"/>
                  <a:pt x="34348" y="2198"/>
                  <a:pt x="34320" y="2198"/>
                </a:cubicBezTo>
                <a:cubicBezTo>
                  <a:pt x="32469" y="2198"/>
                  <a:pt x="30671" y="1582"/>
                  <a:pt x="28819" y="1472"/>
                </a:cubicBezTo>
                <a:cubicBezTo>
                  <a:pt x="28562" y="1454"/>
                  <a:pt x="28306" y="1446"/>
                  <a:pt x="28049" y="1446"/>
                </a:cubicBezTo>
                <a:cubicBezTo>
                  <a:pt x="25268" y="1446"/>
                  <a:pt x="22496" y="2387"/>
                  <a:pt x="19702" y="2387"/>
                </a:cubicBezTo>
                <a:cubicBezTo>
                  <a:pt x="19465" y="2387"/>
                  <a:pt x="19227" y="2380"/>
                  <a:pt x="18990" y="2366"/>
                </a:cubicBezTo>
                <a:cubicBezTo>
                  <a:pt x="15788" y="2179"/>
                  <a:pt x="12827" y="578"/>
                  <a:pt x="9644" y="149"/>
                </a:cubicBezTo>
                <a:cubicBezTo>
                  <a:pt x="8918" y="54"/>
                  <a:pt x="8189" y="22"/>
                  <a:pt x="7458" y="22"/>
                </a:cubicBezTo>
                <a:cubicBezTo>
                  <a:pt x="5900" y="22"/>
                  <a:pt x="4332" y="169"/>
                  <a:pt x="2774" y="169"/>
                </a:cubicBezTo>
                <a:cubicBezTo>
                  <a:pt x="1843" y="149"/>
                  <a:pt x="949" y="112"/>
                  <a:pt x="0"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713088" y="3369025"/>
            <a:ext cx="43251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7" name="Google Shape;117;p19"/>
          <p:cNvSpPr txBox="1">
            <a:spLocks noGrp="1"/>
          </p:cNvSpPr>
          <p:nvPr>
            <p:ph type="subTitle" idx="1"/>
          </p:nvPr>
        </p:nvSpPr>
        <p:spPr>
          <a:xfrm>
            <a:off x="713100" y="790575"/>
            <a:ext cx="4944900" cy="221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
        <p:nvSpPr>
          <p:cNvPr id="118" name="Google Shape;118;p19"/>
          <p:cNvSpPr/>
          <p:nvPr/>
        </p:nvSpPr>
        <p:spPr>
          <a:xfrm>
            <a:off x="0" y="4286252"/>
            <a:ext cx="9144100" cy="857244"/>
          </a:xfrm>
          <a:custGeom>
            <a:avLst/>
            <a:gdLst/>
            <a:ahLst/>
            <a:cxnLst/>
            <a:rect l="l" t="t" r="r" b="b"/>
            <a:pathLst>
              <a:path w="90032" h="17949" extrusionOk="0">
                <a:moveTo>
                  <a:pt x="57792" y="0"/>
                </a:moveTo>
                <a:cubicBezTo>
                  <a:pt x="56121" y="0"/>
                  <a:pt x="54307" y="162"/>
                  <a:pt x="52743" y="672"/>
                </a:cubicBezTo>
                <a:cubicBezTo>
                  <a:pt x="50807" y="1286"/>
                  <a:pt x="48833" y="1864"/>
                  <a:pt x="46823" y="2162"/>
                </a:cubicBezTo>
                <a:cubicBezTo>
                  <a:pt x="46114" y="2265"/>
                  <a:pt x="45413" y="2310"/>
                  <a:pt x="44717" y="2310"/>
                </a:cubicBezTo>
                <a:cubicBezTo>
                  <a:pt x="41159" y="2310"/>
                  <a:pt x="37751" y="1136"/>
                  <a:pt x="34200" y="653"/>
                </a:cubicBezTo>
                <a:cubicBezTo>
                  <a:pt x="32759" y="464"/>
                  <a:pt x="31309" y="343"/>
                  <a:pt x="29863" y="343"/>
                </a:cubicBezTo>
                <a:cubicBezTo>
                  <a:pt x="29179" y="343"/>
                  <a:pt x="28495" y="370"/>
                  <a:pt x="27814" y="429"/>
                </a:cubicBezTo>
                <a:cubicBezTo>
                  <a:pt x="26030" y="595"/>
                  <a:pt x="24333" y="951"/>
                  <a:pt x="22542" y="951"/>
                </a:cubicBezTo>
                <a:cubicBezTo>
                  <a:pt x="22315" y="951"/>
                  <a:pt x="22087" y="945"/>
                  <a:pt x="21857" y="933"/>
                </a:cubicBezTo>
                <a:cubicBezTo>
                  <a:pt x="18747" y="775"/>
                  <a:pt x="15704" y="142"/>
                  <a:pt x="12588" y="142"/>
                </a:cubicBezTo>
                <a:cubicBezTo>
                  <a:pt x="12383" y="142"/>
                  <a:pt x="12177" y="145"/>
                  <a:pt x="11972" y="151"/>
                </a:cubicBezTo>
                <a:cubicBezTo>
                  <a:pt x="8341" y="243"/>
                  <a:pt x="4748" y="1045"/>
                  <a:pt x="1211" y="1826"/>
                </a:cubicBezTo>
                <a:cubicBezTo>
                  <a:pt x="802" y="1919"/>
                  <a:pt x="392" y="2013"/>
                  <a:pt x="0" y="2124"/>
                </a:cubicBezTo>
                <a:lnTo>
                  <a:pt x="0" y="17949"/>
                </a:lnTo>
                <a:lnTo>
                  <a:pt x="90032" y="17949"/>
                </a:lnTo>
                <a:lnTo>
                  <a:pt x="90032" y="1119"/>
                </a:lnTo>
                <a:cubicBezTo>
                  <a:pt x="89715" y="1144"/>
                  <a:pt x="89391" y="1156"/>
                  <a:pt x="89061" y="1156"/>
                </a:cubicBezTo>
                <a:cubicBezTo>
                  <a:pt x="88402" y="1156"/>
                  <a:pt x="87723" y="1107"/>
                  <a:pt x="87053" y="1007"/>
                </a:cubicBezTo>
                <a:cubicBezTo>
                  <a:pt x="86941" y="988"/>
                  <a:pt x="86849" y="970"/>
                  <a:pt x="86755" y="970"/>
                </a:cubicBezTo>
                <a:cubicBezTo>
                  <a:pt x="83851" y="1119"/>
                  <a:pt x="80947" y="1286"/>
                  <a:pt x="78042" y="1454"/>
                </a:cubicBezTo>
                <a:cubicBezTo>
                  <a:pt x="76084" y="1563"/>
                  <a:pt x="74115" y="1671"/>
                  <a:pt x="72149" y="1671"/>
                </a:cubicBezTo>
                <a:cubicBezTo>
                  <a:pt x="70415" y="1671"/>
                  <a:pt x="68685" y="1587"/>
                  <a:pt x="66966" y="1342"/>
                </a:cubicBezTo>
                <a:cubicBezTo>
                  <a:pt x="64005" y="913"/>
                  <a:pt x="61083" y="2"/>
                  <a:pt x="58085" y="2"/>
                </a:cubicBezTo>
                <a:cubicBezTo>
                  <a:pt x="57988" y="1"/>
                  <a:pt x="57890" y="0"/>
                  <a:pt x="57792"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p:nvPr/>
        </p:nvSpPr>
        <p:spPr>
          <a:xfrm>
            <a:off x="-228600" y="4745778"/>
            <a:ext cx="9144105" cy="397719"/>
          </a:xfrm>
          <a:custGeom>
            <a:avLst/>
            <a:gdLst/>
            <a:ahLst/>
            <a:cxnLst/>
            <a:rect l="l" t="t" r="r" b="b"/>
            <a:pathLst>
              <a:path w="90052" h="5758" extrusionOk="0">
                <a:moveTo>
                  <a:pt x="4240" y="1"/>
                </a:moveTo>
                <a:cubicBezTo>
                  <a:pt x="2802" y="1"/>
                  <a:pt x="1371" y="740"/>
                  <a:pt x="0" y="1942"/>
                </a:cubicBezTo>
                <a:lnTo>
                  <a:pt x="0" y="5757"/>
                </a:lnTo>
                <a:lnTo>
                  <a:pt x="90051" y="5757"/>
                </a:lnTo>
                <a:cubicBezTo>
                  <a:pt x="90051" y="5757"/>
                  <a:pt x="90032" y="5367"/>
                  <a:pt x="90032" y="4622"/>
                </a:cubicBezTo>
                <a:cubicBezTo>
                  <a:pt x="86216" y="3840"/>
                  <a:pt x="82381" y="3059"/>
                  <a:pt x="78564" y="2257"/>
                </a:cubicBezTo>
                <a:cubicBezTo>
                  <a:pt x="76828" y="1896"/>
                  <a:pt x="75082" y="1546"/>
                  <a:pt x="73340" y="1546"/>
                </a:cubicBezTo>
                <a:cubicBezTo>
                  <a:pt x="72747" y="1546"/>
                  <a:pt x="72155" y="1586"/>
                  <a:pt x="71564" y="1681"/>
                </a:cubicBezTo>
                <a:cubicBezTo>
                  <a:pt x="69870" y="1942"/>
                  <a:pt x="68175" y="2667"/>
                  <a:pt x="66482" y="3114"/>
                </a:cubicBezTo>
                <a:cubicBezTo>
                  <a:pt x="64411" y="3686"/>
                  <a:pt x="62314" y="3860"/>
                  <a:pt x="60223" y="3860"/>
                </a:cubicBezTo>
                <a:cubicBezTo>
                  <a:pt x="59795" y="3860"/>
                  <a:pt x="59368" y="3853"/>
                  <a:pt x="58941" y="3840"/>
                </a:cubicBezTo>
                <a:cubicBezTo>
                  <a:pt x="56578" y="3766"/>
                  <a:pt x="54324" y="2649"/>
                  <a:pt x="51979" y="2463"/>
                </a:cubicBezTo>
                <a:cubicBezTo>
                  <a:pt x="51714" y="2442"/>
                  <a:pt x="51450" y="2432"/>
                  <a:pt x="51186" y="2432"/>
                </a:cubicBezTo>
                <a:cubicBezTo>
                  <a:pt x="47282" y="2432"/>
                  <a:pt x="43399" y="4589"/>
                  <a:pt x="39484" y="4589"/>
                </a:cubicBezTo>
                <a:cubicBezTo>
                  <a:pt x="38983" y="4589"/>
                  <a:pt x="38481" y="4553"/>
                  <a:pt x="37979" y="4473"/>
                </a:cubicBezTo>
                <a:cubicBezTo>
                  <a:pt x="35782" y="4138"/>
                  <a:pt x="33605" y="2928"/>
                  <a:pt x="31408" y="2426"/>
                </a:cubicBezTo>
                <a:cubicBezTo>
                  <a:pt x="30486" y="2212"/>
                  <a:pt x="29562" y="2125"/>
                  <a:pt x="28636" y="2125"/>
                </a:cubicBezTo>
                <a:cubicBezTo>
                  <a:pt x="24313" y="2125"/>
                  <a:pt x="19957" y="4039"/>
                  <a:pt x="15648" y="4039"/>
                </a:cubicBezTo>
                <a:cubicBezTo>
                  <a:pt x="13948" y="4039"/>
                  <a:pt x="12255" y="3741"/>
                  <a:pt x="10575" y="2910"/>
                </a:cubicBezTo>
                <a:cubicBezTo>
                  <a:pt x="8621" y="1942"/>
                  <a:pt x="6685" y="247"/>
                  <a:pt x="4674" y="23"/>
                </a:cubicBezTo>
                <a:cubicBezTo>
                  <a:pt x="4529" y="8"/>
                  <a:pt x="4385" y="1"/>
                  <a:pt x="4240" y="1"/>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9"/>
          <p:cNvSpPr/>
          <p:nvPr/>
        </p:nvSpPr>
        <p:spPr>
          <a:xfrm>
            <a:off x="0" y="4573135"/>
            <a:ext cx="9144100" cy="570362"/>
          </a:xfrm>
          <a:custGeom>
            <a:avLst/>
            <a:gdLst/>
            <a:ahLst/>
            <a:cxnLst/>
            <a:rect l="l" t="t" r="r" b="b"/>
            <a:pathLst>
              <a:path w="90032" h="17967" extrusionOk="0">
                <a:moveTo>
                  <a:pt x="58085" y="0"/>
                </a:moveTo>
                <a:cubicBezTo>
                  <a:pt x="56335" y="0"/>
                  <a:pt x="54399" y="149"/>
                  <a:pt x="52743" y="690"/>
                </a:cubicBezTo>
                <a:cubicBezTo>
                  <a:pt x="50807" y="1303"/>
                  <a:pt x="48833" y="1881"/>
                  <a:pt x="46823" y="2179"/>
                </a:cubicBezTo>
                <a:cubicBezTo>
                  <a:pt x="46124" y="2278"/>
                  <a:pt x="45434" y="2321"/>
                  <a:pt x="44749" y="2321"/>
                </a:cubicBezTo>
                <a:cubicBezTo>
                  <a:pt x="41179" y="2321"/>
                  <a:pt x="37762" y="1155"/>
                  <a:pt x="34200" y="670"/>
                </a:cubicBezTo>
                <a:cubicBezTo>
                  <a:pt x="32785" y="472"/>
                  <a:pt x="31362" y="356"/>
                  <a:pt x="29941" y="356"/>
                </a:cubicBezTo>
                <a:cubicBezTo>
                  <a:pt x="29231" y="356"/>
                  <a:pt x="28521" y="385"/>
                  <a:pt x="27814" y="447"/>
                </a:cubicBezTo>
                <a:cubicBezTo>
                  <a:pt x="26003" y="615"/>
                  <a:pt x="24282" y="964"/>
                  <a:pt x="22461" y="964"/>
                </a:cubicBezTo>
                <a:cubicBezTo>
                  <a:pt x="22261" y="964"/>
                  <a:pt x="22059" y="959"/>
                  <a:pt x="21857" y="950"/>
                </a:cubicBezTo>
                <a:cubicBezTo>
                  <a:pt x="18747" y="792"/>
                  <a:pt x="15704" y="160"/>
                  <a:pt x="12588" y="160"/>
                </a:cubicBezTo>
                <a:cubicBezTo>
                  <a:pt x="12383" y="160"/>
                  <a:pt x="12177" y="163"/>
                  <a:pt x="11972" y="168"/>
                </a:cubicBezTo>
                <a:cubicBezTo>
                  <a:pt x="8341" y="261"/>
                  <a:pt x="4748" y="1062"/>
                  <a:pt x="1211" y="1844"/>
                </a:cubicBezTo>
                <a:cubicBezTo>
                  <a:pt x="802" y="1936"/>
                  <a:pt x="392" y="2030"/>
                  <a:pt x="0" y="2122"/>
                </a:cubicBezTo>
                <a:lnTo>
                  <a:pt x="0" y="17966"/>
                </a:lnTo>
                <a:lnTo>
                  <a:pt x="90032" y="17966"/>
                </a:lnTo>
                <a:lnTo>
                  <a:pt x="90032" y="1136"/>
                </a:lnTo>
                <a:cubicBezTo>
                  <a:pt x="89697" y="1155"/>
                  <a:pt x="89366" y="1165"/>
                  <a:pt x="89036" y="1165"/>
                </a:cubicBezTo>
                <a:cubicBezTo>
                  <a:pt x="88377" y="1165"/>
                  <a:pt x="87723" y="1124"/>
                  <a:pt x="87053" y="1025"/>
                </a:cubicBezTo>
                <a:cubicBezTo>
                  <a:pt x="86941" y="1005"/>
                  <a:pt x="86849" y="987"/>
                  <a:pt x="86755" y="968"/>
                </a:cubicBezTo>
                <a:lnTo>
                  <a:pt x="78042" y="1472"/>
                </a:lnTo>
                <a:cubicBezTo>
                  <a:pt x="76084" y="1580"/>
                  <a:pt x="74115" y="1689"/>
                  <a:pt x="72149" y="1689"/>
                </a:cubicBezTo>
                <a:cubicBezTo>
                  <a:pt x="70415" y="1689"/>
                  <a:pt x="68685" y="1604"/>
                  <a:pt x="66966" y="1360"/>
                </a:cubicBezTo>
                <a:cubicBezTo>
                  <a:pt x="64005" y="931"/>
                  <a:pt x="61083" y="19"/>
                  <a:pt x="58085"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4"/>
        <p:cNvGrpSpPr/>
        <p:nvPr/>
      </p:nvGrpSpPr>
      <p:grpSpPr>
        <a:xfrm>
          <a:off x="0" y="0"/>
          <a:ext cx="0" cy="0"/>
          <a:chOff x="0" y="0"/>
          <a:chExt cx="0" cy="0"/>
        </a:xfrm>
      </p:grpSpPr>
      <p:sp>
        <p:nvSpPr>
          <p:cNvPr id="265" name="Google Shape;265;p36"/>
          <p:cNvSpPr/>
          <p:nvPr/>
        </p:nvSpPr>
        <p:spPr>
          <a:xfrm flipH="1">
            <a:off x="1720" y="4737975"/>
            <a:ext cx="9142330" cy="405523"/>
          </a:xfrm>
          <a:custGeom>
            <a:avLst/>
            <a:gdLst/>
            <a:ahLst/>
            <a:cxnLst/>
            <a:rect l="l" t="t" r="r" b="b"/>
            <a:pathLst>
              <a:path w="90070" h="8659" extrusionOk="0">
                <a:moveTo>
                  <a:pt x="0" y="0"/>
                </a:moveTo>
                <a:lnTo>
                  <a:pt x="0" y="8658"/>
                </a:lnTo>
                <a:lnTo>
                  <a:pt x="90050" y="8658"/>
                </a:lnTo>
                <a:cubicBezTo>
                  <a:pt x="90032" y="8658"/>
                  <a:pt x="90069" y="3520"/>
                  <a:pt x="90069" y="839"/>
                </a:cubicBezTo>
                <a:lnTo>
                  <a:pt x="90069" y="839"/>
                </a:lnTo>
                <a:cubicBezTo>
                  <a:pt x="89138" y="969"/>
                  <a:pt x="88225" y="1211"/>
                  <a:pt x="87332" y="1546"/>
                </a:cubicBezTo>
                <a:cubicBezTo>
                  <a:pt x="86326" y="1937"/>
                  <a:pt x="85340" y="2458"/>
                  <a:pt x="84298" y="2719"/>
                </a:cubicBezTo>
                <a:cubicBezTo>
                  <a:pt x="83385" y="2961"/>
                  <a:pt x="82436" y="2999"/>
                  <a:pt x="81486" y="3016"/>
                </a:cubicBezTo>
                <a:cubicBezTo>
                  <a:pt x="81155" y="3023"/>
                  <a:pt x="80825" y="3026"/>
                  <a:pt x="80495" y="3026"/>
                </a:cubicBezTo>
                <a:cubicBezTo>
                  <a:pt x="78820" y="3026"/>
                  <a:pt x="77156" y="2946"/>
                  <a:pt x="75491" y="2775"/>
                </a:cubicBezTo>
                <a:cubicBezTo>
                  <a:pt x="72569" y="2477"/>
                  <a:pt x="69665" y="1937"/>
                  <a:pt x="66723" y="1621"/>
                </a:cubicBezTo>
                <a:cubicBezTo>
                  <a:pt x="65373" y="1466"/>
                  <a:pt x="64007" y="1376"/>
                  <a:pt x="62640" y="1376"/>
                </a:cubicBezTo>
                <a:cubicBezTo>
                  <a:pt x="62518" y="1376"/>
                  <a:pt x="62396" y="1377"/>
                  <a:pt x="62273" y="1378"/>
                </a:cubicBezTo>
                <a:cubicBezTo>
                  <a:pt x="61007" y="1415"/>
                  <a:pt x="59798" y="1323"/>
                  <a:pt x="58532" y="1602"/>
                </a:cubicBezTo>
                <a:cubicBezTo>
                  <a:pt x="57433" y="1844"/>
                  <a:pt x="56390" y="2291"/>
                  <a:pt x="55311" y="2589"/>
                </a:cubicBezTo>
                <a:cubicBezTo>
                  <a:pt x="53911" y="2994"/>
                  <a:pt x="52453" y="3199"/>
                  <a:pt x="50994" y="3199"/>
                </a:cubicBezTo>
                <a:cubicBezTo>
                  <a:pt x="49503" y="3199"/>
                  <a:pt x="48011" y="2985"/>
                  <a:pt x="46580" y="2552"/>
                </a:cubicBezTo>
                <a:cubicBezTo>
                  <a:pt x="45816" y="2328"/>
                  <a:pt x="45071" y="2030"/>
                  <a:pt x="44289" y="1862"/>
                </a:cubicBezTo>
                <a:cubicBezTo>
                  <a:pt x="43309" y="1640"/>
                  <a:pt x="42305" y="1595"/>
                  <a:pt x="41306" y="1595"/>
                </a:cubicBezTo>
                <a:cubicBezTo>
                  <a:pt x="41053" y="1595"/>
                  <a:pt x="40800" y="1598"/>
                  <a:pt x="40548" y="1602"/>
                </a:cubicBezTo>
                <a:cubicBezTo>
                  <a:pt x="38463" y="1602"/>
                  <a:pt x="36452" y="2197"/>
                  <a:pt x="34405" y="2197"/>
                </a:cubicBezTo>
                <a:cubicBezTo>
                  <a:pt x="34376" y="2198"/>
                  <a:pt x="34348" y="2198"/>
                  <a:pt x="34320" y="2198"/>
                </a:cubicBezTo>
                <a:cubicBezTo>
                  <a:pt x="32469" y="2198"/>
                  <a:pt x="30671" y="1582"/>
                  <a:pt x="28819" y="1472"/>
                </a:cubicBezTo>
                <a:cubicBezTo>
                  <a:pt x="28562" y="1454"/>
                  <a:pt x="28306" y="1446"/>
                  <a:pt x="28049" y="1446"/>
                </a:cubicBezTo>
                <a:cubicBezTo>
                  <a:pt x="25268" y="1446"/>
                  <a:pt x="22496" y="2387"/>
                  <a:pt x="19702" y="2387"/>
                </a:cubicBezTo>
                <a:cubicBezTo>
                  <a:pt x="19465" y="2387"/>
                  <a:pt x="19227" y="2380"/>
                  <a:pt x="18990" y="2366"/>
                </a:cubicBezTo>
                <a:cubicBezTo>
                  <a:pt x="15788" y="2179"/>
                  <a:pt x="12827" y="578"/>
                  <a:pt x="9644" y="149"/>
                </a:cubicBezTo>
                <a:cubicBezTo>
                  <a:pt x="8918" y="54"/>
                  <a:pt x="8189" y="22"/>
                  <a:pt x="7458" y="22"/>
                </a:cubicBezTo>
                <a:cubicBezTo>
                  <a:pt x="5900" y="22"/>
                  <a:pt x="4332" y="169"/>
                  <a:pt x="2774" y="169"/>
                </a:cubicBezTo>
                <a:cubicBezTo>
                  <a:pt x="1843" y="149"/>
                  <a:pt x="949" y="112"/>
                  <a:pt x="0"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6"/>
          <p:cNvSpPr/>
          <p:nvPr/>
        </p:nvSpPr>
        <p:spPr>
          <a:xfrm flipH="1">
            <a:off x="-6" y="4438649"/>
            <a:ext cx="9144056" cy="704854"/>
          </a:xfrm>
          <a:custGeom>
            <a:avLst/>
            <a:gdLst/>
            <a:ahLst/>
            <a:cxnLst/>
            <a:rect l="l" t="t" r="r" b="b"/>
            <a:pathLst>
              <a:path w="90087" h="9807" extrusionOk="0">
                <a:moveTo>
                  <a:pt x="6919" y="0"/>
                </a:moveTo>
                <a:cubicBezTo>
                  <a:pt x="6667" y="0"/>
                  <a:pt x="6414" y="5"/>
                  <a:pt x="6162" y="15"/>
                </a:cubicBezTo>
                <a:cubicBezTo>
                  <a:pt x="4416" y="101"/>
                  <a:pt x="2733" y="643"/>
                  <a:pt x="997" y="643"/>
                </a:cubicBezTo>
                <a:cubicBezTo>
                  <a:pt x="845" y="643"/>
                  <a:pt x="693" y="639"/>
                  <a:pt x="540" y="630"/>
                </a:cubicBezTo>
                <a:cubicBezTo>
                  <a:pt x="353" y="610"/>
                  <a:pt x="130" y="592"/>
                  <a:pt x="0" y="555"/>
                </a:cubicBezTo>
                <a:lnTo>
                  <a:pt x="0" y="9807"/>
                </a:lnTo>
                <a:lnTo>
                  <a:pt x="90050" y="9807"/>
                </a:lnTo>
                <a:cubicBezTo>
                  <a:pt x="90012" y="9807"/>
                  <a:pt x="90087" y="1132"/>
                  <a:pt x="90087" y="461"/>
                </a:cubicBezTo>
                <a:lnTo>
                  <a:pt x="90087" y="461"/>
                </a:lnTo>
                <a:cubicBezTo>
                  <a:pt x="89082" y="573"/>
                  <a:pt x="88151" y="1039"/>
                  <a:pt x="87202" y="1429"/>
                </a:cubicBezTo>
                <a:cubicBezTo>
                  <a:pt x="84525" y="2504"/>
                  <a:pt x="81664" y="2961"/>
                  <a:pt x="78775" y="2961"/>
                </a:cubicBezTo>
                <a:cubicBezTo>
                  <a:pt x="75856" y="2961"/>
                  <a:pt x="72909" y="2494"/>
                  <a:pt x="70092" y="1727"/>
                </a:cubicBezTo>
                <a:cubicBezTo>
                  <a:pt x="67011" y="877"/>
                  <a:pt x="63856" y="288"/>
                  <a:pt x="60683" y="288"/>
                </a:cubicBezTo>
                <a:cubicBezTo>
                  <a:pt x="59620" y="288"/>
                  <a:pt x="58555" y="354"/>
                  <a:pt x="57489" y="499"/>
                </a:cubicBezTo>
                <a:cubicBezTo>
                  <a:pt x="54576" y="881"/>
                  <a:pt x="51556" y="2047"/>
                  <a:pt x="48582" y="2047"/>
                </a:cubicBezTo>
                <a:cubicBezTo>
                  <a:pt x="47641" y="2047"/>
                  <a:pt x="46705" y="1930"/>
                  <a:pt x="45779" y="1635"/>
                </a:cubicBezTo>
                <a:cubicBezTo>
                  <a:pt x="43998" y="1064"/>
                  <a:pt x="42229" y="640"/>
                  <a:pt x="40408" y="640"/>
                </a:cubicBezTo>
                <a:cubicBezTo>
                  <a:pt x="39791" y="640"/>
                  <a:pt x="39168" y="688"/>
                  <a:pt x="38537" y="796"/>
                </a:cubicBezTo>
                <a:cubicBezTo>
                  <a:pt x="37532" y="965"/>
                  <a:pt x="36564" y="1225"/>
                  <a:pt x="35596" y="1523"/>
                </a:cubicBezTo>
                <a:cubicBezTo>
                  <a:pt x="34702" y="1802"/>
                  <a:pt x="33958" y="1913"/>
                  <a:pt x="33007" y="1933"/>
                </a:cubicBezTo>
                <a:cubicBezTo>
                  <a:pt x="32956" y="1935"/>
                  <a:pt x="32905" y="1936"/>
                  <a:pt x="32854" y="1936"/>
                </a:cubicBezTo>
                <a:cubicBezTo>
                  <a:pt x="31868" y="1936"/>
                  <a:pt x="30930" y="1604"/>
                  <a:pt x="29974" y="1374"/>
                </a:cubicBezTo>
                <a:cubicBezTo>
                  <a:pt x="28912" y="1132"/>
                  <a:pt x="27851" y="945"/>
                  <a:pt x="26772" y="816"/>
                </a:cubicBezTo>
                <a:cubicBezTo>
                  <a:pt x="25452" y="640"/>
                  <a:pt x="24093" y="529"/>
                  <a:pt x="22742" y="529"/>
                </a:cubicBezTo>
                <a:cubicBezTo>
                  <a:pt x="21805" y="529"/>
                  <a:pt x="20872" y="582"/>
                  <a:pt x="19958" y="704"/>
                </a:cubicBezTo>
                <a:cubicBezTo>
                  <a:pt x="18609" y="884"/>
                  <a:pt x="17322" y="1081"/>
                  <a:pt x="16017" y="1081"/>
                </a:cubicBezTo>
                <a:cubicBezTo>
                  <a:pt x="15305" y="1081"/>
                  <a:pt x="14587" y="1022"/>
                  <a:pt x="13851" y="871"/>
                </a:cubicBezTo>
                <a:cubicBezTo>
                  <a:pt x="13218" y="741"/>
                  <a:pt x="12566" y="610"/>
                  <a:pt x="11933" y="499"/>
                </a:cubicBezTo>
                <a:cubicBezTo>
                  <a:pt x="10282" y="207"/>
                  <a:pt x="8602" y="0"/>
                  <a:pt x="6919"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7"/>
        <p:cNvGrpSpPr/>
        <p:nvPr/>
      </p:nvGrpSpPr>
      <p:grpSpPr>
        <a:xfrm>
          <a:off x="0" y="0"/>
          <a:ext cx="0" cy="0"/>
          <a:chOff x="0" y="0"/>
          <a:chExt cx="0" cy="0"/>
        </a:xfrm>
      </p:grpSpPr>
      <p:sp>
        <p:nvSpPr>
          <p:cNvPr id="268" name="Google Shape;268;p37"/>
          <p:cNvSpPr/>
          <p:nvPr/>
        </p:nvSpPr>
        <p:spPr>
          <a:xfrm>
            <a:off x="0" y="4676777"/>
            <a:ext cx="9144100" cy="466719"/>
          </a:xfrm>
          <a:custGeom>
            <a:avLst/>
            <a:gdLst/>
            <a:ahLst/>
            <a:cxnLst/>
            <a:rect l="l" t="t" r="r" b="b"/>
            <a:pathLst>
              <a:path w="90032" h="17949" extrusionOk="0">
                <a:moveTo>
                  <a:pt x="57792" y="0"/>
                </a:moveTo>
                <a:cubicBezTo>
                  <a:pt x="56121" y="0"/>
                  <a:pt x="54307" y="162"/>
                  <a:pt x="52743" y="672"/>
                </a:cubicBezTo>
                <a:cubicBezTo>
                  <a:pt x="50807" y="1286"/>
                  <a:pt x="48833" y="1864"/>
                  <a:pt x="46823" y="2162"/>
                </a:cubicBezTo>
                <a:cubicBezTo>
                  <a:pt x="46114" y="2265"/>
                  <a:pt x="45413" y="2310"/>
                  <a:pt x="44717" y="2310"/>
                </a:cubicBezTo>
                <a:cubicBezTo>
                  <a:pt x="41159" y="2310"/>
                  <a:pt x="37751" y="1136"/>
                  <a:pt x="34200" y="653"/>
                </a:cubicBezTo>
                <a:cubicBezTo>
                  <a:pt x="32759" y="464"/>
                  <a:pt x="31309" y="343"/>
                  <a:pt x="29863" y="343"/>
                </a:cubicBezTo>
                <a:cubicBezTo>
                  <a:pt x="29179" y="343"/>
                  <a:pt x="28495" y="370"/>
                  <a:pt x="27814" y="429"/>
                </a:cubicBezTo>
                <a:cubicBezTo>
                  <a:pt x="26030" y="595"/>
                  <a:pt x="24333" y="951"/>
                  <a:pt x="22542" y="951"/>
                </a:cubicBezTo>
                <a:cubicBezTo>
                  <a:pt x="22315" y="951"/>
                  <a:pt x="22087" y="945"/>
                  <a:pt x="21857" y="933"/>
                </a:cubicBezTo>
                <a:cubicBezTo>
                  <a:pt x="18747" y="775"/>
                  <a:pt x="15704" y="142"/>
                  <a:pt x="12588" y="142"/>
                </a:cubicBezTo>
                <a:cubicBezTo>
                  <a:pt x="12383" y="142"/>
                  <a:pt x="12177" y="145"/>
                  <a:pt x="11972" y="151"/>
                </a:cubicBezTo>
                <a:cubicBezTo>
                  <a:pt x="8341" y="243"/>
                  <a:pt x="4748" y="1045"/>
                  <a:pt x="1211" y="1826"/>
                </a:cubicBezTo>
                <a:cubicBezTo>
                  <a:pt x="802" y="1919"/>
                  <a:pt x="392" y="2013"/>
                  <a:pt x="0" y="2124"/>
                </a:cubicBezTo>
                <a:lnTo>
                  <a:pt x="0" y="17949"/>
                </a:lnTo>
                <a:lnTo>
                  <a:pt x="90032" y="17949"/>
                </a:lnTo>
                <a:lnTo>
                  <a:pt x="90032" y="1119"/>
                </a:lnTo>
                <a:cubicBezTo>
                  <a:pt x="89715" y="1144"/>
                  <a:pt x="89391" y="1156"/>
                  <a:pt x="89061" y="1156"/>
                </a:cubicBezTo>
                <a:cubicBezTo>
                  <a:pt x="88402" y="1156"/>
                  <a:pt x="87723" y="1107"/>
                  <a:pt x="87053" y="1007"/>
                </a:cubicBezTo>
                <a:cubicBezTo>
                  <a:pt x="86941" y="988"/>
                  <a:pt x="86849" y="970"/>
                  <a:pt x="86755" y="970"/>
                </a:cubicBezTo>
                <a:cubicBezTo>
                  <a:pt x="83851" y="1119"/>
                  <a:pt x="80947" y="1286"/>
                  <a:pt x="78042" y="1454"/>
                </a:cubicBezTo>
                <a:cubicBezTo>
                  <a:pt x="76084" y="1563"/>
                  <a:pt x="74115" y="1671"/>
                  <a:pt x="72149" y="1671"/>
                </a:cubicBezTo>
                <a:cubicBezTo>
                  <a:pt x="70415" y="1671"/>
                  <a:pt x="68685" y="1587"/>
                  <a:pt x="66966" y="1342"/>
                </a:cubicBezTo>
                <a:cubicBezTo>
                  <a:pt x="64005" y="913"/>
                  <a:pt x="61083" y="2"/>
                  <a:pt x="58085" y="2"/>
                </a:cubicBezTo>
                <a:cubicBezTo>
                  <a:pt x="57988" y="1"/>
                  <a:pt x="57890" y="0"/>
                  <a:pt x="57792"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7"/>
          <p:cNvSpPr/>
          <p:nvPr/>
        </p:nvSpPr>
        <p:spPr>
          <a:xfrm>
            <a:off x="0" y="4832967"/>
            <a:ext cx="9144100" cy="310515"/>
          </a:xfrm>
          <a:custGeom>
            <a:avLst/>
            <a:gdLst/>
            <a:ahLst/>
            <a:cxnLst/>
            <a:rect l="l" t="t" r="r" b="b"/>
            <a:pathLst>
              <a:path w="90032" h="17967" extrusionOk="0">
                <a:moveTo>
                  <a:pt x="58085" y="0"/>
                </a:moveTo>
                <a:cubicBezTo>
                  <a:pt x="56335" y="0"/>
                  <a:pt x="54399" y="149"/>
                  <a:pt x="52743" y="690"/>
                </a:cubicBezTo>
                <a:cubicBezTo>
                  <a:pt x="50807" y="1303"/>
                  <a:pt x="48833" y="1881"/>
                  <a:pt x="46823" y="2179"/>
                </a:cubicBezTo>
                <a:cubicBezTo>
                  <a:pt x="46124" y="2278"/>
                  <a:pt x="45434" y="2321"/>
                  <a:pt x="44749" y="2321"/>
                </a:cubicBezTo>
                <a:cubicBezTo>
                  <a:pt x="41179" y="2321"/>
                  <a:pt x="37762" y="1155"/>
                  <a:pt x="34200" y="670"/>
                </a:cubicBezTo>
                <a:cubicBezTo>
                  <a:pt x="32785" y="472"/>
                  <a:pt x="31362" y="356"/>
                  <a:pt x="29941" y="356"/>
                </a:cubicBezTo>
                <a:cubicBezTo>
                  <a:pt x="29231" y="356"/>
                  <a:pt x="28521" y="385"/>
                  <a:pt x="27814" y="447"/>
                </a:cubicBezTo>
                <a:cubicBezTo>
                  <a:pt x="26003" y="615"/>
                  <a:pt x="24282" y="964"/>
                  <a:pt x="22461" y="964"/>
                </a:cubicBezTo>
                <a:cubicBezTo>
                  <a:pt x="22261" y="964"/>
                  <a:pt x="22059" y="959"/>
                  <a:pt x="21857" y="950"/>
                </a:cubicBezTo>
                <a:cubicBezTo>
                  <a:pt x="18747" y="792"/>
                  <a:pt x="15704" y="160"/>
                  <a:pt x="12588" y="160"/>
                </a:cubicBezTo>
                <a:cubicBezTo>
                  <a:pt x="12383" y="160"/>
                  <a:pt x="12177" y="163"/>
                  <a:pt x="11972" y="168"/>
                </a:cubicBezTo>
                <a:cubicBezTo>
                  <a:pt x="8341" y="261"/>
                  <a:pt x="4748" y="1062"/>
                  <a:pt x="1211" y="1844"/>
                </a:cubicBezTo>
                <a:cubicBezTo>
                  <a:pt x="802" y="1936"/>
                  <a:pt x="392" y="2030"/>
                  <a:pt x="0" y="2122"/>
                </a:cubicBezTo>
                <a:lnTo>
                  <a:pt x="0" y="17966"/>
                </a:lnTo>
                <a:lnTo>
                  <a:pt x="90032" y="17966"/>
                </a:lnTo>
                <a:lnTo>
                  <a:pt x="90032" y="1136"/>
                </a:lnTo>
                <a:cubicBezTo>
                  <a:pt x="89697" y="1155"/>
                  <a:pt x="89366" y="1165"/>
                  <a:pt x="89036" y="1165"/>
                </a:cubicBezTo>
                <a:cubicBezTo>
                  <a:pt x="88377" y="1165"/>
                  <a:pt x="87723" y="1124"/>
                  <a:pt x="87053" y="1025"/>
                </a:cubicBezTo>
                <a:cubicBezTo>
                  <a:pt x="86941" y="1005"/>
                  <a:pt x="86849" y="987"/>
                  <a:pt x="86755" y="968"/>
                </a:cubicBezTo>
                <a:lnTo>
                  <a:pt x="78042" y="1472"/>
                </a:lnTo>
                <a:cubicBezTo>
                  <a:pt x="76084" y="1580"/>
                  <a:pt x="74115" y="1689"/>
                  <a:pt x="72149" y="1689"/>
                </a:cubicBezTo>
                <a:cubicBezTo>
                  <a:pt x="70415" y="1689"/>
                  <a:pt x="68685" y="1604"/>
                  <a:pt x="66966" y="1360"/>
                </a:cubicBezTo>
                <a:cubicBezTo>
                  <a:pt x="64005" y="931"/>
                  <a:pt x="61083" y="19"/>
                  <a:pt x="58085" y="0"/>
                </a:cubicBezTo>
                <a:close/>
              </a:path>
            </a:pathLst>
          </a:custGeom>
          <a:solidFill>
            <a:srgbClr val="3C78D8">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4F19589D-204F-4237-8A83-C2133ACAE78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1pPr>
            <a:lvl2pPr lvl="1"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2pPr>
            <a:lvl3pPr lvl="2"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3pPr>
            <a:lvl4pPr lvl="3"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4pPr>
            <a:lvl5pPr lvl="4"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5pPr>
            <a:lvl6pPr lvl="5"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6pPr>
            <a:lvl7pPr lvl="6"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7pPr>
            <a:lvl8pPr lvl="7"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8pPr>
            <a:lvl9pPr lvl="8" rtl="0">
              <a:spcBef>
                <a:spcPts val="0"/>
              </a:spcBef>
              <a:spcAft>
                <a:spcPts val="0"/>
              </a:spcAft>
              <a:buClr>
                <a:schemeClr val="dk1"/>
              </a:buClr>
              <a:buSzPts val="3500"/>
              <a:buFont typeface="Archivo Black"/>
              <a:buNone/>
              <a:defRPr sz="3500">
                <a:solidFill>
                  <a:schemeClr val="dk1"/>
                </a:solidFill>
                <a:latin typeface="Archivo Black"/>
                <a:ea typeface="Archivo Black"/>
                <a:cs typeface="Archivo Black"/>
                <a:sym typeface="Archivo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1pPr>
            <a:lvl2pPr marL="914400" lvl="1"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2pPr>
            <a:lvl3pPr marL="1371600" lvl="2"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3pPr>
            <a:lvl4pPr marL="1828800" lvl="3"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4pPr>
            <a:lvl5pPr marL="2286000" lvl="4"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5pPr>
            <a:lvl6pPr marL="2743200" lvl="5"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6pPr>
            <a:lvl7pPr marL="3200400" lvl="6"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7pPr>
            <a:lvl8pPr marL="3657600" lvl="7" indent="-317500">
              <a:lnSpc>
                <a:spcPct val="115000"/>
              </a:lnSpc>
              <a:spcBef>
                <a:spcPts val="1600"/>
              </a:spcBef>
              <a:spcAft>
                <a:spcPts val="0"/>
              </a:spcAft>
              <a:buClr>
                <a:schemeClr val="dk1"/>
              </a:buClr>
              <a:buSzPts val="1400"/>
              <a:buFont typeface="Lexend Deca"/>
              <a:buChar char="○"/>
              <a:defRPr>
                <a:solidFill>
                  <a:schemeClr val="dk1"/>
                </a:solidFill>
                <a:latin typeface="Lexend Deca"/>
                <a:ea typeface="Lexend Deca"/>
                <a:cs typeface="Lexend Deca"/>
                <a:sym typeface="Lexend Deca"/>
              </a:defRPr>
            </a:lvl8pPr>
            <a:lvl9pPr marL="4114800" lvl="8" indent="-317500">
              <a:lnSpc>
                <a:spcPct val="115000"/>
              </a:lnSpc>
              <a:spcBef>
                <a:spcPts val="1600"/>
              </a:spcBef>
              <a:spcAft>
                <a:spcPts val="1600"/>
              </a:spcAft>
              <a:buClr>
                <a:schemeClr val="dk1"/>
              </a:buClr>
              <a:buSzPts val="1400"/>
              <a:buFont typeface="Lexend Deca"/>
              <a:buChar char="■"/>
              <a:defRPr>
                <a:solidFill>
                  <a:schemeClr val="dk1"/>
                </a:solidFill>
                <a:latin typeface="Lexend Deca"/>
                <a:ea typeface="Lexend Deca"/>
                <a:cs typeface="Lexend Deca"/>
                <a:sym typeface="Lexend Deca"/>
              </a:defRPr>
            </a:lvl9pPr>
          </a:lstStyle>
          <a:p>
            <a:endParaRPr/>
          </a:p>
        </p:txBody>
      </p:sp>
      <p:pic>
        <p:nvPicPr>
          <p:cNvPr id="2" name="Picture 1">
            <a:extLst>
              <a:ext uri="{FF2B5EF4-FFF2-40B4-BE49-F238E27FC236}">
                <a16:creationId xmlns:a16="http://schemas.microsoft.com/office/drawing/2014/main" id="{3DAD6F5A-09A0-90E4-7BA6-576C6B973C24}"/>
              </a:ext>
            </a:extLst>
          </p:cNvPr>
          <p:cNvPicPr>
            <a:picLocks noChangeAspect="1"/>
          </p:cNvPicPr>
          <p:nvPr userDrawn="1"/>
        </p:nvPicPr>
        <p:blipFill>
          <a:blip r:embed="rId11"/>
          <a:stretch>
            <a:fillRect/>
          </a:stretch>
        </p:blipFill>
        <p:spPr>
          <a:xfrm>
            <a:off x="-6385815" y="-3672347"/>
            <a:ext cx="1392200" cy="1392200"/>
          </a:xfrm>
          <a:prstGeom prst="ellipse">
            <a:avLst/>
          </a:prstGeom>
        </p:spPr>
      </p:pic>
      <p:pic>
        <p:nvPicPr>
          <p:cNvPr id="5" name="Picture 4">
            <a:extLst>
              <a:ext uri="{FF2B5EF4-FFF2-40B4-BE49-F238E27FC236}">
                <a16:creationId xmlns:a16="http://schemas.microsoft.com/office/drawing/2014/main" id="{E02044E6-69D8-46AB-8159-435FDCFCC4BB}"/>
              </a:ext>
            </a:extLst>
          </p:cNvPr>
          <p:cNvPicPr>
            <a:picLocks noChangeAspect="1"/>
          </p:cNvPicPr>
          <p:nvPr userDrawn="1"/>
        </p:nvPicPr>
        <p:blipFill>
          <a:blip r:embed="rId11"/>
          <a:stretch>
            <a:fillRect/>
          </a:stretch>
        </p:blipFill>
        <p:spPr>
          <a:xfrm>
            <a:off x="14738791" y="8809704"/>
            <a:ext cx="1392200" cy="1392200"/>
          </a:xfrm>
          <a:prstGeom prst="ellipse">
            <a:avLst/>
          </a:prstGeom>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59" r:id="rId5"/>
    <p:sldLayoutId id="2147483663" r:id="rId6"/>
    <p:sldLayoutId id="2147483665" r:id="rId7"/>
    <p:sldLayoutId id="2147483682" r:id="rId8"/>
    <p:sldLayoutId id="2147483683" r:id="rId9"/>
  </p:sldLayoutIdLst>
  <p:transition spd="slow">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a:extLst>
              <a:ext uri="{FF2B5EF4-FFF2-40B4-BE49-F238E27FC236}">
                <a16:creationId xmlns:a16="http://schemas.microsoft.com/office/drawing/2014/main" id="{D4842546-4855-F672-AC0E-5BB67A933691}"/>
              </a:ext>
            </a:extLst>
          </p:cNvPr>
          <p:cNvSpPr txBox="1"/>
          <p:nvPr/>
        </p:nvSpPr>
        <p:spPr>
          <a:xfrm>
            <a:off x="968929" y="1140589"/>
            <a:ext cx="7206142" cy="2862322"/>
          </a:xfrm>
          <a:prstGeom prst="rect">
            <a:avLst/>
          </a:prstGeom>
          <a:noFill/>
        </p:spPr>
        <p:txBody>
          <a:bodyPr wrap="square" rtlCol="0">
            <a:spAutoFit/>
          </a:bodyPr>
          <a:lstStyle/>
          <a:p>
            <a:pPr algn="ctr"/>
            <a:r>
              <a:rPr lang="en-US" sz="6000" b="1" dirty="0">
                <a:solidFill>
                  <a:schemeClr val="accent2">
                    <a:lumMod val="75000"/>
                  </a:schemeClr>
                </a:solidFill>
                <a:latin typeface="iCiel Cadena" panose="02000503000000020004" pitchFamily="50" charset="0"/>
              </a:rPr>
              <a:t>CHÀO MỪNG CÁC EM ĐẾN VỚI TIẾT HỌC </a:t>
            </a:r>
            <a:r>
              <a:rPr lang="en-US" sz="6000" b="1" dirty="0">
                <a:solidFill>
                  <a:srgbClr val="92D050"/>
                </a:solidFill>
                <a:latin typeface="iCiel Cadena" panose="02000503000000020004" pitchFamily="50" charset="0"/>
              </a:rPr>
              <a:t>TIẾNG VIỆT</a:t>
            </a: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3"/>
          <a:stretch>
            <a:fillRect/>
          </a:stretch>
        </p:blipFill>
        <p:spPr>
          <a:xfrm>
            <a:off x="180887" y="109057"/>
            <a:ext cx="1635854" cy="1635854"/>
          </a:xfrm>
          <a:prstGeom prst="rect">
            <a:avLst/>
          </a:prstGeom>
        </p:spPr>
      </p:pic>
    </p:spTree>
    <p:extLst>
      <p:ext uri="{BB962C8B-B14F-4D97-AF65-F5344CB8AC3E}">
        <p14:creationId xmlns:p14="http://schemas.microsoft.com/office/powerpoint/2010/main" val="1812642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B399225-74F9-9732-94A7-9D3667C44B06}"/>
              </a:ext>
            </a:extLst>
          </p:cNvPr>
          <p:cNvSpPr/>
          <p:nvPr/>
        </p:nvSpPr>
        <p:spPr>
          <a:xfrm>
            <a:off x="310392" y="285225"/>
            <a:ext cx="8430935" cy="4580389"/>
          </a:xfrm>
          <a:prstGeom prst="roundRect">
            <a:avLst>
              <a:gd name="adj" fmla="val 1022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4" name="Google Shape;554;p48"/>
          <p:cNvGrpSpPr/>
          <p:nvPr/>
        </p:nvGrpSpPr>
        <p:grpSpPr>
          <a:xfrm>
            <a:off x="6732800" y="2831081"/>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3;p46">
            <a:extLst>
              <a:ext uri="{FF2B5EF4-FFF2-40B4-BE49-F238E27FC236}">
                <a16:creationId xmlns:a16="http://schemas.microsoft.com/office/drawing/2014/main" id="{9B66B7D2-FC48-2F97-A44B-7F7AB60052F8}"/>
              </a:ext>
            </a:extLst>
          </p:cNvPr>
          <p:cNvGrpSpPr/>
          <p:nvPr/>
        </p:nvGrpSpPr>
        <p:grpSpPr>
          <a:xfrm>
            <a:off x="7092734" y="318889"/>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7035619-EF89-00C2-CDB7-2AF21EE58347}"/>
              </a:ext>
            </a:extLst>
          </p:cNvPr>
          <p:cNvSpPr txBox="1"/>
          <p:nvPr/>
        </p:nvSpPr>
        <p:spPr>
          <a:xfrm>
            <a:off x="2193720" y="1130914"/>
            <a:ext cx="5532540" cy="3539430"/>
          </a:xfrm>
          <a:prstGeom prst="rect">
            <a:avLst/>
          </a:prstGeom>
          <a:noFill/>
        </p:spPr>
        <p:txBody>
          <a:bodyPr wrap="square">
            <a:spAutoFit/>
          </a:bodyPr>
          <a:lstStyle/>
          <a:p>
            <a:pPr algn="l"/>
            <a:r>
              <a:rPr lang="vi-VN" sz="1600" b="0" i="0" dirty="0">
                <a:solidFill>
                  <a:srgbClr val="000000"/>
                </a:solidFill>
                <a:effectLst/>
                <a:latin typeface="+mj-lt"/>
              </a:rPr>
              <a:t>Hai cha con bước đi trên cát</a:t>
            </a:r>
          </a:p>
          <a:p>
            <a:pPr algn="l"/>
            <a:r>
              <a:rPr lang="vi-VN" sz="1600" b="0" i="0" dirty="0">
                <a:solidFill>
                  <a:srgbClr val="000000"/>
                </a:solidFill>
                <a:effectLst/>
                <a:latin typeface="+mj-lt"/>
              </a:rPr>
              <a:t>Ánh mặt trời rực rỡ biển xanh</a:t>
            </a:r>
          </a:p>
          <a:p>
            <a:pPr algn="l"/>
            <a:r>
              <a:rPr lang="vi-VN" sz="1600" b="0" i="0" dirty="0">
                <a:solidFill>
                  <a:srgbClr val="000000"/>
                </a:solidFill>
                <a:effectLst/>
                <a:latin typeface="+mj-lt"/>
              </a:rPr>
              <a:t>Bóng cha dài lênh khênh</a:t>
            </a:r>
          </a:p>
          <a:p>
            <a:pPr algn="l"/>
            <a:r>
              <a:rPr lang="vi-VN" sz="1600" b="0" i="0" dirty="0">
                <a:solidFill>
                  <a:srgbClr val="000000"/>
                </a:solidFill>
                <a:effectLst/>
                <a:latin typeface="+mj-lt"/>
              </a:rPr>
              <a:t>Bóng con tròn chắc nịch.</a:t>
            </a:r>
            <a:endParaRPr lang="en-US" sz="1600" b="0" i="0" dirty="0">
              <a:solidFill>
                <a:srgbClr val="000000"/>
              </a:solidFill>
              <a:effectLst/>
              <a:latin typeface="+mj-lt"/>
            </a:endParaRPr>
          </a:p>
          <a:p>
            <a:pPr algn="l"/>
            <a:endParaRPr lang="vi-VN" sz="1600" b="0" i="0" dirty="0">
              <a:solidFill>
                <a:srgbClr val="000000"/>
              </a:solidFill>
              <a:effectLst/>
              <a:latin typeface="+mj-lt"/>
            </a:endParaRPr>
          </a:p>
          <a:p>
            <a:pPr algn="l"/>
            <a:r>
              <a:rPr lang="vi-VN" sz="1600" b="0" i="0" dirty="0">
                <a:solidFill>
                  <a:srgbClr val="000000"/>
                </a:solidFill>
                <a:effectLst/>
                <a:latin typeface="+mj-lt"/>
              </a:rPr>
              <a:t>Sau trận mưa đêm rả rích</a:t>
            </a:r>
          </a:p>
          <a:p>
            <a:pPr algn="l"/>
            <a:r>
              <a:rPr lang="vi-VN" sz="1600" b="0" i="0" dirty="0">
                <a:solidFill>
                  <a:srgbClr val="000000"/>
                </a:solidFill>
                <a:effectLst/>
                <a:latin typeface="+mj-lt"/>
              </a:rPr>
              <a:t>Cát càng mịn, biển càng trong</a:t>
            </a:r>
          </a:p>
          <a:p>
            <a:pPr algn="l"/>
            <a:r>
              <a:rPr lang="vi-VN" sz="1600" b="0" i="0" dirty="0">
                <a:solidFill>
                  <a:srgbClr val="000000"/>
                </a:solidFill>
                <a:effectLst/>
                <a:latin typeface="+mj-lt"/>
              </a:rPr>
              <a:t>Cha dắt con đi dưới ánh mai hồng</a:t>
            </a:r>
          </a:p>
          <a:p>
            <a:pPr algn="l"/>
            <a:r>
              <a:rPr lang="vi-VN" sz="1600" b="0" i="0" dirty="0">
                <a:solidFill>
                  <a:srgbClr val="000000"/>
                </a:solidFill>
                <a:effectLst/>
                <a:latin typeface="+mj-lt"/>
              </a:rPr>
              <a:t>Con bỗng lắc tay cha khẽ hỏi:</a:t>
            </a:r>
          </a:p>
          <a:p>
            <a:pPr algn="l"/>
            <a:r>
              <a:rPr lang="vi-VN" sz="1600" b="0" i="0" dirty="0">
                <a:solidFill>
                  <a:srgbClr val="000000"/>
                </a:solidFill>
                <a:effectLst/>
                <a:latin typeface="+mj-lt"/>
              </a:rPr>
              <a:t>“Cha ơi!</a:t>
            </a:r>
          </a:p>
          <a:p>
            <a:pPr algn="l"/>
            <a:r>
              <a:rPr lang="vi-VN" sz="1600" b="0" i="0" dirty="0">
                <a:solidFill>
                  <a:srgbClr val="000000"/>
                </a:solidFill>
                <a:effectLst/>
                <a:latin typeface="+mj-lt"/>
              </a:rPr>
              <a:t>Sao xa kia chỉ thấy nước thấy trời</a:t>
            </a:r>
          </a:p>
          <a:p>
            <a:pPr algn="l"/>
            <a:r>
              <a:rPr lang="vi-VN" sz="1600" b="0" i="0" dirty="0">
                <a:solidFill>
                  <a:srgbClr val="000000"/>
                </a:solidFill>
                <a:effectLst/>
                <a:latin typeface="+mj-lt"/>
              </a:rPr>
              <a:t>Không thấy nhà, không thấy cây, không thấy người ở đó?”</a:t>
            </a:r>
            <a:endParaRPr lang="en-US" sz="1600" dirty="0">
              <a:latin typeface="+mj-lt"/>
            </a:endParaRPr>
          </a:p>
          <a:p>
            <a:pPr algn="l"/>
            <a:endParaRPr lang="vi-VN" sz="1600" b="0" i="0" dirty="0">
              <a:solidFill>
                <a:srgbClr val="000000"/>
              </a:solidFill>
              <a:effectLst/>
              <a:latin typeface="+mj-lt"/>
            </a:endParaRPr>
          </a:p>
          <a:p>
            <a:pPr algn="l"/>
            <a:endParaRPr lang="vi-VN" sz="16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D6AED4-5FC8-0924-4AA7-3C9232B6E0C9}"/>
              </a:ext>
            </a:extLst>
          </p:cNvPr>
          <p:cNvSpPr txBox="1"/>
          <p:nvPr/>
        </p:nvSpPr>
        <p:spPr>
          <a:xfrm>
            <a:off x="2181138" y="436230"/>
            <a:ext cx="3187816" cy="400110"/>
          </a:xfrm>
          <a:prstGeom prst="rect">
            <a:avLst/>
          </a:prstGeom>
          <a:noFill/>
        </p:spPr>
        <p:txBody>
          <a:bodyPr wrap="square" rtlCol="0">
            <a:spAutoFit/>
          </a:bodyPr>
          <a:lstStyle/>
          <a:p>
            <a:pPr algn="ctr"/>
            <a:r>
              <a:rPr lang="en-US" sz="2000" dirty="0" err="1">
                <a:solidFill>
                  <a:srgbClr val="FFC000"/>
                </a:solidFill>
                <a:latin typeface="iCiel Cadena" panose="02000503000000020004" pitchFamily="50" charset="0"/>
              </a:rPr>
              <a:t>Những</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cánh</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buồm</a:t>
            </a:r>
            <a:endParaRPr lang="en-US" sz="2000" dirty="0">
              <a:solidFill>
                <a:srgbClr val="FFC000"/>
              </a:solidFill>
              <a:latin typeface="iCiel Cadena" panose="02000503000000020004" pitchFamily="50" charset="0"/>
            </a:endParaRPr>
          </a:p>
        </p:txBody>
      </p:sp>
      <p:pic>
        <p:nvPicPr>
          <p:cNvPr id="5" name="Picture 4">
            <a:extLst>
              <a:ext uri="{FF2B5EF4-FFF2-40B4-BE49-F238E27FC236}">
                <a16:creationId xmlns:a16="http://schemas.microsoft.com/office/drawing/2014/main" id="{CEC20C00-9FFF-BB46-560C-801F1B91AB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2050" y2="94933"/>
                        <a14:foregroundMark x1="2150" y1="94133"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Removal>
                    </a14:imgEffect>
                  </a14:imgLayer>
                </a14:imgProps>
              </a:ext>
            </a:extLst>
          </a:blip>
          <a:srcRect l="55958"/>
          <a:stretch/>
        </p:blipFill>
        <p:spPr>
          <a:xfrm>
            <a:off x="822120" y="1901155"/>
            <a:ext cx="1736521" cy="2957120"/>
          </a:xfrm>
          <a:prstGeom prst="rect">
            <a:avLst/>
          </a:prstGeom>
        </p:spPr>
      </p:pic>
      <p:pic>
        <p:nvPicPr>
          <p:cNvPr id="14" name="Picture 13">
            <a:extLst>
              <a:ext uri="{FF2B5EF4-FFF2-40B4-BE49-F238E27FC236}">
                <a16:creationId xmlns:a16="http://schemas.microsoft.com/office/drawing/2014/main" id="{91D01669-0F6A-AA13-42C5-3A1AF417E505}"/>
              </a:ext>
            </a:extLst>
          </p:cNvPr>
          <p:cNvPicPr>
            <a:picLocks noChangeAspect="1"/>
          </p:cNvPicPr>
          <p:nvPr/>
        </p:nvPicPr>
        <p:blipFill>
          <a:blip r:embed="rId5"/>
          <a:stretch>
            <a:fillRect/>
          </a:stretch>
        </p:blipFill>
        <p:spPr>
          <a:xfrm>
            <a:off x="7705813" y="142613"/>
            <a:ext cx="1057012" cy="1057012"/>
          </a:xfrm>
          <a:prstGeom prst="rect">
            <a:avLst/>
          </a:prstGeom>
        </p:spPr>
      </p:pic>
      <p:sp>
        <p:nvSpPr>
          <p:cNvPr id="16" name="TextBox 15">
            <a:extLst>
              <a:ext uri="{FF2B5EF4-FFF2-40B4-BE49-F238E27FC236}">
                <a16:creationId xmlns:a16="http://schemas.microsoft.com/office/drawing/2014/main" id="{AA2B2A19-036C-A914-D779-CEA82659D9E6}"/>
              </a:ext>
            </a:extLst>
          </p:cNvPr>
          <p:cNvSpPr txBox="1"/>
          <p:nvPr/>
        </p:nvSpPr>
        <p:spPr>
          <a:xfrm>
            <a:off x="3489820" y="864066"/>
            <a:ext cx="847288" cy="307777"/>
          </a:xfrm>
          <a:prstGeom prst="rect">
            <a:avLst/>
          </a:prstGeom>
          <a:noFill/>
        </p:spPr>
        <p:txBody>
          <a:bodyPr wrap="square" rtlCol="0">
            <a:spAutoFit/>
          </a:bodyPr>
          <a:lstStyle/>
          <a:p>
            <a:r>
              <a:rPr lang="en-US" dirty="0">
                <a:latin typeface="Pacifico" panose="00000500000000000000" pitchFamily="2" charset="0"/>
              </a:rPr>
              <a:t>(</a:t>
            </a:r>
            <a:r>
              <a:rPr lang="en-US" dirty="0" err="1">
                <a:latin typeface="Pacifico" panose="00000500000000000000" pitchFamily="2" charset="0"/>
              </a:rPr>
              <a:t>Trích</a:t>
            </a:r>
            <a:r>
              <a:rPr lang="en-US" dirty="0">
                <a:latin typeface="Pacifico" panose="00000500000000000000" pitchFamily="2" charset="0"/>
              </a:rPr>
              <a:t>)</a:t>
            </a:r>
          </a:p>
        </p:txBody>
      </p:sp>
    </p:spTree>
    <p:extLst>
      <p:ext uri="{BB962C8B-B14F-4D97-AF65-F5344CB8AC3E}">
        <p14:creationId xmlns:p14="http://schemas.microsoft.com/office/powerpoint/2010/main" val="35624725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2011C9-FF9F-C9F0-53FB-F4377E4B6C7A}"/>
              </a:ext>
            </a:extLst>
          </p:cNvPr>
          <p:cNvSpPr/>
          <p:nvPr/>
        </p:nvSpPr>
        <p:spPr>
          <a:xfrm>
            <a:off x="310392" y="285225"/>
            <a:ext cx="8430935" cy="4580389"/>
          </a:xfrm>
          <a:prstGeom prst="roundRect">
            <a:avLst>
              <a:gd name="adj" fmla="val 1022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4" name="Google Shape;554;p48"/>
          <p:cNvGrpSpPr/>
          <p:nvPr/>
        </p:nvGrpSpPr>
        <p:grpSpPr>
          <a:xfrm>
            <a:off x="6606965" y="2873752"/>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3;p46">
            <a:extLst>
              <a:ext uri="{FF2B5EF4-FFF2-40B4-BE49-F238E27FC236}">
                <a16:creationId xmlns:a16="http://schemas.microsoft.com/office/drawing/2014/main" id="{9B66B7D2-FC48-2F97-A44B-7F7AB60052F8}"/>
              </a:ext>
            </a:extLst>
          </p:cNvPr>
          <p:cNvGrpSpPr/>
          <p:nvPr/>
        </p:nvGrpSpPr>
        <p:grpSpPr>
          <a:xfrm>
            <a:off x="7403127" y="344056"/>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7035619-EF89-00C2-CDB7-2AF21EE58347}"/>
              </a:ext>
            </a:extLst>
          </p:cNvPr>
          <p:cNvSpPr txBox="1"/>
          <p:nvPr/>
        </p:nvSpPr>
        <p:spPr>
          <a:xfrm>
            <a:off x="2109831" y="609088"/>
            <a:ext cx="4572000" cy="4278094"/>
          </a:xfrm>
          <a:prstGeom prst="rect">
            <a:avLst/>
          </a:prstGeom>
          <a:noFill/>
        </p:spPr>
        <p:txBody>
          <a:bodyPr wrap="square">
            <a:spAutoFit/>
          </a:bodyPr>
          <a:lstStyle/>
          <a:p>
            <a:pPr algn="l"/>
            <a:r>
              <a:rPr lang="vi-VN" sz="1600" b="0" i="0" dirty="0">
                <a:solidFill>
                  <a:srgbClr val="000000"/>
                </a:solidFill>
                <a:effectLst/>
                <a:latin typeface="+mj-lt"/>
              </a:rPr>
              <a:t>Cha mỉm cười xoa đầu con nhỏ:</a:t>
            </a:r>
          </a:p>
          <a:p>
            <a:pPr algn="l"/>
            <a:r>
              <a:rPr lang="vi-VN" sz="1600" b="0" i="0" dirty="0">
                <a:solidFill>
                  <a:srgbClr val="000000"/>
                </a:solidFill>
                <a:effectLst/>
                <a:latin typeface="+mj-lt"/>
              </a:rPr>
              <a:t>“Theo cánh buồm đi mãi đến nơi xa</a:t>
            </a:r>
          </a:p>
          <a:p>
            <a:pPr algn="l"/>
            <a:r>
              <a:rPr lang="vi-VN" sz="1600" b="0" i="0" dirty="0">
                <a:solidFill>
                  <a:srgbClr val="000000"/>
                </a:solidFill>
                <a:effectLst/>
                <a:latin typeface="+mj-lt"/>
              </a:rPr>
              <a:t>Sẽ có cây, có cửa, có nhà,</a:t>
            </a:r>
          </a:p>
          <a:p>
            <a:pPr algn="l"/>
            <a:r>
              <a:rPr lang="vi-VN" sz="1600" b="0" i="0" dirty="0">
                <a:solidFill>
                  <a:srgbClr val="000000"/>
                </a:solidFill>
                <a:effectLst/>
                <a:latin typeface="+mj-lt"/>
              </a:rPr>
              <a:t>Nhưng nơi đó cha chưa hề đi đến.”</a:t>
            </a:r>
            <a:endParaRPr lang="en-US" sz="1600" b="0" i="0" dirty="0">
              <a:solidFill>
                <a:srgbClr val="000000"/>
              </a:solidFill>
              <a:effectLst/>
              <a:latin typeface="+mj-lt"/>
            </a:endParaRPr>
          </a:p>
          <a:p>
            <a:pPr algn="l"/>
            <a:endParaRPr lang="vi-VN" sz="1600" b="0" i="0" dirty="0">
              <a:solidFill>
                <a:srgbClr val="000000"/>
              </a:solidFill>
              <a:effectLst/>
              <a:latin typeface="+mj-lt"/>
            </a:endParaRPr>
          </a:p>
          <a:p>
            <a:pPr algn="l"/>
            <a:r>
              <a:rPr lang="vi-VN" sz="1600" b="0" i="0" dirty="0">
                <a:solidFill>
                  <a:srgbClr val="000000"/>
                </a:solidFill>
                <a:effectLst/>
                <a:latin typeface="+mj-lt"/>
              </a:rPr>
              <a:t>Cha lại dắt con đi trên cát mịn</a:t>
            </a:r>
          </a:p>
          <a:p>
            <a:pPr algn="l"/>
            <a:r>
              <a:rPr lang="vi-VN" sz="1600" b="0" i="0" dirty="0">
                <a:solidFill>
                  <a:srgbClr val="000000"/>
                </a:solidFill>
                <a:effectLst/>
                <a:latin typeface="+mj-lt"/>
              </a:rPr>
              <a:t>Ánh nắng chảy đầy vai,</a:t>
            </a:r>
          </a:p>
          <a:p>
            <a:pPr algn="l"/>
            <a:r>
              <a:rPr lang="vi-VN" sz="1600" b="0" i="0" dirty="0">
                <a:solidFill>
                  <a:srgbClr val="000000"/>
                </a:solidFill>
                <a:effectLst/>
                <a:latin typeface="+mj-lt"/>
              </a:rPr>
              <a:t>Cha trầm ngâm nhìn mãi cuối chân trời.</a:t>
            </a:r>
          </a:p>
          <a:p>
            <a:pPr algn="l"/>
            <a:r>
              <a:rPr lang="vi-VN" sz="1600" b="0" i="0" dirty="0">
                <a:solidFill>
                  <a:srgbClr val="000000"/>
                </a:solidFill>
                <a:effectLst/>
                <a:latin typeface="+mj-lt"/>
              </a:rPr>
              <a:t>Con lại trỏ cánh buồm nói khẽ:</a:t>
            </a:r>
          </a:p>
          <a:p>
            <a:pPr algn="l"/>
            <a:r>
              <a:rPr lang="vi-VN" sz="1600" b="0" i="0" dirty="0">
                <a:solidFill>
                  <a:srgbClr val="000000"/>
                </a:solidFill>
                <a:effectLst/>
                <a:latin typeface="+mj-lt"/>
              </a:rPr>
              <a:t>“Cha mượn cho con cánh buồm trắng nhé,</a:t>
            </a:r>
          </a:p>
          <a:p>
            <a:pPr algn="l"/>
            <a:r>
              <a:rPr lang="vi-VN" sz="1600" b="0" i="0" dirty="0">
                <a:solidFill>
                  <a:srgbClr val="000000"/>
                </a:solidFill>
                <a:effectLst/>
                <a:latin typeface="+mj-lt"/>
              </a:rPr>
              <a:t>Để con đi…”</a:t>
            </a:r>
            <a:endParaRPr lang="en-US" sz="1600" b="0" i="0" dirty="0">
              <a:solidFill>
                <a:srgbClr val="000000"/>
              </a:solidFill>
              <a:effectLst/>
              <a:latin typeface="+mj-lt"/>
            </a:endParaRPr>
          </a:p>
          <a:p>
            <a:pPr algn="l"/>
            <a:endParaRPr lang="vi-VN" sz="1600" b="0" i="0" dirty="0">
              <a:solidFill>
                <a:srgbClr val="000000"/>
              </a:solidFill>
              <a:effectLst/>
              <a:latin typeface="+mj-lt"/>
            </a:endParaRPr>
          </a:p>
          <a:p>
            <a:pPr algn="l"/>
            <a:r>
              <a:rPr lang="vi-VN" sz="1600" b="0" i="0" dirty="0">
                <a:solidFill>
                  <a:srgbClr val="000000"/>
                </a:solidFill>
                <a:effectLst/>
                <a:latin typeface="+mj-lt"/>
              </a:rPr>
              <a:t>Lời của con hay tiếng sóng thầm thì</a:t>
            </a:r>
          </a:p>
          <a:p>
            <a:pPr algn="l"/>
            <a:r>
              <a:rPr lang="vi-VN" sz="1600" b="0" i="0" dirty="0">
                <a:solidFill>
                  <a:srgbClr val="000000"/>
                </a:solidFill>
                <a:effectLst/>
                <a:latin typeface="+mj-lt"/>
              </a:rPr>
              <a:t>Hay tiếng của lòng cha từ một thời xa thẳm?</a:t>
            </a:r>
          </a:p>
          <a:p>
            <a:pPr algn="l"/>
            <a:r>
              <a:rPr lang="vi-VN" sz="1600" b="0" i="0" dirty="0">
                <a:solidFill>
                  <a:srgbClr val="000000"/>
                </a:solidFill>
                <a:effectLst/>
                <a:latin typeface="+mj-lt"/>
              </a:rPr>
              <a:t>Lần đầu tiên trước biển khơi vô tận</a:t>
            </a:r>
          </a:p>
          <a:p>
            <a:pPr algn="l"/>
            <a:r>
              <a:rPr lang="vi-VN" sz="1600" b="0" i="0" dirty="0">
                <a:solidFill>
                  <a:srgbClr val="000000"/>
                </a:solidFill>
                <a:effectLst/>
                <a:latin typeface="+mj-lt"/>
              </a:rPr>
              <a:t>Cha gặp lại mình trong những ước mơ con.</a:t>
            </a:r>
          </a:p>
          <a:p>
            <a:pPr algn="r"/>
            <a:r>
              <a:rPr lang="vi-VN" sz="1600" b="1" i="0" dirty="0">
                <a:solidFill>
                  <a:srgbClr val="000000"/>
                </a:solidFill>
                <a:effectLst/>
                <a:latin typeface="+mj-lt"/>
              </a:rPr>
              <a:t>HOÀNG TRUNG</a:t>
            </a:r>
            <a:r>
              <a:rPr lang="en-US" sz="1600" b="1" i="0" dirty="0">
                <a:solidFill>
                  <a:srgbClr val="000000"/>
                </a:solidFill>
                <a:effectLst/>
                <a:latin typeface="+mj-lt"/>
              </a:rPr>
              <a:t> </a:t>
            </a:r>
            <a:r>
              <a:rPr lang="en-US" sz="1600" b="1" i="0" dirty="0">
                <a:solidFill>
                  <a:srgbClr val="000000"/>
                </a:solidFill>
                <a:effectLst/>
                <a:latin typeface="Times New Roman" panose="02020603050405020304" pitchFamily="18" charset="0"/>
                <a:cs typeface="Times New Roman" panose="02020603050405020304" pitchFamily="18" charset="0"/>
              </a:rPr>
              <a:t>THÔNG</a:t>
            </a:r>
            <a:r>
              <a:rPr lang="vi-VN" sz="1600" b="1" i="0" dirty="0">
                <a:solidFill>
                  <a:srgbClr val="000000"/>
                </a:solidFill>
                <a:effectLst/>
                <a:latin typeface="Times New Roman" panose="02020603050405020304" pitchFamily="18" charset="0"/>
                <a:cs typeface="Times New Roman" panose="02020603050405020304" pitchFamily="18" charset="0"/>
              </a:rPr>
              <a:t> </a:t>
            </a:r>
            <a:endParaRPr lang="vi-VN" sz="1600" b="0" i="0" dirty="0">
              <a:solidFill>
                <a:srgbClr val="000000"/>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E9AF9F-3489-BD68-C5FB-2E73D4C4CD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2050" y2="94933"/>
                        <a14:foregroundMark x1="2150" y1="94133"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Removal>
                    </a14:imgEffect>
                  </a14:imgLayer>
                </a14:imgProps>
              </a:ext>
            </a:extLst>
          </a:blip>
          <a:srcRect l="55958"/>
          <a:stretch/>
        </p:blipFill>
        <p:spPr>
          <a:xfrm>
            <a:off x="469782" y="1943100"/>
            <a:ext cx="1736521" cy="2957120"/>
          </a:xfrm>
          <a:prstGeom prst="rect">
            <a:avLst/>
          </a:prstGeom>
        </p:spPr>
      </p:pic>
      <p:sp>
        <p:nvSpPr>
          <p:cNvPr id="4" name="TextBox 3">
            <a:extLst>
              <a:ext uri="{FF2B5EF4-FFF2-40B4-BE49-F238E27FC236}">
                <a16:creationId xmlns:a16="http://schemas.microsoft.com/office/drawing/2014/main" id="{F51660AE-94EC-BC37-CCEA-81D0CC5ACDF2}"/>
              </a:ext>
            </a:extLst>
          </p:cNvPr>
          <p:cNvSpPr txBox="1"/>
          <p:nvPr/>
        </p:nvSpPr>
        <p:spPr>
          <a:xfrm>
            <a:off x="1912690" y="302006"/>
            <a:ext cx="3187816" cy="400110"/>
          </a:xfrm>
          <a:prstGeom prst="rect">
            <a:avLst/>
          </a:prstGeom>
          <a:noFill/>
        </p:spPr>
        <p:txBody>
          <a:bodyPr wrap="square" rtlCol="0">
            <a:spAutoFit/>
          </a:bodyPr>
          <a:lstStyle/>
          <a:p>
            <a:pPr algn="ctr"/>
            <a:r>
              <a:rPr lang="en-US" sz="2000" dirty="0" err="1">
                <a:solidFill>
                  <a:srgbClr val="FFC000"/>
                </a:solidFill>
                <a:latin typeface="iCiel Cadena" panose="02000503000000020004" pitchFamily="50" charset="0"/>
              </a:rPr>
              <a:t>Những</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cánh</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buồm</a:t>
            </a:r>
            <a:endParaRPr lang="en-US" sz="2000" dirty="0">
              <a:solidFill>
                <a:srgbClr val="FFC000"/>
              </a:solidFill>
              <a:latin typeface="iCiel Cadena" panose="02000503000000020004" pitchFamily="50" charset="0"/>
            </a:endParaRPr>
          </a:p>
        </p:txBody>
      </p:sp>
      <p:pic>
        <p:nvPicPr>
          <p:cNvPr id="5" name="Picture 4">
            <a:extLst>
              <a:ext uri="{FF2B5EF4-FFF2-40B4-BE49-F238E27FC236}">
                <a16:creationId xmlns:a16="http://schemas.microsoft.com/office/drawing/2014/main" id="{B2BDA9F7-F536-B3AC-E071-17370E547FFE}"/>
              </a:ext>
            </a:extLst>
          </p:cNvPr>
          <p:cNvPicPr>
            <a:picLocks noChangeAspect="1"/>
          </p:cNvPicPr>
          <p:nvPr/>
        </p:nvPicPr>
        <p:blipFill>
          <a:blip r:embed="rId5"/>
          <a:stretch>
            <a:fillRect/>
          </a:stretch>
        </p:blipFill>
        <p:spPr>
          <a:xfrm>
            <a:off x="7705813" y="142613"/>
            <a:ext cx="1057012" cy="1057012"/>
          </a:xfrm>
          <a:prstGeom prst="rect">
            <a:avLst/>
          </a:prstGeom>
        </p:spPr>
      </p:pic>
    </p:spTree>
    <p:extLst>
      <p:ext uri="{BB962C8B-B14F-4D97-AF65-F5344CB8AC3E}">
        <p14:creationId xmlns:p14="http://schemas.microsoft.com/office/powerpoint/2010/main" val="21485114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3"/>
          <a:stretch>
            <a:fillRect/>
          </a:stretch>
        </p:blipFill>
        <p:spPr>
          <a:xfrm>
            <a:off x="180887" y="109057"/>
            <a:ext cx="1635854" cy="1635854"/>
          </a:xfrm>
          <a:prstGeom prst="rect">
            <a:avLst/>
          </a:prstGeom>
        </p:spPr>
      </p:pic>
      <p:pic>
        <p:nvPicPr>
          <p:cNvPr id="2" name="Picture 1">
            <a:extLst>
              <a:ext uri="{FF2B5EF4-FFF2-40B4-BE49-F238E27FC236}">
                <a16:creationId xmlns:a16="http://schemas.microsoft.com/office/drawing/2014/main" id="{42663149-7FF2-AD50-2FCD-B0EFA0EE721F}"/>
              </a:ext>
            </a:extLst>
          </p:cNvPr>
          <p:cNvPicPr>
            <a:picLocks noChangeAspect="1"/>
          </p:cNvPicPr>
          <p:nvPr/>
        </p:nvPicPr>
        <p:blipFill rotWithShape="1">
          <a:blip r:embed="rId4"/>
          <a:srcRect l="4190" t="5219" r="4290"/>
          <a:stretch/>
        </p:blipFill>
        <p:spPr>
          <a:xfrm>
            <a:off x="2563529" y="1895911"/>
            <a:ext cx="4227832" cy="2492579"/>
          </a:xfrm>
          <a:prstGeom prst="rect">
            <a:avLst/>
          </a:prstGeom>
        </p:spPr>
      </p:pic>
      <p:sp>
        <p:nvSpPr>
          <p:cNvPr id="25" name="TextBox 24">
            <a:extLst>
              <a:ext uri="{FF2B5EF4-FFF2-40B4-BE49-F238E27FC236}">
                <a16:creationId xmlns:a16="http://schemas.microsoft.com/office/drawing/2014/main" id="{D4842546-4855-F672-AC0E-5BB67A933691}"/>
              </a:ext>
            </a:extLst>
          </p:cNvPr>
          <p:cNvSpPr txBox="1"/>
          <p:nvPr/>
        </p:nvSpPr>
        <p:spPr>
          <a:xfrm>
            <a:off x="2306973" y="687161"/>
            <a:ext cx="4211273" cy="1569660"/>
          </a:xfrm>
          <a:prstGeom prst="rect">
            <a:avLst/>
          </a:prstGeom>
          <a:noFill/>
        </p:spPr>
        <p:txBody>
          <a:bodyPr wrap="square" rtlCol="0">
            <a:spAutoFit/>
          </a:bodyPr>
          <a:lstStyle/>
          <a:p>
            <a:pPr algn="ctr"/>
            <a:r>
              <a:rPr lang="en-US" sz="4800" dirty="0">
                <a:ln w="12700">
                  <a:solidFill>
                    <a:schemeClr val="bg1"/>
                  </a:solidFill>
                </a:ln>
                <a:solidFill>
                  <a:schemeClr val="accent2">
                    <a:lumMod val="75000"/>
                  </a:schemeClr>
                </a:solidFill>
                <a:latin typeface="SVN-Ziclets" panose="02000603000000000000" pitchFamily="2" charset="0"/>
              </a:rPr>
              <a:t>LUYỆN ĐỌC TỪ KHÓ</a:t>
            </a:r>
          </a:p>
        </p:txBody>
      </p:sp>
    </p:spTree>
    <p:extLst>
      <p:ext uri="{BB962C8B-B14F-4D97-AF65-F5344CB8AC3E}">
        <p14:creationId xmlns:p14="http://schemas.microsoft.com/office/powerpoint/2010/main" val="33389493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193101" y="2946413"/>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3"/>
          <a:stretch>
            <a:fillRect/>
          </a:stretch>
        </p:blipFill>
        <p:spPr>
          <a:xfrm>
            <a:off x="180887" y="109057"/>
            <a:ext cx="1635854" cy="1635854"/>
          </a:xfrm>
          <a:prstGeom prst="rect">
            <a:avLst/>
          </a:prstGeom>
        </p:spPr>
      </p:pic>
      <p:pic>
        <p:nvPicPr>
          <p:cNvPr id="49" name="Picture 48">
            <a:extLst>
              <a:ext uri="{FF2B5EF4-FFF2-40B4-BE49-F238E27FC236}">
                <a16:creationId xmlns:a16="http://schemas.microsoft.com/office/drawing/2014/main" id="{83B8CABB-7AFE-090F-409D-42401B66827C}"/>
              </a:ext>
            </a:extLst>
          </p:cNvPr>
          <p:cNvPicPr>
            <a:picLocks noChangeAspect="1"/>
          </p:cNvPicPr>
          <p:nvPr/>
        </p:nvPicPr>
        <p:blipFill>
          <a:blip r:embed="rId4"/>
          <a:stretch>
            <a:fillRect/>
          </a:stretch>
        </p:blipFill>
        <p:spPr>
          <a:xfrm>
            <a:off x="4572000" y="2875909"/>
            <a:ext cx="2523704" cy="1159035"/>
          </a:xfrm>
          <a:prstGeom prst="rect">
            <a:avLst/>
          </a:prstGeom>
        </p:spPr>
      </p:pic>
      <p:pic>
        <p:nvPicPr>
          <p:cNvPr id="50" name="Picture 49">
            <a:extLst>
              <a:ext uri="{FF2B5EF4-FFF2-40B4-BE49-F238E27FC236}">
                <a16:creationId xmlns:a16="http://schemas.microsoft.com/office/drawing/2014/main" id="{F8B8229B-815E-10A7-2D3E-1107C6C33F8D}"/>
              </a:ext>
            </a:extLst>
          </p:cNvPr>
          <p:cNvPicPr>
            <a:picLocks noChangeAspect="1"/>
          </p:cNvPicPr>
          <p:nvPr/>
        </p:nvPicPr>
        <p:blipFill>
          <a:blip r:embed="rId5"/>
          <a:stretch>
            <a:fillRect/>
          </a:stretch>
        </p:blipFill>
        <p:spPr>
          <a:xfrm>
            <a:off x="2355235" y="2928955"/>
            <a:ext cx="2425161" cy="1161865"/>
          </a:xfrm>
          <a:prstGeom prst="rect">
            <a:avLst/>
          </a:prstGeom>
        </p:spPr>
      </p:pic>
      <p:pic>
        <p:nvPicPr>
          <p:cNvPr id="51" name="Picture 50">
            <a:extLst>
              <a:ext uri="{FF2B5EF4-FFF2-40B4-BE49-F238E27FC236}">
                <a16:creationId xmlns:a16="http://schemas.microsoft.com/office/drawing/2014/main" id="{3B264B34-3713-8ACD-29F2-695DE0401915}"/>
              </a:ext>
            </a:extLst>
          </p:cNvPr>
          <p:cNvPicPr>
            <a:picLocks noChangeAspect="1"/>
          </p:cNvPicPr>
          <p:nvPr/>
        </p:nvPicPr>
        <p:blipFill>
          <a:blip r:embed="rId6"/>
          <a:stretch>
            <a:fillRect/>
          </a:stretch>
        </p:blipFill>
        <p:spPr>
          <a:xfrm>
            <a:off x="1087194" y="1456178"/>
            <a:ext cx="2805537" cy="1293260"/>
          </a:xfrm>
          <a:prstGeom prst="rect">
            <a:avLst/>
          </a:prstGeom>
        </p:spPr>
      </p:pic>
      <p:pic>
        <p:nvPicPr>
          <p:cNvPr id="52" name="Picture 51">
            <a:extLst>
              <a:ext uri="{FF2B5EF4-FFF2-40B4-BE49-F238E27FC236}">
                <a16:creationId xmlns:a16="http://schemas.microsoft.com/office/drawing/2014/main" id="{77090C1A-1DFF-88DD-49FD-88816BDA57D3}"/>
              </a:ext>
            </a:extLst>
          </p:cNvPr>
          <p:cNvPicPr>
            <a:picLocks noChangeAspect="1"/>
          </p:cNvPicPr>
          <p:nvPr/>
        </p:nvPicPr>
        <p:blipFill>
          <a:blip r:embed="rId7"/>
          <a:stretch>
            <a:fillRect/>
          </a:stretch>
        </p:blipFill>
        <p:spPr>
          <a:xfrm>
            <a:off x="3640183" y="1419498"/>
            <a:ext cx="3006578" cy="1443157"/>
          </a:xfrm>
          <a:prstGeom prst="rect">
            <a:avLst/>
          </a:prstGeom>
        </p:spPr>
      </p:pic>
      <p:pic>
        <p:nvPicPr>
          <p:cNvPr id="53" name="Picture 52">
            <a:extLst>
              <a:ext uri="{FF2B5EF4-FFF2-40B4-BE49-F238E27FC236}">
                <a16:creationId xmlns:a16="http://schemas.microsoft.com/office/drawing/2014/main" id="{8E3F1AD6-035E-63EC-8C86-4F25CAE7D646}"/>
              </a:ext>
            </a:extLst>
          </p:cNvPr>
          <p:cNvPicPr>
            <a:picLocks noChangeAspect="1"/>
          </p:cNvPicPr>
          <p:nvPr/>
        </p:nvPicPr>
        <p:blipFill>
          <a:blip r:embed="rId4"/>
          <a:stretch>
            <a:fillRect/>
          </a:stretch>
        </p:blipFill>
        <p:spPr>
          <a:xfrm>
            <a:off x="5825962" y="1412715"/>
            <a:ext cx="2523704" cy="1159035"/>
          </a:xfrm>
          <a:prstGeom prst="rect">
            <a:avLst/>
          </a:prstGeom>
        </p:spPr>
      </p:pic>
      <p:sp>
        <p:nvSpPr>
          <p:cNvPr id="55" name="TextBox 54">
            <a:extLst>
              <a:ext uri="{FF2B5EF4-FFF2-40B4-BE49-F238E27FC236}">
                <a16:creationId xmlns:a16="http://schemas.microsoft.com/office/drawing/2014/main" id="{CCD3D712-6C1F-593A-6190-1AD0B2DF88E6}"/>
              </a:ext>
            </a:extLst>
          </p:cNvPr>
          <p:cNvSpPr txBox="1"/>
          <p:nvPr/>
        </p:nvSpPr>
        <p:spPr>
          <a:xfrm>
            <a:off x="2002971" y="1741714"/>
            <a:ext cx="1288869" cy="523220"/>
          </a:xfrm>
          <a:prstGeom prst="rect">
            <a:avLst/>
          </a:prstGeom>
          <a:noFill/>
        </p:spPr>
        <p:txBody>
          <a:bodyPr wrap="square" rtlCol="0">
            <a:spAutoFit/>
          </a:bodyPr>
          <a:lstStyle/>
          <a:p>
            <a:r>
              <a:rPr lang="en-US" sz="2800" dirty="0" err="1">
                <a:latin typeface="iCiel Cadena" panose="02000503000000020004" pitchFamily="50" charset="0"/>
              </a:rPr>
              <a:t>rực</a:t>
            </a:r>
            <a:r>
              <a:rPr lang="en-US" sz="2800" dirty="0">
                <a:latin typeface="iCiel Cadena" panose="02000503000000020004" pitchFamily="50" charset="0"/>
              </a:rPr>
              <a:t> </a:t>
            </a:r>
            <a:r>
              <a:rPr lang="en-US" sz="2800" dirty="0" err="1">
                <a:latin typeface="iCiel Cadena" panose="02000503000000020004" pitchFamily="50" charset="0"/>
              </a:rPr>
              <a:t>rỡ</a:t>
            </a:r>
            <a:endParaRPr lang="en-US" sz="2800" dirty="0">
              <a:latin typeface="iCiel Cadena" panose="02000503000000020004" pitchFamily="50" charset="0"/>
            </a:endParaRPr>
          </a:p>
        </p:txBody>
      </p:sp>
      <p:sp>
        <p:nvSpPr>
          <p:cNvPr id="56" name="TextBox 55">
            <a:extLst>
              <a:ext uri="{FF2B5EF4-FFF2-40B4-BE49-F238E27FC236}">
                <a16:creationId xmlns:a16="http://schemas.microsoft.com/office/drawing/2014/main" id="{52869530-D7D4-46B4-5572-B6057F685699}"/>
              </a:ext>
            </a:extLst>
          </p:cNvPr>
          <p:cNvSpPr txBox="1"/>
          <p:nvPr/>
        </p:nvSpPr>
        <p:spPr>
          <a:xfrm>
            <a:off x="4114799" y="1780901"/>
            <a:ext cx="1685109" cy="461665"/>
          </a:xfrm>
          <a:prstGeom prst="rect">
            <a:avLst/>
          </a:prstGeom>
          <a:noFill/>
        </p:spPr>
        <p:txBody>
          <a:bodyPr wrap="square" rtlCol="0">
            <a:spAutoFit/>
          </a:bodyPr>
          <a:lstStyle/>
          <a:p>
            <a:r>
              <a:rPr lang="en-US" sz="2400" dirty="0" err="1">
                <a:latin typeface="iCiel Cadena" panose="02000503000000020004" pitchFamily="50" charset="0"/>
              </a:rPr>
              <a:t>lênh</a:t>
            </a:r>
            <a:r>
              <a:rPr lang="en-US" sz="2400" dirty="0">
                <a:latin typeface="iCiel Cadena" panose="02000503000000020004" pitchFamily="50" charset="0"/>
              </a:rPr>
              <a:t> </a:t>
            </a:r>
            <a:r>
              <a:rPr lang="en-US" sz="2400" dirty="0" err="1">
                <a:latin typeface="iCiel Cadena" panose="02000503000000020004" pitchFamily="50" charset="0"/>
              </a:rPr>
              <a:t>khênh</a:t>
            </a:r>
            <a:endParaRPr lang="en-US" sz="2400" dirty="0">
              <a:latin typeface="iCiel Cadena" panose="02000503000000020004" pitchFamily="50" charset="0"/>
            </a:endParaRPr>
          </a:p>
        </p:txBody>
      </p:sp>
      <p:sp>
        <p:nvSpPr>
          <p:cNvPr id="57" name="TextBox 56">
            <a:extLst>
              <a:ext uri="{FF2B5EF4-FFF2-40B4-BE49-F238E27FC236}">
                <a16:creationId xmlns:a16="http://schemas.microsoft.com/office/drawing/2014/main" id="{C56CB1AD-7D5D-19E8-7E1C-DD70B42B1786}"/>
              </a:ext>
            </a:extLst>
          </p:cNvPr>
          <p:cNvSpPr txBox="1"/>
          <p:nvPr/>
        </p:nvSpPr>
        <p:spPr>
          <a:xfrm>
            <a:off x="6457406" y="1711234"/>
            <a:ext cx="1780903" cy="461665"/>
          </a:xfrm>
          <a:prstGeom prst="rect">
            <a:avLst/>
          </a:prstGeom>
          <a:noFill/>
        </p:spPr>
        <p:txBody>
          <a:bodyPr wrap="square" rtlCol="0">
            <a:spAutoFit/>
          </a:bodyPr>
          <a:lstStyle/>
          <a:p>
            <a:r>
              <a:rPr lang="en-US" sz="2400" dirty="0" err="1">
                <a:latin typeface="iCiel Cadena" panose="02000503000000020004" pitchFamily="50" charset="0"/>
              </a:rPr>
              <a:t>Chắc</a:t>
            </a:r>
            <a:r>
              <a:rPr lang="en-US" sz="2400" dirty="0">
                <a:latin typeface="iCiel Cadena" panose="02000503000000020004" pitchFamily="50" charset="0"/>
              </a:rPr>
              <a:t> </a:t>
            </a:r>
            <a:r>
              <a:rPr lang="en-US" sz="2400" dirty="0" err="1">
                <a:latin typeface="iCiel Cadena" panose="02000503000000020004" pitchFamily="50" charset="0"/>
              </a:rPr>
              <a:t>nịch</a:t>
            </a:r>
            <a:endParaRPr lang="en-US" sz="2400" dirty="0">
              <a:latin typeface="iCiel Cadena" panose="02000503000000020004" pitchFamily="50" charset="0"/>
            </a:endParaRPr>
          </a:p>
        </p:txBody>
      </p:sp>
      <p:sp>
        <p:nvSpPr>
          <p:cNvPr id="58" name="TextBox 57">
            <a:extLst>
              <a:ext uri="{FF2B5EF4-FFF2-40B4-BE49-F238E27FC236}">
                <a16:creationId xmlns:a16="http://schemas.microsoft.com/office/drawing/2014/main" id="{113E08E8-F7DA-BC76-9C62-C8E6C1E4B4B9}"/>
              </a:ext>
            </a:extLst>
          </p:cNvPr>
          <p:cNvSpPr txBox="1"/>
          <p:nvPr/>
        </p:nvSpPr>
        <p:spPr>
          <a:xfrm>
            <a:off x="2793012" y="3116310"/>
            <a:ext cx="1780903" cy="830997"/>
          </a:xfrm>
          <a:prstGeom prst="rect">
            <a:avLst/>
          </a:prstGeom>
          <a:noFill/>
        </p:spPr>
        <p:txBody>
          <a:bodyPr wrap="square" rtlCol="0">
            <a:spAutoFit/>
          </a:bodyPr>
          <a:lstStyle/>
          <a:p>
            <a:pPr algn="ctr"/>
            <a:r>
              <a:rPr lang="en-US" sz="2400" dirty="0" err="1">
                <a:latin typeface="iCiel Cadena" panose="02000503000000020004" pitchFamily="50" charset="0"/>
              </a:rPr>
              <a:t>chảy</a:t>
            </a:r>
            <a:r>
              <a:rPr lang="en-US" sz="2400" dirty="0">
                <a:latin typeface="iCiel Cadena" panose="02000503000000020004" pitchFamily="50" charset="0"/>
              </a:rPr>
              <a:t> </a:t>
            </a:r>
            <a:r>
              <a:rPr lang="en-US" sz="2400" dirty="0" err="1">
                <a:latin typeface="iCiel Cadena" panose="02000503000000020004" pitchFamily="50" charset="0"/>
              </a:rPr>
              <a:t>đầy</a:t>
            </a:r>
            <a:r>
              <a:rPr lang="en-US" sz="2400" dirty="0">
                <a:latin typeface="iCiel Cadena" panose="02000503000000020004" pitchFamily="50" charset="0"/>
              </a:rPr>
              <a:t> </a:t>
            </a:r>
            <a:r>
              <a:rPr lang="en-US" sz="2400" dirty="0" err="1">
                <a:latin typeface="iCiel Cadena" panose="02000503000000020004" pitchFamily="50" charset="0"/>
              </a:rPr>
              <a:t>vai</a:t>
            </a:r>
            <a:endParaRPr lang="en-US" sz="2400" dirty="0">
              <a:latin typeface="iCiel Cadena" panose="02000503000000020004" pitchFamily="50" charset="0"/>
            </a:endParaRPr>
          </a:p>
        </p:txBody>
      </p:sp>
      <p:sp>
        <p:nvSpPr>
          <p:cNvPr id="59" name="TextBox 58">
            <a:extLst>
              <a:ext uri="{FF2B5EF4-FFF2-40B4-BE49-F238E27FC236}">
                <a16:creationId xmlns:a16="http://schemas.microsoft.com/office/drawing/2014/main" id="{9A14AFD0-1C16-99BE-CD76-566DB13F8D8F}"/>
              </a:ext>
            </a:extLst>
          </p:cNvPr>
          <p:cNvSpPr txBox="1"/>
          <p:nvPr/>
        </p:nvSpPr>
        <p:spPr>
          <a:xfrm>
            <a:off x="5054805" y="3158693"/>
            <a:ext cx="1780903" cy="461665"/>
          </a:xfrm>
          <a:prstGeom prst="rect">
            <a:avLst/>
          </a:prstGeom>
          <a:noFill/>
        </p:spPr>
        <p:txBody>
          <a:bodyPr wrap="square" rtlCol="0">
            <a:spAutoFit/>
          </a:bodyPr>
          <a:lstStyle/>
          <a:p>
            <a:pPr algn="ctr"/>
            <a:r>
              <a:rPr lang="en-US" sz="2400" dirty="0" err="1">
                <a:latin typeface="iCiel Cadena" panose="02000503000000020004" pitchFamily="50" charset="0"/>
              </a:rPr>
              <a:t>trầm</a:t>
            </a:r>
            <a:r>
              <a:rPr lang="en-US" sz="2400" dirty="0">
                <a:latin typeface="iCiel Cadena" panose="02000503000000020004" pitchFamily="50" charset="0"/>
              </a:rPr>
              <a:t> </a:t>
            </a:r>
            <a:r>
              <a:rPr lang="en-US" sz="2400" dirty="0" err="1">
                <a:latin typeface="iCiel Cadena" panose="02000503000000020004" pitchFamily="50" charset="0"/>
              </a:rPr>
              <a:t>ngâm</a:t>
            </a:r>
            <a:endParaRPr lang="en-US" sz="2400" dirty="0">
              <a:latin typeface="iCiel Cadena" panose="02000503000000020004" pitchFamily="50" charset="0"/>
            </a:endParaRPr>
          </a:p>
        </p:txBody>
      </p:sp>
    </p:spTree>
    <p:extLst>
      <p:ext uri="{BB962C8B-B14F-4D97-AF65-F5344CB8AC3E}">
        <p14:creationId xmlns:p14="http://schemas.microsoft.com/office/powerpoint/2010/main" val="3715547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500" fill="hold"/>
                                        <p:tgtEl>
                                          <p:spTgt spid="52"/>
                                        </p:tgtEl>
                                        <p:attrNameLst>
                                          <p:attrName>ppt_x</p:attrName>
                                        </p:attrNameLst>
                                      </p:cBhvr>
                                      <p:tavLst>
                                        <p:tav tm="0">
                                          <p:val>
                                            <p:strVal val="0-#ppt_w/2"/>
                                          </p:val>
                                        </p:tav>
                                        <p:tav tm="100000">
                                          <p:val>
                                            <p:strVal val="#ppt_x"/>
                                          </p:val>
                                        </p:tav>
                                      </p:tavLst>
                                    </p:anim>
                                    <p:anim calcmode="lin" valueType="num">
                                      <p:cBhvr additive="base">
                                        <p:cTn id="18" dur="500" fill="hold"/>
                                        <p:tgtEl>
                                          <p:spTgt spid="5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 calcmode="lin" valueType="num">
                                      <p:cBhvr additive="base">
                                        <p:cTn id="21" dur="500" fill="hold"/>
                                        <p:tgtEl>
                                          <p:spTgt spid="56"/>
                                        </p:tgtEl>
                                        <p:attrNameLst>
                                          <p:attrName>ppt_x</p:attrName>
                                        </p:attrNameLst>
                                      </p:cBhvr>
                                      <p:tavLst>
                                        <p:tav tm="0">
                                          <p:val>
                                            <p:strVal val="0-#ppt_w/2"/>
                                          </p:val>
                                        </p:tav>
                                        <p:tav tm="100000">
                                          <p:val>
                                            <p:strVal val="#ppt_x"/>
                                          </p:val>
                                        </p:tav>
                                      </p:tavLst>
                                    </p:anim>
                                    <p:anim calcmode="lin" valueType="num">
                                      <p:cBhvr additive="base">
                                        <p:cTn id="2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0-#ppt_w/2"/>
                                          </p:val>
                                        </p:tav>
                                        <p:tav tm="100000">
                                          <p:val>
                                            <p:strVal val="#ppt_x"/>
                                          </p:val>
                                        </p:tav>
                                      </p:tavLst>
                                    </p:anim>
                                    <p:anim calcmode="lin" valueType="num">
                                      <p:cBhvr additive="base">
                                        <p:cTn id="28" dur="500" fill="hold"/>
                                        <p:tgtEl>
                                          <p:spTgt spid="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0-#ppt_w/2"/>
                                          </p:val>
                                        </p:tav>
                                        <p:tav tm="100000">
                                          <p:val>
                                            <p:strVal val="#ppt_x"/>
                                          </p:val>
                                        </p:tav>
                                      </p:tavLst>
                                    </p:anim>
                                    <p:anim calcmode="lin" valueType="num">
                                      <p:cBhvr additive="base">
                                        <p:cTn id="32"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0-#ppt_w/2"/>
                                          </p:val>
                                        </p:tav>
                                        <p:tav tm="100000">
                                          <p:val>
                                            <p:strVal val="#ppt_x"/>
                                          </p:val>
                                        </p:tav>
                                      </p:tavLst>
                                    </p:anim>
                                    <p:anim calcmode="lin" valueType="num">
                                      <p:cBhvr additive="base">
                                        <p:cTn id="38" dur="500" fill="hold"/>
                                        <p:tgtEl>
                                          <p:spTgt spid="50"/>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0-#ppt_w/2"/>
                                          </p:val>
                                        </p:tav>
                                        <p:tav tm="100000">
                                          <p:val>
                                            <p:strVal val="#ppt_x"/>
                                          </p:val>
                                        </p:tav>
                                      </p:tavLst>
                                    </p:anim>
                                    <p:anim calcmode="lin" valueType="num">
                                      <p:cBhvr additive="base">
                                        <p:cTn id="42"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0-#ppt_w/2"/>
                                          </p:val>
                                        </p:tav>
                                        <p:tav tm="100000">
                                          <p:val>
                                            <p:strVal val="#ppt_x"/>
                                          </p:val>
                                        </p:tav>
                                      </p:tavLst>
                                    </p:anim>
                                    <p:anim calcmode="lin" valueType="num">
                                      <p:cBhvr additive="base">
                                        <p:cTn id="48" dur="500" fill="hold"/>
                                        <p:tgtEl>
                                          <p:spTgt spid="4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0-#ppt_w/2"/>
                                          </p:val>
                                        </p:tav>
                                        <p:tav tm="100000">
                                          <p:val>
                                            <p:strVal val="#ppt_x"/>
                                          </p:val>
                                        </p:tav>
                                      </p:tavLst>
                                    </p:anim>
                                    <p:anim calcmode="lin" valueType="num">
                                      <p:cBhvr additive="base">
                                        <p:cTn id="5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3"/>
          <a:stretch>
            <a:fillRect/>
          </a:stretch>
        </p:blipFill>
        <p:spPr>
          <a:xfrm>
            <a:off x="180887" y="109057"/>
            <a:ext cx="1635854" cy="1635854"/>
          </a:xfrm>
          <a:prstGeom prst="rect">
            <a:avLst/>
          </a:prstGeom>
        </p:spPr>
      </p:pic>
      <p:sp>
        <p:nvSpPr>
          <p:cNvPr id="25" name="TextBox 24">
            <a:extLst>
              <a:ext uri="{FF2B5EF4-FFF2-40B4-BE49-F238E27FC236}">
                <a16:creationId xmlns:a16="http://schemas.microsoft.com/office/drawing/2014/main" id="{D4842546-4855-F672-AC0E-5BB67A933691}"/>
              </a:ext>
            </a:extLst>
          </p:cNvPr>
          <p:cNvSpPr txBox="1"/>
          <p:nvPr/>
        </p:nvSpPr>
        <p:spPr>
          <a:xfrm>
            <a:off x="2323598" y="828477"/>
            <a:ext cx="4211273" cy="830997"/>
          </a:xfrm>
          <a:prstGeom prst="rect">
            <a:avLst/>
          </a:prstGeom>
          <a:noFill/>
        </p:spPr>
        <p:txBody>
          <a:bodyPr wrap="square" rtlCol="0">
            <a:spAutoFit/>
          </a:bodyPr>
          <a:lstStyle/>
          <a:p>
            <a:pPr algn="ctr"/>
            <a:r>
              <a:rPr lang="en-US" sz="4800" dirty="0">
                <a:ln w="12700">
                  <a:solidFill>
                    <a:schemeClr val="bg1"/>
                  </a:solidFill>
                </a:ln>
                <a:solidFill>
                  <a:schemeClr val="accent2">
                    <a:lumMod val="75000"/>
                  </a:schemeClr>
                </a:solidFill>
                <a:latin typeface="SVN-Ziclets" panose="02000603000000000000" pitchFamily="2" charset="0"/>
              </a:rPr>
              <a:t>LƯU Ý</a:t>
            </a:r>
          </a:p>
        </p:txBody>
      </p:sp>
      <p:sp>
        <p:nvSpPr>
          <p:cNvPr id="6" name="TextBox 5">
            <a:extLst>
              <a:ext uri="{FF2B5EF4-FFF2-40B4-BE49-F238E27FC236}">
                <a16:creationId xmlns:a16="http://schemas.microsoft.com/office/drawing/2014/main" id="{ECA27EA0-DB26-3280-5DAF-5524E35D5EC7}"/>
              </a:ext>
            </a:extLst>
          </p:cNvPr>
          <p:cNvSpPr txBox="1"/>
          <p:nvPr/>
        </p:nvSpPr>
        <p:spPr>
          <a:xfrm>
            <a:off x="2126609" y="1761688"/>
            <a:ext cx="4890781" cy="1015663"/>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chậm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diễn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con.</a:t>
            </a:r>
          </a:p>
        </p:txBody>
      </p:sp>
      <p:pic>
        <p:nvPicPr>
          <p:cNvPr id="7" name="Picture 6">
            <a:extLst>
              <a:ext uri="{FF2B5EF4-FFF2-40B4-BE49-F238E27FC236}">
                <a16:creationId xmlns:a16="http://schemas.microsoft.com/office/drawing/2014/main" id="{C61F7F06-125E-F0E2-051B-CF49F7BB12A6}"/>
              </a:ext>
            </a:extLst>
          </p:cNvPr>
          <p:cNvPicPr>
            <a:picLocks noChangeAspect="1"/>
          </p:cNvPicPr>
          <p:nvPr/>
        </p:nvPicPr>
        <p:blipFill>
          <a:blip r:embed="rId4"/>
          <a:stretch>
            <a:fillRect/>
          </a:stretch>
        </p:blipFill>
        <p:spPr>
          <a:xfrm>
            <a:off x="1714527" y="1805479"/>
            <a:ext cx="329213" cy="475529"/>
          </a:xfrm>
          <a:prstGeom prst="rect">
            <a:avLst/>
          </a:prstGeom>
        </p:spPr>
      </p:pic>
      <p:sp>
        <p:nvSpPr>
          <p:cNvPr id="24" name="TextBox 23">
            <a:extLst>
              <a:ext uri="{FF2B5EF4-FFF2-40B4-BE49-F238E27FC236}">
                <a16:creationId xmlns:a16="http://schemas.microsoft.com/office/drawing/2014/main" id="{CB0CA9C3-A6E7-D7F1-1FF1-99EE435805C9}"/>
              </a:ext>
            </a:extLst>
          </p:cNvPr>
          <p:cNvSpPr txBox="1"/>
          <p:nvPr/>
        </p:nvSpPr>
        <p:spPr>
          <a:xfrm>
            <a:off x="2883016" y="2971101"/>
            <a:ext cx="4890781" cy="707886"/>
          </a:xfrm>
          <a:prstGeom prst="rect">
            <a:avLst/>
          </a:prstGeom>
          <a:noFill/>
        </p:spPr>
        <p:txBody>
          <a:bodyPr wrap="square" rtlCol="0">
            <a:spAutoFit/>
          </a:bodyPr>
          <a:lstStyle/>
          <a:p>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Ngây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nhiên</a:t>
            </a:r>
            <a:r>
              <a:rPr lang="en-US" sz="2000"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cha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dàng</a:t>
            </a:r>
            <a:r>
              <a:rPr lang="en-US" sz="2000" dirty="0">
                <a:latin typeface="Times New Roman" panose="02020603050405020304" pitchFamily="18" charset="0"/>
                <a:cs typeface="Times New Roman" panose="02020603050405020304" pitchFamily="18" charset="0"/>
              </a:rPr>
              <a:t>.</a:t>
            </a:r>
          </a:p>
        </p:txBody>
      </p:sp>
      <p:pic>
        <p:nvPicPr>
          <p:cNvPr id="26" name="Picture 25">
            <a:extLst>
              <a:ext uri="{FF2B5EF4-FFF2-40B4-BE49-F238E27FC236}">
                <a16:creationId xmlns:a16="http://schemas.microsoft.com/office/drawing/2014/main" id="{4055503D-5833-4A26-2694-DCEB382A6EA4}"/>
              </a:ext>
            </a:extLst>
          </p:cNvPr>
          <p:cNvPicPr>
            <a:picLocks noChangeAspect="1"/>
          </p:cNvPicPr>
          <p:nvPr/>
        </p:nvPicPr>
        <p:blipFill>
          <a:blip r:embed="rId4"/>
          <a:stretch>
            <a:fillRect/>
          </a:stretch>
        </p:blipFill>
        <p:spPr>
          <a:xfrm>
            <a:off x="2470934" y="3014892"/>
            <a:ext cx="329213" cy="475529"/>
          </a:xfrm>
          <a:prstGeom prst="rect">
            <a:avLst/>
          </a:prstGeom>
        </p:spPr>
      </p:pic>
    </p:spTree>
    <p:extLst>
      <p:ext uri="{BB962C8B-B14F-4D97-AF65-F5344CB8AC3E}">
        <p14:creationId xmlns:p14="http://schemas.microsoft.com/office/powerpoint/2010/main" val="8688901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5" name="TextBox 24">
            <a:extLst>
              <a:ext uri="{FF2B5EF4-FFF2-40B4-BE49-F238E27FC236}">
                <a16:creationId xmlns:a16="http://schemas.microsoft.com/office/drawing/2014/main" id="{D4842546-4855-F672-AC0E-5BB67A933691}"/>
              </a:ext>
            </a:extLst>
          </p:cNvPr>
          <p:cNvSpPr txBox="1"/>
          <p:nvPr/>
        </p:nvSpPr>
        <p:spPr>
          <a:xfrm>
            <a:off x="1904301" y="871719"/>
            <a:ext cx="4921540" cy="923330"/>
          </a:xfrm>
          <a:prstGeom prst="rect">
            <a:avLst/>
          </a:prstGeom>
          <a:noFill/>
        </p:spPr>
        <p:txBody>
          <a:bodyPr wrap="square" rtlCol="0">
            <a:spAutoFit/>
          </a:bodyPr>
          <a:lstStyle/>
          <a:p>
            <a:pPr algn="ctr"/>
            <a:r>
              <a:rPr lang="en-US" sz="5400" dirty="0">
                <a:ln w="12700">
                  <a:solidFill>
                    <a:schemeClr val="bg1"/>
                  </a:solidFill>
                </a:ln>
                <a:solidFill>
                  <a:schemeClr val="accent2">
                    <a:lumMod val="75000"/>
                  </a:schemeClr>
                </a:solidFill>
                <a:latin typeface="SVN-Ziclets" panose="02000603000000000000" pitchFamily="2" charset="0"/>
              </a:rPr>
              <a:t>TÌM HIỂU BÀI</a:t>
            </a: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3"/>
          <a:stretch>
            <a:fillRect/>
          </a:stretch>
        </p:blipFill>
        <p:spPr>
          <a:xfrm>
            <a:off x="180887" y="109057"/>
            <a:ext cx="1635854" cy="1635854"/>
          </a:xfrm>
          <a:prstGeom prst="rect">
            <a:avLst/>
          </a:prstGeom>
        </p:spPr>
      </p:pic>
      <p:pic>
        <p:nvPicPr>
          <p:cNvPr id="2" name="Picture 1">
            <a:extLst>
              <a:ext uri="{FF2B5EF4-FFF2-40B4-BE49-F238E27FC236}">
                <a16:creationId xmlns:a16="http://schemas.microsoft.com/office/drawing/2014/main" id="{42663149-7FF2-AD50-2FCD-B0EFA0EE721F}"/>
              </a:ext>
            </a:extLst>
          </p:cNvPr>
          <p:cNvPicPr>
            <a:picLocks noChangeAspect="1"/>
          </p:cNvPicPr>
          <p:nvPr/>
        </p:nvPicPr>
        <p:blipFill rotWithShape="1">
          <a:blip r:embed="rId4"/>
          <a:srcRect l="4190" t="5219" r="4290"/>
          <a:stretch/>
        </p:blipFill>
        <p:spPr>
          <a:xfrm>
            <a:off x="2538362" y="1803633"/>
            <a:ext cx="4227832" cy="2492579"/>
          </a:xfrm>
          <a:prstGeom prst="rect">
            <a:avLst/>
          </a:prstGeom>
        </p:spPr>
      </p:pic>
    </p:spTree>
    <p:extLst>
      <p:ext uri="{BB962C8B-B14F-4D97-AF65-F5344CB8AC3E}">
        <p14:creationId xmlns:p14="http://schemas.microsoft.com/office/powerpoint/2010/main" val="34487656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63441" y="92279"/>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roup 57">
            <a:extLst>
              <a:ext uri="{FF2B5EF4-FFF2-40B4-BE49-F238E27FC236}">
                <a16:creationId xmlns:a16="http://schemas.microsoft.com/office/drawing/2014/main" id="{8D5B8AFF-7E53-B71A-A759-BADFFA351730}"/>
              </a:ext>
            </a:extLst>
          </p:cNvPr>
          <p:cNvGrpSpPr/>
          <p:nvPr/>
        </p:nvGrpSpPr>
        <p:grpSpPr>
          <a:xfrm>
            <a:off x="1536233" y="1241165"/>
            <a:ext cx="5619575" cy="696692"/>
            <a:chOff x="1477510" y="1358611"/>
            <a:chExt cx="5619575" cy="696692"/>
          </a:xfrm>
        </p:grpSpPr>
        <p:sp>
          <p:nvSpPr>
            <p:cNvPr id="57" name="Rectangle: Rounded Corners 56">
              <a:extLst>
                <a:ext uri="{FF2B5EF4-FFF2-40B4-BE49-F238E27FC236}">
                  <a16:creationId xmlns:a16="http://schemas.microsoft.com/office/drawing/2014/main" id="{847B7591-A519-5951-628C-70125A264B31}"/>
                </a:ext>
              </a:extLst>
            </p:cNvPr>
            <p:cNvSpPr/>
            <p:nvPr/>
          </p:nvSpPr>
          <p:spPr>
            <a:xfrm>
              <a:off x="1493240" y="1359017"/>
              <a:ext cx="5545123" cy="69628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325151F-9A1D-499F-2CFA-6B2C1C6CB29B}"/>
                </a:ext>
              </a:extLst>
            </p:cNvPr>
            <p:cNvSpPr txBox="1"/>
            <p:nvPr/>
          </p:nvSpPr>
          <p:spPr>
            <a:xfrm>
              <a:off x="1477510" y="1358611"/>
              <a:ext cx="5619575" cy="646331"/>
            </a:xfrm>
            <a:prstGeom prst="rect">
              <a:avLst/>
            </a:prstGeom>
            <a:noFill/>
          </p:spPr>
          <p:txBody>
            <a:bodyPr wrap="square">
              <a:spAutoFit/>
            </a:bodyPr>
            <a:lstStyle/>
            <a:p>
              <a:r>
                <a:rPr lang="vi-VN" sz="1800" b="0" i="0" dirty="0">
                  <a:solidFill>
                    <a:srgbClr val="000000"/>
                  </a:solidFill>
                  <a:effectLst/>
                  <a:latin typeface="+mj-lt"/>
                </a:rPr>
                <a:t>Dựa vào những hình ảnh đã được gợi ra trong bài thơ, hãy tưởng tượng và miêu tả cảnh hai cha con dạo trên bãi biển.</a:t>
              </a:r>
              <a:endParaRPr lang="en-US" sz="1800" dirty="0">
                <a:latin typeface="+mj-lt"/>
              </a:endParaRPr>
            </a:p>
          </p:txBody>
        </p:sp>
      </p:grpSp>
      <p:pic>
        <p:nvPicPr>
          <p:cNvPr id="49" name="Picture 48">
            <a:extLst>
              <a:ext uri="{FF2B5EF4-FFF2-40B4-BE49-F238E27FC236}">
                <a16:creationId xmlns:a16="http://schemas.microsoft.com/office/drawing/2014/main" id="{721FA69A-6921-D15B-410E-930D73942CAF}"/>
              </a:ext>
            </a:extLst>
          </p:cNvPr>
          <p:cNvPicPr>
            <a:picLocks noChangeAspect="1"/>
          </p:cNvPicPr>
          <p:nvPr/>
        </p:nvPicPr>
        <p:blipFill>
          <a:blip r:embed="rId4"/>
          <a:stretch>
            <a:fillRect/>
          </a:stretch>
        </p:blipFill>
        <p:spPr>
          <a:xfrm>
            <a:off x="3890669" y="578839"/>
            <a:ext cx="681331" cy="702847"/>
          </a:xfrm>
          <a:prstGeom prst="rect">
            <a:avLst/>
          </a:prstGeom>
        </p:spPr>
      </p:pic>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5"/>
          <a:stretch>
            <a:fillRect/>
          </a:stretch>
        </p:blipFill>
        <p:spPr>
          <a:xfrm>
            <a:off x="1564023" y="1702964"/>
            <a:ext cx="3331477" cy="3331477"/>
          </a:xfrm>
          <a:prstGeom prst="rect">
            <a:avLst/>
          </a:prstGeom>
        </p:spPr>
      </p:pic>
      <p:sp>
        <p:nvSpPr>
          <p:cNvPr id="55" name="TextBox 54">
            <a:extLst>
              <a:ext uri="{FF2B5EF4-FFF2-40B4-BE49-F238E27FC236}">
                <a16:creationId xmlns:a16="http://schemas.microsoft.com/office/drawing/2014/main" id="{CF7BD442-C815-3F11-37AE-B3E055B8EFD4}"/>
              </a:ext>
            </a:extLst>
          </p:cNvPr>
          <p:cNvSpPr txBox="1"/>
          <p:nvPr/>
        </p:nvSpPr>
        <p:spPr>
          <a:xfrm>
            <a:off x="4253219" y="3284814"/>
            <a:ext cx="2751589" cy="1077218"/>
          </a:xfrm>
          <a:prstGeom prst="rect">
            <a:avLst/>
          </a:prstGeom>
          <a:solidFill>
            <a:schemeClr val="accent2"/>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Hai cha con bước đi trên cát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Ánh mặt trời rực rỡ biển xanh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Bóng cha dài lênh khênh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Bóng con tròn chắc nịch.</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56" name="TextBox 55">
            <a:extLst>
              <a:ext uri="{FF2B5EF4-FFF2-40B4-BE49-F238E27FC236}">
                <a16:creationId xmlns:a16="http://schemas.microsoft.com/office/drawing/2014/main" id="{F1FDF7E0-3B92-CF01-B692-C1B5721ABBB1}"/>
              </a:ext>
            </a:extLst>
          </p:cNvPr>
          <p:cNvSpPr txBox="1"/>
          <p:nvPr/>
        </p:nvSpPr>
        <p:spPr>
          <a:xfrm>
            <a:off x="4345497" y="2751591"/>
            <a:ext cx="2432808" cy="400110"/>
          </a:xfrm>
          <a:prstGeom prst="rect">
            <a:avLst/>
          </a:prstGeom>
          <a:noFill/>
        </p:spPr>
        <p:txBody>
          <a:bodyPr wrap="square" rtlCol="0">
            <a:spAutoFit/>
          </a:bodyPr>
          <a:lstStyle/>
          <a:p>
            <a:pPr algn="ctr"/>
            <a:r>
              <a:rPr lang="en-US" sz="2000" dirty="0" err="1">
                <a:solidFill>
                  <a:srgbClr val="FFC000"/>
                </a:solidFill>
                <a:latin typeface="iCiel Cadena" panose="02000503000000020004" pitchFamily="50" charset="0"/>
              </a:rPr>
              <a:t>Những</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cánh</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buồm</a:t>
            </a:r>
            <a:endParaRPr lang="en-US" sz="2000" dirty="0">
              <a:solidFill>
                <a:srgbClr val="FFC000"/>
              </a:solidFill>
              <a:latin typeface="iCiel Cadena" panose="02000503000000020004" pitchFamily="50" charset="0"/>
            </a:endParaRPr>
          </a:p>
        </p:txBody>
      </p:sp>
      <p:grpSp>
        <p:nvGrpSpPr>
          <p:cNvPr id="61" name="Group 60">
            <a:extLst>
              <a:ext uri="{FF2B5EF4-FFF2-40B4-BE49-F238E27FC236}">
                <a16:creationId xmlns:a16="http://schemas.microsoft.com/office/drawing/2014/main" id="{3B10F86C-7252-5AC8-B877-51A95DB2B1B8}"/>
              </a:ext>
            </a:extLst>
          </p:cNvPr>
          <p:cNvGrpSpPr/>
          <p:nvPr/>
        </p:nvGrpSpPr>
        <p:grpSpPr>
          <a:xfrm rot="3743726">
            <a:off x="6503920" y="1852764"/>
            <a:ext cx="1573736" cy="1437973"/>
            <a:chOff x="4800955" y="1596997"/>
            <a:chExt cx="1573736" cy="1437973"/>
          </a:xfrm>
        </p:grpSpPr>
        <p:sp>
          <p:nvSpPr>
            <p:cNvPr id="59" name="Google Shape;325;p19">
              <a:extLst>
                <a:ext uri="{FF2B5EF4-FFF2-40B4-BE49-F238E27FC236}">
                  <a16:creationId xmlns:a16="http://schemas.microsoft.com/office/drawing/2014/main" id="{1AD9EC33-A971-0487-ECD6-E509732771C2}"/>
                </a:ext>
              </a:extLst>
            </p:cNvPr>
            <p:cNvSpPr/>
            <p:nvPr/>
          </p:nvSpPr>
          <p:spPr>
            <a:xfrm rot="633291" flipH="1">
              <a:off x="4800955" y="1596997"/>
              <a:ext cx="1573736" cy="1437973"/>
            </a:xfrm>
            <a:custGeom>
              <a:avLst/>
              <a:gdLst/>
              <a:ahLst/>
              <a:cxnLst/>
              <a:rect l="l" t="t" r="r" b="b"/>
              <a:pathLst>
                <a:path w="48610" h="43140" extrusionOk="0">
                  <a:moveTo>
                    <a:pt x="25898" y="1339"/>
                  </a:moveTo>
                  <a:cubicBezTo>
                    <a:pt x="27617" y="1339"/>
                    <a:pt x="29330" y="1531"/>
                    <a:pt x="31006" y="1973"/>
                  </a:cubicBezTo>
                  <a:cubicBezTo>
                    <a:pt x="35932" y="3277"/>
                    <a:pt x="39844" y="6755"/>
                    <a:pt x="42416" y="11029"/>
                  </a:cubicBezTo>
                  <a:cubicBezTo>
                    <a:pt x="42416" y="11029"/>
                    <a:pt x="42416" y="11029"/>
                    <a:pt x="42416" y="11029"/>
                  </a:cubicBezTo>
                  <a:lnTo>
                    <a:pt x="42416" y="11029"/>
                  </a:lnTo>
                  <a:cubicBezTo>
                    <a:pt x="42419" y="11035"/>
                    <a:pt x="42423" y="11041"/>
                    <a:pt x="42426" y="11047"/>
                  </a:cubicBezTo>
                  <a:lnTo>
                    <a:pt x="42426" y="11047"/>
                  </a:lnTo>
                  <a:cubicBezTo>
                    <a:pt x="47051" y="19303"/>
                    <a:pt x="45887" y="30049"/>
                    <a:pt x="37852" y="35768"/>
                  </a:cubicBezTo>
                  <a:cubicBezTo>
                    <a:pt x="34435" y="38217"/>
                    <a:pt x="29375" y="39940"/>
                    <a:pt x="24552" y="39940"/>
                  </a:cubicBezTo>
                  <a:cubicBezTo>
                    <a:pt x="20173" y="39940"/>
                    <a:pt x="15988" y="38520"/>
                    <a:pt x="13403" y="34935"/>
                  </a:cubicBezTo>
                  <a:cubicBezTo>
                    <a:pt x="13286" y="34724"/>
                    <a:pt x="13078" y="34604"/>
                    <a:pt x="12858" y="34604"/>
                  </a:cubicBezTo>
                  <a:cubicBezTo>
                    <a:pt x="12737" y="34604"/>
                    <a:pt x="12613" y="34640"/>
                    <a:pt x="12497" y="34717"/>
                  </a:cubicBezTo>
                  <a:cubicBezTo>
                    <a:pt x="10360" y="36239"/>
                    <a:pt x="8187" y="37724"/>
                    <a:pt x="5977" y="39136"/>
                  </a:cubicBezTo>
                  <a:cubicBezTo>
                    <a:pt x="5252" y="39572"/>
                    <a:pt x="3246" y="41171"/>
                    <a:pt x="1882" y="41639"/>
                  </a:cubicBezTo>
                  <a:lnTo>
                    <a:pt x="1882" y="41639"/>
                  </a:lnTo>
                  <a:cubicBezTo>
                    <a:pt x="3600" y="37701"/>
                    <a:pt x="5447" y="33816"/>
                    <a:pt x="7173" y="29900"/>
                  </a:cubicBezTo>
                  <a:cubicBezTo>
                    <a:pt x="7318" y="29610"/>
                    <a:pt x="7281" y="29284"/>
                    <a:pt x="7064" y="29067"/>
                  </a:cubicBezTo>
                  <a:cubicBezTo>
                    <a:pt x="3695" y="25010"/>
                    <a:pt x="3007" y="19577"/>
                    <a:pt x="3985" y="14542"/>
                  </a:cubicBezTo>
                  <a:cubicBezTo>
                    <a:pt x="5181" y="8385"/>
                    <a:pt x="9600" y="5306"/>
                    <a:pt x="15250" y="3350"/>
                  </a:cubicBezTo>
                  <a:cubicBezTo>
                    <a:pt x="18618" y="2195"/>
                    <a:pt x="22269" y="1339"/>
                    <a:pt x="25898" y="1339"/>
                  </a:cubicBezTo>
                  <a:close/>
                  <a:moveTo>
                    <a:pt x="25815" y="0"/>
                  </a:moveTo>
                  <a:cubicBezTo>
                    <a:pt x="21320" y="0"/>
                    <a:pt x="16782" y="1232"/>
                    <a:pt x="12678" y="2879"/>
                  </a:cubicBezTo>
                  <a:cubicBezTo>
                    <a:pt x="7136" y="5161"/>
                    <a:pt x="3514" y="8892"/>
                    <a:pt x="2536" y="14904"/>
                  </a:cubicBezTo>
                  <a:cubicBezTo>
                    <a:pt x="1658" y="20142"/>
                    <a:pt x="2485" y="25449"/>
                    <a:pt x="5779" y="29664"/>
                  </a:cubicBezTo>
                  <a:lnTo>
                    <a:pt x="5779" y="29664"/>
                  </a:lnTo>
                  <a:cubicBezTo>
                    <a:pt x="3952" y="33819"/>
                    <a:pt x="2001" y="37911"/>
                    <a:pt x="218" y="42070"/>
                  </a:cubicBezTo>
                  <a:cubicBezTo>
                    <a:pt x="1" y="42469"/>
                    <a:pt x="218" y="42940"/>
                    <a:pt x="617" y="43085"/>
                  </a:cubicBezTo>
                  <a:cubicBezTo>
                    <a:pt x="760" y="43122"/>
                    <a:pt x="910" y="43140"/>
                    <a:pt x="1066" y="43140"/>
                  </a:cubicBezTo>
                  <a:cubicBezTo>
                    <a:pt x="2405" y="43140"/>
                    <a:pt x="4135" y="41858"/>
                    <a:pt x="5108" y="41274"/>
                  </a:cubicBezTo>
                  <a:cubicBezTo>
                    <a:pt x="7700" y="39705"/>
                    <a:pt x="10228" y="37975"/>
                    <a:pt x="12692" y="36206"/>
                  </a:cubicBezTo>
                  <a:lnTo>
                    <a:pt x="12692" y="36206"/>
                  </a:lnTo>
                  <a:cubicBezTo>
                    <a:pt x="15618" y="39795"/>
                    <a:pt x="20059" y="41261"/>
                    <a:pt x="24669" y="41261"/>
                  </a:cubicBezTo>
                  <a:cubicBezTo>
                    <a:pt x="29668" y="41261"/>
                    <a:pt x="34864" y="39537"/>
                    <a:pt x="38540" y="36927"/>
                  </a:cubicBezTo>
                  <a:cubicBezTo>
                    <a:pt x="47197" y="30806"/>
                    <a:pt x="48610" y="19287"/>
                    <a:pt x="43575" y="10341"/>
                  </a:cubicBezTo>
                  <a:cubicBezTo>
                    <a:pt x="43539" y="10271"/>
                    <a:pt x="43496" y="10214"/>
                    <a:pt x="43448" y="10168"/>
                  </a:cubicBezTo>
                  <a:lnTo>
                    <a:pt x="43448" y="10168"/>
                  </a:lnTo>
                  <a:cubicBezTo>
                    <a:pt x="40620" y="5557"/>
                    <a:pt x="36287" y="1882"/>
                    <a:pt x="30970" y="597"/>
                  </a:cubicBezTo>
                  <a:cubicBezTo>
                    <a:pt x="29276" y="184"/>
                    <a:pt x="27549" y="0"/>
                    <a:pt x="25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TextBox 59">
              <a:extLst>
                <a:ext uri="{FF2B5EF4-FFF2-40B4-BE49-F238E27FC236}">
                  <a16:creationId xmlns:a16="http://schemas.microsoft.com/office/drawing/2014/main" id="{9F6D8693-9AEA-5821-E85F-6F10A65F380E}"/>
                </a:ext>
              </a:extLst>
            </p:cNvPr>
            <p:cNvSpPr txBox="1"/>
            <p:nvPr/>
          </p:nvSpPr>
          <p:spPr>
            <a:xfrm rot="18360634">
              <a:off x="4966284" y="1853967"/>
              <a:ext cx="1224792" cy="954107"/>
            </a:xfrm>
            <a:prstGeom prst="rect">
              <a:avLst/>
            </a:prstGeom>
            <a:noFill/>
          </p:spPr>
          <p:txBody>
            <a:bodyPr wrap="square" rtlCol="0">
              <a:spAutoFit/>
            </a:bodyPr>
            <a:lstStyle/>
            <a:p>
              <a:pPr algn="ctr"/>
              <a:r>
                <a:rPr lang="en-US" sz="2800" dirty="0" err="1">
                  <a:latin typeface="iCiel Baliho Script" pitchFamily="50" charset="0"/>
                </a:rPr>
                <a:t>Em</a:t>
              </a:r>
              <a:r>
                <a:rPr lang="en-US" sz="2800" dirty="0">
                  <a:latin typeface="iCiel Baliho Script" pitchFamily="50" charset="0"/>
                </a:rPr>
                <a:t> </a:t>
              </a:r>
              <a:r>
                <a:rPr lang="en-US" sz="2800" dirty="0" err="1">
                  <a:latin typeface="iCiel Baliho Script" pitchFamily="50" charset="0"/>
                </a:rPr>
                <a:t>đọc</a:t>
              </a:r>
              <a:r>
                <a:rPr lang="en-US" sz="2800" dirty="0">
                  <a:latin typeface="iCiel Baliho Script" pitchFamily="50" charset="0"/>
                </a:rPr>
                <a:t> </a:t>
              </a:r>
              <a:r>
                <a:rPr lang="en-US" sz="2800" dirty="0" err="1">
                  <a:latin typeface="iCiel Baliho Script" pitchFamily="50" charset="0"/>
                </a:rPr>
                <a:t>khổ</a:t>
              </a:r>
              <a:r>
                <a:rPr lang="en-US" sz="2800" dirty="0">
                  <a:latin typeface="iCiel Baliho Script" pitchFamily="50" charset="0"/>
                </a:rPr>
                <a:t> 1 </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par>
                                <p:cTn id="8" presetID="22" presetClass="entr" presetSubtype="4"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down)">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p:cTn id="15" dur="500" fill="hold"/>
                                        <p:tgtEl>
                                          <p:spTgt spid="61"/>
                                        </p:tgtEl>
                                        <p:attrNameLst>
                                          <p:attrName>ppt_w</p:attrName>
                                        </p:attrNameLst>
                                      </p:cBhvr>
                                      <p:tavLst>
                                        <p:tav tm="0">
                                          <p:val>
                                            <p:fltVal val="0"/>
                                          </p:val>
                                        </p:tav>
                                        <p:tav tm="100000">
                                          <p:val>
                                            <p:strVal val="#ppt_w"/>
                                          </p:val>
                                        </p:tav>
                                      </p:tavLst>
                                    </p:anim>
                                    <p:anim calcmode="lin" valueType="num">
                                      <p:cBhvr>
                                        <p:cTn id="16" dur="500" fill="hold"/>
                                        <p:tgtEl>
                                          <p:spTgt spid="61"/>
                                        </p:tgtEl>
                                        <p:attrNameLst>
                                          <p:attrName>ppt_h</p:attrName>
                                        </p:attrNameLst>
                                      </p:cBhvr>
                                      <p:tavLst>
                                        <p:tav tm="0">
                                          <p:val>
                                            <p:fltVal val="0"/>
                                          </p:val>
                                        </p:tav>
                                        <p:tav tm="100000">
                                          <p:val>
                                            <p:strVal val="#ppt_h"/>
                                          </p:val>
                                        </p:tav>
                                      </p:tavLst>
                                    </p:anim>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barn(inVertical)">
                                      <p:cBhvr>
                                        <p:cTn id="22" dur="500"/>
                                        <p:tgtEl>
                                          <p:spTgt spid="5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63441" y="92279"/>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C02E10BB-AECF-7D5B-820B-922972F05393}"/>
              </a:ext>
            </a:extLst>
          </p:cNvPr>
          <p:cNvSpPr txBox="1"/>
          <p:nvPr/>
        </p:nvSpPr>
        <p:spPr>
          <a:xfrm>
            <a:off x="3661794" y="2294913"/>
            <a:ext cx="3988965" cy="2031325"/>
          </a:xfrm>
          <a:prstGeom prst="rect">
            <a:avLst/>
          </a:prstGeom>
          <a:solidFill>
            <a:schemeClr val="accent2"/>
          </a:solidFill>
        </p:spPr>
        <p:txBody>
          <a:bodyPr wrap="square">
            <a:spAutoFit/>
          </a:bodyPr>
          <a:lstStyle/>
          <a:p>
            <a:r>
              <a:rPr lang="vi-VN" sz="1800" b="0" i="0" dirty="0">
                <a:solidFill>
                  <a:srgbClr val="000000"/>
                </a:solidFill>
                <a:effectLst/>
                <a:latin typeface="+mj-lt"/>
              </a:rPr>
              <a:t>Sau trận mưa đêm rả rích, bầu trời và bãi biển sạch bóng. Có hai cha con dạo chơi dưới ánh mặt trời hồng rực rỡ ban mai. Bóng họ trải dài trên cát. Người cha cao gầy bóng lênh khênh, còn người con trai bụ bẫm, lon ton bước bên cha làm nên một cái bóng tròn chắc nịch.</a:t>
            </a:r>
            <a:endParaRPr lang="en-US" sz="1800" dirty="0">
              <a:latin typeface="+mj-lt"/>
            </a:endParaRPr>
          </a:p>
        </p:txBody>
      </p:sp>
      <p:grpSp>
        <p:nvGrpSpPr>
          <p:cNvPr id="4" name="Group 3">
            <a:extLst>
              <a:ext uri="{FF2B5EF4-FFF2-40B4-BE49-F238E27FC236}">
                <a16:creationId xmlns:a16="http://schemas.microsoft.com/office/drawing/2014/main" id="{89F430BC-588D-F229-905C-919FC301FACE}"/>
              </a:ext>
            </a:extLst>
          </p:cNvPr>
          <p:cNvGrpSpPr/>
          <p:nvPr/>
        </p:nvGrpSpPr>
        <p:grpSpPr>
          <a:xfrm>
            <a:off x="1536233" y="1241165"/>
            <a:ext cx="5619575" cy="696692"/>
            <a:chOff x="1477510" y="1358611"/>
            <a:chExt cx="5619575" cy="696692"/>
          </a:xfrm>
        </p:grpSpPr>
        <p:sp>
          <p:nvSpPr>
            <p:cNvPr id="5" name="Rectangle: Rounded Corners 4">
              <a:extLst>
                <a:ext uri="{FF2B5EF4-FFF2-40B4-BE49-F238E27FC236}">
                  <a16:creationId xmlns:a16="http://schemas.microsoft.com/office/drawing/2014/main" id="{4DA3E0A0-234D-9D79-EB7B-B1D84210AF46}"/>
                </a:ext>
              </a:extLst>
            </p:cNvPr>
            <p:cNvSpPr/>
            <p:nvPr/>
          </p:nvSpPr>
          <p:spPr>
            <a:xfrm>
              <a:off x="1493240" y="1359017"/>
              <a:ext cx="5545123" cy="69628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CE3B816-F8A8-52A8-CB05-AC1CBB14FA10}"/>
                </a:ext>
              </a:extLst>
            </p:cNvPr>
            <p:cNvSpPr txBox="1"/>
            <p:nvPr/>
          </p:nvSpPr>
          <p:spPr>
            <a:xfrm>
              <a:off x="1477510" y="1358611"/>
              <a:ext cx="5619575" cy="646331"/>
            </a:xfrm>
            <a:prstGeom prst="rect">
              <a:avLst/>
            </a:prstGeom>
            <a:noFill/>
          </p:spPr>
          <p:txBody>
            <a:bodyPr wrap="square">
              <a:spAutoFit/>
            </a:bodyPr>
            <a:lstStyle/>
            <a:p>
              <a:r>
                <a:rPr lang="vi-VN" sz="1800" b="0" i="0" dirty="0">
                  <a:solidFill>
                    <a:srgbClr val="000000"/>
                  </a:solidFill>
                  <a:effectLst/>
                  <a:latin typeface="+mj-lt"/>
                </a:rPr>
                <a:t>Dựa vào những hình ảnh đã được gợi ra trong bài thơ, hãy tưởng tượng và miêu tả cảnh hai cha con dạo trên bãi biển.</a:t>
              </a:r>
              <a:endParaRPr lang="en-US" sz="1800" dirty="0">
                <a:latin typeface="+mj-lt"/>
              </a:endParaRPr>
            </a:p>
          </p:txBody>
        </p:sp>
      </p:grpSp>
      <p:pic>
        <p:nvPicPr>
          <p:cNvPr id="45" name="Picture 44">
            <a:extLst>
              <a:ext uri="{FF2B5EF4-FFF2-40B4-BE49-F238E27FC236}">
                <a16:creationId xmlns:a16="http://schemas.microsoft.com/office/drawing/2014/main" id="{FCC3CCA8-E0ED-9A66-7D2C-64A108DF3454}"/>
              </a:ext>
            </a:extLst>
          </p:cNvPr>
          <p:cNvPicPr>
            <a:picLocks noChangeAspect="1"/>
          </p:cNvPicPr>
          <p:nvPr/>
        </p:nvPicPr>
        <p:blipFill>
          <a:blip r:embed="rId4"/>
          <a:stretch>
            <a:fillRect/>
          </a:stretch>
        </p:blipFill>
        <p:spPr>
          <a:xfrm>
            <a:off x="3890669" y="578839"/>
            <a:ext cx="681331" cy="702847"/>
          </a:xfrm>
          <a:prstGeom prst="rect">
            <a:avLst/>
          </a:prstGeom>
        </p:spPr>
      </p:pic>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5"/>
          <a:stretch>
            <a:fillRect/>
          </a:stretch>
        </p:blipFill>
        <p:spPr>
          <a:xfrm>
            <a:off x="1111018" y="1702964"/>
            <a:ext cx="3331477" cy="3331477"/>
          </a:xfrm>
          <a:prstGeom prst="rect">
            <a:avLst/>
          </a:prstGeom>
        </p:spPr>
      </p:pic>
    </p:spTree>
    <p:extLst>
      <p:ext uri="{BB962C8B-B14F-4D97-AF65-F5344CB8AC3E}">
        <p14:creationId xmlns:p14="http://schemas.microsoft.com/office/powerpoint/2010/main" val="16682234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155720" y="-159391"/>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roup 57">
            <a:extLst>
              <a:ext uri="{FF2B5EF4-FFF2-40B4-BE49-F238E27FC236}">
                <a16:creationId xmlns:a16="http://schemas.microsoft.com/office/drawing/2014/main" id="{8D5B8AFF-7E53-B71A-A759-BADFFA351730}"/>
              </a:ext>
            </a:extLst>
          </p:cNvPr>
          <p:cNvGrpSpPr/>
          <p:nvPr/>
        </p:nvGrpSpPr>
        <p:grpSpPr>
          <a:xfrm>
            <a:off x="1536233" y="1241165"/>
            <a:ext cx="5619575" cy="707886"/>
            <a:chOff x="1477510" y="1358611"/>
            <a:chExt cx="5619575" cy="707886"/>
          </a:xfrm>
        </p:grpSpPr>
        <p:sp>
          <p:nvSpPr>
            <p:cNvPr id="57" name="Rectangle: Rounded Corners 56">
              <a:extLst>
                <a:ext uri="{FF2B5EF4-FFF2-40B4-BE49-F238E27FC236}">
                  <a16:creationId xmlns:a16="http://schemas.microsoft.com/office/drawing/2014/main" id="{847B7591-A519-5951-628C-70125A264B31}"/>
                </a:ext>
              </a:extLst>
            </p:cNvPr>
            <p:cNvSpPr/>
            <p:nvPr/>
          </p:nvSpPr>
          <p:spPr>
            <a:xfrm>
              <a:off x="1493240" y="1359017"/>
              <a:ext cx="5545123" cy="696286"/>
            </a:xfrm>
            <a:prstGeom prst="roundRect">
              <a:avLst/>
            </a:prstGeom>
            <a:noFill/>
            <a:ln>
              <a:solidFill>
                <a:srgbClr val="8FE2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0325151F-9A1D-499F-2CFA-6B2C1C6CB29B}"/>
                </a:ext>
              </a:extLst>
            </p:cNvPr>
            <p:cNvSpPr txBox="1"/>
            <p:nvPr/>
          </p:nvSpPr>
          <p:spPr>
            <a:xfrm>
              <a:off x="1477510" y="1358611"/>
              <a:ext cx="5619575" cy="707886"/>
            </a:xfrm>
            <a:prstGeom prst="rect">
              <a:avLst/>
            </a:prstGeom>
            <a:noFill/>
          </p:spPr>
          <p:txBody>
            <a:bodyPr wrap="square">
              <a:spAutoFit/>
            </a:bodyPr>
            <a:lstStyle/>
            <a:p>
              <a:r>
                <a:rPr lang="en-US" sz="2000" b="0" i="0" dirty="0" err="1">
                  <a:solidFill>
                    <a:srgbClr val="000000"/>
                  </a:solidFill>
                  <a:effectLst/>
                  <a:latin typeface="Times New Roman" panose="02020603050405020304" pitchFamily="18" charset="0"/>
                  <a:cs typeface="Times New Roman" panose="02020603050405020304" pitchFamily="18" charset="0"/>
                </a:rPr>
                <a:t>Thay</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nhau</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đối</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đáp</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để</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hoàn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chỉnh</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cuộc</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trò</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chuyện</a:t>
              </a:r>
              <a:r>
                <a:rPr lang="en-US" sz="2000" b="0" i="0" dirty="0">
                  <a:solidFill>
                    <a:srgbClr val="000000"/>
                  </a:solidFill>
                  <a:effectLst/>
                  <a:latin typeface="Times New Roman" panose="02020603050405020304" pitchFamily="18" charset="0"/>
                  <a:cs typeface="Times New Roman" panose="02020603050405020304" pitchFamily="18" charset="0"/>
                </a:rPr>
                <a:t> </a:t>
              </a:r>
              <a:r>
                <a:rPr lang="en-US" sz="2000" b="0" i="0" dirty="0" err="1">
                  <a:solidFill>
                    <a:srgbClr val="000000"/>
                  </a:solidFill>
                  <a:effectLst/>
                  <a:latin typeface="Times New Roman" panose="02020603050405020304" pitchFamily="18" charset="0"/>
                  <a:cs typeface="Times New Roman" panose="02020603050405020304" pitchFamily="18" charset="0"/>
                </a:rPr>
                <a:t>giữa</a:t>
              </a:r>
              <a:r>
                <a:rPr lang="en-US" sz="2000" b="0" i="0" dirty="0">
                  <a:solidFill>
                    <a:srgbClr val="000000"/>
                  </a:solidFill>
                  <a:effectLst/>
                  <a:latin typeface="Times New Roman" panose="02020603050405020304" pitchFamily="18" charset="0"/>
                  <a:cs typeface="Times New Roman" panose="02020603050405020304" pitchFamily="18" charset="0"/>
                </a:rPr>
                <a:t> 2 cha con</a:t>
              </a:r>
              <a:endParaRPr lang="en-US" sz="2000" dirty="0">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4"/>
          <a:stretch>
            <a:fillRect/>
          </a:stretch>
        </p:blipFill>
        <p:spPr>
          <a:xfrm>
            <a:off x="5077093" y="1626186"/>
            <a:ext cx="3331477" cy="3331477"/>
          </a:xfrm>
          <a:prstGeom prst="rect">
            <a:avLst/>
          </a:prstGeom>
        </p:spPr>
      </p:pic>
      <p:pic>
        <p:nvPicPr>
          <p:cNvPr id="2" name="Picture 1">
            <a:extLst>
              <a:ext uri="{FF2B5EF4-FFF2-40B4-BE49-F238E27FC236}">
                <a16:creationId xmlns:a16="http://schemas.microsoft.com/office/drawing/2014/main" id="{3B14596B-C979-2618-9529-63D4D739B753}"/>
              </a:ext>
            </a:extLst>
          </p:cNvPr>
          <p:cNvPicPr>
            <a:picLocks noChangeAspect="1"/>
          </p:cNvPicPr>
          <p:nvPr/>
        </p:nvPicPr>
        <p:blipFill>
          <a:blip r:embed="rId5"/>
          <a:stretch>
            <a:fillRect/>
          </a:stretch>
        </p:blipFill>
        <p:spPr>
          <a:xfrm>
            <a:off x="3989781" y="529711"/>
            <a:ext cx="716443" cy="735198"/>
          </a:xfrm>
          <a:prstGeom prst="rect">
            <a:avLst/>
          </a:prstGeom>
        </p:spPr>
      </p:pic>
      <p:sp>
        <p:nvSpPr>
          <p:cNvPr id="3" name="Google Shape;283;p18">
            <a:extLst>
              <a:ext uri="{FF2B5EF4-FFF2-40B4-BE49-F238E27FC236}">
                <a16:creationId xmlns:a16="http://schemas.microsoft.com/office/drawing/2014/main" id="{E0BE3FF2-2CA4-17B0-30B0-630FC2692672}"/>
              </a:ext>
            </a:extLst>
          </p:cNvPr>
          <p:cNvSpPr/>
          <p:nvPr/>
        </p:nvSpPr>
        <p:spPr>
          <a:xfrm flipH="1">
            <a:off x="584290" y="2134976"/>
            <a:ext cx="1096464" cy="654787"/>
          </a:xfrm>
          <a:custGeom>
            <a:avLst/>
            <a:gdLst/>
            <a:ahLst/>
            <a:cxnLst/>
            <a:rect l="l" t="t" r="r" b="b"/>
            <a:pathLst>
              <a:path w="168583" h="33314" extrusionOk="0">
                <a:moveTo>
                  <a:pt x="83010" y="0"/>
                </a:moveTo>
                <a:cubicBezTo>
                  <a:pt x="82358" y="0"/>
                  <a:pt x="81707" y="17"/>
                  <a:pt x="81059" y="63"/>
                </a:cubicBezTo>
                <a:cubicBezTo>
                  <a:pt x="78534" y="241"/>
                  <a:pt x="75994" y="490"/>
                  <a:pt x="73474" y="536"/>
                </a:cubicBezTo>
                <a:cubicBezTo>
                  <a:pt x="70146" y="595"/>
                  <a:pt x="66845" y="1010"/>
                  <a:pt x="63509" y="1010"/>
                </a:cubicBezTo>
                <a:cubicBezTo>
                  <a:pt x="63451" y="1010"/>
                  <a:pt x="63393" y="1010"/>
                  <a:pt x="63335" y="1009"/>
                </a:cubicBezTo>
                <a:cubicBezTo>
                  <a:pt x="63203" y="1009"/>
                  <a:pt x="63072" y="1009"/>
                  <a:pt x="62941" y="1009"/>
                </a:cubicBezTo>
                <a:cubicBezTo>
                  <a:pt x="61222" y="1009"/>
                  <a:pt x="59490" y="1054"/>
                  <a:pt x="57770" y="1054"/>
                </a:cubicBezTo>
                <a:cubicBezTo>
                  <a:pt x="56892" y="1054"/>
                  <a:pt x="56018" y="1042"/>
                  <a:pt x="55149" y="1006"/>
                </a:cubicBezTo>
                <a:cubicBezTo>
                  <a:pt x="54434" y="976"/>
                  <a:pt x="53720" y="965"/>
                  <a:pt x="53006" y="965"/>
                </a:cubicBezTo>
                <a:cubicBezTo>
                  <a:pt x="51063" y="965"/>
                  <a:pt x="49126" y="1047"/>
                  <a:pt x="47188" y="1047"/>
                </a:cubicBezTo>
                <a:cubicBezTo>
                  <a:pt x="46742" y="1047"/>
                  <a:pt x="46296" y="1042"/>
                  <a:pt x="45850" y="1032"/>
                </a:cubicBezTo>
                <a:cubicBezTo>
                  <a:pt x="45819" y="1031"/>
                  <a:pt x="45787" y="1031"/>
                  <a:pt x="45755" y="1031"/>
                </a:cubicBezTo>
                <a:cubicBezTo>
                  <a:pt x="44851" y="1031"/>
                  <a:pt x="43897" y="1322"/>
                  <a:pt x="43022" y="1322"/>
                </a:cubicBezTo>
                <a:cubicBezTo>
                  <a:pt x="42752" y="1322"/>
                  <a:pt x="42490" y="1294"/>
                  <a:pt x="42240" y="1222"/>
                </a:cubicBezTo>
                <a:cubicBezTo>
                  <a:pt x="41750" y="1081"/>
                  <a:pt x="41271" y="1038"/>
                  <a:pt x="40798" y="1038"/>
                </a:cubicBezTo>
                <a:cubicBezTo>
                  <a:pt x="40023" y="1038"/>
                  <a:pt x="39263" y="1155"/>
                  <a:pt x="38497" y="1155"/>
                </a:cubicBezTo>
                <a:cubicBezTo>
                  <a:pt x="38332" y="1155"/>
                  <a:pt x="38166" y="1150"/>
                  <a:pt x="38001" y="1137"/>
                </a:cubicBezTo>
                <a:cubicBezTo>
                  <a:pt x="37209" y="1074"/>
                  <a:pt x="36424" y="1020"/>
                  <a:pt x="35630" y="1020"/>
                </a:cubicBezTo>
                <a:cubicBezTo>
                  <a:pt x="34913" y="1020"/>
                  <a:pt x="34189" y="1064"/>
                  <a:pt x="33447" y="1185"/>
                </a:cubicBezTo>
                <a:cubicBezTo>
                  <a:pt x="32874" y="1278"/>
                  <a:pt x="32252" y="1295"/>
                  <a:pt x="31620" y="1295"/>
                </a:cubicBezTo>
                <a:cubicBezTo>
                  <a:pt x="31266" y="1295"/>
                  <a:pt x="30908" y="1290"/>
                  <a:pt x="30555" y="1290"/>
                </a:cubicBezTo>
                <a:cubicBezTo>
                  <a:pt x="30171" y="1290"/>
                  <a:pt x="29792" y="1296"/>
                  <a:pt x="29426" y="1322"/>
                </a:cubicBezTo>
                <a:cubicBezTo>
                  <a:pt x="27153" y="1483"/>
                  <a:pt x="24872" y="1478"/>
                  <a:pt x="22601" y="1635"/>
                </a:cubicBezTo>
                <a:cubicBezTo>
                  <a:pt x="21980" y="1679"/>
                  <a:pt x="21357" y="1694"/>
                  <a:pt x="20733" y="1694"/>
                </a:cubicBezTo>
                <a:cubicBezTo>
                  <a:pt x="19629" y="1694"/>
                  <a:pt x="18522" y="1646"/>
                  <a:pt x="17418" y="1623"/>
                </a:cubicBezTo>
                <a:cubicBezTo>
                  <a:pt x="17178" y="1618"/>
                  <a:pt x="16938" y="1616"/>
                  <a:pt x="16699" y="1616"/>
                </a:cubicBezTo>
                <a:cubicBezTo>
                  <a:pt x="14761" y="1616"/>
                  <a:pt x="12833" y="1766"/>
                  <a:pt x="10899" y="1882"/>
                </a:cubicBezTo>
                <a:cubicBezTo>
                  <a:pt x="10794" y="1889"/>
                  <a:pt x="10689" y="1891"/>
                  <a:pt x="10583" y="1891"/>
                </a:cubicBezTo>
                <a:cubicBezTo>
                  <a:pt x="9738" y="1891"/>
                  <a:pt x="8873" y="1713"/>
                  <a:pt x="8003" y="1713"/>
                </a:cubicBezTo>
                <a:cubicBezTo>
                  <a:pt x="7679" y="1713"/>
                  <a:pt x="7354" y="1738"/>
                  <a:pt x="7029" y="1806"/>
                </a:cubicBezTo>
                <a:cubicBezTo>
                  <a:pt x="5112" y="2204"/>
                  <a:pt x="3394" y="3091"/>
                  <a:pt x="2051" y="4442"/>
                </a:cubicBezTo>
                <a:cubicBezTo>
                  <a:pt x="395" y="6108"/>
                  <a:pt x="344" y="8495"/>
                  <a:pt x="224" y="10616"/>
                </a:cubicBezTo>
                <a:cubicBezTo>
                  <a:pt x="1" y="14522"/>
                  <a:pt x="149" y="18453"/>
                  <a:pt x="256" y="22371"/>
                </a:cubicBezTo>
                <a:cubicBezTo>
                  <a:pt x="308" y="24329"/>
                  <a:pt x="682" y="26325"/>
                  <a:pt x="1614" y="28028"/>
                </a:cubicBezTo>
                <a:cubicBezTo>
                  <a:pt x="2729" y="30068"/>
                  <a:pt x="4934" y="30596"/>
                  <a:pt x="7064" y="31024"/>
                </a:cubicBezTo>
                <a:cubicBezTo>
                  <a:pt x="8721" y="31358"/>
                  <a:pt x="10417" y="31242"/>
                  <a:pt x="12093" y="31511"/>
                </a:cubicBezTo>
                <a:cubicBezTo>
                  <a:pt x="14055" y="31824"/>
                  <a:pt x="16069" y="31857"/>
                  <a:pt x="18060" y="31894"/>
                </a:cubicBezTo>
                <a:cubicBezTo>
                  <a:pt x="18109" y="31895"/>
                  <a:pt x="18159" y="31896"/>
                  <a:pt x="18208" y="31896"/>
                </a:cubicBezTo>
                <a:cubicBezTo>
                  <a:pt x="19325" y="31896"/>
                  <a:pt x="20460" y="31672"/>
                  <a:pt x="21567" y="31672"/>
                </a:cubicBezTo>
                <a:cubicBezTo>
                  <a:pt x="21862" y="31672"/>
                  <a:pt x="22155" y="31688"/>
                  <a:pt x="22445" y="31728"/>
                </a:cubicBezTo>
                <a:cubicBezTo>
                  <a:pt x="23021" y="31808"/>
                  <a:pt x="23595" y="31838"/>
                  <a:pt x="24169" y="31838"/>
                </a:cubicBezTo>
                <a:cubicBezTo>
                  <a:pt x="25818" y="31838"/>
                  <a:pt x="27459" y="31593"/>
                  <a:pt x="29118" y="31593"/>
                </a:cubicBezTo>
                <a:cubicBezTo>
                  <a:pt x="29697" y="31593"/>
                  <a:pt x="30278" y="31622"/>
                  <a:pt x="30862" y="31703"/>
                </a:cubicBezTo>
                <a:cubicBezTo>
                  <a:pt x="32022" y="31862"/>
                  <a:pt x="33262" y="31893"/>
                  <a:pt x="34498" y="31893"/>
                </a:cubicBezTo>
                <a:cubicBezTo>
                  <a:pt x="34948" y="31893"/>
                  <a:pt x="35398" y="31889"/>
                  <a:pt x="35843" y="31885"/>
                </a:cubicBezTo>
                <a:cubicBezTo>
                  <a:pt x="35883" y="31885"/>
                  <a:pt x="35924" y="31885"/>
                  <a:pt x="35964" y="31885"/>
                </a:cubicBezTo>
                <a:cubicBezTo>
                  <a:pt x="37718" y="31885"/>
                  <a:pt x="39470" y="32164"/>
                  <a:pt x="41226" y="32216"/>
                </a:cubicBezTo>
                <a:cubicBezTo>
                  <a:pt x="41297" y="32219"/>
                  <a:pt x="41369" y="32219"/>
                  <a:pt x="41440" y="32219"/>
                </a:cubicBezTo>
                <a:cubicBezTo>
                  <a:pt x="42385" y="32219"/>
                  <a:pt x="43357" y="32049"/>
                  <a:pt x="44289" y="32049"/>
                </a:cubicBezTo>
                <a:cubicBezTo>
                  <a:pt x="44693" y="32049"/>
                  <a:pt x="45089" y="32081"/>
                  <a:pt x="45473" y="32173"/>
                </a:cubicBezTo>
                <a:cubicBezTo>
                  <a:pt x="46907" y="32519"/>
                  <a:pt x="48343" y="32461"/>
                  <a:pt x="49763" y="32657"/>
                </a:cubicBezTo>
                <a:cubicBezTo>
                  <a:pt x="51468" y="32892"/>
                  <a:pt x="53190" y="32979"/>
                  <a:pt x="54917" y="32979"/>
                </a:cubicBezTo>
                <a:cubicBezTo>
                  <a:pt x="55941" y="32979"/>
                  <a:pt x="56968" y="32948"/>
                  <a:pt x="57993" y="32899"/>
                </a:cubicBezTo>
                <a:cubicBezTo>
                  <a:pt x="58415" y="32879"/>
                  <a:pt x="58838" y="32872"/>
                  <a:pt x="59261" y="32872"/>
                </a:cubicBezTo>
                <a:cubicBezTo>
                  <a:pt x="60212" y="32872"/>
                  <a:pt x="61165" y="32907"/>
                  <a:pt x="62116" y="32907"/>
                </a:cubicBezTo>
                <a:cubicBezTo>
                  <a:pt x="62743" y="32907"/>
                  <a:pt x="63369" y="32892"/>
                  <a:pt x="63992" y="32841"/>
                </a:cubicBezTo>
                <a:cubicBezTo>
                  <a:pt x="67459" y="32556"/>
                  <a:pt x="70924" y="32493"/>
                  <a:pt x="74399" y="32461"/>
                </a:cubicBezTo>
                <a:cubicBezTo>
                  <a:pt x="74429" y="32460"/>
                  <a:pt x="74459" y="32460"/>
                  <a:pt x="74488" y="32460"/>
                </a:cubicBezTo>
                <a:cubicBezTo>
                  <a:pt x="75936" y="32460"/>
                  <a:pt x="77336" y="32799"/>
                  <a:pt x="78768" y="32799"/>
                </a:cubicBezTo>
                <a:cubicBezTo>
                  <a:pt x="78823" y="32799"/>
                  <a:pt x="78877" y="32798"/>
                  <a:pt x="78932" y="32797"/>
                </a:cubicBezTo>
                <a:cubicBezTo>
                  <a:pt x="81552" y="32749"/>
                  <a:pt x="84176" y="32601"/>
                  <a:pt x="86793" y="32601"/>
                </a:cubicBezTo>
                <a:cubicBezTo>
                  <a:pt x="87489" y="32601"/>
                  <a:pt x="88184" y="32612"/>
                  <a:pt x="88878" y="32637"/>
                </a:cubicBezTo>
                <a:cubicBezTo>
                  <a:pt x="89745" y="32669"/>
                  <a:pt x="90612" y="32676"/>
                  <a:pt x="91478" y="32676"/>
                </a:cubicBezTo>
                <a:cubicBezTo>
                  <a:pt x="92188" y="32676"/>
                  <a:pt x="92899" y="32672"/>
                  <a:pt x="93609" y="32672"/>
                </a:cubicBezTo>
                <a:cubicBezTo>
                  <a:pt x="94751" y="32672"/>
                  <a:pt x="95893" y="32684"/>
                  <a:pt x="97033" y="32750"/>
                </a:cubicBezTo>
                <a:cubicBezTo>
                  <a:pt x="99351" y="32883"/>
                  <a:pt x="101661" y="33232"/>
                  <a:pt x="103979" y="33301"/>
                </a:cubicBezTo>
                <a:cubicBezTo>
                  <a:pt x="104295" y="33310"/>
                  <a:pt x="104611" y="33314"/>
                  <a:pt x="104928" y="33314"/>
                </a:cubicBezTo>
                <a:cubicBezTo>
                  <a:pt x="106813" y="33314"/>
                  <a:pt x="108701" y="33170"/>
                  <a:pt x="110588" y="33124"/>
                </a:cubicBezTo>
                <a:cubicBezTo>
                  <a:pt x="111113" y="33111"/>
                  <a:pt x="111637" y="33106"/>
                  <a:pt x="112160" y="33106"/>
                </a:cubicBezTo>
                <a:cubicBezTo>
                  <a:pt x="113610" y="33106"/>
                  <a:pt x="115058" y="33142"/>
                  <a:pt x="116509" y="33142"/>
                </a:cubicBezTo>
                <a:cubicBezTo>
                  <a:pt x="117705" y="33142"/>
                  <a:pt x="118903" y="33118"/>
                  <a:pt x="120103" y="33028"/>
                </a:cubicBezTo>
                <a:cubicBezTo>
                  <a:pt x="121953" y="32892"/>
                  <a:pt x="123827" y="32732"/>
                  <a:pt x="125702" y="32727"/>
                </a:cubicBezTo>
                <a:cubicBezTo>
                  <a:pt x="127451" y="32724"/>
                  <a:pt x="129200" y="32326"/>
                  <a:pt x="130951" y="32306"/>
                </a:cubicBezTo>
                <a:cubicBezTo>
                  <a:pt x="131004" y="32306"/>
                  <a:pt x="131057" y="32305"/>
                  <a:pt x="131111" y="32305"/>
                </a:cubicBezTo>
                <a:cubicBezTo>
                  <a:pt x="131996" y="32305"/>
                  <a:pt x="132929" y="32376"/>
                  <a:pt x="133790" y="32376"/>
                </a:cubicBezTo>
                <a:cubicBezTo>
                  <a:pt x="133876" y="32376"/>
                  <a:pt x="133962" y="32375"/>
                  <a:pt x="134046" y="32374"/>
                </a:cubicBezTo>
                <a:cubicBezTo>
                  <a:pt x="135038" y="32356"/>
                  <a:pt x="136054" y="32178"/>
                  <a:pt x="137076" y="32178"/>
                </a:cubicBezTo>
                <a:cubicBezTo>
                  <a:pt x="137327" y="32178"/>
                  <a:pt x="137579" y="32188"/>
                  <a:pt x="137830" y="32215"/>
                </a:cubicBezTo>
                <a:cubicBezTo>
                  <a:pt x="140021" y="32446"/>
                  <a:pt x="142208" y="32563"/>
                  <a:pt x="144397" y="32563"/>
                </a:cubicBezTo>
                <a:cubicBezTo>
                  <a:pt x="146414" y="32563"/>
                  <a:pt x="148434" y="32463"/>
                  <a:pt x="150458" y="32261"/>
                </a:cubicBezTo>
                <a:cubicBezTo>
                  <a:pt x="151788" y="32128"/>
                  <a:pt x="153128" y="32097"/>
                  <a:pt x="154471" y="32097"/>
                </a:cubicBezTo>
                <a:cubicBezTo>
                  <a:pt x="155585" y="32097"/>
                  <a:pt x="156700" y="32118"/>
                  <a:pt x="157812" y="32119"/>
                </a:cubicBezTo>
                <a:cubicBezTo>
                  <a:pt x="157905" y="32119"/>
                  <a:pt x="157998" y="32119"/>
                  <a:pt x="158091" y="32119"/>
                </a:cubicBezTo>
                <a:cubicBezTo>
                  <a:pt x="158273" y="32119"/>
                  <a:pt x="158455" y="32119"/>
                  <a:pt x="158637" y="32119"/>
                </a:cubicBezTo>
                <a:cubicBezTo>
                  <a:pt x="160449" y="32119"/>
                  <a:pt x="162266" y="32127"/>
                  <a:pt x="164061" y="32311"/>
                </a:cubicBezTo>
                <a:cubicBezTo>
                  <a:pt x="164102" y="32315"/>
                  <a:pt x="164143" y="32317"/>
                  <a:pt x="164184" y="32317"/>
                </a:cubicBezTo>
                <a:cubicBezTo>
                  <a:pt x="164643" y="32317"/>
                  <a:pt x="165117" y="32075"/>
                  <a:pt x="165494" y="32075"/>
                </a:cubicBezTo>
                <a:cubicBezTo>
                  <a:pt x="165644" y="32075"/>
                  <a:pt x="165779" y="32113"/>
                  <a:pt x="165891" y="32219"/>
                </a:cubicBezTo>
                <a:cubicBezTo>
                  <a:pt x="166190" y="32502"/>
                  <a:pt x="166487" y="32595"/>
                  <a:pt x="166777" y="32595"/>
                </a:cubicBezTo>
                <a:cubicBezTo>
                  <a:pt x="167269" y="32595"/>
                  <a:pt x="167739" y="32327"/>
                  <a:pt x="168155" y="32257"/>
                </a:cubicBezTo>
                <a:cubicBezTo>
                  <a:pt x="168582" y="32185"/>
                  <a:pt x="168474" y="31042"/>
                  <a:pt x="168434" y="30346"/>
                </a:cubicBezTo>
                <a:cubicBezTo>
                  <a:pt x="168338" y="28696"/>
                  <a:pt x="168242" y="27043"/>
                  <a:pt x="168224" y="25391"/>
                </a:cubicBezTo>
                <a:cubicBezTo>
                  <a:pt x="168202" y="23326"/>
                  <a:pt x="168314" y="21260"/>
                  <a:pt x="168265" y="19196"/>
                </a:cubicBezTo>
                <a:cubicBezTo>
                  <a:pt x="168197" y="16439"/>
                  <a:pt x="167980" y="13687"/>
                  <a:pt x="167919" y="10932"/>
                </a:cubicBezTo>
                <a:cubicBezTo>
                  <a:pt x="167856" y="8127"/>
                  <a:pt x="167905" y="5321"/>
                  <a:pt x="167905" y="2516"/>
                </a:cubicBezTo>
                <a:cubicBezTo>
                  <a:pt x="168402" y="1931"/>
                  <a:pt x="168178" y="1863"/>
                  <a:pt x="167851" y="1863"/>
                </a:cubicBezTo>
                <a:cubicBezTo>
                  <a:pt x="167765" y="1863"/>
                  <a:pt x="167672" y="1868"/>
                  <a:pt x="167583" y="1869"/>
                </a:cubicBezTo>
                <a:cubicBezTo>
                  <a:pt x="166616" y="1882"/>
                  <a:pt x="165647" y="1930"/>
                  <a:pt x="164680" y="1930"/>
                </a:cubicBezTo>
                <a:cubicBezTo>
                  <a:pt x="164440" y="1930"/>
                  <a:pt x="164201" y="1927"/>
                  <a:pt x="163961" y="1920"/>
                </a:cubicBezTo>
                <a:cubicBezTo>
                  <a:pt x="162136" y="1865"/>
                  <a:pt x="160303" y="1627"/>
                  <a:pt x="158485" y="1627"/>
                </a:cubicBezTo>
                <a:cubicBezTo>
                  <a:pt x="158076" y="1627"/>
                  <a:pt x="157667" y="1639"/>
                  <a:pt x="157260" y="1668"/>
                </a:cubicBezTo>
                <a:cubicBezTo>
                  <a:pt x="156048" y="1754"/>
                  <a:pt x="154837" y="1777"/>
                  <a:pt x="153627" y="1777"/>
                </a:cubicBezTo>
                <a:cubicBezTo>
                  <a:pt x="152152" y="1777"/>
                  <a:pt x="150677" y="1742"/>
                  <a:pt x="149203" y="1742"/>
                </a:cubicBezTo>
                <a:cubicBezTo>
                  <a:pt x="148551" y="1742"/>
                  <a:pt x="147899" y="1749"/>
                  <a:pt x="147246" y="1769"/>
                </a:cubicBezTo>
                <a:cubicBezTo>
                  <a:pt x="146453" y="1792"/>
                  <a:pt x="145658" y="1803"/>
                  <a:pt x="144864" y="1803"/>
                </a:cubicBezTo>
                <a:cubicBezTo>
                  <a:pt x="140987" y="1803"/>
                  <a:pt x="137104" y="1559"/>
                  <a:pt x="133224" y="1469"/>
                </a:cubicBezTo>
                <a:cubicBezTo>
                  <a:pt x="132261" y="1447"/>
                  <a:pt x="131297" y="1426"/>
                  <a:pt x="130333" y="1426"/>
                </a:cubicBezTo>
                <a:cubicBezTo>
                  <a:pt x="129634" y="1426"/>
                  <a:pt x="128935" y="1437"/>
                  <a:pt x="128238" y="1468"/>
                </a:cubicBezTo>
                <a:cubicBezTo>
                  <a:pt x="128016" y="1477"/>
                  <a:pt x="127794" y="1481"/>
                  <a:pt x="127573" y="1481"/>
                </a:cubicBezTo>
                <a:cubicBezTo>
                  <a:pt x="125333" y="1481"/>
                  <a:pt x="123129" y="1043"/>
                  <a:pt x="120894" y="946"/>
                </a:cubicBezTo>
                <a:cubicBezTo>
                  <a:pt x="118874" y="859"/>
                  <a:pt x="116858" y="636"/>
                  <a:pt x="114826" y="636"/>
                </a:cubicBezTo>
                <a:cubicBezTo>
                  <a:pt x="114596" y="636"/>
                  <a:pt x="114365" y="639"/>
                  <a:pt x="114134" y="645"/>
                </a:cubicBezTo>
                <a:cubicBezTo>
                  <a:pt x="113503" y="663"/>
                  <a:pt x="112871" y="670"/>
                  <a:pt x="112239" y="670"/>
                </a:cubicBezTo>
                <a:cubicBezTo>
                  <a:pt x="111061" y="670"/>
                  <a:pt x="109882" y="645"/>
                  <a:pt x="108703" y="617"/>
                </a:cubicBezTo>
                <a:cubicBezTo>
                  <a:pt x="108628" y="615"/>
                  <a:pt x="108553" y="614"/>
                  <a:pt x="108479" y="614"/>
                </a:cubicBezTo>
                <a:cubicBezTo>
                  <a:pt x="107255" y="614"/>
                  <a:pt x="106046" y="853"/>
                  <a:pt x="104820" y="853"/>
                </a:cubicBezTo>
                <a:cubicBezTo>
                  <a:pt x="104519" y="853"/>
                  <a:pt x="104217" y="838"/>
                  <a:pt x="103914" y="803"/>
                </a:cubicBezTo>
                <a:cubicBezTo>
                  <a:pt x="101664" y="537"/>
                  <a:pt x="99402" y="213"/>
                  <a:pt x="97146" y="213"/>
                </a:cubicBezTo>
                <a:cubicBezTo>
                  <a:pt x="97116" y="213"/>
                  <a:pt x="97085" y="213"/>
                  <a:pt x="97054" y="213"/>
                </a:cubicBezTo>
                <a:cubicBezTo>
                  <a:pt x="97011" y="213"/>
                  <a:pt x="96967" y="213"/>
                  <a:pt x="96923" y="213"/>
                </a:cubicBezTo>
                <a:cubicBezTo>
                  <a:pt x="95236" y="213"/>
                  <a:pt x="93559" y="61"/>
                  <a:pt x="91867" y="61"/>
                </a:cubicBezTo>
                <a:cubicBezTo>
                  <a:pt x="91416" y="61"/>
                  <a:pt x="90963" y="71"/>
                  <a:pt x="90509" y="99"/>
                </a:cubicBezTo>
                <a:cubicBezTo>
                  <a:pt x="89931" y="134"/>
                  <a:pt x="89352" y="147"/>
                  <a:pt x="88772" y="147"/>
                </a:cubicBezTo>
                <a:cubicBezTo>
                  <a:pt x="86854" y="147"/>
                  <a:pt x="84927" y="0"/>
                  <a:pt x="83010"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84;p18">
            <a:extLst>
              <a:ext uri="{FF2B5EF4-FFF2-40B4-BE49-F238E27FC236}">
                <a16:creationId xmlns:a16="http://schemas.microsoft.com/office/drawing/2014/main" id="{0F264680-7B16-CF1E-7D50-49946C945E97}"/>
              </a:ext>
            </a:extLst>
          </p:cNvPr>
          <p:cNvSpPr/>
          <p:nvPr/>
        </p:nvSpPr>
        <p:spPr>
          <a:xfrm>
            <a:off x="1628503" y="2151017"/>
            <a:ext cx="5277394" cy="627018"/>
          </a:xfrm>
          <a:custGeom>
            <a:avLst/>
            <a:gdLst/>
            <a:ahLst/>
            <a:cxnLst/>
            <a:rect l="l" t="t" r="r" b="b"/>
            <a:pathLst>
              <a:path w="110497" h="31144" extrusionOk="0">
                <a:moveTo>
                  <a:pt x="82252" y="0"/>
                </a:moveTo>
                <a:cubicBezTo>
                  <a:pt x="80937" y="0"/>
                  <a:pt x="79641" y="240"/>
                  <a:pt x="78329" y="240"/>
                </a:cubicBezTo>
                <a:cubicBezTo>
                  <a:pt x="78205" y="240"/>
                  <a:pt x="78081" y="238"/>
                  <a:pt x="77956" y="233"/>
                </a:cubicBezTo>
                <a:cubicBezTo>
                  <a:pt x="75742" y="149"/>
                  <a:pt x="73522" y="143"/>
                  <a:pt x="71306" y="118"/>
                </a:cubicBezTo>
                <a:cubicBezTo>
                  <a:pt x="69049" y="92"/>
                  <a:pt x="66794" y="73"/>
                  <a:pt x="64539" y="73"/>
                </a:cubicBezTo>
                <a:cubicBezTo>
                  <a:pt x="63391" y="73"/>
                  <a:pt x="62240" y="42"/>
                  <a:pt x="61091" y="42"/>
                </a:cubicBezTo>
                <a:cubicBezTo>
                  <a:pt x="60117" y="42"/>
                  <a:pt x="59145" y="64"/>
                  <a:pt x="58178" y="145"/>
                </a:cubicBezTo>
                <a:cubicBezTo>
                  <a:pt x="56507" y="283"/>
                  <a:pt x="54837" y="333"/>
                  <a:pt x="53169" y="333"/>
                </a:cubicBezTo>
                <a:cubicBezTo>
                  <a:pt x="52130" y="333"/>
                  <a:pt x="51091" y="314"/>
                  <a:pt x="50053" y="284"/>
                </a:cubicBezTo>
                <a:cubicBezTo>
                  <a:pt x="49053" y="256"/>
                  <a:pt x="48070" y="150"/>
                  <a:pt x="47083" y="150"/>
                </a:cubicBezTo>
                <a:cubicBezTo>
                  <a:pt x="46244" y="150"/>
                  <a:pt x="45401" y="226"/>
                  <a:pt x="44543" y="491"/>
                </a:cubicBezTo>
                <a:cubicBezTo>
                  <a:pt x="43927" y="680"/>
                  <a:pt x="43294" y="737"/>
                  <a:pt x="42652" y="737"/>
                </a:cubicBezTo>
                <a:cubicBezTo>
                  <a:pt x="41680" y="737"/>
                  <a:pt x="40689" y="606"/>
                  <a:pt x="39716" y="606"/>
                </a:cubicBezTo>
                <a:cubicBezTo>
                  <a:pt x="39554" y="606"/>
                  <a:pt x="39393" y="609"/>
                  <a:pt x="39232" y="618"/>
                </a:cubicBezTo>
                <a:cubicBezTo>
                  <a:pt x="38673" y="647"/>
                  <a:pt x="38114" y="660"/>
                  <a:pt x="37557" y="660"/>
                </a:cubicBezTo>
                <a:cubicBezTo>
                  <a:pt x="35831" y="660"/>
                  <a:pt x="34113" y="543"/>
                  <a:pt x="32401" y="471"/>
                </a:cubicBezTo>
                <a:cubicBezTo>
                  <a:pt x="28765" y="318"/>
                  <a:pt x="25130" y="212"/>
                  <a:pt x="21493" y="193"/>
                </a:cubicBezTo>
                <a:cubicBezTo>
                  <a:pt x="21258" y="191"/>
                  <a:pt x="21022" y="191"/>
                  <a:pt x="20787" y="191"/>
                </a:cubicBezTo>
                <a:cubicBezTo>
                  <a:pt x="19147" y="191"/>
                  <a:pt x="17508" y="220"/>
                  <a:pt x="15867" y="245"/>
                </a:cubicBezTo>
                <a:cubicBezTo>
                  <a:pt x="13787" y="276"/>
                  <a:pt x="11709" y="341"/>
                  <a:pt x="9629" y="362"/>
                </a:cubicBezTo>
                <a:cubicBezTo>
                  <a:pt x="7666" y="383"/>
                  <a:pt x="5711" y="739"/>
                  <a:pt x="3746" y="739"/>
                </a:cubicBezTo>
                <a:cubicBezTo>
                  <a:pt x="2928" y="739"/>
                  <a:pt x="2109" y="677"/>
                  <a:pt x="1286" y="504"/>
                </a:cubicBezTo>
                <a:cubicBezTo>
                  <a:pt x="1203" y="486"/>
                  <a:pt x="1101" y="469"/>
                  <a:pt x="998" y="469"/>
                </a:cubicBezTo>
                <a:cubicBezTo>
                  <a:pt x="711" y="469"/>
                  <a:pt x="417" y="605"/>
                  <a:pt x="505" y="1247"/>
                </a:cubicBezTo>
                <a:cubicBezTo>
                  <a:pt x="592" y="1882"/>
                  <a:pt x="368" y="2624"/>
                  <a:pt x="299" y="3325"/>
                </a:cubicBezTo>
                <a:cubicBezTo>
                  <a:pt x="90" y="5420"/>
                  <a:pt x="0" y="7514"/>
                  <a:pt x="61" y="9613"/>
                </a:cubicBezTo>
                <a:cubicBezTo>
                  <a:pt x="123" y="11701"/>
                  <a:pt x="270" y="13786"/>
                  <a:pt x="313" y="15874"/>
                </a:cubicBezTo>
                <a:cubicBezTo>
                  <a:pt x="359" y="18134"/>
                  <a:pt x="340" y="20393"/>
                  <a:pt x="329" y="22654"/>
                </a:cubicBezTo>
                <a:cubicBezTo>
                  <a:pt x="322" y="24269"/>
                  <a:pt x="283" y="25884"/>
                  <a:pt x="255" y="27499"/>
                </a:cubicBezTo>
                <a:cubicBezTo>
                  <a:pt x="237" y="28465"/>
                  <a:pt x="18" y="29477"/>
                  <a:pt x="240" y="30383"/>
                </a:cubicBezTo>
                <a:cubicBezTo>
                  <a:pt x="389" y="30996"/>
                  <a:pt x="774" y="31143"/>
                  <a:pt x="1214" y="31143"/>
                </a:cubicBezTo>
                <a:cubicBezTo>
                  <a:pt x="1621" y="31143"/>
                  <a:pt x="2074" y="31018"/>
                  <a:pt x="2432" y="31018"/>
                </a:cubicBezTo>
                <a:cubicBezTo>
                  <a:pt x="2455" y="31018"/>
                  <a:pt x="2478" y="31018"/>
                  <a:pt x="2501" y="31019"/>
                </a:cubicBezTo>
                <a:cubicBezTo>
                  <a:pt x="2657" y="31027"/>
                  <a:pt x="2813" y="31031"/>
                  <a:pt x="2970" y="31031"/>
                </a:cubicBezTo>
                <a:cubicBezTo>
                  <a:pt x="4245" y="31031"/>
                  <a:pt x="5534" y="30796"/>
                  <a:pt x="6808" y="30796"/>
                </a:cubicBezTo>
                <a:cubicBezTo>
                  <a:pt x="7002" y="30796"/>
                  <a:pt x="7195" y="30802"/>
                  <a:pt x="7388" y="30814"/>
                </a:cubicBezTo>
                <a:cubicBezTo>
                  <a:pt x="7648" y="30831"/>
                  <a:pt x="7908" y="30837"/>
                  <a:pt x="8166" y="30837"/>
                </a:cubicBezTo>
                <a:cubicBezTo>
                  <a:pt x="9165" y="30837"/>
                  <a:pt x="10158" y="30739"/>
                  <a:pt x="11162" y="30739"/>
                </a:cubicBezTo>
                <a:cubicBezTo>
                  <a:pt x="11442" y="30739"/>
                  <a:pt x="11722" y="30747"/>
                  <a:pt x="12004" y="30766"/>
                </a:cubicBezTo>
                <a:cubicBezTo>
                  <a:pt x="12231" y="30782"/>
                  <a:pt x="12466" y="30790"/>
                  <a:pt x="12707" y="30790"/>
                </a:cubicBezTo>
                <a:cubicBezTo>
                  <a:pt x="13644" y="30790"/>
                  <a:pt x="14668" y="30678"/>
                  <a:pt x="15636" y="30519"/>
                </a:cubicBezTo>
                <a:cubicBezTo>
                  <a:pt x="16267" y="30417"/>
                  <a:pt x="16902" y="30377"/>
                  <a:pt x="17538" y="30377"/>
                </a:cubicBezTo>
                <a:cubicBezTo>
                  <a:pt x="19172" y="30377"/>
                  <a:pt x="20818" y="30638"/>
                  <a:pt x="22426" y="30768"/>
                </a:cubicBezTo>
                <a:cubicBezTo>
                  <a:pt x="23151" y="30826"/>
                  <a:pt x="23863" y="30852"/>
                  <a:pt x="24571" y="30852"/>
                </a:cubicBezTo>
                <a:cubicBezTo>
                  <a:pt x="25656" y="30852"/>
                  <a:pt x="26730" y="30792"/>
                  <a:pt x="27817" y="30700"/>
                </a:cubicBezTo>
                <a:cubicBezTo>
                  <a:pt x="28846" y="30613"/>
                  <a:pt x="29877" y="30533"/>
                  <a:pt x="30908" y="30444"/>
                </a:cubicBezTo>
                <a:cubicBezTo>
                  <a:pt x="31105" y="30427"/>
                  <a:pt x="31303" y="30420"/>
                  <a:pt x="31500" y="30420"/>
                </a:cubicBezTo>
                <a:cubicBezTo>
                  <a:pt x="32638" y="30420"/>
                  <a:pt x="33763" y="30659"/>
                  <a:pt x="34918" y="30659"/>
                </a:cubicBezTo>
                <a:cubicBezTo>
                  <a:pt x="35186" y="30659"/>
                  <a:pt x="35455" y="30647"/>
                  <a:pt x="35726" y="30615"/>
                </a:cubicBezTo>
                <a:cubicBezTo>
                  <a:pt x="35891" y="30596"/>
                  <a:pt x="36060" y="30589"/>
                  <a:pt x="36234" y="30589"/>
                </a:cubicBezTo>
                <a:cubicBezTo>
                  <a:pt x="36793" y="30589"/>
                  <a:pt x="37390" y="30664"/>
                  <a:pt x="37962" y="30664"/>
                </a:cubicBezTo>
                <a:cubicBezTo>
                  <a:pt x="38177" y="30664"/>
                  <a:pt x="38389" y="30653"/>
                  <a:pt x="38594" y="30624"/>
                </a:cubicBezTo>
                <a:cubicBezTo>
                  <a:pt x="39960" y="30427"/>
                  <a:pt x="41329" y="30385"/>
                  <a:pt x="42699" y="30385"/>
                </a:cubicBezTo>
                <a:cubicBezTo>
                  <a:pt x="43728" y="30385"/>
                  <a:pt x="44758" y="30409"/>
                  <a:pt x="45786" y="30409"/>
                </a:cubicBezTo>
                <a:cubicBezTo>
                  <a:pt x="46916" y="30409"/>
                  <a:pt x="48045" y="30380"/>
                  <a:pt x="49171" y="30260"/>
                </a:cubicBezTo>
                <a:cubicBezTo>
                  <a:pt x="49687" y="30205"/>
                  <a:pt x="50203" y="30183"/>
                  <a:pt x="50719" y="30183"/>
                </a:cubicBezTo>
                <a:cubicBezTo>
                  <a:pt x="52860" y="30183"/>
                  <a:pt x="54995" y="30566"/>
                  <a:pt x="57130" y="30566"/>
                </a:cubicBezTo>
                <a:cubicBezTo>
                  <a:pt x="57398" y="30566"/>
                  <a:pt x="57667" y="30560"/>
                  <a:pt x="57935" y="30546"/>
                </a:cubicBezTo>
                <a:cubicBezTo>
                  <a:pt x="61782" y="30353"/>
                  <a:pt x="65621" y="30044"/>
                  <a:pt x="69476" y="30044"/>
                </a:cubicBezTo>
                <a:cubicBezTo>
                  <a:pt x="69666" y="30044"/>
                  <a:pt x="69855" y="30044"/>
                  <a:pt x="70044" y="30046"/>
                </a:cubicBezTo>
                <a:cubicBezTo>
                  <a:pt x="73698" y="30077"/>
                  <a:pt x="77348" y="30227"/>
                  <a:pt x="81007" y="30227"/>
                </a:cubicBezTo>
                <a:cubicBezTo>
                  <a:pt x="81533" y="30227"/>
                  <a:pt x="82059" y="30224"/>
                  <a:pt x="82585" y="30217"/>
                </a:cubicBezTo>
                <a:cubicBezTo>
                  <a:pt x="82732" y="30215"/>
                  <a:pt x="82879" y="30214"/>
                  <a:pt x="83026" y="30214"/>
                </a:cubicBezTo>
                <a:cubicBezTo>
                  <a:pt x="85462" y="30214"/>
                  <a:pt x="87919" y="30471"/>
                  <a:pt x="90373" y="30471"/>
                </a:cubicBezTo>
                <a:cubicBezTo>
                  <a:pt x="90888" y="30471"/>
                  <a:pt x="91404" y="30460"/>
                  <a:pt x="91919" y="30432"/>
                </a:cubicBezTo>
                <a:cubicBezTo>
                  <a:pt x="92039" y="30426"/>
                  <a:pt x="92160" y="30423"/>
                  <a:pt x="92279" y="30423"/>
                </a:cubicBezTo>
                <a:cubicBezTo>
                  <a:pt x="93768" y="30423"/>
                  <a:pt x="95178" y="30894"/>
                  <a:pt x="96663" y="30896"/>
                </a:cubicBezTo>
                <a:cubicBezTo>
                  <a:pt x="96672" y="30896"/>
                  <a:pt x="96682" y="30896"/>
                  <a:pt x="96692" y="30896"/>
                </a:cubicBezTo>
                <a:cubicBezTo>
                  <a:pt x="98509" y="30896"/>
                  <a:pt x="100305" y="30514"/>
                  <a:pt x="102098" y="30514"/>
                </a:cubicBezTo>
                <a:cubicBezTo>
                  <a:pt x="102247" y="30514"/>
                  <a:pt x="102396" y="30516"/>
                  <a:pt x="102545" y="30522"/>
                </a:cubicBezTo>
                <a:cubicBezTo>
                  <a:pt x="102681" y="30527"/>
                  <a:pt x="102816" y="30530"/>
                  <a:pt x="102949" y="30530"/>
                </a:cubicBezTo>
                <a:cubicBezTo>
                  <a:pt x="106979" y="30530"/>
                  <a:pt x="109657" y="28152"/>
                  <a:pt x="109999" y="24083"/>
                </a:cubicBezTo>
                <a:cubicBezTo>
                  <a:pt x="110149" y="22295"/>
                  <a:pt x="110496" y="20527"/>
                  <a:pt x="110397" y="18707"/>
                </a:cubicBezTo>
                <a:cubicBezTo>
                  <a:pt x="110264" y="16281"/>
                  <a:pt x="110439" y="13830"/>
                  <a:pt x="110182" y="11420"/>
                </a:cubicBezTo>
                <a:cubicBezTo>
                  <a:pt x="109987" y="9607"/>
                  <a:pt x="110270" y="7768"/>
                  <a:pt x="109830" y="5950"/>
                </a:cubicBezTo>
                <a:cubicBezTo>
                  <a:pt x="109373" y="4255"/>
                  <a:pt x="108540" y="2765"/>
                  <a:pt x="106979" y="1868"/>
                </a:cubicBezTo>
                <a:cubicBezTo>
                  <a:pt x="104641" y="528"/>
                  <a:pt x="101985" y="588"/>
                  <a:pt x="99413" y="453"/>
                </a:cubicBezTo>
                <a:cubicBezTo>
                  <a:pt x="97850" y="371"/>
                  <a:pt x="96287" y="333"/>
                  <a:pt x="94723" y="333"/>
                </a:cubicBezTo>
                <a:cubicBezTo>
                  <a:pt x="92326" y="333"/>
                  <a:pt x="89930" y="424"/>
                  <a:pt x="87537" y="589"/>
                </a:cubicBezTo>
                <a:cubicBezTo>
                  <a:pt x="87396" y="599"/>
                  <a:pt x="87255" y="604"/>
                  <a:pt x="87115" y="604"/>
                </a:cubicBezTo>
                <a:cubicBezTo>
                  <a:pt x="85775" y="604"/>
                  <a:pt x="84507" y="186"/>
                  <a:pt x="83191" y="47"/>
                </a:cubicBezTo>
                <a:cubicBezTo>
                  <a:pt x="82877" y="14"/>
                  <a:pt x="82564" y="0"/>
                  <a:pt x="82252"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TextBox 45">
            <a:extLst>
              <a:ext uri="{FF2B5EF4-FFF2-40B4-BE49-F238E27FC236}">
                <a16:creationId xmlns:a16="http://schemas.microsoft.com/office/drawing/2014/main" id="{544B51C6-D305-0C19-85EA-91CE8A0BA4EB}"/>
              </a:ext>
            </a:extLst>
          </p:cNvPr>
          <p:cNvSpPr txBox="1"/>
          <p:nvPr/>
        </p:nvSpPr>
        <p:spPr>
          <a:xfrm>
            <a:off x="818604" y="2180107"/>
            <a:ext cx="80118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a:t>
            </a:r>
          </a:p>
        </p:txBody>
      </p:sp>
      <p:sp>
        <p:nvSpPr>
          <p:cNvPr id="48" name="TextBox 47">
            <a:extLst>
              <a:ext uri="{FF2B5EF4-FFF2-40B4-BE49-F238E27FC236}">
                <a16:creationId xmlns:a16="http://schemas.microsoft.com/office/drawing/2014/main" id="{5253F070-D0F3-17AC-D371-199B376097F5}"/>
              </a:ext>
            </a:extLst>
          </p:cNvPr>
          <p:cNvSpPr txBox="1"/>
          <p:nvPr/>
        </p:nvSpPr>
        <p:spPr>
          <a:xfrm>
            <a:off x="1667688" y="2116170"/>
            <a:ext cx="5011785" cy="646331"/>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Sao </a:t>
            </a:r>
            <a:r>
              <a:rPr lang="en-US" sz="1800" dirty="0" err="1">
                <a:latin typeface="Times New Roman" panose="02020603050405020304" pitchFamily="18" charset="0"/>
                <a:cs typeface="Times New Roman" panose="02020603050405020304" pitchFamily="18" charset="0"/>
              </a:rPr>
              <a:t>xa</a:t>
            </a:r>
            <a:r>
              <a:rPr lang="en-US" sz="1800" dirty="0">
                <a:latin typeface="Times New Roman" panose="02020603050405020304" pitchFamily="18" charset="0"/>
                <a:cs typeface="Times New Roman" panose="02020603050405020304" pitchFamily="18" charset="0"/>
              </a:rPr>
              <a:t> kia </a:t>
            </a:r>
            <a:r>
              <a:rPr lang="en-US" sz="1800" dirty="0" err="1">
                <a:latin typeface="Times New Roman" panose="02020603050405020304" pitchFamily="18" charset="0"/>
                <a:cs typeface="Times New Roman" panose="02020603050405020304" pitchFamily="18" charset="0"/>
              </a:rPr>
              <a:t>chỉ</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cây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thấy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đó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vậy</a:t>
            </a:r>
            <a:r>
              <a:rPr lang="en-US" sz="1800" dirty="0">
                <a:latin typeface="Times New Roman" panose="02020603050405020304" pitchFamily="18" charset="0"/>
                <a:cs typeface="Times New Roman" panose="02020603050405020304" pitchFamily="18" charset="0"/>
              </a:rPr>
              <a:t> cha?</a:t>
            </a:r>
          </a:p>
        </p:txBody>
      </p:sp>
      <p:sp>
        <p:nvSpPr>
          <p:cNvPr id="480" name="Google Shape;284;p18">
            <a:extLst>
              <a:ext uri="{FF2B5EF4-FFF2-40B4-BE49-F238E27FC236}">
                <a16:creationId xmlns:a16="http://schemas.microsoft.com/office/drawing/2014/main" id="{6BB186C1-63B4-0B6A-6245-C20BCB93B67A}"/>
              </a:ext>
            </a:extLst>
          </p:cNvPr>
          <p:cNvSpPr/>
          <p:nvPr/>
        </p:nvSpPr>
        <p:spPr>
          <a:xfrm>
            <a:off x="1680753" y="3553097"/>
            <a:ext cx="5229498" cy="627018"/>
          </a:xfrm>
          <a:custGeom>
            <a:avLst/>
            <a:gdLst/>
            <a:ahLst/>
            <a:cxnLst/>
            <a:rect l="l" t="t" r="r" b="b"/>
            <a:pathLst>
              <a:path w="110497" h="31144" extrusionOk="0">
                <a:moveTo>
                  <a:pt x="82252" y="0"/>
                </a:moveTo>
                <a:cubicBezTo>
                  <a:pt x="80937" y="0"/>
                  <a:pt x="79641" y="240"/>
                  <a:pt x="78329" y="240"/>
                </a:cubicBezTo>
                <a:cubicBezTo>
                  <a:pt x="78205" y="240"/>
                  <a:pt x="78081" y="238"/>
                  <a:pt x="77956" y="233"/>
                </a:cubicBezTo>
                <a:cubicBezTo>
                  <a:pt x="75742" y="149"/>
                  <a:pt x="73522" y="143"/>
                  <a:pt x="71306" y="118"/>
                </a:cubicBezTo>
                <a:cubicBezTo>
                  <a:pt x="69049" y="92"/>
                  <a:pt x="66794" y="73"/>
                  <a:pt x="64539" y="73"/>
                </a:cubicBezTo>
                <a:cubicBezTo>
                  <a:pt x="63391" y="73"/>
                  <a:pt x="62240" y="42"/>
                  <a:pt x="61091" y="42"/>
                </a:cubicBezTo>
                <a:cubicBezTo>
                  <a:pt x="60117" y="42"/>
                  <a:pt x="59145" y="64"/>
                  <a:pt x="58178" y="145"/>
                </a:cubicBezTo>
                <a:cubicBezTo>
                  <a:pt x="56507" y="283"/>
                  <a:pt x="54837" y="333"/>
                  <a:pt x="53169" y="333"/>
                </a:cubicBezTo>
                <a:cubicBezTo>
                  <a:pt x="52130" y="333"/>
                  <a:pt x="51091" y="314"/>
                  <a:pt x="50053" y="284"/>
                </a:cubicBezTo>
                <a:cubicBezTo>
                  <a:pt x="49053" y="256"/>
                  <a:pt x="48070" y="150"/>
                  <a:pt x="47083" y="150"/>
                </a:cubicBezTo>
                <a:cubicBezTo>
                  <a:pt x="46244" y="150"/>
                  <a:pt x="45401" y="226"/>
                  <a:pt x="44543" y="491"/>
                </a:cubicBezTo>
                <a:cubicBezTo>
                  <a:pt x="43927" y="680"/>
                  <a:pt x="43294" y="737"/>
                  <a:pt x="42652" y="737"/>
                </a:cubicBezTo>
                <a:cubicBezTo>
                  <a:pt x="41680" y="737"/>
                  <a:pt x="40689" y="606"/>
                  <a:pt x="39716" y="606"/>
                </a:cubicBezTo>
                <a:cubicBezTo>
                  <a:pt x="39554" y="606"/>
                  <a:pt x="39393" y="609"/>
                  <a:pt x="39232" y="618"/>
                </a:cubicBezTo>
                <a:cubicBezTo>
                  <a:pt x="38673" y="647"/>
                  <a:pt x="38114" y="660"/>
                  <a:pt x="37557" y="660"/>
                </a:cubicBezTo>
                <a:cubicBezTo>
                  <a:pt x="35831" y="660"/>
                  <a:pt x="34113" y="543"/>
                  <a:pt x="32401" y="471"/>
                </a:cubicBezTo>
                <a:cubicBezTo>
                  <a:pt x="28765" y="318"/>
                  <a:pt x="25130" y="212"/>
                  <a:pt x="21493" y="193"/>
                </a:cubicBezTo>
                <a:cubicBezTo>
                  <a:pt x="21258" y="191"/>
                  <a:pt x="21022" y="191"/>
                  <a:pt x="20787" y="191"/>
                </a:cubicBezTo>
                <a:cubicBezTo>
                  <a:pt x="19147" y="191"/>
                  <a:pt x="17508" y="220"/>
                  <a:pt x="15867" y="245"/>
                </a:cubicBezTo>
                <a:cubicBezTo>
                  <a:pt x="13787" y="276"/>
                  <a:pt x="11709" y="341"/>
                  <a:pt x="9629" y="362"/>
                </a:cubicBezTo>
                <a:cubicBezTo>
                  <a:pt x="7666" y="383"/>
                  <a:pt x="5711" y="739"/>
                  <a:pt x="3746" y="739"/>
                </a:cubicBezTo>
                <a:cubicBezTo>
                  <a:pt x="2928" y="739"/>
                  <a:pt x="2109" y="677"/>
                  <a:pt x="1286" y="504"/>
                </a:cubicBezTo>
                <a:cubicBezTo>
                  <a:pt x="1203" y="486"/>
                  <a:pt x="1101" y="469"/>
                  <a:pt x="998" y="469"/>
                </a:cubicBezTo>
                <a:cubicBezTo>
                  <a:pt x="711" y="469"/>
                  <a:pt x="417" y="605"/>
                  <a:pt x="505" y="1247"/>
                </a:cubicBezTo>
                <a:cubicBezTo>
                  <a:pt x="592" y="1882"/>
                  <a:pt x="368" y="2624"/>
                  <a:pt x="299" y="3325"/>
                </a:cubicBezTo>
                <a:cubicBezTo>
                  <a:pt x="90" y="5420"/>
                  <a:pt x="0" y="7514"/>
                  <a:pt x="61" y="9613"/>
                </a:cubicBezTo>
                <a:cubicBezTo>
                  <a:pt x="123" y="11701"/>
                  <a:pt x="270" y="13786"/>
                  <a:pt x="313" y="15874"/>
                </a:cubicBezTo>
                <a:cubicBezTo>
                  <a:pt x="359" y="18134"/>
                  <a:pt x="340" y="20393"/>
                  <a:pt x="329" y="22654"/>
                </a:cubicBezTo>
                <a:cubicBezTo>
                  <a:pt x="322" y="24269"/>
                  <a:pt x="283" y="25884"/>
                  <a:pt x="255" y="27499"/>
                </a:cubicBezTo>
                <a:cubicBezTo>
                  <a:pt x="237" y="28465"/>
                  <a:pt x="18" y="29477"/>
                  <a:pt x="240" y="30383"/>
                </a:cubicBezTo>
                <a:cubicBezTo>
                  <a:pt x="389" y="30996"/>
                  <a:pt x="774" y="31143"/>
                  <a:pt x="1214" y="31143"/>
                </a:cubicBezTo>
                <a:cubicBezTo>
                  <a:pt x="1621" y="31143"/>
                  <a:pt x="2074" y="31018"/>
                  <a:pt x="2432" y="31018"/>
                </a:cubicBezTo>
                <a:cubicBezTo>
                  <a:pt x="2455" y="31018"/>
                  <a:pt x="2478" y="31018"/>
                  <a:pt x="2501" y="31019"/>
                </a:cubicBezTo>
                <a:cubicBezTo>
                  <a:pt x="2657" y="31027"/>
                  <a:pt x="2813" y="31031"/>
                  <a:pt x="2970" y="31031"/>
                </a:cubicBezTo>
                <a:cubicBezTo>
                  <a:pt x="4245" y="31031"/>
                  <a:pt x="5534" y="30796"/>
                  <a:pt x="6808" y="30796"/>
                </a:cubicBezTo>
                <a:cubicBezTo>
                  <a:pt x="7002" y="30796"/>
                  <a:pt x="7195" y="30802"/>
                  <a:pt x="7388" y="30814"/>
                </a:cubicBezTo>
                <a:cubicBezTo>
                  <a:pt x="7648" y="30831"/>
                  <a:pt x="7908" y="30837"/>
                  <a:pt x="8166" y="30837"/>
                </a:cubicBezTo>
                <a:cubicBezTo>
                  <a:pt x="9165" y="30837"/>
                  <a:pt x="10158" y="30739"/>
                  <a:pt x="11162" y="30739"/>
                </a:cubicBezTo>
                <a:cubicBezTo>
                  <a:pt x="11442" y="30739"/>
                  <a:pt x="11722" y="30747"/>
                  <a:pt x="12004" y="30766"/>
                </a:cubicBezTo>
                <a:cubicBezTo>
                  <a:pt x="12231" y="30782"/>
                  <a:pt x="12466" y="30790"/>
                  <a:pt x="12707" y="30790"/>
                </a:cubicBezTo>
                <a:cubicBezTo>
                  <a:pt x="13644" y="30790"/>
                  <a:pt x="14668" y="30678"/>
                  <a:pt x="15636" y="30519"/>
                </a:cubicBezTo>
                <a:cubicBezTo>
                  <a:pt x="16267" y="30417"/>
                  <a:pt x="16902" y="30377"/>
                  <a:pt x="17538" y="30377"/>
                </a:cubicBezTo>
                <a:cubicBezTo>
                  <a:pt x="19172" y="30377"/>
                  <a:pt x="20818" y="30638"/>
                  <a:pt x="22426" y="30768"/>
                </a:cubicBezTo>
                <a:cubicBezTo>
                  <a:pt x="23151" y="30826"/>
                  <a:pt x="23863" y="30852"/>
                  <a:pt x="24571" y="30852"/>
                </a:cubicBezTo>
                <a:cubicBezTo>
                  <a:pt x="25656" y="30852"/>
                  <a:pt x="26730" y="30792"/>
                  <a:pt x="27817" y="30700"/>
                </a:cubicBezTo>
                <a:cubicBezTo>
                  <a:pt x="28846" y="30613"/>
                  <a:pt x="29877" y="30533"/>
                  <a:pt x="30908" y="30444"/>
                </a:cubicBezTo>
                <a:cubicBezTo>
                  <a:pt x="31105" y="30427"/>
                  <a:pt x="31303" y="30420"/>
                  <a:pt x="31500" y="30420"/>
                </a:cubicBezTo>
                <a:cubicBezTo>
                  <a:pt x="32638" y="30420"/>
                  <a:pt x="33763" y="30659"/>
                  <a:pt x="34918" y="30659"/>
                </a:cubicBezTo>
                <a:cubicBezTo>
                  <a:pt x="35186" y="30659"/>
                  <a:pt x="35455" y="30647"/>
                  <a:pt x="35726" y="30615"/>
                </a:cubicBezTo>
                <a:cubicBezTo>
                  <a:pt x="35891" y="30596"/>
                  <a:pt x="36060" y="30589"/>
                  <a:pt x="36234" y="30589"/>
                </a:cubicBezTo>
                <a:cubicBezTo>
                  <a:pt x="36793" y="30589"/>
                  <a:pt x="37390" y="30664"/>
                  <a:pt x="37962" y="30664"/>
                </a:cubicBezTo>
                <a:cubicBezTo>
                  <a:pt x="38177" y="30664"/>
                  <a:pt x="38389" y="30653"/>
                  <a:pt x="38594" y="30624"/>
                </a:cubicBezTo>
                <a:cubicBezTo>
                  <a:pt x="39960" y="30427"/>
                  <a:pt x="41329" y="30385"/>
                  <a:pt x="42699" y="30385"/>
                </a:cubicBezTo>
                <a:cubicBezTo>
                  <a:pt x="43728" y="30385"/>
                  <a:pt x="44758" y="30409"/>
                  <a:pt x="45786" y="30409"/>
                </a:cubicBezTo>
                <a:cubicBezTo>
                  <a:pt x="46916" y="30409"/>
                  <a:pt x="48045" y="30380"/>
                  <a:pt x="49171" y="30260"/>
                </a:cubicBezTo>
                <a:cubicBezTo>
                  <a:pt x="49687" y="30205"/>
                  <a:pt x="50203" y="30183"/>
                  <a:pt x="50719" y="30183"/>
                </a:cubicBezTo>
                <a:cubicBezTo>
                  <a:pt x="52860" y="30183"/>
                  <a:pt x="54995" y="30566"/>
                  <a:pt x="57130" y="30566"/>
                </a:cubicBezTo>
                <a:cubicBezTo>
                  <a:pt x="57398" y="30566"/>
                  <a:pt x="57667" y="30560"/>
                  <a:pt x="57935" y="30546"/>
                </a:cubicBezTo>
                <a:cubicBezTo>
                  <a:pt x="61782" y="30353"/>
                  <a:pt x="65621" y="30044"/>
                  <a:pt x="69476" y="30044"/>
                </a:cubicBezTo>
                <a:cubicBezTo>
                  <a:pt x="69666" y="30044"/>
                  <a:pt x="69855" y="30044"/>
                  <a:pt x="70044" y="30046"/>
                </a:cubicBezTo>
                <a:cubicBezTo>
                  <a:pt x="73698" y="30077"/>
                  <a:pt x="77348" y="30227"/>
                  <a:pt x="81007" y="30227"/>
                </a:cubicBezTo>
                <a:cubicBezTo>
                  <a:pt x="81533" y="30227"/>
                  <a:pt x="82059" y="30224"/>
                  <a:pt x="82585" y="30217"/>
                </a:cubicBezTo>
                <a:cubicBezTo>
                  <a:pt x="82732" y="30215"/>
                  <a:pt x="82879" y="30214"/>
                  <a:pt x="83026" y="30214"/>
                </a:cubicBezTo>
                <a:cubicBezTo>
                  <a:pt x="85462" y="30214"/>
                  <a:pt x="87919" y="30471"/>
                  <a:pt x="90373" y="30471"/>
                </a:cubicBezTo>
                <a:cubicBezTo>
                  <a:pt x="90888" y="30471"/>
                  <a:pt x="91404" y="30460"/>
                  <a:pt x="91919" y="30432"/>
                </a:cubicBezTo>
                <a:cubicBezTo>
                  <a:pt x="92039" y="30426"/>
                  <a:pt x="92160" y="30423"/>
                  <a:pt x="92279" y="30423"/>
                </a:cubicBezTo>
                <a:cubicBezTo>
                  <a:pt x="93768" y="30423"/>
                  <a:pt x="95178" y="30894"/>
                  <a:pt x="96663" y="30896"/>
                </a:cubicBezTo>
                <a:cubicBezTo>
                  <a:pt x="96672" y="30896"/>
                  <a:pt x="96682" y="30896"/>
                  <a:pt x="96692" y="30896"/>
                </a:cubicBezTo>
                <a:cubicBezTo>
                  <a:pt x="98509" y="30896"/>
                  <a:pt x="100305" y="30514"/>
                  <a:pt x="102098" y="30514"/>
                </a:cubicBezTo>
                <a:cubicBezTo>
                  <a:pt x="102247" y="30514"/>
                  <a:pt x="102396" y="30516"/>
                  <a:pt x="102545" y="30522"/>
                </a:cubicBezTo>
                <a:cubicBezTo>
                  <a:pt x="102681" y="30527"/>
                  <a:pt x="102816" y="30530"/>
                  <a:pt x="102949" y="30530"/>
                </a:cubicBezTo>
                <a:cubicBezTo>
                  <a:pt x="106979" y="30530"/>
                  <a:pt x="109657" y="28152"/>
                  <a:pt x="109999" y="24083"/>
                </a:cubicBezTo>
                <a:cubicBezTo>
                  <a:pt x="110149" y="22295"/>
                  <a:pt x="110496" y="20527"/>
                  <a:pt x="110397" y="18707"/>
                </a:cubicBezTo>
                <a:cubicBezTo>
                  <a:pt x="110264" y="16281"/>
                  <a:pt x="110439" y="13830"/>
                  <a:pt x="110182" y="11420"/>
                </a:cubicBezTo>
                <a:cubicBezTo>
                  <a:pt x="109987" y="9607"/>
                  <a:pt x="110270" y="7768"/>
                  <a:pt x="109830" y="5950"/>
                </a:cubicBezTo>
                <a:cubicBezTo>
                  <a:pt x="109373" y="4255"/>
                  <a:pt x="108540" y="2765"/>
                  <a:pt x="106979" y="1868"/>
                </a:cubicBezTo>
                <a:cubicBezTo>
                  <a:pt x="104641" y="528"/>
                  <a:pt x="101985" y="588"/>
                  <a:pt x="99413" y="453"/>
                </a:cubicBezTo>
                <a:cubicBezTo>
                  <a:pt x="97850" y="371"/>
                  <a:pt x="96287" y="333"/>
                  <a:pt x="94723" y="333"/>
                </a:cubicBezTo>
                <a:cubicBezTo>
                  <a:pt x="92326" y="333"/>
                  <a:pt x="89930" y="424"/>
                  <a:pt x="87537" y="589"/>
                </a:cubicBezTo>
                <a:cubicBezTo>
                  <a:pt x="87396" y="599"/>
                  <a:pt x="87255" y="604"/>
                  <a:pt x="87115" y="604"/>
                </a:cubicBezTo>
                <a:cubicBezTo>
                  <a:pt x="85775" y="604"/>
                  <a:pt x="84507" y="186"/>
                  <a:pt x="83191" y="47"/>
                </a:cubicBezTo>
                <a:cubicBezTo>
                  <a:pt x="82877" y="14"/>
                  <a:pt x="82564" y="0"/>
                  <a:pt x="82252"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6" name="Google Shape;283;p18">
            <a:extLst>
              <a:ext uri="{FF2B5EF4-FFF2-40B4-BE49-F238E27FC236}">
                <a16:creationId xmlns:a16="http://schemas.microsoft.com/office/drawing/2014/main" id="{BA52B9AE-D3F9-D433-58A5-0A6331CC5182}"/>
              </a:ext>
            </a:extLst>
          </p:cNvPr>
          <p:cNvSpPr/>
          <p:nvPr/>
        </p:nvSpPr>
        <p:spPr>
          <a:xfrm flipH="1">
            <a:off x="540746" y="3537056"/>
            <a:ext cx="1096464" cy="654787"/>
          </a:xfrm>
          <a:custGeom>
            <a:avLst/>
            <a:gdLst/>
            <a:ahLst/>
            <a:cxnLst/>
            <a:rect l="l" t="t" r="r" b="b"/>
            <a:pathLst>
              <a:path w="168583" h="33314" extrusionOk="0">
                <a:moveTo>
                  <a:pt x="83010" y="0"/>
                </a:moveTo>
                <a:cubicBezTo>
                  <a:pt x="82358" y="0"/>
                  <a:pt x="81707" y="17"/>
                  <a:pt x="81059" y="63"/>
                </a:cubicBezTo>
                <a:cubicBezTo>
                  <a:pt x="78534" y="241"/>
                  <a:pt x="75994" y="490"/>
                  <a:pt x="73474" y="536"/>
                </a:cubicBezTo>
                <a:cubicBezTo>
                  <a:pt x="70146" y="595"/>
                  <a:pt x="66845" y="1010"/>
                  <a:pt x="63509" y="1010"/>
                </a:cubicBezTo>
                <a:cubicBezTo>
                  <a:pt x="63451" y="1010"/>
                  <a:pt x="63393" y="1010"/>
                  <a:pt x="63335" y="1009"/>
                </a:cubicBezTo>
                <a:cubicBezTo>
                  <a:pt x="63203" y="1009"/>
                  <a:pt x="63072" y="1009"/>
                  <a:pt x="62941" y="1009"/>
                </a:cubicBezTo>
                <a:cubicBezTo>
                  <a:pt x="61222" y="1009"/>
                  <a:pt x="59490" y="1054"/>
                  <a:pt x="57770" y="1054"/>
                </a:cubicBezTo>
                <a:cubicBezTo>
                  <a:pt x="56892" y="1054"/>
                  <a:pt x="56018" y="1042"/>
                  <a:pt x="55149" y="1006"/>
                </a:cubicBezTo>
                <a:cubicBezTo>
                  <a:pt x="54434" y="976"/>
                  <a:pt x="53720" y="965"/>
                  <a:pt x="53006" y="965"/>
                </a:cubicBezTo>
                <a:cubicBezTo>
                  <a:pt x="51063" y="965"/>
                  <a:pt x="49126" y="1047"/>
                  <a:pt x="47188" y="1047"/>
                </a:cubicBezTo>
                <a:cubicBezTo>
                  <a:pt x="46742" y="1047"/>
                  <a:pt x="46296" y="1042"/>
                  <a:pt x="45850" y="1032"/>
                </a:cubicBezTo>
                <a:cubicBezTo>
                  <a:pt x="45819" y="1031"/>
                  <a:pt x="45787" y="1031"/>
                  <a:pt x="45755" y="1031"/>
                </a:cubicBezTo>
                <a:cubicBezTo>
                  <a:pt x="44851" y="1031"/>
                  <a:pt x="43897" y="1322"/>
                  <a:pt x="43022" y="1322"/>
                </a:cubicBezTo>
                <a:cubicBezTo>
                  <a:pt x="42752" y="1322"/>
                  <a:pt x="42490" y="1294"/>
                  <a:pt x="42240" y="1222"/>
                </a:cubicBezTo>
                <a:cubicBezTo>
                  <a:pt x="41750" y="1081"/>
                  <a:pt x="41271" y="1038"/>
                  <a:pt x="40798" y="1038"/>
                </a:cubicBezTo>
                <a:cubicBezTo>
                  <a:pt x="40023" y="1038"/>
                  <a:pt x="39263" y="1155"/>
                  <a:pt x="38497" y="1155"/>
                </a:cubicBezTo>
                <a:cubicBezTo>
                  <a:pt x="38332" y="1155"/>
                  <a:pt x="38166" y="1150"/>
                  <a:pt x="38001" y="1137"/>
                </a:cubicBezTo>
                <a:cubicBezTo>
                  <a:pt x="37209" y="1074"/>
                  <a:pt x="36424" y="1020"/>
                  <a:pt x="35630" y="1020"/>
                </a:cubicBezTo>
                <a:cubicBezTo>
                  <a:pt x="34913" y="1020"/>
                  <a:pt x="34189" y="1064"/>
                  <a:pt x="33447" y="1185"/>
                </a:cubicBezTo>
                <a:cubicBezTo>
                  <a:pt x="32874" y="1278"/>
                  <a:pt x="32252" y="1295"/>
                  <a:pt x="31620" y="1295"/>
                </a:cubicBezTo>
                <a:cubicBezTo>
                  <a:pt x="31266" y="1295"/>
                  <a:pt x="30908" y="1290"/>
                  <a:pt x="30555" y="1290"/>
                </a:cubicBezTo>
                <a:cubicBezTo>
                  <a:pt x="30171" y="1290"/>
                  <a:pt x="29792" y="1296"/>
                  <a:pt x="29426" y="1322"/>
                </a:cubicBezTo>
                <a:cubicBezTo>
                  <a:pt x="27153" y="1483"/>
                  <a:pt x="24872" y="1478"/>
                  <a:pt x="22601" y="1635"/>
                </a:cubicBezTo>
                <a:cubicBezTo>
                  <a:pt x="21980" y="1679"/>
                  <a:pt x="21357" y="1694"/>
                  <a:pt x="20733" y="1694"/>
                </a:cubicBezTo>
                <a:cubicBezTo>
                  <a:pt x="19629" y="1694"/>
                  <a:pt x="18522" y="1646"/>
                  <a:pt x="17418" y="1623"/>
                </a:cubicBezTo>
                <a:cubicBezTo>
                  <a:pt x="17178" y="1618"/>
                  <a:pt x="16938" y="1616"/>
                  <a:pt x="16699" y="1616"/>
                </a:cubicBezTo>
                <a:cubicBezTo>
                  <a:pt x="14761" y="1616"/>
                  <a:pt x="12833" y="1766"/>
                  <a:pt x="10899" y="1882"/>
                </a:cubicBezTo>
                <a:cubicBezTo>
                  <a:pt x="10794" y="1889"/>
                  <a:pt x="10689" y="1891"/>
                  <a:pt x="10583" y="1891"/>
                </a:cubicBezTo>
                <a:cubicBezTo>
                  <a:pt x="9738" y="1891"/>
                  <a:pt x="8873" y="1713"/>
                  <a:pt x="8003" y="1713"/>
                </a:cubicBezTo>
                <a:cubicBezTo>
                  <a:pt x="7679" y="1713"/>
                  <a:pt x="7354" y="1738"/>
                  <a:pt x="7029" y="1806"/>
                </a:cubicBezTo>
                <a:cubicBezTo>
                  <a:pt x="5112" y="2204"/>
                  <a:pt x="3394" y="3091"/>
                  <a:pt x="2051" y="4442"/>
                </a:cubicBezTo>
                <a:cubicBezTo>
                  <a:pt x="395" y="6108"/>
                  <a:pt x="344" y="8495"/>
                  <a:pt x="224" y="10616"/>
                </a:cubicBezTo>
                <a:cubicBezTo>
                  <a:pt x="1" y="14522"/>
                  <a:pt x="149" y="18453"/>
                  <a:pt x="256" y="22371"/>
                </a:cubicBezTo>
                <a:cubicBezTo>
                  <a:pt x="308" y="24329"/>
                  <a:pt x="682" y="26325"/>
                  <a:pt x="1614" y="28028"/>
                </a:cubicBezTo>
                <a:cubicBezTo>
                  <a:pt x="2729" y="30068"/>
                  <a:pt x="4934" y="30596"/>
                  <a:pt x="7064" y="31024"/>
                </a:cubicBezTo>
                <a:cubicBezTo>
                  <a:pt x="8721" y="31358"/>
                  <a:pt x="10417" y="31242"/>
                  <a:pt x="12093" y="31511"/>
                </a:cubicBezTo>
                <a:cubicBezTo>
                  <a:pt x="14055" y="31824"/>
                  <a:pt x="16069" y="31857"/>
                  <a:pt x="18060" y="31894"/>
                </a:cubicBezTo>
                <a:cubicBezTo>
                  <a:pt x="18109" y="31895"/>
                  <a:pt x="18159" y="31896"/>
                  <a:pt x="18208" y="31896"/>
                </a:cubicBezTo>
                <a:cubicBezTo>
                  <a:pt x="19325" y="31896"/>
                  <a:pt x="20460" y="31672"/>
                  <a:pt x="21567" y="31672"/>
                </a:cubicBezTo>
                <a:cubicBezTo>
                  <a:pt x="21862" y="31672"/>
                  <a:pt x="22155" y="31688"/>
                  <a:pt x="22445" y="31728"/>
                </a:cubicBezTo>
                <a:cubicBezTo>
                  <a:pt x="23021" y="31808"/>
                  <a:pt x="23595" y="31838"/>
                  <a:pt x="24169" y="31838"/>
                </a:cubicBezTo>
                <a:cubicBezTo>
                  <a:pt x="25818" y="31838"/>
                  <a:pt x="27459" y="31593"/>
                  <a:pt x="29118" y="31593"/>
                </a:cubicBezTo>
                <a:cubicBezTo>
                  <a:pt x="29697" y="31593"/>
                  <a:pt x="30278" y="31622"/>
                  <a:pt x="30862" y="31703"/>
                </a:cubicBezTo>
                <a:cubicBezTo>
                  <a:pt x="32022" y="31862"/>
                  <a:pt x="33262" y="31893"/>
                  <a:pt x="34498" y="31893"/>
                </a:cubicBezTo>
                <a:cubicBezTo>
                  <a:pt x="34948" y="31893"/>
                  <a:pt x="35398" y="31889"/>
                  <a:pt x="35843" y="31885"/>
                </a:cubicBezTo>
                <a:cubicBezTo>
                  <a:pt x="35883" y="31885"/>
                  <a:pt x="35924" y="31885"/>
                  <a:pt x="35964" y="31885"/>
                </a:cubicBezTo>
                <a:cubicBezTo>
                  <a:pt x="37718" y="31885"/>
                  <a:pt x="39470" y="32164"/>
                  <a:pt x="41226" y="32216"/>
                </a:cubicBezTo>
                <a:cubicBezTo>
                  <a:pt x="41297" y="32219"/>
                  <a:pt x="41369" y="32219"/>
                  <a:pt x="41440" y="32219"/>
                </a:cubicBezTo>
                <a:cubicBezTo>
                  <a:pt x="42385" y="32219"/>
                  <a:pt x="43357" y="32049"/>
                  <a:pt x="44289" y="32049"/>
                </a:cubicBezTo>
                <a:cubicBezTo>
                  <a:pt x="44693" y="32049"/>
                  <a:pt x="45089" y="32081"/>
                  <a:pt x="45473" y="32173"/>
                </a:cubicBezTo>
                <a:cubicBezTo>
                  <a:pt x="46907" y="32519"/>
                  <a:pt x="48343" y="32461"/>
                  <a:pt x="49763" y="32657"/>
                </a:cubicBezTo>
                <a:cubicBezTo>
                  <a:pt x="51468" y="32892"/>
                  <a:pt x="53190" y="32979"/>
                  <a:pt x="54917" y="32979"/>
                </a:cubicBezTo>
                <a:cubicBezTo>
                  <a:pt x="55941" y="32979"/>
                  <a:pt x="56968" y="32948"/>
                  <a:pt x="57993" y="32899"/>
                </a:cubicBezTo>
                <a:cubicBezTo>
                  <a:pt x="58415" y="32879"/>
                  <a:pt x="58838" y="32872"/>
                  <a:pt x="59261" y="32872"/>
                </a:cubicBezTo>
                <a:cubicBezTo>
                  <a:pt x="60212" y="32872"/>
                  <a:pt x="61165" y="32907"/>
                  <a:pt x="62116" y="32907"/>
                </a:cubicBezTo>
                <a:cubicBezTo>
                  <a:pt x="62743" y="32907"/>
                  <a:pt x="63369" y="32892"/>
                  <a:pt x="63992" y="32841"/>
                </a:cubicBezTo>
                <a:cubicBezTo>
                  <a:pt x="67459" y="32556"/>
                  <a:pt x="70924" y="32493"/>
                  <a:pt x="74399" y="32461"/>
                </a:cubicBezTo>
                <a:cubicBezTo>
                  <a:pt x="74429" y="32460"/>
                  <a:pt x="74459" y="32460"/>
                  <a:pt x="74488" y="32460"/>
                </a:cubicBezTo>
                <a:cubicBezTo>
                  <a:pt x="75936" y="32460"/>
                  <a:pt x="77336" y="32799"/>
                  <a:pt x="78768" y="32799"/>
                </a:cubicBezTo>
                <a:cubicBezTo>
                  <a:pt x="78823" y="32799"/>
                  <a:pt x="78877" y="32798"/>
                  <a:pt x="78932" y="32797"/>
                </a:cubicBezTo>
                <a:cubicBezTo>
                  <a:pt x="81552" y="32749"/>
                  <a:pt x="84176" y="32601"/>
                  <a:pt x="86793" y="32601"/>
                </a:cubicBezTo>
                <a:cubicBezTo>
                  <a:pt x="87489" y="32601"/>
                  <a:pt x="88184" y="32612"/>
                  <a:pt x="88878" y="32637"/>
                </a:cubicBezTo>
                <a:cubicBezTo>
                  <a:pt x="89745" y="32669"/>
                  <a:pt x="90612" y="32676"/>
                  <a:pt x="91478" y="32676"/>
                </a:cubicBezTo>
                <a:cubicBezTo>
                  <a:pt x="92188" y="32676"/>
                  <a:pt x="92899" y="32672"/>
                  <a:pt x="93609" y="32672"/>
                </a:cubicBezTo>
                <a:cubicBezTo>
                  <a:pt x="94751" y="32672"/>
                  <a:pt x="95893" y="32684"/>
                  <a:pt x="97033" y="32750"/>
                </a:cubicBezTo>
                <a:cubicBezTo>
                  <a:pt x="99351" y="32883"/>
                  <a:pt x="101661" y="33232"/>
                  <a:pt x="103979" y="33301"/>
                </a:cubicBezTo>
                <a:cubicBezTo>
                  <a:pt x="104295" y="33310"/>
                  <a:pt x="104611" y="33314"/>
                  <a:pt x="104928" y="33314"/>
                </a:cubicBezTo>
                <a:cubicBezTo>
                  <a:pt x="106813" y="33314"/>
                  <a:pt x="108701" y="33170"/>
                  <a:pt x="110588" y="33124"/>
                </a:cubicBezTo>
                <a:cubicBezTo>
                  <a:pt x="111113" y="33111"/>
                  <a:pt x="111637" y="33106"/>
                  <a:pt x="112160" y="33106"/>
                </a:cubicBezTo>
                <a:cubicBezTo>
                  <a:pt x="113610" y="33106"/>
                  <a:pt x="115058" y="33142"/>
                  <a:pt x="116509" y="33142"/>
                </a:cubicBezTo>
                <a:cubicBezTo>
                  <a:pt x="117705" y="33142"/>
                  <a:pt x="118903" y="33118"/>
                  <a:pt x="120103" y="33028"/>
                </a:cubicBezTo>
                <a:cubicBezTo>
                  <a:pt x="121953" y="32892"/>
                  <a:pt x="123827" y="32732"/>
                  <a:pt x="125702" y="32727"/>
                </a:cubicBezTo>
                <a:cubicBezTo>
                  <a:pt x="127451" y="32724"/>
                  <a:pt x="129200" y="32326"/>
                  <a:pt x="130951" y="32306"/>
                </a:cubicBezTo>
                <a:cubicBezTo>
                  <a:pt x="131004" y="32306"/>
                  <a:pt x="131057" y="32305"/>
                  <a:pt x="131111" y="32305"/>
                </a:cubicBezTo>
                <a:cubicBezTo>
                  <a:pt x="131996" y="32305"/>
                  <a:pt x="132929" y="32376"/>
                  <a:pt x="133790" y="32376"/>
                </a:cubicBezTo>
                <a:cubicBezTo>
                  <a:pt x="133876" y="32376"/>
                  <a:pt x="133962" y="32375"/>
                  <a:pt x="134046" y="32374"/>
                </a:cubicBezTo>
                <a:cubicBezTo>
                  <a:pt x="135038" y="32356"/>
                  <a:pt x="136054" y="32178"/>
                  <a:pt x="137076" y="32178"/>
                </a:cubicBezTo>
                <a:cubicBezTo>
                  <a:pt x="137327" y="32178"/>
                  <a:pt x="137579" y="32188"/>
                  <a:pt x="137830" y="32215"/>
                </a:cubicBezTo>
                <a:cubicBezTo>
                  <a:pt x="140021" y="32446"/>
                  <a:pt x="142208" y="32563"/>
                  <a:pt x="144397" y="32563"/>
                </a:cubicBezTo>
                <a:cubicBezTo>
                  <a:pt x="146414" y="32563"/>
                  <a:pt x="148434" y="32463"/>
                  <a:pt x="150458" y="32261"/>
                </a:cubicBezTo>
                <a:cubicBezTo>
                  <a:pt x="151788" y="32128"/>
                  <a:pt x="153128" y="32097"/>
                  <a:pt x="154471" y="32097"/>
                </a:cubicBezTo>
                <a:cubicBezTo>
                  <a:pt x="155585" y="32097"/>
                  <a:pt x="156700" y="32118"/>
                  <a:pt x="157812" y="32119"/>
                </a:cubicBezTo>
                <a:cubicBezTo>
                  <a:pt x="157905" y="32119"/>
                  <a:pt x="157998" y="32119"/>
                  <a:pt x="158091" y="32119"/>
                </a:cubicBezTo>
                <a:cubicBezTo>
                  <a:pt x="158273" y="32119"/>
                  <a:pt x="158455" y="32119"/>
                  <a:pt x="158637" y="32119"/>
                </a:cubicBezTo>
                <a:cubicBezTo>
                  <a:pt x="160449" y="32119"/>
                  <a:pt x="162266" y="32127"/>
                  <a:pt x="164061" y="32311"/>
                </a:cubicBezTo>
                <a:cubicBezTo>
                  <a:pt x="164102" y="32315"/>
                  <a:pt x="164143" y="32317"/>
                  <a:pt x="164184" y="32317"/>
                </a:cubicBezTo>
                <a:cubicBezTo>
                  <a:pt x="164643" y="32317"/>
                  <a:pt x="165117" y="32075"/>
                  <a:pt x="165494" y="32075"/>
                </a:cubicBezTo>
                <a:cubicBezTo>
                  <a:pt x="165644" y="32075"/>
                  <a:pt x="165779" y="32113"/>
                  <a:pt x="165891" y="32219"/>
                </a:cubicBezTo>
                <a:cubicBezTo>
                  <a:pt x="166190" y="32502"/>
                  <a:pt x="166487" y="32595"/>
                  <a:pt x="166777" y="32595"/>
                </a:cubicBezTo>
                <a:cubicBezTo>
                  <a:pt x="167269" y="32595"/>
                  <a:pt x="167739" y="32327"/>
                  <a:pt x="168155" y="32257"/>
                </a:cubicBezTo>
                <a:cubicBezTo>
                  <a:pt x="168582" y="32185"/>
                  <a:pt x="168474" y="31042"/>
                  <a:pt x="168434" y="30346"/>
                </a:cubicBezTo>
                <a:cubicBezTo>
                  <a:pt x="168338" y="28696"/>
                  <a:pt x="168242" y="27043"/>
                  <a:pt x="168224" y="25391"/>
                </a:cubicBezTo>
                <a:cubicBezTo>
                  <a:pt x="168202" y="23326"/>
                  <a:pt x="168314" y="21260"/>
                  <a:pt x="168265" y="19196"/>
                </a:cubicBezTo>
                <a:cubicBezTo>
                  <a:pt x="168197" y="16439"/>
                  <a:pt x="167980" y="13687"/>
                  <a:pt x="167919" y="10932"/>
                </a:cubicBezTo>
                <a:cubicBezTo>
                  <a:pt x="167856" y="8127"/>
                  <a:pt x="167905" y="5321"/>
                  <a:pt x="167905" y="2516"/>
                </a:cubicBezTo>
                <a:cubicBezTo>
                  <a:pt x="168402" y="1931"/>
                  <a:pt x="168178" y="1863"/>
                  <a:pt x="167851" y="1863"/>
                </a:cubicBezTo>
                <a:cubicBezTo>
                  <a:pt x="167765" y="1863"/>
                  <a:pt x="167672" y="1868"/>
                  <a:pt x="167583" y="1869"/>
                </a:cubicBezTo>
                <a:cubicBezTo>
                  <a:pt x="166616" y="1882"/>
                  <a:pt x="165647" y="1930"/>
                  <a:pt x="164680" y="1930"/>
                </a:cubicBezTo>
                <a:cubicBezTo>
                  <a:pt x="164440" y="1930"/>
                  <a:pt x="164201" y="1927"/>
                  <a:pt x="163961" y="1920"/>
                </a:cubicBezTo>
                <a:cubicBezTo>
                  <a:pt x="162136" y="1865"/>
                  <a:pt x="160303" y="1627"/>
                  <a:pt x="158485" y="1627"/>
                </a:cubicBezTo>
                <a:cubicBezTo>
                  <a:pt x="158076" y="1627"/>
                  <a:pt x="157667" y="1639"/>
                  <a:pt x="157260" y="1668"/>
                </a:cubicBezTo>
                <a:cubicBezTo>
                  <a:pt x="156048" y="1754"/>
                  <a:pt x="154837" y="1777"/>
                  <a:pt x="153627" y="1777"/>
                </a:cubicBezTo>
                <a:cubicBezTo>
                  <a:pt x="152152" y="1777"/>
                  <a:pt x="150677" y="1742"/>
                  <a:pt x="149203" y="1742"/>
                </a:cubicBezTo>
                <a:cubicBezTo>
                  <a:pt x="148551" y="1742"/>
                  <a:pt x="147899" y="1749"/>
                  <a:pt x="147246" y="1769"/>
                </a:cubicBezTo>
                <a:cubicBezTo>
                  <a:pt x="146453" y="1792"/>
                  <a:pt x="145658" y="1803"/>
                  <a:pt x="144864" y="1803"/>
                </a:cubicBezTo>
                <a:cubicBezTo>
                  <a:pt x="140987" y="1803"/>
                  <a:pt x="137104" y="1559"/>
                  <a:pt x="133224" y="1469"/>
                </a:cubicBezTo>
                <a:cubicBezTo>
                  <a:pt x="132261" y="1447"/>
                  <a:pt x="131297" y="1426"/>
                  <a:pt x="130333" y="1426"/>
                </a:cubicBezTo>
                <a:cubicBezTo>
                  <a:pt x="129634" y="1426"/>
                  <a:pt x="128935" y="1437"/>
                  <a:pt x="128238" y="1468"/>
                </a:cubicBezTo>
                <a:cubicBezTo>
                  <a:pt x="128016" y="1477"/>
                  <a:pt x="127794" y="1481"/>
                  <a:pt x="127573" y="1481"/>
                </a:cubicBezTo>
                <a:cubicBezTo>
                  <a:pt x="125333" y="1481"/>
                  <a:pt x="123129" y="1043"/>
                  <a:pt x="120894" y="946"/>
                </a:cubicBezTo>
                <a:cubicBezTo>
                  <a:pt x="118874" y="859"/>
                  <a:pt x="116858" y="636"/>
                  <a:pt x="114826" y="636"/>
                </a:cubicBezTo>
                <a:cubicBezTo>
                  <a:pt x="114596" y="636"/>
                  <a:pt x="114365" y="639"/>
                  <a:pt x="114134" y="645"/>
                </a:cubicBezTo>
                <a:cubicBezTo>
                  <a:pt x="113503" y="663"/>
                  <a:pt x="112871" y="670"/>
                  <a:pt x="112239" y="670"/>
                </a:cubicBezTo>
                <a:cubicBezTo>
                  <a:pt x="111061" y="670"/>
                  <a:pt x="109882" y="645"/>
                  <a:pt x="108703" y="617"/>
                </a:cubicBezTo>
                <a:cubicBezTo>
                  <a:pt x="108628" y="615"/>
                  <a:pt x="108553" y="614"/>
                  <a:pt x="108479" y="614"/>
                </a:cubicBezTo>
                <a:cubicBezTo>
                  <a:pt x="107255" y="614"/>
                  <a:pt x="106046" y="853"/>
                  <a:pt x="104820" y="853"/>
                </a:cubicBezTo>
                <a:cubicBezTo>
                  <a:pt x="104519" y="853"/>
                  <a:pt x="104217" y="838"/>
                  <a:pt x="103914" y="803"/>
                </a:cubicBezTo>
                <a:cubicBezTo>
                  <a:pt x="101664" y="537"/>
                  <a:pt x="99402" y="213"/>
                  <a:pt x="97146" y="213"/>
                </a:cubicBezTo>
                <a:cubicBezTo>
                  <a:pt x="97116" y="213"/>
                  <a:pt x="97085" y="213"/>
                  <a:pt x="97054" y="213"/>
                </a:cubicBezTo>
                <a:cubicBezTo>
                  <a:pt x="97011" y="213"/>
                  <a:pt x="96967" y="213"/>
                  <a:pt x="96923" y="213"/>
                </a:cubicBezTo>
                <a:cubicBezTo>
                  <a:pt x="95236" y="213"/>
                  <a:pt x="93559" y="61"/>
                  <a:pt x="91867" y="61"/>
                </a:cubicBezTo>
                <a:cubicBezTo>
                  <a:pt x="91416" y="61"/>
                  <a:pt x="90963" y="71"/>
                  <a:pt x="90509" y="99"/>
                </a:cubicBezTo>
                <a:cubicBezTo>
                  <a:pt x="89931" y="134"/>
                  <a:pt x="89352" y="147"/>
                  <a:pt x="88772" y="147"/>
                </a:cubicBezTo>
                <a:cubicBezTo>
                  <a:pt x="86854" y="147"/>
                  <a:pt x="84927" y="0"/>
                  <a:pt x="83010"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83;p18">
            <a:extLst>
              <a:ext uri="{FF2B5EF4-FFF2-40B4-BE49-F238E27FC236}">
                <a16:creationId xmlns:a16="http://schemas.microsoft.com/office/drawing/2014/main" id="{AAFCCB46-A456-AE38-300D-EC295C7FD47E}"/>
              </a:ext>
            </a:extLst>
          </p:cNvPr>
          <p:cNvSpPr/>
          <p:nvPr/>
        </p:nvSpPr>
        <p:spPr>
          <a:xfrm flipH="1">
            <a:off x="527684" y="2827307"/>
            <a:ext cx="1096464" cy="654787"/>
          </a:xfrm>
          <a:custGeom>
            <a:avLst/>
            <a:gdLst/>
            <a:ahLst/>
            <a:cxnLst/>
            <a:rect l="l" t="t" r="r" b="b"/>
            <a:pathLst>
              <a:path w="168583" h="33314" extrusionOk="0">
                <a:moveTo>
                  <a:pt x="83010" y="0"/>
                </a:moveTo>
                <a:cubicBezTo>
                  <a:pt x="82358" y="0"/>
                  <a:pt x="81707" y="17"/>
                  <a:pt x="81059" y="63"/>
                </a:cubicBezTo>
                <a:cubicBezTo>
                  <a:pt x="78534" y="241"/>
                  <a:pt x="75994" y="490"/>
                  <a:pt x="73474" y="536"/>
                </a:cubicBezTo>
                <a:cubicBezTo>
                  <a:pt x="70146" y="595"/>
                  <a:pt x="66845" y="1010"/>
                  <a:pt x="63509" y="1010"/>
                </a:cubicBezTo>
                <a:cubicBezTo>
                  <a:pt x="63451" y="1010"/>
                  <a:pt x="63393" y="1010"/>
                  <a:pt x="63335" y="1009"/>
                </a:cubicBezTo>
                <a:cubicBezTo>
                  <a:pt x="63203" y="1009"/>
                  <a:pt x="63072" y="1009"/>
                  <a:pt x="62941" y="1009"/>
                </a:cubicBezTo>
                <a:cubicBezTo>
                  <a:pt x="61222" y="1009"/>
                  <a:pt x="59490" y="1054"/>
                  <a:pt x="57770" y="1054"/>
                </a:cubicBezTo>
                <a:cubicBezTo>
                  <a:pt x="56892" y="1054"/>
                  <a:pt x="56018" y="1042"/>
                  <a:pt x="55149" y="1006"/>
                </a:cubicBezTo>
                <a:cubicBezTo>
                  <a:pt x="54434" y="976"/>
                  <a:pt x="53720" y="965"/>
                  <a:pt x="53006" y="965"/>
                </a:cubicBezTo>
                <a:cubicBezTo>
                  <a:pt x="51063" y="965"/>
                  <a:pt x="49126" y="1047"/>
                  <a:pt x="47188" y="1047"/>
                </a:cubicBezTo>
                <a:cubicBezTo>
                  <a:pt x="46742" y="1047"/>
                  <a:pt x="46296" y="1042"/>
                  <a:pt x="45850" y="1032"/>
                </a:cubicBezTo>
                <a:cubicBezTo>
                  <a:pt x="45819" y="1031"/>
                  <a:pt x="45787" y="1031"/>
                  <a:pt x="45755" y="1031"/>
                </a:cubicBezTo>
                <a:cubicBezTo>
                  <a:pt x="44851" y="1031"/>
                  <a:pt x="43897" y="1322"/>
                  <a:pt x="43022" y="1322"/>
                </a:cubicBezTo>
                <a:cubicBezTo>
                  <a:pt x="42752" y="1322"/>
                  <a:pt x="42490" y="1294"/>
                  <a:pt x="42240" y="1222"/>
                </a:cubicBezTo>
                <a:cubicBezTo>
                  <a:pt x="41750" y="1081"/>
                  <a:pt x="41271" y="1038"/>
                  <a:pt x="40798" y="1038"/>
                </a:cubicBezTo>
                <a:cubicBezTo>
                  <a:pt x="40023" y="1038"/>
                  <a:pt x="39263" y="1155"/>
                  <a:pt x="38497" y="1155"/>
                </a:cubicBezTo>
                <a:cubicBezTo>
                  <a:pt x="38332" y="1155"/>
                  <a:pt x="38166" y="1150"/>
                  <a:pt x="38001" y="1137"/>
                </a:cubicBezTo>
                <a:cubicBezTo>
                  <a:pt x="37209" y="1074"/>
                  <a:pt x="36424" y="1020"/>
                  <a:pt x="35630" y="1020"/>
                </a:cubicBezTo>
                <a:cubicBezTo>
                  <a:pt x="34913" y="1020"/>
                  <a:pt x="34189" y="1064"/>
                  <a:pt x="33447" y="1185"/>
                </a:cubicBezTo>
                <a:cubicBezTo>
                  <a:pt x="32874" y="1278"/>
                  <a:pt x="32252" y="1295"/>
                  <a:pt x="31620" y="1295"/>
                </a:cubicBezTo>
                <a:cubicBezTo>
                  <a:pt x="31266" y="1295"/>
                  <a:pt x="30908" y="1290"/>
                  <a:pt x="30555" y="1290"/>
                </a:cubicBezTo>
                <a:cubicBezTo>
                  <a:pt x="30171" y="1290"/>
                  <a:pt x="29792" y="1296"/>
                  <a:pt x="29426" y="1322"/>
                </a:cubicBezTo>
                <a:cubicBezTo>
                  <a:pt x="27153" y="1483"/>
                  <a:pt x="24872" y="1478"/>
                  <a:pt x="22601" y="1635"/>
                </a:cubicBezTo>
                <a:cubicBezTo>
                  <a:pt x="21980" y="1679"/>
                  <a:pt x="21357" y="1694"/>
                  <a:pt x="20733" y="1694"/>
                </a:cubicBezTo>
                <a:cubicBezTo>
                  <a:pt x="19629" y="1694"/>
                  <a:pt x="18522" y="1646"/>
                  <a:pt x="17418" y="1623"/>
                </a:cubicBezTo>
                <a:cubicBezTo>
                  <a:pt x="17178" y="1618"/>
                  <a:pt x="16938" y="1616"/>
                  <a:pt x="16699" y="1616"/>
                </a:cubicBezTo>
                <a:cubicBezTo>
                  <a:pt x="14761" y="1616"/>
                  <a:pt x="12833" y="1766"/>
                  <a:pt x="10899" y="1882"/>
                </a:cubicBezTo>
                <a:cubicBezTo>
                  <a:pt x="10794" y="1889"/>
                  <a:pt x="10689" y="1891"/>
                  <a:pt x="10583" y="1891"/>
                </a:cubicBezTo>
                <a:cubicBezTo>
                  <a:pt x="9738" y="1891"/>
                  <a:pt x="8873" y="1713"/>
                  <a:pt x="8003" y="1713"/>
                </a:cubicBezTo>
                <a:cubicBezTo>
                  <a:pt x="7679" y="1713"/>
                  <a:pt x="7354" y="1738"/>
                  <a:pt x="7029" y="1806"/>
                </a:cubicBezTo>
                <a:cubicBezTo>
                  <a:pt x="5112" y="2204"/>
                  <a:pt x="3394" y="3091"/>
                  <a:pt x="2051" y="4442"/>
                </a:cubicBezTo>
                <a:cubicBezTo>
                  <a:pt x="395" y="6108"/>
                  <a:pt x="344" y="8495"/>
                  <a:pt x="224" y="10616"/>
                </a:cubicBezTo>
                <a:cubicBezTo>
                  <a:pt x="1" y="14522"/>
                  <a:pt x="149" y="18453"/>
                  <a:pt x="256" y="22371"/>
                </a:cubicBezTo>
                <a:cubicBezTo>
                  <a:pt x="308" y="24329"/>
                  <a:pt x="682" y="26325"/>
                  <a:pt x="1614" y="28028"/>
                </a:cubicBezTo>
                <a:cubicBezTo>
                  <a:pt x="2729" y="30068"/>
                  <a:pt x="4934" y="30596"/>
                  <a:pt x="7064" y="31024"/>
                </a:cubicBezTo>
                <a:cubicBezTo>
                  <a:pt x="8721" y="31358"/>
                  <a:pt x="10417" y="31242"/>
                  <a:pt x="12093" y="31511"/>
                </a:cubicBezTo>
                <a:cubicBezTo>
                  <a:pt x="14055" y="31824"/>
                  <a:pt x="16069" y="31857"/>
                  <a:pt x="18060" y="31894"/>
                </a:cubicBezTo>
                <a:cubicBezTo>
                  <a:pt x="18109" y="31895"/>
                  <a:pt x="18159" y="31896"/>
                  <a:pt x="18208" y="31896"/>
                </a:cubicBezTo>
                <a:cubicBezTo>
                  <a:pt x="19325" y="31896"/>
                  <a:pt x="20460" y="31672"/>
                  <a:pt x="21567" y="31672"/>
                </a:cubicBezTo>
                <a:cubicBezTo>
                  <a:pt x="21862" y="31672"/>
                  <a:pt x="22155" y="31688"/>
                  <a:pt x="22445" y="31728"/>
                </a:cubicBezTo>
                <a:cubicBezTo>
                  <a:pt x="23021" y="31808"/>
                  <a:pt x="23595" y="31838"/>
                  <a:pt x="24169" y="31838"/>
                </a:cubicBezTo>
                <a:cubicBezTo>
                  <a:pt x="25818" y="31838"/>
                  <a:pt x="27459" y="31593"/>
                  <a:pt x="29118" y="31593"/>
                </a:cubicBezTo>
                <a:cubicBezTo>
                  <a:pt x="29697" y="31593"/>
                  <a:pt x="30278" y="31622"/>
                  <a:pt x="30862" y="31703"/>
                </a:cubicBezTo>
                <a:cubicBezTo>
                  <a:pt x="32022" y="31862"/>
                  <a:pt x="33262" y="31893"/>
                  <a:pt x="34498" y="31893"/>
                </a:cubicBezTo>
                <a:cubicBezTo>
                  <a:pt x="34948" y="31893"/>
                  <a:pt x="35398" y="31889"/>
                  <a:pt x="35843" y="31885"/>
                </a:cubicBezTo>
                <a:cubicBezTo>
                  <a:pt x="35883" y="31885"/>
                  <a:pt x="35924" y="31885"/>
                  <a:pt x="35964" y="31885"/>
                </a:cubicBezTo>
                <a:cubicBezTo>
                  <a:pt x="37718" y="31885"/>
                  <a:pt x="39470" y="32164"/>
                  <a:pt x="41226" y="32216"/>
                </a:cubicBezTo>
                <a:cubicBezTo>
                  <a:pt x="41297" y="32219"/>
                  <a:pt x="41369" y="32219"/>
                  <a:pt x="41440" y="32219"/>
                </a:cubicBezTo>
                <a:cubicBezTo>
                  <a:pt x="42385" y="32219"/>
                  <a:pt x="43357" y="32049"/>
                  <a:pt x="44289" y="32049"/>
                </a:cubicBezTo>
                <a:cubicBezTo>
                  <a:pt x="44693" y="32049"/>
                  <a:pt x="45089" y="32081"/>
                  <a:pt x="45473" y="32173"/>
                </a:cubicBezTo>
                <a:cubicBezTo>
                  <a:pt x="46907" y="32519"/>
                  <a:pt x="48343" y="32461"/>
                  <a:pt x="49763" y="32657"/>
                </a:cubicBezTo>
                <a:cubicBezTo>
                  <a:pt x="51468" y="32892"/>
                  <a:pt x="53190" y="32979"/>
                  <a:pt x="54917" y="32979"/>
                </a:cubicBezTo>
                <a:cubicBezTo>
                  <a:pt x="55941" y="32979"/>
                  <a:pt x="56968" y="32948"/>
                  <a:pt x="57993" y="32899"/>
                </a:cubicBezTo>
                <a:cubicBezTo>
                  <a:pt x="58415" y="32879"/>
                  <a:pt x="58838" y="32872"/>
                  <a:pt x="59261" y="32872"/>
                </a:cubicBezTo>
                <a:cubicBezTo>
                  <a:pt x="60212" y="32872"/>
                  <a:pt x="61165" y="32907"/>
                  <a:pt x="62116" y="32907"/>
                </a:cubicBezTo>
                <a:cubicBezTo>
                  <a:pt x="62743" y="32907"/>
                  <a:pt x="63369" y="32892"/>
                  <a:pt x="63992" y="32841"/>
                </a:cubicBezTo>
                <a:cubicBezTo>
                  <a:pt x="67459" y="32556"/>
                  <a:pt x="70924" y="32493"/>
                  <a:pt x="74399" y="32461"/>
                </a:cubicBezTo>
                <a:cubicBezTo>
                  <a:pt x="74429" y="32460"/>
                  <a:pt x="74459" y="32460"/>
                  <a:pt x="74488" y="32460"/>
                </a:cubicBezTo>
                <a:cubicBezTo>
                  <a:pt x="75936" y="32460"/>
                  <a:pt x="77336" y="32799"/>
                  <a:pt x="78768" y="32799"/>
                </a:cubicBezTo>
                <a:cubicBezTo>
                  <a:pt x="78823" y="32799"/>
                  <a:pt x="78877" y="32798"/>
                  <a:pt x="78932" y="32797"/>
                </a:cubicBezTo>
                <a:cubicBezTo>
                  <a:pt x="81552" y="32749"/>
                  <a:pt x="84176" y="32601"/>
                  <a:pt x="86793" y="32601"/>
                </a:cubicBezTo>
                <a:cubicBezTo>
                  <a:pt x="87489" y="32601"/>
                  <a:pt x="88184" y="32612"/>
                  <a:pt x="88878" y="32637"/>
                </a:cubicBezTo>
                <a:cubicBezTo>
                  <a:pt x="89745" y="32669"/>
                  <a:pt x="90612" y="32676"/>
                  <a:pt x="91478" y="32676"/>
                </a:cubicBezTo>
                <a:cubicBezTo>
                  <a:pt x="92188" y="32676"/>
                  <a:pt x="92899" y="32672"/>
                  <a:pt x="93609" y="32672"/>
                </a:cubicBezTo>
                <a:cubicBezTo>
                  <a:pt x="94751" y="32672"/>
                  <a:pt x="95893" y="32684"/>
                  <a:pt x="97033" y="32750"/>
                </a:cubicBezTo>
                <a:cubicBezTo>
                  <a:pt x="99351" y="32883"/>
                  <a:pt x="101661" y="33232"/>
                  <a:pt x="103979" y="33301"/>
                </a:cubicBezTo>
                <a:cubicBezTo>
                  <a:pt x="104295" y="33310"/>
                  <a:pt x="104611" y="33314"/>
                  <a:pt x="104928" y="33314"/>
                </a:cubicBezTo>
                <a:cubicBezTo>
                  <a:pt x="106813" y="33314"/>
                  <a:pt x="108701" y="33170"/>
                  <a:pt x="110588" y="33124"/>
                </a:cubicBezTo>
                <a:cubicBezTo>
                  <a:pt x="111113" y="33111"/>
                  <a:pt x="111637" y="33106"/>
                  <a:pt x="112160" y="33106"/>
                </a:cubicBezTo>
                <a:cubicBezTo>
                  <a:pt x="113610" y="33106"/>
                  <a:pt x="115058" y="33142"/>
                  <a:pt x="116509" y="33142"/>
                </a:cubicBezTo>
                <a:cubicBezTo>
                  <a:pt x="117705" y="33142"/>
                  <a:pt x="118903" y="33118"/>
                  <a:pt x="120103" y="33028"/>
                </a:cubicBezTo>
                <a:cubicBezTo>
                  <a:pt x="121953" y="32892"/>
                  <a:pt x="123827" y="32732"/>
                  <a:pt x="125702" y="32727"/>
                </a:cubicBezTo>
                <a:cubicBezTo>
                  <a:pt x="127451" y="32724"/>
                  <a:pt x="129200" y="32326"/>
                  <a:pt x="130951" y="32306"/>
                </a:cubicBezTo>
                <a:cubicBezTo>
                  <a:pt x="131004" y="32306"/>
                  <a:pt x="131057" y="32305"/>
                  <a:pt x="131111" y="32305"/>
                </a:cubicBezTo>
                <a:cubicBezTo>
                  <a:pt x="131996" y="32305"/>
                  <a:pt x="132929" y="32376"/>
                  <a:pt x="133790" y="32376"/>
                </a:cubicBezTo>
                <a:cubicBezTo>
                  <a:pt x="133876" y="32376"/>
                  <a:pt x="133962" y="32375"/>
                  <a:pt x="134046" y="32374"/>
                </a:cubicBezTo>
                <a:cubicBezTo>
                  <a:pt x="135038" y="32356"/>
                  <a:pt x="136054" y="32178"/>
                  <a:pt x="137076" y="32178"/>
                </a:cubicBezTo>
                <a:cubicBezTo>
                  <a:pt x="137327" y="32178"/>
                  <a:pt x="137579" y="32188"/>
                  <a:pt x="137830" y="32215"/>
                </a:cubicBezTo>
                <a:cubicBezTo>
                  <a:pt x="140021" y="32446"/>
                  <a:pt x="142208" y="32563"/>
                  <a:pt x="144397" y="32563"/>
                </a:cubicBezTo>
                <a:cubicBezTo>
                  <a:pt x="146414" y="32563"/>
                  <a:pt x="148434" y="32463"/>
                  <a:pt x="150458" y="32261"/>
                </a:cubicBezTo>
                <a:cubicBezTo>
                  <a:pt x="151788" y="32128"/>
                  <a:pt x="153128" y="32097"/>
                  <a:pt x="154471" y="32097"/>
                </a:cubicBezTo>
                <a:cubicBezTo>
                  <a:pt x="155585" y="32097"/>
                  <a:pt x="156700" y="32118"/>
                  <a:pt x="157812" y="32119"/>
                </a:cubicBezTo>
                <a:cubicBezTo>
                  <a:pt x="157905" y="32119"/>
                  <a:pt x="157998" y="32119"/>
                  <a:pt x="158091" y="32119"/>
                </a:cubicBezTo>
                <a:cubicBezTo>
                  <a:pt x="158273" y="32119"/>
                  <a:pt x="158455" y="32119"/>
                  <a:pt x="158637" y="32119"/>
                </a:cubicBezTo>
                <a:cubicBezTo>
                  <a:pt x="160449" y="32119"/>
                  <a:pt x="162266" y="32127"/>
                  <a:pt x="164061" y="32311"/>
                </a:cubicBezTo>
                <a:cubicBezTo>
                  <a:pt x="164102" y="32315"/>
                  <a:pt x="164143" y="32317"/>
                  <a:pt x="164184" y="32317"/>
                </a:cubicBezTo>
                <a:cubicBezTo>
                  <a:pt x="164643" y="32317"/>
                  <a:pt x="165117" y="32075"/>
                  <a:pt x="165494" y="32075"/>
                </a:cubicBezTo>
                <a:cubicBezTo>
                  <a:pt x="165644" y="32075"/>
                  <a:pt x="165779" y="32113"/>
                  <a:pt x="165891" y="32219"/>
                </a:cubicBezTo>
                <a:cubicBezTo>
                  <a:pt x="166190" y="32502"/>
                  <a:pt x="166487" y="32595"/>
                  <a:pt x="166777" y="32595"/>
                </a:cubicBezTo>
                <a:cubicBezTo>
                  <a:pt x="167269" y="32595"/>
                  <a:pt x="167739" y="32327"/>
                  <a:pt x="168155" y="32257"/>
                </a:cubicBezTo>
                <a:cubicBezTo>
                  <a:pt x="168582" y="32185"/>
                  <a:pt x="168474" y="31042"/>
                  <a:pt x="168434" y="30346"/>
                </a:cubicBezTo>
                <a:cubicBezTo>
                  <a:pt x="168338" y="28696"/>
                  <a:pt x="168242" y="27043"/>
                  <a:pt x="168224" y="25391"/>
                </a:cubicBezTo>
                <a:cubicBezTo>
                  <a:pt x="168202" y="23326"/>
                  <a:pt x="168314" y="21260"/>
                  <a:pt x="168265" y="19196"/>
                </a:cubicBezTo>
                <a:cubicBezTo>
                  <a:pt x="168197" y="16439"/>
                  <a:pt x="167980" y="13687"/>
                  <a:pt x="167919" y="10932"/>
                </a:cubicBezTo>
                <a:cubicBezTo>
                  <a:pt x="167856" y="8127"/>
                  <a:pt x="167905" y="5321"/>
                  <a:pt x="167905" y="2516"/>
                </a:cubicBezTo>
                <a:cubicBezTo>
                  <a:pt x="168402" y="1931"/>
                  <a:pt x="168178" y="1863"/>
                  <a:pt x="167851" y="1863"/>
                </a:cubicBezTo>
                <a:cubicBezTo>
                  <a:pt x="167765" y="1863"/>
                  <a:pt x="167672" y="1868"/>
                  <a:pt x="167583" y="1869"/>
                </a:cubicBezTo>
                <a:cubicBezTo>
                  <a:pt x="166616" y="1882"/>
                  <a:pt x="165647" y="1930"/>
                  <a:pt x="164680" y="1930"/>
                </a:cubicBezTo>
                <a:cubicBezTo>
                  <a:pt x="164440" y="1930"/>
                  <a:pt x="164201" y="1927"/>
                  <a:pt x="163961" y="1920"/>
                </a:cubicBezTo>
                <a:cubicBezTo>
                  <a:pt x="162136" y="1865"/>
                  <a:pt x="160303" y="1627"/>
                  <a:pt x="158485" y="1627"/>
                </a:cubicBezTo>
                <a:cubicBezTo>
                  <a:pt x="158076" y="1627"/>
                  <a:pt x="157667" y="1639"/>
                  <a:pt x="157260" y="1668"/>
                </a:cubicBezTo>
                <a:cubicBezTo>
                  <a:pt x="156048" y="1754"/>
                  <a:pt x="154837" y="1777"/>
                  <a:pt x="153627" y="1777"/>
                </a:cubicBezTo>
                <a:cubicBezTo>
                  <a:pt x="152152" y="1777"/>
                  <a:pt x="150677" y="1742"/>
                  <a:pt x="149203" y="1742"/>
                </a:cubicBezTo>
                <a:cubicBezTo>
                  <a:pt x="148551" y="1742"/>
                  <a:pt x="147899" y="1749"/>
                  <a:pt x="147246" y="1769"/>
                </a:cubicBezTo>
                <a:cubicBezTo>
                  <a:pt x="146453" y="1792"/>
                  <a:pt x="145658" y="1803"/>
                  <a:pt x="144864" y="1803"/>
                </a:cubicBezTo>
                <a:cubicBezTo>
                  <a:pt x="140987" y="1803"/>
                  <a:pt x="137104" y="1559"/>
                  <a:pt x="133224" y="1469"/>
                </a:cubicBezTo>
                <a:cubicBezTo>
                  <a:pt x="132261" y="1447"/>
                  <a:pt x="131297" y="1426"/>
                  <a:pt x="130333" y="1426"/>
                </a:cubicBezTo>
                <a:cubicBezTo>
                  <a:pt x="129634" y="1426"/>
                  <a:pt x="128935" y="1437"/>
                  <a:pt x="128238" y="1468"/>
                </a:cubicBezTo>
                <a:cubicBezTo>
                  <a:pt x="128016" y="1477"/>
                  <a:pt x="127794" y="1481"/>
                  <a:pt x="127573" y="1481"/>
                </a:cubicBezTo>
                <a:cubicBezTo>
                  <a:pt x="125333" y="1481"/>
                  <a:pt x="123129" y="1043"/>
                  <a:pt x="120894" y="946"/>
                </a:cubicBezTo>
                <a:cubicBezTo>
                  <a:pt x="118874" y="859"/>
                  <a:pt x="116858" y="636"/>
                  <a:pt x="114826" y="636"/>
                </a:cubicBezTo>
                <a:cubicBezTo>
                  <a:pt x="114596" y="636"/>
                  <a:pt x="114365" y="639"/>
                  <a:pt x="114134" y="645"/>
                </a:cubicBezTo>
                <a:cubicBezTo>
                  <a:pt x="113503" y="663"/>
                  <a:pt x="112871" y="670"/>
                  <a:pt x="112239" y="670"/>
                </a:cubicBezTo>
                <a:cubicBezTo>
                  <a:pt x="111061" y="670"/>
                  <a:pt x="109882" y="645"/>
                  <a:pt x="108703" y="617"/>
                </a:cubicBezTo>
                <a:cubicBezTo>
                  <a:pt x="108628" y="615"/>
                  <a:pt x="108553" y="614"/>
                  <a:pt x="108479" y="614"/>
                </a:cubicBezTo>
                <a:cubicBezTo>
                  <a:pt x="107255" y="614"/>
                  <a:pt x="106046" y="853"/>
                  <a:pt x="104820" y="853"/>
                </a:cubicBezTo>
                <a:cubicBezTo>
                  <a:pt x="104519" y="853"/>
                  <a:pt x="104217" y="838"/>
                  <a:pt x="103914" y="803"/>
                </a:cubicBezTo>
                <a:cubicBezTo>
                  <a:pt x="101664" y="537"/>
                  <a:pt x="99402" y="213"/>
                  <a:pt x="97146" y="213"/>
                </a:cubicBezTo>
                <a:cubicBezTo>
                  <a:pt x="97116" y="213"/>
                  <a:pt x="97085" y="213"/>
                  <a:pt x="97054" y="213"/>
                </a:cubicBezTo>
                <a:cubicBezTo>
                  <a:pt x="97011" y="213"/>
                  <a:pt x="96967" y="213"/>
                  <a:pt x="96923" y="213"/>
                </a:cubicBezTo>
                <a:cubicBezTo>
                  <a:pt x="95236" y="213"/>
                  <a:pt x="93559" y="61"/>
                  <a:pt x="91867" y="61"/>
                </a:cubicBezTo>
                <a:cubicBezTo>
                  <a:pt x="91416" y="61"/>
                  <a:pt x="90963" y="71"/>
                  <a:pt x="90509" y="99"/>
                </a:cubicBezTo>
                <a:cubicBezTo>
                  <a:pt x="89931" y="134"/>
                  <a:pt x="89352" y="147"/>
                  <a:pt x="88772" y="147"/>
                </a:cubicBezTo>
                <a:cubicBezTo>
                  <a:pt x="86854" y="147"/>
                  <a:pt x="84927" y="0"/>
                  <a:pt x="83010" y="0"/>
                </a:cubicBezTo>
                <a:close/>
              </a:path>
            </a:pathLst>
          </a:custGeom>
          <a:solidFill>
            <a:srgbClr val="FEB8B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TextBox 51">
            <a:extLst>
              <a:ext uri="{FF2B5EF4-FFF2-40B4-BE49-F238E27FC236}">
                <a16:creationId xmlns:a16="http://schemas.microsoft.com/office/drawing/2014/main" id="{C8407A73-3A9B-84D0-5FA2-9D42F513A7D7}"/>
              </a:ext>
            </a:extLst>
          </p:cNvPr>
          <p:cNvSpPr txBox="1"/>
          <p:nvPr/>
        </p:nvSpPr>
        <p:spPr>
          <a:xfrm>
            <a:off x="761998" y="2872438"/>
            <a:ext cx="80118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Cha </a:t>
            </a:r>
          </a:p>
        </p:txBody>
      </p:sp>
      <p:sp>
        <p:nvSpPr>
          <p:cNvPr id="62" name="Google Shape;284;p18">
            <a:extLst>
              <a:ext uri="{FF2B5EF4-FFF2-40B4-BE49-F238E27FC236}">
                <a16:creationId xmlns:a16="http://schemas.microsoft.com/office/drawing/2014/main" id="{4DEC89D5-EE3B-D872-A57F-5FC8E84F2321}"/>
              </a:ext>
            </a:extLst>
          </p:cNvPr>
          <p:cNvSpPr/>
          <p:nvPr/>
        </p:nvSpPr>
        <p:spPr>
          <a:xfrm>
            <a:off x="1667691" y="2843348"/>
            <a:ext cx="5229498" cy="627018"/>
          </a:xfrm>
          <a:custGeom>
            <a:avLst/>
            <a:gdLst/>
            <a:ahLst/>
            <a:cxnLst/>
            <a:rect l="l" t="t" r="r" b="b"/>
            <a:pathLst>
              <a:path w="110497" h="31144" extrusionOk="0">
                <a:moveTo>
                  <a:pt x="82252" y="0"/>
                </a:moveTo>
                <a:cubicBezTo>
                  <a:pt x="80937" y="0"/>
                  <a:pt x="79641" y="240"/>
                  <a:pt x="78329" y="240"/>
                </a:cubicBezTo>
                <a:cubicBezTo>
                  <a:pt x="78205" y="240"/>
                  <a:pt x="78081" y="238"/>
                  <a:pt x="77956" y="233"/>
                </a:cubicBezTo>
                <a:cubicBezTo>
                  <a:pt x="75742" y="149"/>
                  <a:pt x="73522" y="143"/>
                  <a:pt x="71306" y="118"/>
                </a:cubicBezTo>
                <a:cubicBezTo>
                  <a:pt x="69049" y="92"/>
                  <a:pt x="66794" y="73"/>
                  <a:pt x="64539" y="73"/>
                </a:cubicBezTo>
                <a:cubicBezTo>
                  <a:pt x="63391" y="73"/>
                  <a:pt x="62240" y="42"/>
                  <a:pt x="61091" y="42"/>
                </a:cubicBezTo>
                <a:cubicBezTo>
                  <a:pt x="60117" y="42"/>
                  <a:pt x="59145" y="64"/>
                  <a:pt x="58178" y="145"/>
                </a:cubicBezTo>
                <a:cubicBezTo>
                  <a:pt x="56507" y="283"/>
                  <a:pt x="54837" y="333"/>
                  <a:pt x="53169" y="333"/>
                </a:cubicBezTo>
                <a:cubicBezTo>
                  <a:pt x="52130" y="333"/>
                  <a:pt x="51091" y="314"/>
                  <a:pt x="50053" y="284"/>
                </a:cubicBezTo>
                <a:cubicBezTo>
                  <a:pt x="49053" y="256"/>
                  <a:pt x="48070" y="150"/>
                  <a:pt x="47083" y="150"/>
                </a:cubicBezTo>
                <a:cubicBezTo>
                  <a:pt x="46244" y="150"/>
                  <a:pt x="45401" y="226"/>
                  <a:pt x="44543" y="491"/>
                </a:cubicBezTo>
                <a:cubicBezTo>
                  <a:pt x="43927" y="680"/>
                  <a:pt x="43294" y="737"/>
                  <a:pt x="42652" y="737"/>
                </a:cubicBezTo>
                <a:cubicBezTo>
                  <a:pt x="41680" y="737"/>
                  <a:pt x="40689" y="606"/>
                  <a:pt x="39716" y="606"/>
                </a:cubicBezTo>
                <a:cubicBezTo>
                  <a:pt x="39554" y="606"/>
                  <a:pt x="39393" y="609"/>
                  <a:pt x="39232" y="618"/>
                </a:cubicBezTo>
                <a:cubicBezTo>
                  <a:pt x="38673" y="647"/>
                  <a:pt x="38114" y="660"/>
                  <a:pt x="37557" y="660"/>
                </a:cubicBezTo>
                <a:cubicBezTo>
                  <a:pt x="35831" y="660"/>
                  <a:pt x="34113" y="543"/>
                  <a:pt x="32401" y="471"/>
                </a:cubicBezTo>
                <a:cubicBezTo>
                  <a:pt x="28765" y="318"/>
                  <a:pt x="25130" y="212"/>
                  <a:pt x="21493" y="193"/>
                </a:cubicBezTo>
                <a:cubicBezTo>
                  <a:pt x="21258" y="191"/>
                  <a:pt x="21022" y="191"/>
                  <a:pt x="20787" y="191"/>
                </a:cubicBezTo>
                <a:cubicBezTo>
                  <a:pt x="19147" y="191"/>
                  <a:pt x="17508" y="220"/>
                  <a:pt x="15867" y="245"/>
                </a:cubicBezTo>
                <a:cubicBezTo>
                  <a:pt x="13787" y="276"/>
                  <a:pt x="11709" y="341"/>
                  <a:pt x="9629" y="362"/>
                </a:cubicBezTo>
                <a:cubicBezTo>
                  <a:pt x="7666" y="383"/>
                  <a:pt x="5711" y="739"/>
                  <a:pt x="3746" y="739"/>
                </a:cubicBezTo>
                <a:cubicBezTo>
                  <a:pt x="2928" y="739"/>
                  <a:pt x="2109" y="677"/>
                  <a:pt x="1286" y="504"/>
                </a:cubicBezTo>
                <a:cubicBezTo>
                  <a:pt x="1203" y="486"/>
                  <a:pt x="1101" y="469"/>
                  <a:pt x="998" y="469"/>
                </a:cubicBezTo>
                <a:cubicBezTo>
                  <a:pt x="711" y="469"/>
                  <a:pt x="417" y="605"/>
                  <a:pt x="505" y="1247"/>
                </a:cubicBezTo>
                <a:cubicBezTo>
                  <a:pt x="592" y="1882"/>
                  <a:pt x="368" y="2624"/>
                  <a:pt x="299" y="3325"/>
                </a:cubicBezTo>
                <a:cubicBezTo>
                  <a:pt x="90" y="5420"/>
                  <a:pt x="0" y="7514"/>
                  <a:pt x="61" y="9613"/>
                </a:cubicBezTo>
                <a:cubicBezTo>
                  <a:pt x="123" y="11701"/>
                  <a:pt x="270" y="13786"/>
                  <a:pt x="313" y="15874"/>
                </a:cubicBezTo>
                <a:cubicBezTo>
                  <a:pt x="359" y="18134"/>
                  <a:pt x="340" y="20393"/>
                  <a:pt x="329" y="22654"/>
                </a:cubicBezTo>
                <a:cubicBezTo>
                  <a:pt x="322" y="24269"/>
                  <a:pt x="283" y="25884"/>
                  <a:pt x="255" y="27499"/>
                </a:cubicBezTo>
                <a:cubicBezTo>
                  <a:pt x="237" y="28465"/>
                  <a:pt x="18" y="29477"/>
                  <a:pt x="240" y="30383"/>
                </a:cubicBezTo>
                <a:cubicBezTo>
                  <a:pt x="389" y="30996"/>
                  <a:pt x="774" y="31143"/>
                  <a:pt x="1214" y="31143"/>
                </a:cubicBezTo>
                <a:cubicBezTo>
                  <a:pt x="1621" y="31143"/>
                  <a:pt x="2074" y="31018"/>
                  <a:pt x="2432" y="31018"/>
                </a:cubicBezTo>
                <a:cubicBezTo>
                  <a:pt x="2455" y="31018"/>
                  <a:pt x="2478" y="31018"/>
                  <a:pt x="2501" y="31019"/>
                </a:cubicBezTo>
                <a:cubicBezTo>
                  <a:pt x="2657" y="31027"/>
                  <a:pt x="2813" y="31031"/>
                  <a:pt x="2970" y="31031"/>
                </a:cubicBezTo>
                <a:cubicBezTo>
                  <a:pt x="4245" y="31031"/>
                  <a:pt x="5534" y="30796"/>
                  <a:pt x="6808" y="30796"/>
                </a:cubicBezTo>
                <a:cubicBezTo>
                  <a:pt x="7002" y="30796"/>
                  <a:pt x="7195" y="30802"/>
                  <a:pt x="7388" y="30814"/>
                </a:cubicBezTo>
                <a:cubicBezTo>
                  <a:pt x="7648" y="30831"/>
                  <a:pt x="7908" y="30837"/>
                  <a:pt x="8166" y="30837"/>
                </a:cubicBezTo>
                <a:cubicBezTo>
                  <a:pt x="9165" y="30837"/>
                  <a:pt x="10158" y="30739"/>
                  <a:pt x="11162" y="30739"/>
                </a:cubicBezTo>
                <a:cubicBezTo>
                  <a:pt x="11442" y="30739"/>
                  <a:pt x="11722" y="30747"/>
                  <a:pt x="12004" y="30766"/>
                </a:cubicBezTo>
                <a:cubicBezTo>
                  <a:pt x="12231" y="30782"/>
                  <a:pt x="12466" y="30790"/>
                  <a:pt x="12707" y="30790"/>
                </a:cubicBezTo>
                <a:cubicBezTo>
                  <a:pt x="13644" y="30790"/>
                  <a:pt x="14668" y="30678"/>
                  <a:pt x="15636" y="30519"/>
                </a:cubicBezTo>
                <a:cubicBezTo>
                  <a:pt x="16267" y="30417"/>
                  <a:pt x="16902" y="30377"/>
                  <a:pt x="17538" y="30377"/>
                </a:cubicBezTo>
                <a:cubicBezTo>
                  <a:pt x="19172" y="30377"/>
                  <a:pt x="20818" y="30638"/>
                  <a:pt x="22426" y="30768"/>
                </a:cubicBezTo>
                <a:cubicBezTo>
                  <a:pt x="23151" y="30826"/>
                  <a:pt x="23863" y="30852"/>
                  <a:pt x="24571" y="30852"/>
                </a:cubicBezTo>
                <a:cubicBezTo>
                  <a:pt x="25656" y="30852"/>
                  <a:pt x="26730" y="30792"/>
                  <a:pt x="27817" y="30700"/>
                </a:cubicBezTo>
                <a:cubicBezTo>
                  <a:pt x="28846" y="30613"/>
                  <a:pt x="29877" y="30533"/>
                  <a:pt x="30908" y="30444"/>
                </a:cubicBezTo>
                <a:cubicBezTo>
                  <a:pt x="31105" y="30427"/>
                  <a:pt x="31303" y="30420"/>
                  <a:pt x="31500" y="30420"/>
                </a:cubicBezTo>
                <a:cubicBezTo>
                  <a:pt x="32638" y="30420"/>
                  <a:pt x="33763" y="30659"/>
                  <a:pt x="34918" y="30659"/>
                </a:cubicBezTo>
                <a:cubicBezTo>
                  <a:pt x="35186" y="30659"/>
                  <a:pt x="35455" y="30647"/>
                  <a:pt x="35726" y="30615"/>
                </a:cubicBezTo>
                <a:cubicBezTo>
                  <a:pt x="35891" y="30596"/>
                  <a:pt x="36060" y="30589"/>
                  <a:pt x="36234" y="30589"/>
                </a:cubicBezTo>
                <a:cubicBezTo>
                  <a:pt x="36793" y="30589"/>
                  <a:pt x="37390" y="30664"/>
                  <a:pt x="37962" y="30664"/>
                </a:cubicBezTo>
                <a:cubicBezTo>
                  <a:pt x="38177" y="30664"/>
                  <a:pt x="38389" y="30653"/>
                  <a:pt x="38594" y="30624"/>
                </a:cubicBezTo>
                <a:cubicBezTo>
                  <a:pt x="39960" y="30427"/>
                  <a:pt x="41329" y="30385"/>
                  <a:pt x="42699" y="30385"/>
                </a:cubicBezTo>
                <a:cubicBezTo>
                  <a:pt x="43728" y="30385"/>
                  <a:pt x="44758" y="30409"/>
                  <a:pt x="45786" y="30409"/>
                </a:cubicBezTo>
                <a:cubicBezTo>
                  <a:pt x="46916" y="30409"/>
                  <a:pt x="48045" y="30380"/>
                  <a:pt x="49171" y="30260"/>
                </a:cubicBezTo>
                <a:cubicBezTo>
                  <a:pt x="49687" y="30205"/>
                  <a:pt x="50203" y="30183"/>
                  <a:pt x="50719" y="30183"/>
                </a:cubicBezTo>
                <a:cubicBezTo>
                  <a:pt x="52860" y="30183"/>
                  <a:pt x="54995" y="30566"/>
                  <a:pt x="57130" y="30566"/>
                </a:cubicBezTo>
                <a:cubicBezTo>
                  <a:pt x="57398" y="30566"/>
                  <a:pt x="57667" y="30560"/>
                  <a:pt x="57935" y="30546"/>
                </a:cubicBezTo>
                <a:cubicBezTo>
                  <a:pt x="61782" y="30353"/>
                  <a:pt x="65621" y="30044"/>
                  <a:pt x="69476" y="30044"/>
                </a:cubicBezTo>
                <a:cubicBezTo>
                  <a:pt x="69666" y="30044"/>
                  <a:pt x="69855" y="30044"/>
                  <a:pt x="70044" y="30046"/>
                </a:cubicBezTo>
                <a:cubicBezTo>
                  <a:pt x="73698" y="30077"/>
                  <a:pt x="77348" y="30227"/>
                  <a:pt x="81007" y="30227"/>
                </a:cubicBezTo>
                <a:cubicBezTo>
                  <a:pt x="81533" y="30227"/>
                  <a:pt x="82059" y="30224"/>
                  <a:pt x="82585" y="30217"/>
                </a:cubicBezTo>
                <a:cubicBezTo>
                  <a:pt x="82732" y="30215"/>
                  <a:pt x="82879" y="30214"/>
                  <a:pt x="83026" y="30214"/>
                </a:cubicBezTo>
                <a:cubicBezTo>
                  <a:pt x="85462" y="30214"/>
                  <a:pt x="87919" y="30471"/>
                  <a:pt x="90373" y="30471"/>
                </a:cubicBezTo>
                <a:cubicBezTo>
                  <a:pt x="90888" y="30471"/>
                  <a:pt x="91404" y="30460"/>
                  <a:pt x="91919" y="30432"/>
                </a:cubicBezTo>
                <a:cubicBezTo>
                  <a:pt x="92039" y="30426"/>
                  <a:pt x="92160" y="30423"/>
                  <a:pt x="92279" y="30423"/>
                </a:cubicBezTo>
                <a:cubicBezTo>
                  <a:pt x="93768" y="30423"/>
                  <a:pt x="95178" y="30894"/>
                  <a:pt x="96663" y="30896"/>
                </a:cubicBezTo>
                <a:cubicBezTo>
                  <a:pt x="96672" y="30896"/>
                  <a:pt x="96682" y="30896"/>
                  <a:pt x="96692" y="30896"/>
                </a:cubicBezTo>
                <a:cubicBezTo>
                  <a:pt x="98509" y="30896"/>
                  <a:pt x="100305" y="30514"/>
                  <a:pt x="102098" y="30514"/>
                </a:cubicBezTo>
                <a:cubicBezTo>
                  <a:pt x="102247" y="30514"/>
                  <a:pt x="102396" y="30516"/>
                  <a:pt x="102545" y="30522"/>
                </a:cubicBezTo>
                <a:cubicBezTo>
                  <a:pt x="102681" y="30527"/>
                  <a:pt x="102816" y="30530"/>
                  <a:pt x="102949" y="30530"/>
                </a:cubicBezTo>
                <a:cubicBezTo>
                  <a:pt x="106979" y="30530"/>
                  <a:pt x="109657" y="28152"/>
                  <a:pt x="109999" y="24083"/>
                </a:cubicBezTo>
                <a:cubicBezTo>
                  <a:pt x="110149" y="22295"/>
                  <a:pt x="110496" y="20527"/>
                  <a:pt x="110397" y="18707"/>
                </a:cubicBezTo>
                <a:cubicBezTo>
                  <a:pt x="110264" y="16281"/>
                  <a:pt x="110439" y="13830"/>
                  <a:pt x="110182" y="11420"/>
                </a:cubicBezTo>
                <a:cubicBezTo>
                  <a:pt x="109987" y="9607"/>
                  <a:pt x="110270" y="7768"/>
                  <a:pt x="109830" y="5950"/>
                </a:cubicBezTo>
                <a:cubicBezTo>
                  <a:pt x="109373" y="4255"/>
                  <a:pt x="108540" y="2765"/>
                  <a:pt x="106979" y="1868"/>
                </a:cubicBezTo>
                <a:cubicBezTo>
                  <a:pt x="104641" y="528"/>
                  <a:pt x="101985" y="588"/>
                  <a:pt x="99413" y="453"/>
                </a:cubicBezTo>
                <a:cubicBezTo>
                  <a:pt x="97850" y="371"/>
                  <a:pt x="96287" y="333"/>
                  <a:pt x="94723" y="333"/>
                </a:cubicBezTo>
                <a:cubicBezTo>
                  <a:pt x="92326" y="333"/>
                  <a:pt x="89930" y="424"/>
                  <a:pt x="87537" y="589"/>
                </a:cubicBezTo>
                <a:cubicBezTo>
                  <a:pt x="87396" y="599"/>
                  <a:pt x="87255" y="604"/>
                  <a:pt x="87115" y="604"/>
                </a:cubicBezTo>
                <a:cubicBezTo>
                  <a:pt x="85775" y="604"/>
                  <a:pt x="84507" y="186"/>
                  <a:pt x="83191" y="47"/>
                </a:cubicBezTo>
                <a:cubicBezTo>
                  <a:pt x="82877" y="14"/>
                  <a:pt x="82564" y="0"/>
                  <a:pt x="82252" y="0"/>
                </a:cubicBezTo>
                <a:close/>
              </a:path>
            </a:pathLst>
          </a:custGeom>
          <a:solidFill>
            <a:srgbClr val="A6DFD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TextBox 52">
            <a:extLst>
              <a:ext uri="{FF2B5EF4-FFF2-40B4-BE49-F238E27FC236}">
                <a16:creationId xmlns:a16="http://schemas.microsoft.com/office/drawing/2014/main" id="{43E3175A-1E64-70BC-B0ED-A9B731009517}"/>
              </a:ext>
            </a:extLst>
          </p:cNvPr>
          <p:cNvSpPr txBox="1"/>
          <p:nvPr/>
        </p:nvSpPr>
        <p:spPr>
          <a:xfrm>
            <a:off x="1611082" y="2808501"/>
            <a:ext cx="5355775" cy="646331"/>
          </a:xfrm>
          <a:prstGeom prst="rect">
            <a:avLst/>
          </a:prstGeom>
          <a:noFill/>
        </p:spPr>
        <p:txBody>
          <a:bodyPr wrap="square" rtlCol="0">
            <a:spAutoFit/>
          </a:bodyPr>
          <a:lstStyle/>
          <a:p>
            <a:r>
              <a:rPr lang="vi-VN" sz="1800" b="0" i="0" dirty="0">
                <a:solidFill>
                  <a:srgbClr val="000000"/>
                </a:solidFill>
                <a:effectLst/>
                <a:latin typeface="+mj-lt"/>
              </a:rPr>
              <a:t>Cứ theo cánh buồm kia, đi mãi ta sẽ thấy cây, thấy nhà, thấy người. Nhưng nơi đó cha cũng chưa hề đi đến</a:t>
            </a:r>
            <a:r>
              <a:rPr lang="en-US" sz="1800" b="0" i="0" dirty="0">
                <a:solidFill>
                  <a:srgbClr val="000000"/>
                </a:solidFill>
                <a:effectLst/>
                <a:latin typeface="+mj-lt"/>
              </a:rPr>
              <a:t>.</a:t>
            </a:r>
            <a:endParaRPr lang="en-US" dirty="0">
              <a:latin typeface="+mj-lt"/>
              <a:cs typeface="Times New Roman" panose="02020603050405020304" pitchFamily="18" charset="0"/>
            </a:endParaRPr>
          </a:p>
        </p:txBody>
      </p:sp>
      <p:sp>
        <p:nvSpPr>
          <p:cNvPr id="479" name="TextBox 478">
            <a:extLst>
              <a:ext uri="{FF2B5EF4-FFF2-40B4-BE49-F238E27FC236}">
                <a16:creationId xmlns:a16="http://schemas.microsoft.com/office/drawing/2014/main" id="{3CA90842-3A92-D596-A826-8CDF0F6EE666}"/>
              </a:ext>
            </a:extLst>
          </p:cNvPr>
          <p:cNvSpPr txBox="1"/>
          <p:nvPr/>
        </p:nvSpPr>
        <p:spPr>
          <a:xfrm>
            <a:off x="1687286" y="3522265"/>
            <a:ext cx="4855028" cy="646331"/>
          </a:xfrm>
          <a:prstGeom prst="rect">
            <a:avLst/>
          </a:prstGeom>
          <a:noFill/>
        </p:spPr>
        <p:txBody>
          <a:bodyPr wrap="square">
            <a:spAutoFit/>
          </a:bodyPr>
          <a:lstStyle/>
          <a:p>
            <a:r>
              <a:rPr lang="vi-VN" sz="1800" b="0" i="0" dirty="0">
                <a:solidFill>
                  <a:srgbClr val="000000"/>
                </a:solidFill>
                <a:effectLst/>
                <a:latin typeface="+mj-lt"/>
              </a:rPr>
              <a:t>Cha hãy mượn cho con những cánh buồm trắng kia nhé, để con đi</a:t>
            </a:r>
            <a:r>
              <a:rPr lang="en-US" sz="1800" b="0" i="0" dirty="0">
                <a:solidFill>
                  <a:srgbClr val="000000"/>
                </a:solidFill>
                <a:effectLst/>
                <a:latin typeface="+mj-lt"/>
              </a:rPr>
              <a:t>.</a:t>
            </a:r>
            <a:endParaRPr lang="en-US" sz="1800" dirty="0">
              <a:latin typeface="+mj-lt"/>
            </a:endParaRPr>
          </a:p>
        </p:txBody>
      </p:sp>
      <p:sp>
        <p:nvSpPr>
          <p:cNvPr id="487" name="TextBox 486">
            <a:extLst>
              <a:ext uri="{FF2B5EF4-FFF2-40B4-BE49-F238E27FC236}">
                <a16:creationId xmlns:a16="http://schemas.microsoft.com/office/drawing/2014/main" id="{3320609A-6944-B8C8-0A1F-D2074DB996B6}"/>
              </a:ext>
            </a:extLst>
          </p:cNvPr>
          <p:cNvSpPr txBox="1"/>
          <p:nvPr/>
        </p:nvSpPr>
        <p:spPr>
          <a:xfrm>
            <a:off x="744581" y="3595250"/>
            <a:ext cx="801189"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a:t>
            </a:r>
          </a:p>
        </p:txBody>
      </p:sp>
    </p:spTree>
    <p:extLst>
      <p:ext uri="{BB962C8B-B14F-4D97-AF65-F5344CB8AC3E}">
        <p14:creationId xmlns:p14="http://schemas.microsoft.com/office/powerpoint/2010/main" val="6215996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barn(inVertical)">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anim calcmode="lin" valueType="num">
                                      <p:cBhvr>
                                        <p:cTn id="16" dur="1000" fill="hold"/>
                                        <p:tgtEl>
                                          <p:spTgt spid="46"/>
                                        </p:tgtEl>
                                        <p:attrNameLst>
                                          <p:attrName>ppt_x</p:attrName>
                                        </p:attrNameLst>
                                      </p:cBhvr>
                                      <p:tavLst>
                                        <p:tav tm="0">
                                          <p:val>
                                            <p:strVal val="#ppt_x"/>
                                          </p:val>
                                        </p:tav>
                                        <p:tav tm="100000">
                                          <p:val>
                                            <p:strVal val="#ppt_x"/>
                                          </p:val>
                                        </p:tav>
                                      </p:tavLst>
                                    </p:anim>
                                    <p:anim calcmode="lin" valueType="num">
                                      <p:cBhvr>
                                        <p:cTn id="17" dur="1000" fill="hold"/>
                                        <p:tgtEl>
                                          <p:spTgt spid="46"/>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1000"/>
                                        <p:tgtEl>
                                          <p:spTgt spid="48"/>
                                        </p:tgtEl>
                                      </p:cBhvr>
                                    </p:animEffect>
                                    <p:anim calcmode="lin" valueType="num">
                                      <p:cBhvr>
                                        <p:cTn id="28" dur="1000" fill="hold"/>
                                        <p:tgtEl>
                                          <p:spTgt spid="48"/>
                                        </p:tgtEl>
                                        <p:attrNameLst>
                                          <p:attrName>ppt_x</p:attrName>
                                        </p:attrNameLst>
                                      </p:cBhvr>
                                      <p:tavLst>
                                        <p:tav tm="0">
                                          <p:val>
                                            <p:strVal val="#ppt_x"/>
                                          </p:val>
                                        </p:tav>
                                        <p:tav tm="100000">
                                          <p:val>
                                            <p:strVal val="#ppt_x"/>
                                          </p:val>
                                        </p:tav>
                                      </p:tavLst>
                                    </p:anim>
                                    <p:anim calcmode="lin" valueType="num">
                                      <p:cBhvr>
                                        <p:cTn id="29" dur="1000" fill="hold"/>
                                        <p:tgtEl>
                                          <p:spTgt spid="48"/>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1000"/>
                                        <p:tgtEl>
                                          <p:spTgt spid="52"/>
                                        </p:tgtEl>
                                      </p:cBhvr>
                                    </p:animEffect>
                                    <p:anim calcmode="lin" valueType="num">
                                      <p:cBhvr>
                                        <p:cTn id="45" dur="1000" fill="hold"/>
                                        <p:tgtEl>
                                          <p:spTgt spid="52"/>
                                        </p:tgtEl>
                                        <p:attrNameLst>
                                          <p:attrName>ppt_x</p:attrName>
                                        </p:attrNameLst>
                                      </p:cBhvr>
                                      <p:tavLst>
                                        <p:tav tm="0">
                                          <p:val>
                                            <p:strVal val="#ppt_x"/>
                                          </p:val>
                                        </p:tav>
                                        <p:tav tm="100000">
                                          <p:val>
                                            <p:strVal val="#ppt_x"/>
                                          </p:val>
                                        </p:tav>
                                      </p:tavLst>
                                    </p:anim>
                                    <p:anim calcmode="lin" valueType="num">
                                      <p:cBhvr>
                                        <p:cTn id="4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1000"/>
                                        <p:tgtEl>
                                          <p:spTgt spid="62"/>
                                        </p:tgtEl>
                                      </p:cBhvr>
                                    </p:animEffect>
                                    <p:anim calcmode="lin" valueType="num">
                                      <p:cBhvr>
                                        <p:cTn id="52" dur="1000" fill="hold"/>
                                        <p:tgtEl>
                                          <p:spTgt spid="62"/>
                                        </p:tgtEl>
                                        <p:attrNameLst>
                                          <p:attrName>ppt_x</p:attrName>
                                        </p:attrNameLst>
                                      </p:cBhvr>
                                      <p:tavLst>
                                        <p:tav tm="0">
                                          <p:val>
                                            <p:strVal val="#ppt_x"/>
                                          </p:val>
                                        </p:tav>
                                        <p:tav tm="100000">
                                          <p:val>
                                            <p:strVal val="#ppt_x"/>
                                          </p:val>
                                        </p:tav>
                                      </p:tavLst>
                                    </p:anim>
                                    <p:anim calcmode="lin" valueType="num">
                                      <p:cBhvr>
                                        <p:cTn id="53" dur="1000" fill="hold"/>
                                        <p:tgtEl>
                                          <p:spTgt spid="6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1000"/>
                                        <p:tgtEl>
                                          <p:spTgt spid="53"/>
                                        </p:tgtEl>
                                      </p:cBhvr>
                                    </p:animEffect>
                                    <p:anim calcmode="lin" valueType="num">
                                      <p:cBhvr>
                                        <p:cTn id="57" dur="1000" fill="hold"/>
                                        <p:tgtEl>
                                          <p:spTgt spid="53"/>
                                        </p:tgtEl>
                                        <p:attrNameLst>
                                          <p:attrName>ppt_x</p:attrName>
                                        </p:attrNameLst>
                                      </p:cBhvr>
                                      <p:tavLst>
                                        <p:tav tm="0">
                                          <p:val>
                                            <p:strVal val="#ppt_x"/>
                                          </p:val>
                                        </p:tav>
                                        <p:tav tm="100000">
                                          <p:val>
                                            <p:strVal val="#ppt_x"/>
                                          </p:val>
                                        </p:tav>
                                      </p:tavLst>
                                    </p:anim>
                                    <p:anim calcmode="lin" valueType="num">
                                      <p:cBhvr>
                                        <p:cTn id="5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87"/>
                                        </p:tgtEl>
                                        <p:attrNameLst>
                                          <p:attrName>style.visibility</p:attrName>
                                        </p:attrNameLst>
                                      </p:cBhvr>
                                      <p:to>
                                        <p:strVal val="visible"/>
                                      </p:to>
                                    </p:set>
                                    <p:animEffect transition="in" filter="fade">
                                      <p:cBhvr>
                                        <p:cTn id="63" dur="1000"/>
                                        <p:tgtEl>
                                          <p:spTgt spid="487"/>
                                        </p:tgtEl>
                                      </p:cBhvr>
                                    </p:animEffect>
                                    <p:anim calcmode="lin" valueType="num">
                                      <p:cBhvr>
                                        <p:cTn id="64" dur="1000" fill="hold"/>
                                        <p:tgtEl>
                                          <p:spTgt spid="487"/>
                                        </p:tgtEl>
                                        <p:attrNameLst>
                                          <p:attrName>ppt_x</p:attrName>
                                        </p:attrNameLst>
                                      </p:cBhvr>
                                      <p:tavLst>
                                        <p:tav tm="0">
                                          <p:val>
                                            <p:strVal val="#ppt_x"/>
                                          </p:val>
                                        </p:tav>
                                        <p:tav tm="100000">
                                          <p:val>
                                            <p:strVal val="#ppt_x"/>
                                          </p:val>
                                        </p:tav>
                                      </p:tavLst>
                                    </p:anim>
                                    <p:anim calcmode="lin" valueType="num">
                                      <p:cBhvr>
                                        <p:cTn id="65" dur="1000" fill="hold"/>
                                        <p:tgtEl>
                                          <p:spTgt spid="487"/>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486"/>
                                        </p:tgtEl>
                                        <p:attrNameLst>
                                          <p:attrName>style.visibility</p:attrName>
                                        </p:attrNameLst>
                                      </p:cBhvr>
                                      <p:to>
                                        <p:strVal val="visible"/>
                                      </p:to>
                                    </p:set>
                                    <p:animEffect transition="in" filter="fade">
                                      <p:cBhvr>
                                        <p:cTn id="68" dur="1000"/>
                                        <p:tgtEl>
                                          <p:spTgt spid="486"/>
                                        </p:tgtEl>
                                      </p:cBhvr>
                                    </p:animEffect>
                                    <p:anim calcmode="lin" valueType="num">
                                      <p:cBhvr>
                                        <p:cTn id="69" dur="1000" fill="hold"/>
                                        <p:tgtEl>
                                          <p:spTgt spid="486"/>
                                        </p:tgtEl>
                                        <p:attrNameLst>
                                          <p:attrName>ppt_x</p:attrName>
                                        </p:attrNameLst>
                                      </p:cBhvr>
                                      <p:tavLst>
                                        <p:tav tm="0">
                                          <p:val>
                                            <p:strVal val="#ppt_x"/>
                                          </p:val>
                                        </p:tav>
                                        <p:tav tm="100000">
                                          <p:val>
                                            <p:strVal val="#ppt_x"/>
                                          </p:val>
                                        </p:tav>
                                      </p:tavLst>
                                    </p:anim>
                                    <p:anim calcmode="lin" valueType="num">
                                      <p:cBhvr>
                                        <p:cTn id="70" dur="1000" fill="hold"/>
                                        <p:tgtEl>
                                          <p:spTgt spid="48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480"/>
                                        </p:tgtEl>
                                        <p:attrNameLst>
                                          <p:attrName>style.visibility</p:attrName>
                                        </p:attrNameLst>
                                      </p:cBhvr>
                                      <p:to>
                                        <p:strVal val="visible"/>
                                      </p:to>
                                    </p:set>
                                    <p:animEffect transition="in" filter="fade">
                                      <p:cBhvr>
                                        <p:cTn id="75" dur="1000"/>
                                        <p:tgtEl>
                                          <p:spTgt spid="480"/>
                                        </p:tgtEl>
                                      </p:cBhvr>
                                    </p:animEffect>
                                    <p:anim calcmode="lin" valueType="num">
                                      <p:cBhvr>
                                        <p:cTn id="76" dur="1000" fill="hold"/>
                                        <p:tgtEl>
                                          <p:spTgt spid="480"/>
                                        </p:tgtEl>
                                        <p:attrNameLst>
                                          <p:attrName>ppt_x</p:attrName>
                                        </p:attrNameLst>
                                      </p:cBhvr>
                                      <p:tavLst>
                                        <p:tav tm="0">
                                          <p:val>
                                            <p:strVal val="#ppt_x"/>
                                          </p:val>
                                        </p:tav>
                                        <p:tav tm="100000">
                                          <p:val>
                                            <p:strVal val="#ppt_x"/>
                                          </p:val>
                                        </p:tav>
                                      </p:tavLst>
                                    </p:anim>
                                    <p:anim calcmode="lin" valueType="num">
                                      <p:cBhvr>
                                        <p:cTn id="77" dur="1000" fill="hold"/>
                                        <p:tgtEl>
                                          <p:spTgt spid="480"/>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479"/>
                                        </p:tgtEl>
                                        <p:attrNameLst>
                                          <p:attrName>style.visibility</p:attrName>
                                        </p:attrNameLst>
                                      </p:cBhvr>
                                      <p:to>
                                        <p:strVal val="visible"/>
                                      </p:to>
                                    </p:set>
                                    <p:animEffect transition="in" filter="fade">
                                      <p:cBhvr>
                                        <p:cTn id="80" dur="1000"/>
                                        <p:tgtEl>
                                          <p:spTgt spid="479"/>
                                        </p:tgtEl>
                                      </p:cBhvr>
                                    </p:animEffect>
                                    <p:anim calcmode="lin" valueType="num">
                                      <p:cBhvr>
                                        <p:cTn id="81" dur="1000" fill="hold"/>
                                        <p:tgtEl>
                                          <p:spTgt spid="479"/>
                                        </p:tgtEl>
                                        <p:attrNameLst>
                                          <p:attrName>ppt_x</p:attrName>
                                        </p:attrNameLst>
                                      </p:cBhvr>
                                      <p:tavLst>
                                        <p:tav tm="0">
                                          <p:val>
                                            <p:strVal val="#ppt_x"/>
                                          </p:val>
                                        </p:tav>
                                        <p:tav tm="100000">
                                          <p:val>
                                            <p:strVal val="#ppt_x"/>
                                          </p:val>
                                        </p:tav>
                                      </p:tavLst>
                                    </p:anim>
                                    <p:anim calcmode="lin" valueType="num">
                                      <p:cBhvr>
                                        <p:cTn id="82" dur="1000" fill="hold"/>
                                        <p:tgtEl>
                                          <p:spTgt spid="4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6" grpId="0"/>
      <p:bldP spid="48" grpId="0"/>
      <p:bldP spid="480" grpId="0" animBg="1"/>
      <p:bldP spid="486" grpId="0" animBg="1"/>
      <p:bldP spid="50" grpId="0" animBg="1"/>
      <p:bldP spid="52" grpId="0"/>
      <p:bldP spid="62" grpId="0" animBg="1"/>
      <p:bldP spid="53" grpId="0"/>
      <p:bldP spid="479" grpId="0"/>
      <p:bldP spid="4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63441" y="92279"/>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89F430BC-588D-F229-905C-919FC301FACE}"/>
              </a:ext>
            </a:extLst>
          </p:cNvPr>
          <p:cNvGrpSpPr/>
          <p:nvPr/>
        </p:nvGrpSpPr>
        <p:grpSpPr>
          <a:xfrm>
            <a:off x="1544621" y="1241571"/>
            <a:ext cx="5619575" cy="696286"/>
            <a:chOff x="1485898" y="1359017"/>
            <a:chExt cx="5619575" cy="696286"/>
          </a:xfrm>
        </p:grpSpPr>
        <p:sp>
          <p:nvSpPr>
            <p:cNvPr id="5" name="Rectangle: Rounded Corners 4">
              <a:extLst>
                <a:ext uri="{FF2B5EF4-FFF2-40B4-BE49-F238E27FC236}">
                  <a16:creationId xmlns:a16="http://schemas.microsoft.com/office/drawing/2014/main" id="{4DA3E0A0-234D-9D79-EB7B-B1D84210AF46}"/>
                </a:ext>
              </a:extLst>
            </p:cNvPr>
            <p:cNvSpPr/>
            <p:nvPr/>
          </p:nvSpPr>
          <p:spPr>
            <a:xfrm>
              <a:off x="1493240" y="1359017"/>
              <a:ext cx="5545123" cy="69628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CE3B816-F8A8-52A8-CB05-AC1CBB14FA10}"/>
                </a:ext>
              </a:extLst>
            </p:cNvPr>
            <p:cNvSpPr txBox="1"/>
            <p:nvPr/>
          </p:nvSpPr>
          <p:spPr>
            <a:xfrm>
              <a:off x="1485898" y="1484446"/>
              <a:ext cx="5619575" cy="400110"/>
            </a:xfrm>
            <a:prstGeom prst="rect">
              <a:avLst/>
            </a:prstGeom>
            <a:noFill/>
          </p:spPr>
          <p:txBody>
            <a:bodyPr wrap="square">
              <a:spAutoFit/>
            </a:bodyPr>
            <a:lstStyle/>
            <a:p>
              <a:r>
                <a:rPr lang="vi-VN" sz="2000" b="0" i="0" dirty="0">
                  <a:solidFill>
                    <a:srgbClr val="000000"/>
                  </a:solidFill>
                  <a:effectLst/>
                  <a:latin typeface="+mj-lt"/>
                </a:rPr>
                <a:t>Những câu hỏi ngây thơ cho thấy con có ước mơ gì ?</a:t>
              </a:r>
              <a:endParaRPr lang="en-US" sz="1600" dirty="0">
                <a:latin typeface="+mj-lt"/>
              </a:endParaRPr>
            </a:p>
          </p:txBody>
        </p:sp>
      </p:grpSp>
      <p:pic>
        <p:nvPicPr>
          <p:cNvPr id="2" name="Picture 1">
            <a:extLst>
              <a:ext uri="{FF2B5EF4-FFF2-40B4-BE49-F238E27FC236}">
                <a16:creationId xmlns:a16="http://schemas.microsoft.com/office/drawing/2014/main" id="{FF6C3563-85A9-04E4-DC2E-E7DDFD45B765}"/>
              </a:ext>
            </a:extLst>
          </p:cNvPr>
          <p:cNvPicPr>
            <a:picLocks noChangeAspect="1"/>
          </p:cNvPicPr>
          <p:nvPr/>
        </p:nvPicPr>
        <p:blipFill>
          <a:blip r:embed="rId4"/>
          <a:stretch>
            <a:fillRect/>
          </a:stretch>
        </p:blipFill>
        <p:spPr>
          <a:xfrm>
            <a:off x="3959274" y="553622"/>
            <a:ext cx="730172" cy="753231"/>
          </a:xfrm>
          <a:prstGeom prst="rect">
            <a:avLst/>
          </a:prstGeom>
        </p:spPr>
      </p:pic>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5"/>
          <a:stretch>
            <a:fillRect/>
          </a:stretch>
        </p:blipFill>
        <p:spPr>
          <a:xfrm>
            <a:off x="3015319" y="1652630"/>
            <a:ext cx="3331477" cy="3331477"/>
          </a:xfrm>
          <a:prstGeom prst="rect">
            <a:avLst/>
          </a:prstGeom>
        </p:spPr>
      </p:pic>
      <p:grpSp>
        <p:nvGrpSpPr>
          <p:cNvPr id="54" name="Group 53">
            <a:extLst>
              <a:ext uri="{FF2B5EF4-FFF2-40B4-BE49-F238E27FC236}">
                <a16:creationId xmlns:a16="http://schemas.microsoft.com/office/drawing/2014/main" id="{120C5D41-4A5B-9A16-1D5F-0A4522D74DDE}"/>
              </a:ext>
            </a:extLst>
          </p:cNvPr>
          <p:cNvGrpSpPr/>
          <p:nvPr/>
        </p:nvGrpSpPr>
        <p:grpSpPr>
          <a:xfrm>
            <a:off x="5472666" y="1976169"/>
            <a:ext cx="2047931" cy="1961195"/>
            <a:chOff x="3761311" y="2143948"/>
            <a:chExt cx="2047931" cy="1961195"/>
          </a:xfrm>
        </p:grpSpPr>
        <p:sp>
          <p:nvSpPr>
            <p:cNvPr id="47" name="TextBox 46">
              <a:extLst>
                <a:ext uri="{FF2B5EF4-FFF2-40B4-BE49-F238E27FC236}">
                  <a16:creationId xmlns:a16="http://schemas.microsoft.com/office/drawing/2014/main" id="{2F7A8052-8AD7-A3E5-FCB8-BD1E005B50D6}"/>
                </a:ext>
              </a:extLst>
            </p:cNvPr>
            <p:cNvSpPr txBox="1"/>
            <p:nvPr/>
          </p:nvSpPr>
          <p:spPr>
            <a:xfrm>
              <a:off x="3905074" y="2655640"/>
              <a:ext cx="1874939" cy="1200329"/>
            </a:xfrm>
            <a:prstGeom prst="rect">
              <a:avLst/>
            </a:prstGeom>
            <a:noFill/>
          </p:spPr>
          <p:txBody>
            <a:bodyPr wrap="square">
              <a:spAutoFit/>
            </a:bodyPr>
            <a:lstStyle/>
            <a:p>
              <a:pPr algn="ctr"/>
              <a:r>
                <a:rPr lang="vi-VN" sz="2400" b="0" i="0" dirty="0">
                  <a:solidFill>
                    <a:srgbClr val="000000"/>
                  </a:solidFill>
                  <a:effectLst/>
                  <a:latin typeface="iCiel Baliho Script" pitchFamily="50" charset="0"/>
                </a:rPr>
                <a:t>Con hỏi những điều đó để làm gì? </a:t>
              </a:r>
              <a:endParaRPr lang="en-US" sz="2400" dirty="0">
                <a:latin typeface="iCiel Baliho Script" pitchFamily="50" charset="0"/>
              </a:endParaRPr>
            </a:p>
          </p:txBody>
        </p:sp>
        <p:sp>
          <p:nvSpPr>
            <p:cNvPr id="49" name="Google Shape;325;p19">
              <a:extLst>
                <a:ext uri="{FF2B5EF4-FFF2-40B4-BE49-F238E27FC236}">
                  <a16:creationId xmlns:a16="http://schemas.microsoft.com/office/drawing/2014/main" id="{F7E4FD86-28D7-6B64-0397-5025F0A24EA1}"/>
                </a:ext>
              </a:extLst>
            </p:cNvPr>
            <p:cNvSpPr/>
            <p:nvPr/>
          </p:nvSpPr>
          <p:spPr>
            <a:xfrm rot="4377017" flipH="1">
              <a:off x="3804679" y="2100580"/>
              <a:ext cx="1961195" cy="2047931"/>
            </a:xfrm>
            <a:custGeom>
              <a:avLst/>
              <a:gdLst/>
              <a:ahLst/>
              <a:cxnLst/>
              <a:rect l="l" t="t" r="r" b="b"/>
              <a:pathLst>
                <a:path w="48610" h="43140" extrusionOk="0">
                  <a:moveTo>
                    <a:pt x="25898" y="1339"/>
                  </a:moveTo>
                  <a:cubicBezTo>
                    <a:pt x="27617" y="1339"/>
                    <a:pt x="29330" y="1531"/>
                    <a:pt x="31006" y="1973"/>
                  </a:cubicBezTo>
                  <a:cubicBezTo>
                    <a:pt x="35932" y="3277"/>
                    <a:pt x="39844" y="6755"/>
                    <a:pt x="42416" y="11029"/>
                  </a:cubicBezTo>
                  <a:cubicBezTo>
                    <a:pt x="42416" y="11029"/>
                    <a:pt x="42416" y="11029"/>
                    <a:pt x="42416" y="11029"/>
                  </a:cubicBezTo>
                  <a:lnTo>
                    <a:pt x="42416" y="11029"/>
                  </a:lnTo>
                  <a:cubicBezTo>
                    <a:pt x="42419" y="11035"/>
                    <a:pt x="42423" y="11041"/>
                    <a:pt x="42426" y="11047"/>
                  </a:cubicBezTo>
                  <a:lnTo>
                    <a:pt x="42426" y="11047"/>
                  </a:lnTo>
                  <a:cubicBezTo>
                    <a:pt x="47051" y="19303"/>
                    <a:pt x="45887" y="30049"/>
                    <a:pt x="37852" y="35768"/>
                  </a:cubicBezTo>
                  <a:cubicBezTo>
                    <a:pt x="34435" y="38217"/>
                    <a:pt x="29375" y="39940"/>
                    <a:pt x="24552" y="39940"/>
                  </a:cubicBezTo>
                  <a:cubicBezTo>
                    <a:pt x="20173" y="39940"/>
                    <a:pt x="15988" y="38520"/>
                    <a:pt x="13403" y="34935"/>
                  </a:cubicBezTo>
                  <a:cubicBezTo>
                    <a:pt x="13286" y="34724"/>
                    <a:pt x="13078" y="34604"/>
                    <a:pt x="12858" y="34604"/>
                  </a:cubicBezTo>
                  <a:cubicBezTo>
                    <a:pt x="12737" y="34604"/>
                    <a:pt x="12613" y="34640"/>
                    <a:pt x="12497" y="34717"/>
                  </a:cubicBezTo>
                  <a:cubicBezTo>
                    <a:pt x="10360" y="36239"/>
                    <a:pt x="8187" y="37724"/>
                    <a:pt x="5977" y="39136"/>
                  </a:cubicBezTo>
                  <a:cubicBezTo>
                    <a:pt x="5252" y="39572"/>
                    <a:pt x="3246" y="41171"/>
                    <a:pt x="1882" y="41639"/>
                  </a:cubicBezTo>
                  <a:lnTo>
                    <a:pt x="1882" y="41639"/>
                  </a:lnTo>
                  <a:cubicBezTo>
                    <a:pt x="3600" y="37701"/>
                    <a:pt x="5447" y="33816"/>
                    <a:pt x="7173" y="29900"/>
                  </a:cubicBezTo>
                  <a:cubicBezTo>
                    <a:pt x="7318" y="29610"/>
                    <a:pt x="7281" y="29284"/>
                    <a:pt x="7064" y="29067"/>
                  </a:cubicBezTo>
                  <a:cubicBezTo>
                    <a:pt x="3695" y="25010"/>
                    <a:pt x="3007" y="19577"/>
                    <a:pt x="3985" y="14542"/>
                  </a:cubicBezTo>
                  <a:cubicBezTo>
                    <a:pt x="5181" y="8385"/>
                    <a:pt x="9600" y="5306"/>
                    <a:pt x="15250" y="3350"/>
                  </a:cubicBezTo>
                  <a:cubicBezTo>
                    <a:pt x="18618" y="2195"/>
                    <a:pt x="22269" y="1339"/>
                    <a:pt x="25898" y="1339"/>
                  </a:cubicBezTo>
                  <a:close/>
                  <a:moveTo>
                    <a:pt x="25815" y="0"/>
                  </a:moveTo>
                  <a:cubicBezTo>
                    <a:pt x="21320" y="0"/>
                    <a:pt x="16782" y="1232"/>
                    <a:pt x="12678" y="2879"/>
                  </a:cubicBezTo>
                  <a:cubicBezTo>
                    <a:pt x="7136" y="5161"/>
                    <a:pt x="3514" y="8892"/>
                    <a:pt x="2536" y="14904"/>
                  </a:cubicBezTo>
                  <a:cubicBezTo>
                    <a:pt x="1658" y="20142"/>
                    <a:pt x="2485" y="25449"/>
                    <a:pt x="5779" y="29664"/>
                  </a:cubicBezTo>
                  <a:lnTo>
                    <a:pt x="5779" y="29664"/>
                  </a:lnTo>
                  <a:cubicBezTo>
                    <a:pt x="3952" y="33819"/>
                    <a:pt x="2001" y="37911"/>
                    <a:pt x="218" y="42070"/>
                  </a:cubicBezTo>
                  <a:cubicBezTo>
                    <a:pt x="1" y="42469"/>
                    <a:pt x="218" y="42940"/>
                    <a:pt x="617" y="43085"/>
                  </a:cubicBezTo>
                  <a:cubicBezTo>
                    <a:pt x="760" y="43122"/>
                    <a:pt x="910" y="43140"/>
                    <a:pt x="1066" y="43140"/>
                  </a:cubicBezTo>
                  <a:cubicBezTo>
                    <a:pt x="2405" y="43140"/>
                    <a:pt x="4135" y="41858"/>
                    <a:pt x="5108" y="41274"/>
                  </a:cubicBezTo>
                  <a:cubicBezTo>
                    <a:pt x="7700" y="39705"/>
                    <a:pt x="10228" y="37975"/>
                    <a:pt x="12692" y="36206"/>
                  </a:cubicBezTo>
                  <a:lnTo>
                    <a:pt x="12692" y="36206"/>
                  </a:lnTo>
                  <a:cubicBezTo>
                    <a:pt x="15618" y="39795"/>
                    <a:pt x="20059" y="41261"/>
                    <a:pt x="24669" y="41261"/>
                  </a:cubicBezTo>
                  <a:cubicBezTo>
                    <a:pt x="29668" y="41261"/>
                    <a:pt x="34864" y="39537"/>
                    <a:pt x="38540" y="36927"/>
                  </a:cubicBezTo>
                  <a:cubicBezTo>
                    <a:pt x="47197" y="30806"/>
                    <a:pt x="48610" y="19287"/>
                    <a:pt x="43575" y="10341"/>
                  </a:cubicBezTo>
                  <a:cubicBezTo>
                    <a:pt x="43539" y="10271"/>
                    <a:pt x="43496" y="10214"/>
                    <a:pt x="43448" y="10168"/>
                  </a:cubicBezTo>
                  <a:lnTo>
                    <a:pt x="43448" y="10168"/>
                  </a:lnTo>
                  <a:cubicBezTo>
                    <a:pt x="40620" y="5557"/>
                    <a:pt x="36287" y="1882"/>
                    <a:pt x="30970" y="597"/>
                  </a:cubicBezTo>
                  <a:cubicBezTo>
                    <a:pt x="29276" y="184"/>
                    <a:pt x="27549" y="0"/>
                    <a:pt x="25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3" name="TextBox 52">
            <a:extLst>
              <a:ext uri="{FF2B5EF4-FFF2-40B4-BE49-F238E27FC236}">
                <a16:creationId xmlns:a16="http://schemas.microsoft.com/office/drawing/2014/main" id="{43144C41-0619-3511-8E97-77EEA6763C54}"/>
              </a:ext>
            </a:extLst>
          </p:cNvPr>
          <p:cNvSpPr txBox="1"/>
          <p:nvPr/>
        </p:nvSpPr>
        <p:spPr>
          <a:xfrm>
            <a:off x="1237376" y="2105637"/>
            <a:ext cx="1849773" cy="1631216"/>
          </a:xfrm>
          <a:prstGeom prst="rect">
            <a:avLst/>
          </a:prstGeom>
          <a:noFill/>
        </p:spPr>
        <p:txBody>
          <a:bodyPr wrap="square">
            <a:spAutoFit/>
          </a:bodyPr>
          <a:lstStyle/>
          <a:p>
            <a:pPr algn="ctr"/>
            <a:r>
              <a:rPr lang="vi-VN" sz="2000" b="0" i="0" dirty="0">
                <a:solidFill>
                  <a:srgbClr val="000000"/>
                </a:solidFill>
                <a:effectLst/>
                <a:latin typeface="iCiel Baliho Script" pitchFamily="50" charset="0"/>
              </a:rPr>
              <a:t>Người con có tò mò muốn khám phá mọi thứ trên thế giới hay không?</a:t>
            </a:r>
            <a:endParaRPr lang="en-US" sz="2000" dirty="0"/>
          </a:p>
        </p:txBody>
      </p:sp>
      <p:sp>
        <p:nvSpPr>
          <p:cNvPr id="57" name="Google Shape;325;p19">
            <a:extLst>
              <a:ext uri="{FF2B5EF4-FFF2-40B4-BE49-F238E27FC236}">
                <a16:creationId xmlns:a16="http://schemas.microsoft.com/office/drawing/2014/main" id="{132BEE30-98CC-6123-325E-6205FAFE19C2}"/>
              </a:ext>
            </a:extLst>
          </p:cNvPr>
          <p:cNvSpPr/>
          <p:nvPr/>
        </p:nvSpPr>
        <p:spPr>
          <a:xfrm rot="20455117" flipH="1">
            <a:off x="1156088" y="1863355"/>
            <a:ext cx="2088866" cy="2109168"/>
          </a:xfrm>
          <a:custGeom>
            <a:avLst/>
            <a:gdLst/>
            <a:ahLst/>
            <a:cxnLst/>
            <a:rect l="l" t="t" r="r" b="b"/>
            <a:pathLst>
              <a:path w="48610" h="43140" extrusionOk="0">
                <a:moveTo>
                  <a:pt x="25898" y="1339"/>
                </a:moveTo>
                <a:cubicBezTo>
                  <a:pt x="27617" y="1339"/>
                  <a:pt x="29330" y="1531"/>
                  <a:pt x="31006" y="1973"/>
                </a:cubicBezTo>
                <a:cubicBezTo>
                  <a:pt x="35932" y="3277"/>
                  <a:pt x="39844" y="6755"/>
                  <a:pt x="42416" y="11029"/>
                </a:cubicBezTo>
                <a:cubicBezTo>
                  <a:pt x="42416" y="11029"/>
                  <a:pt x="42416" y="11029"/>
                  <a:pt x="42416" y="11029"/>
                </a:cubicBezTo>
                <a:lnTo>
                  <a:pt x="42416" y="11029"/>
                </a:lnTo>
                <a:cubicBezTo>
                  <a:pt x="42419" y="11035"/>
                  <a:pt x="42423" y="11041"/>
                  <a:pt x="42426" y="11047"/>
                </a:cubicBezTo>
                <a:lnTo>
                  <a:pt x="42426" y="11047"/>
                </a:lnTo>
                <a:cubicBezTo>
                  <a:pt x="47051" y="19303"/>
                  <a:pt x="45887" y="30049"/>
                  <a:pt x="37852" y="35768"/>
                </a:cubicBezTo>
                <a:cubicBezTo>
                  <a:pt x="34435" y="38217"/>
                  <a:pt x="29375" y="39940"/>
                  <a:pt x="24552" y="39940"/>
                </a:cubicBezTo>
                <a:cubicBezTo>
                  <a:pt x="20173" y="39940"/>
                  <a:pt x="15988" y="38520"/>
                  <a:pt x="13403" y="34935"/>
                </a:cubicBezTo>
                <a:cubicBezTo>
                  <a:pt x="13286" y="34724"/>
                  <a:pt x="13078" y="34604"/>
                  <a:pt x="12858" y="34604"/>
                </a:cubicBezTo>
                <a:cubicBezTo>
                  <a:pt x="12737" y="34604"/>
                  <a:pt x="12613" y="34640"/>
                  <a:pt x="12497" y="34717"/>
                </a:cubicBezTo>
                <a:cubicBezTo>
                  <a:pt x="10360" y="36239"/>
                  <a:pt x="8187" y="37724"/>
                  <a:pt x="5977" y="39136"/>
                </a:cubicBezTo>
                <a:cubicBezTo>
                  <a:pt x="5252" y="39572"/>
                  <a:pt x="3246" y="41171"/>
                  <a:pt x="1882" y="41639"/>
                </a:cubicBezTo>
                <a:lnTo>
                  <a:pt x="1882" y="41639"/>
                </a:lnTo>
                <a:cubicBezTo>
                  <a:pt x="3600" y="37701"/>
                  <a:pt x="5447" y="33816"/>
                  <a:pt x="7173" y="29900"/>
                </a:cubicBezTo>
                <a:cubicBezTo>
                  <a:pt x="7318" y="29610"/>
                  <a:pt x="7281" y="29284"/>
                  <a:pt x="7064" y="29067"/>
                </a:cubicBezTo>
                <a:cubicBezTo>
                  <a:pt x="3695" y="25010"/>
                  <a:pt x="3007" y="19577"/>
                  <a:pt x="3985" y="14542"/>
                </a:cubicBezTo>
                <a:cubicBezTo>
                  <a:pt x="5181" y="8385"/>
                  <a:pt x="9600" y="5306"/>
                  <a:pt x="15250" y="3350"/>
                </a:cubicBezTo>
                <a:cubicBezTo>
                  <a:pt x="18618" y="2195"/>
                  <a:pt x="22269" y="1339"/>
                  <a:pt x="25898" y="1339"/>
                </a:cubicBezTo>
                <a:close/>
                <a:moveTo>
                  <a:pt x="25815" y="0"/>
                </a:moveTo>
                <a:cubicBezTo>
                  <a:pt x="21320" y="0"/>
                  <a:pt x="16782" y="1232"/>
                  <a:pt x="12678" y="2879"/>
                </a:cubicBezTo>
                <a:cubicBezTo>
                  <a:pt x="7136" y="5161"/>
                  <a:pt x="3514" y="8892"/>
                  <a:pt x="2536" y="14904"/>
                </a:cubicBezTo>
                <a:cubicBezTo>
                  <a:pt x="1658" y="20142"/>
                  <a:pt x="2485" y="25449"/>
                  <a:pt x="5779" y="29664"/>
                </a:cubicBezTo>
                <a:lnTo>
                  <a:pt x="5779" y="29664"/>
                </a:lnTo>
                <a:cubicBezTo>
                  <a:pt x="3952" y="33819"/>
                  <a:pt x="2001" y="37911"/>
                  <a:pt x="218" y="42070"/>
                </a:cubicBezTo>
                <a:cubicBezTo>
                  <a:pt x="1" y="42469"/>
                  <a:pt x="218" y="42940"/>
                  <a:pt x="617" y="43085"/>
                </a:cubicBezTo>
                <a:cubicBezTo>
                  <a:pt x="760" y="43122"/>
                  <a:pt x="910" y="43140"/>
                  <a:pt x="1066" y="43140"/>
                </a:cubicBezTo>
                <a:cubicBezTo>
                  <a:pt x="2405" y="43140"/>
                  <a:pt x="4135" y="41858"/>
                  <a:pt x="5108" y="41274"/>
                </a:cubicBezTo>
                <a:cubicBezTo>
                  <a:pt x="7700" y="39705"/>
                  <a:pt x="10228" y="37975"/>
                  <a:pt x="12692" y="36206"/>
                </a:cubicBezTo>
                <a:lnTo>
                  <a:pt x="12692" y="36206"/>
                </a:lnTo>
                <a:cubicBezTo>
                  <a:pt x="15618" y="39795"/>
                  <a:pt x="20059" y="41261"/>
                  <a:pt x="24669" y="41261"/>
                </a:cubicBezTo>
                <a:cubicBezTo>
                  <a:pt x="29668" y="41261"/>
                  <a:pt x="34864" y="39537"/>
                  <a:pt x="38540" y="36927"/>
                </a:cubicBezTo>
                <a:cubicBezTo>
                  <a:pt x="47197" y="30806"/>
                  <a:pt x="48610" y="19287"/>
                  <a:pt x="43575" y="10341"/>
                </a:cubicBezTo>
                <a:cubicBezTo>
                  <a:pt x="43539" y="10271"/>
                  <a:pt x="43496" y="10214"/>
                  <a:pt x="43448" y="10168"/>
                </a:cubicBezTo>
                <a:lnTo>
                  <a:pt x="43448" y="10168"/>
                </a:lnTo>
                <a:cubicBezTo>
                  <a:pt x="40620" y="5557"/>
                  <a:pt x="36287" y="1882"/>
                  <a:pt x="30970" y="597"/>
                </a:cubicBezTo>
                <a:cubicBezTo>
                  <a:pt x="29276" y="184"/>
                  <a:pt x="27549" y="0"/>
                  <a:pt x="25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866274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fltVal val="0"/>
                                          </p:val>
                                        </p:tav>
                                        <p:tav tm="100000">
                                          <p:val>
                                            <p:strVal val="#ppt_w"/>
                                          </p:val>
                                        </p:tav>
                                      </p:tavLst>
                                    </p:anim>
                                    <p:anim calcmode="lin" valueType="num">
                                      <p:cBhvr>
                                        <p:cTn id="16" dur="500" fill="hold"/>
                                        <p:tgtEl>
                                          <p:spTgt spid="54"/>
                                        </p:tgtEl>
                                        <p:attrNameLst>
                                          <p:attrName>ppt_h</p:attrName>
                                        </p:attrNameLst>
                                      </p:cBhvr>
                                      <p:tavLst>
                                        <p:tav tm="0">
                                          <p:val>
                                            <p:fltVal val="0"/>
                                          </p:val>
                                        </p:tav>
                                        <p:tav tm="100000">
                                          <p:val>
                                            <p:strVal val="#ppt_h"/>
                                          </p:val>
                                        </p:tav>
                                      </p:tavLst>
                                    </p:anim>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4" name="Google Shape;404;p44"/>
          <p:cNvGrpSpPr/>
          <p:nvPr/>
        </p:nvGrpSpPr>
        <p:grpSpPr>
          <a:xfrm>
            <a:off x="6709800" y="3706828"/>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44"/>
          <p:cNvGrpSpPr/>
          <p:nvPr/>
        </p:nvGrpSpPr>
        <p:grpSpPr>
          <a:xfrm>
            <a:off x="4776341" y="351055"/>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1C6F5EE-BD8B-6848-8D2C-8AC03A3689FC}"/>
              </a:ext>
            </a:extLst>
          </p:cNvPr>
          <p:cNvSpPr/>
          <p:nvPr/>
        </p:nvSpPr>
        <p:spPr>
          <a:xfrm>
            <a:off x="939567" y="645952"/>
            <a:ext cx="7264866" cy="4060272"/>
          </a:xfrm>
          <a:prstGeom prst="roundRect">
            <a:avLst>
              <a:gd name="adj" fmla="val 1315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4736D3-432B-4C51-5AA1-947DF0B9F1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41" b="93514" l="10000" r="90946">
                        <a14:foregroundMark x1="22568" y1="7297" x2="32432" y2="5541"/>
                        <a14:foregroundMark x1="45541" y1="55135" x2="56486" y2="55135"/>
                        <a14:foregroundMark x1="34730" y1="57703" x2="51486" y2="64459"/>
                        <a14:foregroundMark x1="51486" y1="64459" x2="51757" y2="64459"/>
                        <a14:foregroundMark x1="42973" y1="53919" x2="44595" y2="59189"/>
                        <a14:foregroundMark x1="68649" y1="73514" x2="66081" y2="84595"/>
                        <a14:foregroundMark x1="59459" y1="89189" x2="47432" y2="93514"/>
                        <a14:foregroundMark x1="47432" y1="93514" x2="46757" y2="93108"/>
                        <a14:foregroundMark x1="72838" y1="28649" x2="76757" y2="35541"/>
                        <a14:foregroundMark x1="58649" y1="29054" x2="65676" y2="34459"/>
                        <a14:foregroundMark x1="24865" y1="26622" x2="37432" y2="27703"/>
                        <a14:foregroundMark x1="22703" y1="26216" x2="26892" y2="36486"/>
                        <a14:foregroundMark x1="10270" y1="20541" x2="11216" y2="34595"/>
                        <a14:foregroundMark x1="11216" y1="34595" x2="11216" y2="34595"/>
                        <a14:foregroundMark x1="90946" y1="32162" x2="90946" y2="35000"/>
                      </a14:backgroundRemoval>
                    </a14:imgEffect>
                  </a14:imgLayer>
                </a14:imgProps>
              </a:ext>
            </a:extLst>
          </a:blip>
          <a:stretch>
            <a:fillRect/>
          </a:stretch>
        </p:blipFill>
        <p:spPr>
          <a:xfrm>
            <a:off x="616067" y="1812022"/>
            <a:ext cx="2987529" cy="2987529"/>
          </a:xfrm>
          <a:prstGeom prst="rect">
            <a:avLst/>
          </a:prstGeom>
        </p:spPr>
      </p:pic>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7091292" y="2985536"/>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 name="Group 3">
            <a:extLst>
              <a:ext uri="{FF2B5EF4-FFF2-40B4-BE49-F238E27FC236}">
                <a16:creationId xmlns:a16="http://schemas.microsoft.com/office/drawing/2014/main" id="{9A1081D2-BEF3-795E-A2B1-808C2995DA97}"/>
              </a:ext>
            </a:extLst>
          </p:cNvPr>
          <p:cNvGrpSpPr/>
          <p:nvPr/>
        </p:nvGrpSpPr>
        <p:grpSpPr>
          <a:xfrm>
            <a:off x="2137134" y="1061888"/>
            <a:ext cx="5991137" cy="3095924"/>
            <a:chOff x="1455491" y="1125523"/>
            <a:chExt cx="5991137" cy="3095924"/>
          </a:xfrm>
        </p:grpSpPr>
        <p:sp>
          <p:nvSpPr>
            <p:cNvPr id="24" name="TextBox 23">
              <a:extLst>
                <a:ext uri="{FF2B5EF4-FFF2-40B4-BE49-F238E27FC236}">
                  <a16:creationId xmlns:a16="http://schemas.microsoft.com/office/drawing/2014/main" id="{FCDB93AC-7368-C0DF-500A-C6F2A7ECB313}"/>
                </a:ext>
              </a:extLst>
            </p:cNvPr>
            <p:cNvSpPr txBox="1"/>
            <p:nvPr/>
          </p:nvSpPr>
          <p:spPr>
            <a:xfrm>
              <a:off x="1455491" y="1174459"/>
              <a:ext cx="5947794" cy="3046988"/>
            </a:xfrm>
            <a:prstGeom prst="rect">
              <a:avLst/>
            </a:prstGeom>
            <a:noFill/>
          </p:spPr>
          <p:txBody>
            <a:bodyPr wrap="square" rtlCol="0">
              <a:spAutoFit/>
            </a:bodyPr>
            <a:lstStyle/>
            <a:p>
              <a:pPr algn="ctr"/>
              <a:r>
                <a:rPr lang="en-US" sz="9600" b="1" dirty="0">
                  <a:solidFill>
                    <a:schemeClr val="bg1"/>
                  </a:solidFill>
                  <a:latin typeface="SVN-Cookies" panose="02040603050506020204" pitchFamily="18" charset="0"/>
                </a:rPr>
                <a:t>KHỞI ĐỘNG</a:t>
              </a:r>
            </a:p>
          </p:txBody>
        </p:sp>
        <p:sp>
          <p:nvSpPr>
            <p:cNvPr id="25" name="TextBox 24">
              <a:extLst>
                <a:ext uri="{FF2B5EF4-FFF2-40B4-BE49-F238E27FC236}">
                  <a16:creationId xmlns:a16="http://schemas.microsoft.com/office/drawing/2014/main" id="{D4842546-4855-F672-AC0E-5BB67A933691}"/>
                </a:ext>
              </a:extLst>
            </p:cNvPr>
            <p:cNvSpPr txBox="1"/>
            <p:nvPr/>
          </p:nvSpPr>
          <p:spPr>
            <a:xfrm>
              <a:off x="1498834" y="1125523"/>
              <a:ext cx="5947794" cy="3046988"/>
            </a:xfrm>
            <a:prstGeom prst="rect">
              <a:avLst/>
            </a:prstGeom>
            <a:noFill/>
          </p:spPr>
          <p:txBody>
            <a:bodyPr wrap="square" rtlCol="0">
              <a:spAutoFit/>
            </a:bodyPr>
            <a:lstStyle/>
            <a:p>
              <a:pPr algn="ctr"/>
              <a:r>
                <a:rPr lang="en-US" sz="9600" b="1" dirty="0">
                  <a:solidFill>
                    <a:srgbClr val="FFC000"/>
                  </a:solidFill>
                  <a:latin typeface="SVN-Cookies" panose="02040603050506020204" pitchFamily="18" charset="0"/>
                </a:rPr>
                <a:t>KHỞI ĐỘNG</a:t>
              </a:r>
            </a:p>
          </p:txBody>
        </p:sp>
      </p:gr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5"/>
          <a:stretch>
            <a:fillRect/>
          </a:stretch>
        </p:blipFill>
        <p:spPr>
          <a:xfrm>
            <a:off x="180887" y="109057"/>
            <a:ext cx="1635854" cy="1635854"/>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63441" y="92279"/>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89F430BC-588D-F229-905C-919FC301FACE}"/>
              </a:ext>
            </a:extLst>
          </p:cNvPr>
          <p:cNvGrpSpPr/>
          <p:nvPr/>
        </p:nvGrpSpPr>
        <p:grpSpPr>
          <a:xfrm>
            <a:off x="1544621" y="1241571"/>
            <a:ext cx="5619575" cy="696286"/>
            <a:chOff x="1485898" y="1359017"/>
            <a:chExt cx="5619575" cy="696286"/>
          </a:xfrm>
        </p:grpSpPr>
        <p:sp>
          <p:nvSpPr>
            <p:cNvPr id="5" name="Rectangle: Rounded Corners 4">
              <a:extLst>
                <a:ext uri="{FF2B5EF4-FFF2-40B4-BE49-F238E27FC236}">
                  <a16:creationId xmlns:a16="http://schemas.microsoft.com/office/drawing/2014/main" id="{4DA3E0A0-234D-9D79-EB7B-B1D84210AF46}"/>
                </a:ext>
              </a:extLst>
            </p:cNvPr>
            <p:cNvSpPr/>
            <p:nvPr/>
          </p:nvSpPr>
          <p:spPr>
            <a:xfrm>
              <a:off x="1493240" y="1359017"/>
              <a:ext cx="5545123" cy="69628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CE3B816-F8A8-52A8-CB05-AC1CBB14FA10}"/>
                </a:ext>
              </a:extLst>
            </p:cNvPr>
            <p:cNvSpPr txBox="1"/>
            <p:nvPr/>
          </p:nvSpPr>
          <p:spPr>
            <a:xfrm>
              <a:off x="1485898" y="1484446"/>
              <a:ext cx="5619575" cy="400110"/>
            </a:xfrm>
            <a:prstGeom prst="rect">
              <a:avLst/>
            </a:prstGeom>
            <a:noFill/>
          </p:spPr>
          <p:txBody>
            <a:bodyPr wrap="square">
              <a:spAutoFit/>
            </a:bodyPr>
            <a:lstStyle/>
            <a:p>
              <a:r>
                <a:rPr lang="vi-VN" sz="2000" b="0" i="0" dirty="0">
                  <a:solidFill>
                    <a:srgbClr val="000000"/>
                  </a:solidFill>
                  <a:effectLst/>
                  <a:latin typeface="+mj-lt"/>
                </a:rPr>
                <a:t>Những câu hỏi ngây thơ cho thấy con có ước mơ gì ?</a:t>
              </a:r>
              <a:endParaRPr lang="en-US" sz="1600" dirty="0">
                <a:latin typeface="+mj-lt"/>
              </a:endParaRPr>
            </a:p>
          </p:txBody>
        </p:sp>
      </p:grpSp>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4"/>
          <a:stretch>
            <a:fillRect/>
          </a:stretch>
        </p:blipFill>
        <p:spPr>
          <a:xfrm>
            <a:off x="1329131" y="1610685"/>
            <a:ext cx="3331477" cy="3331477"/>
          </a:xfrm>
          <a:prstGeom prst="rect">
            <a:avLst/>
          </a:prstGeom>
        </p:spPr>
      </p:pic>
      <p:pic>
        <p:nvPicPr>
          <p:cNvPr id="2" name="Picture 1">
            <a:extLst>
              <a:ext uri="{FF2B5EF4-FFF2-40B4-BE49-F238E27FC236}">
                <a16:creationId xmlns:a16="http://schemas.microsoft.com/office/drawing/2014/main" id="{FF6C3563-85A9-04E4-DC2E-E7DDFD45B765}"/>
              </a:ext>
            </a:extLst>
          </p:cNvPr>
          <p:cNvPicPr>
            <a:picLocks noChangeAspect="1"/>
          </p:cNvPicPr>
          <p:nvPr/>
        </p:nvPicPr>
        <p:blipFill>
          <a:blip r:embed="rId5"/>
          <a:stretch>
            <a:fillRect/>
          </a:stretch>
        </p:blipFill>
        <p:spPr>
          <a:xfrm>
            <a:off x="3959274" y="553622"/>
            <a:ext cx="730172" cy="753231"/>
          </a:xfrm>
          <a:prstGeom prst="rect">
            <a:avLst/>
          </a:prstGeom>
        </p:spPr>
      </p:pic>
      <p:sp>
        <p:nvSpPr>
          <p:cNvPr id="45" name="TextBox 44">
            <a:extLst>
              <a:ext uri="{FF2B5EF4-FFF2-40B4-BE49-F238E27FC236}">
                <a16:creationId xmlns:a16="http://schemas.microsoft.com/office/drawing/2014/main" id="{85CD9069-AE46-986A-3F96-D15EE499F032}"/>
              </a:ext>
            </a:extLst>
          </p:cNvPr>
          <p:cNvSpPr txBox="1"/>
          <p:nvPr/>
        </p:nvSpPr>
        <p:spPr>
          <a:xfrm>
            <a:off x="3829575" y="2898921"/>
            <a:ext cx="3418514" cy="1015663"/>
          </a:xfrm>
          <a:prstGeom prst="rect">
            <a:avLst/>
          </a:prstGeom>
          <a:solidFill>
            <a:schemeClr val="accent2"/>
          </a:solidFill>
        </p:spPr>
        <p:txBody>
          <a:bodyPr wrap="square">
            <a:spAutoFit/>
          </a:bodyPr>
          <a:lstStyle/>
          <a:p>
            <a:r>
              <a:rPr lang="vi-VN" sz="2000" b="0" i="0" dirty="0">
                <a:solidFill>
                  <a:srgbClr val="000000"/>
                </a:solidFill>
                <a:effectLst/>
                <a:latin typeface="iCiel Cadena" panose="02000503000000020004" pitchFamily="50" charset="0"/>
              </a:rPr>
              <a:t>Những câu hỏi ngây thơ cho thấy người con khao khát hiểu biết mọi thứ trên đời.</a:t>
            </a:r>
            <a:endParaRPr lang="en-US" sz="2000" dirty="0">
              <a:latin typeface="iCiel Cadena" panose="02000503000000020004" pitchFamily="50" charset="0"/>
            </a:endParaRPr>
          </a:p>
        </p:txBody>
      </p:sp>
    </p:spTree>
    <p:extLst>
      <p:ext uri="{BB962C8B-B14F-4D97-AF65-F5344CB8AC3E}">
        <p14:creationId xmlns:p14="http://schemas.microsoft.com/office/powerpoint/2010/main" val="1168068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63441" y="92279"/>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89F430BC-588D-F229-905C-919FC301FACE}"/>
              </a:ext>
            </a:extLst>
          </p:cNvPr>
          <p:cNvGrpSpPr/>
          <p:nvPr/>
        </p:nvGrpSpPr>
        <p:grpSpPr>
          <a:xfrm>
            <a:off x="1551963" y="1176500"/>
            <a:ext cx="5701133" cy="830997"/>
            <a:chOff x="1493240" y="1293946"/>
            <a:chExt cx="5701133" cy="830997"/>
          </a:xfrm>
        </p:grpSpPr>
        <p:sp>
          <p:nvSpPr>
            <p:cNvPr id="5" name="Rectangle: Rounded Corners 4">
              <a:extLst>
                <a:ext uri="{FF2B5EF4-FFF2-40B4-BE49-F238E27FC236}">
                  <a16:creationId xmlns:a16="http://schemas.microsoft.com/office/drawing/2014/main" id="{4DA3E0A0-234D-9D79-EB7B-B1D84210AF46}"/>
                </a:ext>
              </a:extLst>
            </p:cNvPr>
            <p:cNvSpPr/>
            <p:nvPr/>
          </p:nvSpPr>
          <p:spPr>
            <a:xfrm>
              <a:off x="1493240" y="1359017"/>
              <a:ext cx="5545123" cy="69628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8CE3B816-F8A8-52A8-CB05-AC1CBB14FA10}"/>
                </a:ext>
              </a:extLst>
            </p:cNvPr>
            <p:cNvSpPr txBox="1"/>
            <p:nvPr/>
          </p:nvSpPr>
          <p:spPr>
            <a:xfrm>
              <a:off x="1574798" y="1293946"/>
              <a:ext cx="5619575" cy="830997"/>
            </a:xfrm>
            <a:prstGeom prst="rect">
              <a:avLst/>
            </a:prstGeom>
            <a:noFill/>
          </p:spPr>
          <p:txBody>
            <a:bodyPr wrap="square">
              <a:spAutoFit/>
            </a:bodyPr>
            <a:lstStyle/>
            <a:p>
              <a:pPr algn="ctr"/>
              <a:r>
                <a:rPr lang="vi-VN" sz="2400" b="0" i="0" dirty="0">
                  <a:solidFill>
                    <a:srgbClr val="000000"/>
                  </a:solidFill>
                  <a:effectLst/>
                  <a:latin typeface="+mj-lt"/>
                </a:rPr>
                <a:t>Ước mơ của con gợi cho cha nhớ đến điều </a:t>
              </a:r>
              <a:r>
                <a:rPr lang="en-US" sz="2400" b="0" i="0" dirty="0" err="1">
                  <a:solidFill>
                    <a:srgbClr val="000000"/>
                  </a:solidFill>
                  <a:effectLst/>
                  <a:latin typeface="Times New Roman" panose="02020603050405020304" pitchFamily="18" charset="0"/>
                  <a:cs typeface="Times New Roman" panose="02020603050405020304" pitchFamily="18" charset="0"/>
                </a:rPr>
                <a:t>gì</a:t>
              </a:r>
              <a:r>
                <a:rPr lang="en-US" sz="2400" b="0" i="0" dirty="0">
                  <a:solidFill>
                    <a:srgbClr val="000000"/>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4"/>
          <a:stretch>
            <a:fillRect/>
          </a:stretch>
        </p:blipFill>
        <p:spPr>
          <a:xfrm>
            <a:off x="415023" y="1767573"/>
            <a:ext cx="3331477" cy="3331477"/>
          </a:xfrm>
          <a:prstGeom prst="rect">
            <a:avLst/>
          </a:prstGeom>
        </p:spPr>
      </p:pic>
      <p:sp>
        <p:nvSpPr>
          <p:cNvPr id="45" name="TextBox 44">
            <a:extLst>
              <a:ext uri="{FF2B5EF4-FFF2-40B4-BE49-F238E27FC236}">
                <a16:creationId xmlns:a16="http://schemas.microsoft.com/office/drawing/2014/main" id="{85CD9069-AE46-986A-3F96-D15EE499F032}"/>
              </a:ext>
            </a:extLst>
          </p:cNvPr>
          <p:cNvSpPr txBox="1"/>
          <p:nvPr/>
        </p:nvSpPr>
        <p:spPr>
          <a:xfrm>
            <a:off x="2813574" y="3178321"/>
            <a:ext cx="4806425" cy="1323439"/>
          </a:xfrm>
          <a:prstGeom prst="rect">
            <a:avLst/>
          </a:prstGeom>
          <a:solidFill>
            <a:schemeClr val="accent2"/>
          </a:solidFill>
        </p:spPr>
        <p:txBody>
          <a:bodyPr wrap="square">
            <a:spAutoFit/>
          </a:bodyPr>
          <a:lstStyle/>
          <a:p>
            <a:pPr algn="l"/>
            <a:r>
              <a:rPr lang="vi-VN" sz="2000" b="0" i="0" dirty="0">
                <a:solidFill>
                  <a:srgbClr val="000000"/>
                </a:solidFill>
                <a:effectLst/>
                <a:latin typeface="+mj-lt"/>
              </a:rPr>
              <a:t>Lời của con hay tiếng sóng thầm thì</a:t>
            </a:r>
          </a:p>
          <a:p>
            <a:pPr algn="l"/>
            <a:r>
              <a:rPr lang="vi-VN" sz="2000" b="0" i="0" dirty="0">
                <a:solidFill>
                  <a:srgbClr val="000000"/>
                </a:solidFill>
                <a:effectLst/>
                <a:latin typeface="+mj-lt"/>
              </a:rPr>
              <a:t>Hay tiếng của lòng cha từ một thời xa thẳm?</a:t>
            </a:r>
          </a:p>
          <a:p>
            <a:pPr algn="l"/>
            <a:r>
              <a:rPr lang="vi-VN" sz="2000" b="0" i="0" dirty="0">
                <a:solidFill>
                  <a:srgbClr val="000000"/>
                </a:solidFill>
                <a:effectLst/>
                <a:latin typeface="+mj-lt"/>
              </a:rPr>
              <a:t>Lần đầu tiên trước biển khơi vô tận</a:t>
            </a:r>
          </a:p>
          <a:p>
            <a:pPr algn="l"/>
            <a:r>
              <a:rPr lang="vi-VN" sz="2000" b="0" i="0" dirty="0">
                <a:solidFill>
                  <a:srgbClr val="000000"/>
                </a:solidFill>
                <a:effectLst/>
                <a:latin typeface="+mj-lt"/>
              </a:rPr>
              <a:t>Cha gặp lại mình trong những ước mơ con.</a:t>
            </a:r>
          </a:p>
        </p:txBody>
      </p:sp>
      <p:pic>
        <p:nvPicPr>
          <p:cNvPr id="56" name="Picture 55">
            <a:extLst>
              <a:ext uri="{FF2B5EF4-FFF2-40B4-BE49-F238E27FC236}">
                <a16:creationId xmlns:a16="http://schemas.microsoft.com/office/drawing/2014/main" id="{C7DA7408-A95A-BBC2-22C0-89D02BE79B97}"/>
              </a:ext>
            </a:extLst>
          </p:cNvPr>
          <p:cNvPicPr>
            <a:picLocks noChangeAspect="1"/>
          </p:cNvPicPr>
          <p:nvPr/>
        </p:nvPicPr>
        <p:blipFill>
          <a:blip r:embed="rId5"/>
          <a:stretch>
            <a:fillRect/>
          </a:stretch>
        </p:blipFill>
        <p:spPr>
          <a:xfrm>
            <a:off x="3926281" y="514348"/>
            <a:ext cx="747319" cy="766883"/>
          </a:xfrm>
          <a:prstGeom prst="rect">
            <a:avLst/>
          </a:prstGeom>
        </p:spPr>
      </p:pic>
      <p:grpSp>
        <p:nvGrpSpPr>
          <p:cNvPr id="57" name="Group 56">
            <a:extLst>
              <a:ext uri="{FF2B5EF4-FFF2-40B4-BE49-F238E27FC236}">
                <a16:creationId xmlns:a16="http://schemas.microsoft.com/office/drawing/2014/main" id="{DA911B8F-7D14-5BC8-A14C-0FB025367DE1}"/>
              </a:ext>
            </a:extLst>
          </p:cNvPr>
          <p:cNvGrpSpPr/>
          <p:nvPr/>
        </p:nvGrpSpPr>
        <p:grpSpPr>
          <a:xfrm rot="3743726">
            <a:off x="6503920" y="1852764"/>
            <a:ext cx="1573736" cy="1437973"/>
            <a:chOff x="4800955" y="1596997"/>
            <a:chExt cx="1573736" cy="1437973"/>
          </a:xfrm>
        </p:grpSpPr>
        <p:sp>
          <p:nvSpPr>
            <p:cNvPr id="58" name="Google Shape;325;p19">
              <a:extLst>
                <a:ext uri="{FF2B5EF4-FFF2-40B4-BE49-F238E27FC236}">
                  <a16:creationId xmlns:a16="http://schemas.microsoft.com/office/drawing/2014/main" id="{8FFEC790-1466-DB3F-A623-64DCA962F574}"/>
                </a:ext>
              </a:extLst>
            </p:cNvPr>
            <p:cNvSpPr/>
            <p:nvPr/>
          </p:nvSpPr>
          <p:spPr>
            <a:xfrm rot="633291" flipH="1">
              <a:off x="4800955" y="1596997"/>
              <a:ext cx="1573736" cy="1437973"/>
            </a:xfrm>
            <a:custGeom>
              <a:avLst/>
              <a:gdLst/>
              <a:ahLst/>
              <a:cxnLst/>
              <a:rect l="l" t="t" r="r" b="b"/>
              <a:pathLst>
                <a:path w="48610" h="43140" extrusionOk="0">
                  <a:moveTo>
                    <a:pt x="25898" y="1339"/>
                  </a:moveTo>
                  <a:cubicBezTo>
                    <a:pt x="27617" y="1339"/>
                    <a:pt x="29330" y="1531"/>
                    <a:pt x="31006" y="1973"/>
                  </a:cubicBezTo>
                  <a:cubicBezTo>
                    <a:pt x="35932" y="3277"/>
                    <a:pt x="39844" y="6755"/>
                    <a:pt x="42416" y="11029"/>
                  </a:cubicBezTo>
                  <a:cubicBezTo>
                    <a:pt x="42416" y="11029"/>
                    <a:pt x="42416" y="11029"/>
                    <a:pt x="42416" y="11029"/>
                  </a:cubicBezTo>
                  <a:lnTo>
                    <a:pt x="42416" y="11029"/>
                  </a:lnTo>
                  <a:cubicBezTo>
                    <a:pt x="42419" y="11035"/>
                    <a:pt x="42423" y="11041"/>
                    <a:pt x="42426" y="11047"/>
                  </a:cubicBezTo>
                  <a:lnTo>
                    <a:pt x="42426" y="11047"/>
                  </a:lnTo>
                  <a:cubicBezTo>
                    <a:pt x="47051" y="19303"/>
                    <a:pt x="45887" y="30049"/>
                    <a:pt x="37852" y="35768"/>
                  </a:cubicBezTo>
                  <a:cubicBezTo>
                    <a:pt x="34435" y="38217"/>
                    <a:pt x="29375" y="39940"/>
                    <a:pt x="24552" y="39940"/>
                  </a:cubicBezTo>
                  <a:cubicBezTo>
                    <a:pt x="20173" y="39940"/>
                    <a:pt x="15988" y="38520"/>
                    <a:pt x="13403" y="34935"/>
                  </a:cubicBezTo>
                  <a:cubicBezTo>
                    <a:pt x="13286" y="34724"/>
                    <a:pt x="13078" y="34604"/>
                    <a:pt x="12858" y="34604"/>
                  </a:cubicBezTo>
                  <a:cubicBezTo>
                    <a:pt x="12737" y="34604"/>
                    <a:pt x="12613" y="34640"/>
                    <a:pt x="12497" y="34717"/>
                  </a:cubicBezTo>
                  <a:cubicBezTo>
                    <a:pt x="10360" y="36239"/>
                    <a:pt x="8187" y="37724"/>
                    <a:pt x="5977" y="39136"/>
                  </a:cubicBezTo>
                  <a:cubicBezTo>
                    <a:pt x="5252" y="39572"/>
                    <a:pt x="3246" y="41171"/>
                    <a:pt x="1882" y="41639"/>
                  </a:cubicBezTo>
                  <a:lnTo>
                    <a:pt x="1882" y="41639"/>
                  </a:lnTo>
                  <a:cubicBezTo>
                    <a:pt x="3600" y="37701"/>
                    <a:pt x="5447" y="33816"/>
                    <a:pt x="7173" y="29900"/>
                  </a:cubicBezTo>
                  <a:cubicBezTo>
                    <a:pt x="7318" y="29610"/>
                    <a:pt x="7281" y="29284"/>
                    <a:pt x="7064" y="29067"/>
                  </a:cubicBezTo>
                  <a:cubicBezTo>
                    <a:pt x="3695" y="25010"/>
                    <a:pt x="3007" y="19577"/>
                    <a:pt x="3985" y="14542"/>
                  </a:cubicBezTo>
                  <a:cubicBezTo>
                    <a:pt x="5181" y="8385"/>
                    <a:pt x="9600" y="5306"/>
                    <a:pt x="15250" y="3350"/>
                  </a:cubicBezTo>
                  <a:cubicBezTo>
                    <a:pt x="18618" y="2195"/>
                    <a:pt x="22269" y="1339"/>
                    <a:pt x="25898" y="1339"/>
                  </a:cubicBezTo>
                  <a:close/>
                  <a:moveTo>
                    <a:pt x="25815" y="0"/>
                  </a:moveTo>
                  <a:cubicBezTo>
                    <a:pt x="21320" y="0"/>
                    <a:pt x="16782" y="1232"/>
                    <a:pt x="12678" y="2879"/>
                  </a:cubicBezTo>
                  <a:cubicBezTo>
                    <a:pt x="7136" y="5161"/>
                    <a:pt x="3514" y="8892"/>
                    <a:pt x="2536" y="14904"/>
                  </a:cubicBezTo>
                  <a:cubicBezTo>
                    <a:pt x="1658" y="20142"/>
                    <a:pt x="2485" y="25449"/>
                    <a:pt x="5779" y="29664"/>
                  </a:cubicBezTo>
                  <a:lnTo>
                    <a:pt x="5779" y="29664"/>
                  </a:lnTo>
                  <a:cubicBezTo>
                    <a:pt x="3952" y="33819"/>
                    <a:pt x="2001" y="37911"/>
                    <a:pt x="218" y="42070"/>
                  </a:cubicBezTo>
                  <a:cubicBezTo>
                    <a:pt x="1" y="42469"/>
                    <a:pt x="218" y="42940"/>
                    <a:pt x="617" y="43085"/>
                  </a:cubicBezTo>
                  <a:cubicBezTo>
                    <a:pt x="760" y="43122"/>
                    <a:pt x="910" y="43140"/>
                    <a:pt x="1066" y="43140"/>
                  </a:cubicBezTo>
                  <a:cubicBezTo>
                    <a:pt x="2405" y="43140"/>
                    <a:pt x="4135" y="41858"/>
                    <a:pt x="5108" y="41274"/>
                  </a:cubicBezTo>
                  <a:cubicBezTo>
                    <a:pt x="7700" y="39705"/>
                    <a:pt x="10228" y="37975"/>
                    <a:pt x="12692" y="36206"/>
                  </a:cubicBezTo>
                  <a:lnTo>
                    <a:pt x="12692" y="36206"/>
                  </a:lnTo>
                  <a:cubicBezTo>
                    <a:pt x="15618" y="39795"/>
                    <a:pt x="20059" y="41261"/>
                    <a:pt x="24669" y="41261"/>
                  </a:cubicBezTo>
                  <a:cubicBezTo>
                    <a:pt x="29668" y="41261"/>
                    <a:pt x="34864" y="39537"/>
                    <a:pt x="38540" y="36927"/>
                  </a:cubicBezTo>
                  <a:cubicBezTo>
                    <a:pt x="47197" y="30806"/>
                    <a:pt x="48610" y="19287"/>
                    <a:pt x="43575" y="10341"/>
                  </a:cubicBezTo>
                  <a:cubicBezTo>
                    <a:pt x="43539" y="10271"/>
                    <a:pt x="43496" y="10214"/>
                    <a:pt x="43448" y="10168"/>
                  </a:cubicBezTo>
                  <a:lnTo>
                    <a:pt x="43448" y="10168"/>
                  </a:lnTo>
                  <a:cubicBezTo>
                    <a:pt x="40620" y="5557"/>
                    <a:pt x="36287" y="1882"/>
                    <a:pt x="30970" y="597"/>
                  </a:cubicBezTo>
                  <a:cubicBezTo>
                    <a:pt x="29276" y="184"/>
                    <a:pt x="27549" y="0"/>
                    <a:pt x="25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TextBox 58">
              <a:extLst>
                <a:ext uri="{FF2B5EF4-FFF2-40B4-BE49-F238E27FC236}">
                  <a16:creationId xmlns:a16="http://schemas.microsoft.com/office/drawing/2014/main" id="{DDE2EBFA-58F6-1112-BEA6-E50120EB5FB4}"/>
                </a:ext>
              </a:extLst>
            </p:cNvPr>
            <p:cNvSpPr txBox="1"/>
            <p:nvPr/>
          </p:nvSpPr>
          <p:spPr>
            <a:xfrm rot="18360634">
              <a:off x="4966284" y="1853967"/>
              <a:ext cx="1224792" cy="954107"/>
            </a:xfrm>
            <a:prstGeom prst="rect">
              <a:avLst/>
            </a:prstGeom>
            <a:noFill/>
          </p:spPr>
          <p:txBody>
            <a:bodyPr wrap="square" rtlCol="0">
              <a:spAutoFit/>
            </a:bodyPr>
            <a:lstStyle/>
            <a:p>
              <a:pPr algn="ctr"/>
              <a:r>
                <a:rPr lang="en-US" sz="2800" dirty="0" err="1">
                  <a:latin typeface="iCiel Baliho Script" pitchFamily="50" charset="0"/>
                </a:rPr>
                <a:t>Em</a:t>
              </a:r>
              <a:r>
                <a:rPr lang="en-US" sz="2800" dirty="0">
                  <a:latin typeface="iCiel Baliho Script" pitchFamily="50" charset="0"/>
                </a:rPr>
                <a:t> </a:t>
              </a:r>
              <a:r>
                <a:rPr lang="en-US" sz="2800" dirty="0" err="1">
                  <a:latin typeface="iCiel Baliho Script" pitchFamily="50" charset="0"/>
                </a:rPr>
                <a:t>đọc</a:t>
              </a:r>
              <a:r>
                <a:rPr lang="en-US" sz="2800" dirty="0">
                  <a:latin typeface="iCiel Baliho Script" pitchFamily="50" charset="0"/>
                </a:rPr>
                <a:t> </a:t>
              </a:r>
              <a:r>
                <a:rPr lang="en-US" sz="2800" dirty="0" err="1">
                  <a:latin typeface="iCiel Baliho Script" pitchFamily="50" charset="0"/>
                </a:rPr>
                <a:t>khổ</a:t>
              </a:r>
              <a:r>
                <a:rPr lang="en-US" sz="2800" dirty="0">
                  <a:latin typeface="iCiel Baliho Script" pitchFamily="50" charset="0"/>
                </a:rPr>
                <a:t> 5 </a:t>
              </a:r>
            </a:p>
          </p:txBody>
        </p:sp>
      </p:grpSp>
    </p:spTree>
    <p:extLst>
      <p:ext uri="{BB962C8B-B14F-4D97-AF65-F5344CB8AC3E}">
        <p14:creationId xmlns:p14="http://schemas.microsoft.com/office/powerpoint/2010/main" val="12201096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down)">
                                      <p:cBhvr>
                                        <p:cTn id="15" dur="500"/>
                                        <p:tgtEl>
                                          <p:spTgt spid="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grpSp>
        <p:nvGrpSpPr>
          <p:cNvPr id="6" name="Google Shape;1567;p39">
            <a:extLst>
              <a:ext uri="{FF2B5EF4-FFF2-40B4-BE49-F238E27FC236}">
                <a16:creationId xmlns:a16="http://schemas.microsoft.com/office/drawing/2014/main" id="{36D7736A-CAA1-3097-091B-263A0A358916}"/>
              </a:ext>
            </a:extLst>
          </p:cNvPr>
          <p:cNvGrpSpPr/>
          <p:nvPr/>
        </p:nvGrpSpPr>
        <p:grpSpPr>
          <a:xfrm>
            <a:off x="75502" y="125835"/>
            <a:ext cx="8850384" cy="4882394"/>
            <a:chOff x="5727476" y="1229374"/>
            <a:chExt cx="3022470" cy="1527966"/>
          </a:xfrm>
        </p:grpSpPr>
        <p:sp>
          <p:nvSpPr>
            <p:cNvPr id="7" name="Google Shape;1568;p39">
              <a:extLst>
                <a:ext uri="{FF2B5EF4-FFF2-40B4-BE49-F238E27FC236}">
                  <a16:creationId xmlns:a16="http://schemas.microsoft.com/office/drawing/2014/main" id="{9F81801F-7578-5103-9118-D255BBB61956}"/>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569;p39">
              <a:extLst>
                <a:ext uri="{FF2B5EF4-FFF2-40B4-BE49-F238E27FC236}">
                  <a16:creationId xmlns:a16="http://schemas.microsoft.com/office/drawing/2014/main" id="{66F214FA-59B4-9FD2-D4A8-DC9720E40324}"/>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404;p44">
            <a:extLst>
              <a:ext uri="{FF2B5EF4-FFF2-40B4-BE49-F238E27FC236}">
                <a16:creationId xmlns:a16="http://schemas.microsoft.com/office/drawing/2014/main" id="{3F1FC9FB-19B7-D428-A1A8-87EDE56D0483}"/>
              </a:ext>
            </a:extLst>
          </p:cNvPr>
          <p:cNvGrpSpPr/>
          <p:nvPr/>
        </p:nvGrpSpPr>
        <p:grpSpPr>
          <a:xfrm>
            <a:off x="7263473" y="3178321"/>
            <a:ext cx="997848" cy="282410"/>
            <a:chOff x="5257475" y="8084800"/>
            <a:chExt cx="1689550" cy="478175"/>
          </a:xfrm>
        </p:grpSpPr>
        <p:sp>
          <p:nvSpPr>
            <p:cNvPr id="10" name="Google Shape;405;p44">
              <a:extLst>
                <a:ext uri="{FF2B5EF4-FFF2-40B4-BE49-F238E27FC236}">
                  <a16:creationId xmlns:a16="http://schemas.microsoft.com/office/drawing/2014/main" id="{29FE94EC-BD70-60B8-0577-3761D041E0C1}"/>
                </a:ext>
              </a:extLst>
            </p:cNvPr>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1" name="Google Shape;406;p44">
              <a:extLst>
                <a:ext uri="{FF2B5EF4-FFF2-40B4-BE49-F238E27FC236}">
                  <a16:creationId xmlns:a16="http://schemas.microsoft.com/office/drawing/2014/main" id="{65CD8ACE-BF69-EB8A-8763-24D1403F2C2F}"/>
                </a:ext>
              </a:extLst>
            </p:cNvPr>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2" name="Google Shape;407;p44">
              <a:extLst>
                <a:ext uri="{FF2B5EF4-FFF2-40B4-BE49-F238E27FC236}">
                  <a16:creationId xmlns:a16="http://schemas.microsoft.com/office/drawing/2014/main" id="{EB796DF6-7891-2227-1EDC-8BADA95B0B90}"/>
                </a:ext>
              </a:extLst>
            </p:cNvPr>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3" name="Google Shape;408;p44">
              <a:extLst>
                <a:ext uri="{FF2B5EF4-FFF2-40B4-BE49-F238E27FC236}">
                  <a16:creationId xmlns:a16="http://schemas.microsoft.com/office/drawing/2014/main" id="{4C41C4E5-D88C-E7C8-87D8-F1CDB6760013}"/>
                </a:ext>
              </a:extLst>
            </p:cNvPr>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4" name="Google Shape;409;p44">
              <a:extLst>
                <a:ext uri="{FF2B5EF4-FFF2-40B4-BE49-F238E27FC236}">
                  <a16:creationId xmlns:a16="http://schemas.microsoft.com/office/drawing/2014/main" id="{E3A9A9AE-DD46-DFBA-D1FC-54BCCBE3DCB2}"/>
                </a:ext>
              </a:extLst>
            </p:cNvPr>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15" name="Google Shape;410;p44">
            <a:extLst>
              <a:ext uri="{FF2B5EF4-FFF2-40B4-BE49-F238E27FC236}">
                <a16:creationId xmlns:a16="http://schemas.microsoft.com/office/drawing/2014/main" id="{26BD3A6C-70FF-5772-7274-A7F45B0E14BE}"/>
              </a:ext>
            </a:extLst>
          </p:cNvPr>
          <p:cNvGrpSpPr/>
          <p:nvPr/>
        </p:nvGrpSpPr>
        <p:grpSpPr>
          <a:xfrm>
            <a:off x="5967578" y="90996"/>
            <a:ext cx="997801" cy="405495"/>
            <a:chOff x="3584125" y="7841550"/>
            <a:chExt cx="1436925" cy="583950"/>
          </a:xfrm>
        </p:grpSpPr>
        <p:sp>
          <p:nvSpPr>
            <p:cNvPr id="16" name="Google Shape;411;p44">
              <a:extLst>
                <a:ext uri="{FF2B5EF4-FFF2-40B4-BE49-F238E27FC236}">
                  <a16:creationId xmlns:a16="http://schemas.microsoft.com/office/drawing/2014/main" id="{3A442A1A-21CC-2ACB-C2BA-B28E90A5CEF1}"/>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7" name="Google Shape;412;p44">
              <a:extLst>
                <a:ext uri="{FF2B5EF4-FFF2-40B4-BE49-F238E27FC236}">
                  <a16:creationId xmlns:a16="http://schemas.microsoft.com/office/drawing/2014/main" id="{851186A0-537B-68C3-0AAB-F5C1BE0A81A9}"/>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8" name="Google Shape;413;p44">
              <a:extLst>
                <a:ext uri="{FF2B5EF4-FFF2-40B4-BE49-F238E27FC236}">
                  <a16:creationId xmlns:a16="http://schemas.microsoft.com/office/drawing/2014/main" id="{4F91D033-CB93-1357-C930-42B7A226B05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19" name="Google Shape;414;p44">
              <a:extLst>
                <a:ext uri="{FF2B5EF4-FFF2-40B4-BE49-F238E27FC236}">
                  <a16:creationId xmlns:a16="http://schemas.microsoft.com/office/drawing/2014/main" id="{EBE86E1A-CE9D-5919-DFE7-7EE29BCA3BCB}"/>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20" name="Google Shape;415;p44">
              <a:extLst>
                <a:ext uri="{FF2B5EF4-FFF2-40B4-BE49-F238E27FC236}">
                  <a16:creationId xmlns:a16="http://schemas.microsoft.com/office/drawing/2014/main" id="{AF19FB1E-35A2-B9FC-5E2F-3CFFAB92A34C}"/>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1" name="Google Shape;410;p44">
            <a:extLst>
              <a:ext uri="{FF2B5EF4-FFF2-40B4-BE49-F238E27FC236}">
                <a16:creationId xmlns:a16="http://schemas.microsoft.com/office/drawing/2014/main" id="{34745C4F-9B1F-9E6A-BDBF-D7D2DF885421}"/>
              </a:ext>
            </a:extLst>
          </p:cNvPr>
          <p:cNvGrpSpPr/>
          <p:nvPr/>
        </p:nvGrpSpPr>
        <p:grpSpPr>
          <a:xfrm>
            <a:off x="650356" y="461395"/>
            <a:ext cx="1665005" cy="799893"/>
            <a:chOff x="3584125" y="7841550"/>
            <a:chExt cx="1436925" cy="583950"/>
          </a:xfrm>
        </p:grpSpPr>
        <p:sp>
          <p:nvSpPr>
            <p:cNvPr id="22" name="Google Shape;411;p44">
              <a:extLst>
                <a:ext uri="{FF2B5EF4-FFF2-40B4-BE49-F238E27FC236}">
                  <a16:creationId xmlns:a16="http://schemas.microsoft.com/office/drawing/2014/main" id="{E84944E4-D34B-F85A-EA08-9C216CBAE46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12;p44">
              <a:extLst>
                <a:ext uri="{FF2B5EF4-FFF2-40B4-BE49-F238E27FC236}">
                  <a16:creationId xmlns:a16="http://schemas.microsoft.com/office/drawing/2014/main" id="{55CA9FE2-97C5-6EDC-62C3-F5C21633FD35}"/>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13;p44">
              <a:extLst>
                <a:ext uri="{FF2B5EF4-FFF2-40B4-BE49-F238E27FC236}">
                  <a16:creationId xmlns:a16="http://schemas.microsoft.com/office/drawing/2014/main" id="{D938FBA6-2B46-D740-1465-CBE35F4EC898}"/>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4;p44">
              <a:extLst>
                <a:ext uri="{FF2B5EF4-FFF2-40B4-BE49-F238E27FC236}">
                  <a16:creationId xmlns:a16="http://schemas.microsoft.com/office/drawing/2014/main" id="{FEBCDD09-AB79-15F8-B328-B58BACA0B09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5;p44">
              <a:extLst>
                <a:ext uri="{FF2B5EF4-FFF2-40B4-BE49-F238E27FC236}">
                  <a16:creationId xmlns:a16="http://schemas.microsoft.com/office/drawing/2014/main" id="{34782B8F-44B1-7443-6F8D-57834F888A3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336;p19">
            <a:extLst>
              <a:ext uri="{FF2B5EF4-FFF2-40B4-BE49-F238E27FC236}">
                <a16:creationId xmlns:a16="http://schemas.microsoft.com/office/drawing/2014/main" id="{842EAE84-2310-7771-BBC7-6E6F4AEB92E2}"/>
              </a:ext>
            </a:extLst>
          </p:cNvPr>
          <p:cNvGrpSpPr/>
          <p:nvPr/>
        </p:nvGrpSpPr>
        <p:grpSpPr>
          <a:xfrm>
            <a:off x="6300894" y="-356551"/>
            <a:ext cx="3126850" cy="2863560"/>
            <a:chOff x="2936908" y="1673584"/>
            <a:chExt cx="3126850" cy="2863560"/>
          </a:xfrm>
        </p:grpSpPr>
        <p:sp>
          <p:nvSpPr>
            <p:cNvPr id="28" name="Google Shape;337;p19">
              <a:extLst>
                <a:ext uri="{FF2B5EF4-FFF2-40B4-BE49-F238E27FC236}">
                  <a16:creationId xmlns:a16="http://schemas.microsoft.com/office/drawing/2014/main" id="{9EDAE9BE-96A8-3129-1940-745A9DC5857E}"/>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9" name="Google Shape;338;p19">
              <a:extLst>
                <a:ext uri="{FF2B5EF4-FFF2-40B4-BE49-F238E27FC236}">
                  <a16:creationId xmlns:a16="http://schemas.microsoft.com/office/drawing/2014/main" id="{A68F43A3-B974-FC49-55C1-49B72A882DDD}"/>
                </a:ext>
              </a:extLst>
            </p:cNvPr>
            <p:cNvGrpSpPr/>
            <p:nvPr/>
          </p:nvGrpSpPr>
          <p:grpSpPr>
            <a:xfrm rot="-1712855">
              <a:off x="3231820" y="2165526"/>
              <a:ext cx="2537025" cy="1879675"/>
              <a:chOff x="3360549" y="1706076"/>
              <a:chExt cx="2422891" cy="1795113"/>
            </a:xfrm>
          </p:grpSpPr>
          <p:sp>
            <p:nvSpPr>
              <p:cNvPr id="39" name="Google Shape;339;p19">
                <a:extLst>
                  <a:ext uri="{FF2B5EF4-FFF2-40B4-BE49-F238E27FC236}">
                    <a16:creationId xmlns:a16="http://schemas.microsoft.com/office/drawing/2014/main" id="{1546BD44-D406-DD5C-A3C0-6781C7F14316}"/>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40;p19">
                <a:extLst>
                  <a:ext uri="{FF2B5EF4-FFF2-40B4-BE49-F238E27FC236}">
                    <a16:creationId xmlns:a16="http://schemas.microsoft.com/office/drawing/2014/main" id="{38A8342A-13AA-87E6-87B9-7D90FEDE467D}"/>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41;p19">
                <a:extLst>
                  <a:ext uri="{FF2B5EF4-FFF2-40B4-BE49-F238E27FC236}">
                    <a16:creationId xmlns:a16="http://schemas.microsoft.com/office/drawing/2014/main" id="{6F36774F-B2D5-97C0-075E-BF02A20D63CF}"/>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42;p19">
                <a:extLst>
                  <a:ext uri="{FF2B5EF4-FFF2-40B4-BE49-F238E27FC236}">
                    <a16:creationId xmlns:a16="http://schemas.microsoft.com/office/drawing/2014/main" id="{D1F2ADFB-3DA6-F23F-84CB-8549937CF5DD}"/>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43;p19">
              <a:extLst>
                <a:ext uri="{FF2B5EF4-FFF2-40B4-BE49-F238E27FC236}">
                  <a16:creationId xmlns:a16="http://schemas.microsoft.com/office/drawing/2014/main" id="{91ACDEDC-4A1E-FD83-FCD7-D1A4FF5FDF96}"/>
                </a:ext>
              </a:extLst>
            </p:cNvPr>
            <p:cNvGrpSpPr/>
            <p:nvPr/>
          </p:nvGrpSpPr>
          <p:grpSpPr>
            <a:xfrm>
              <a:off x="4101078" y="2505163"/>
              <a:ext cx="941644" cy="1200397"/>
              <a:chOff x="7470798" y="1116578"/>
              <a:chExt cx="1373660" cy="1751893"/>
            </a:xfrm>
          </p:grpSpPr>
          <p:sp>
            <p:nvSpPr>
              <p:cNvPr id="31" name="Google Shape;344;p19">
                <a:extLst>
                  <a:ext uri="{FF2B5EF4-FFF2-40B4-BE49-F238E27FC236}">
                    <a16:creationId xmlns:a16="http://schemas.microsoft.com/office/drawing/2014/main" id="{46167D1A-2401-0A8B-C4F5-9D5820981FA3}"/>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5;p19">
                <a:extLst>
                  <a:ext uri="{FF2B5EF4-FFF2-40B4-BE49-F238E27FC236}">
                    <a16:creationId xmlns:a16="http://schemas.microsoft.com/office/drawing/2014/main" id="{439F8E93-9C6B-5385-CCD3-ECE1D325FB11}"/>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46;p19">
                <a:extLst>
                  <a:ext uri="{FF2B5EF4-FFF2-40B4-BE49-F238E27FC236}">
                    <a16:creationId xmlns:a16="http://schemas.microsoft.com/office/drawing/2014/main" id="{C07A92AA-B2F7-5C9A-A410-2E07E7E54488}"/>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47;p19">
                <a:extLst>
                  <a:ext uri="{FF2B5EF4-FFF2-40B4-BE49-F238E27FC236}">
                    <a16:creationId xmlns:a16="http://schemas.microsoft.com/office/drawing/2014/main" id="{0830EC39-F55C-3C1C-478D-00A3C4B5FA2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48;p19">
                <a:extLst>
                  <a:ext uri="{FF2B5EF4-FFF2-40B4-BE49-F238E27FC236}">
                    <a16:creationId xmlns:a16="http://schemas.microsoft.com/office/drawing/2014/main" id="{3EF13486-42DE-55A5-6AD7-B9BFB30ADCF7}"/>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49;p19">
                <a:extLst>
                  <a:ext uri="{FF2B5EF4-FFF2-40B4-BE49-F238E27FC236}">
                    <a16:creationId xmlns:a16="http://schemas.microsoft.com/office/drawing/2014/main" id="{9D451A64-44B7-2CA3-12DC-B1A78BE06FF7}"/>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50;p19">
                <a:extLst>
                  <a:ext uri="{FF2B5EF4-FFF2-40B4-BE49-F238E27FC236}">
                    <a16:creationId xmlns:a16="http://schemas.microsoft.com/office/drawing/2014/main" id="{F2AD71AF-6E80-8955-34B9-98AB9536444D}"/>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51;p19">
                <a:extLst>
                  <a:ext uri="{FF2B5EF4-FFF2-40B4-BE49-F238E27FC236}">
                    <a16:creationId xmlns:a16="http://schemas.microsoft.com/office/drawing/2014/main" id="{A5370ADE-91AC-8A76-3ED9-1A284E6DB512}"/>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4" name="Picture 43">
            <a:extLst>
              <a:ext uri="{FF2B5EF4-FFF2-40B4-BE49-F238E27FC236}">
                <a16:creationId xmlns:a16="http://schemas.microsoft.com/office/drawing/2014/main" id="{D3DB88FC-68F2-FACF-3759-B0E6ED8AD58A}"/>
              </a:ext>
            </a:extLst>
          </p:cNvPr>
          <p:cNvPicPr>
            <a:picLocks noChangeAspect="1"/>
          </p:cNvPicPr>
          <p:nvPr/>
        </p:nvPicPr>
        <p:blipFill>
          <a:blip r:embed="rId3"/>
          <a:stretch>
            <a:fillRect/>
          </a:stretch>
        </p:blipFill>
        <p:spPr>
          <a:xfrm>
            <a:off x="63441" y="92279"/>
            <a:ext cx="1635854" cy="1635854"/>
          </a:xfrm>
          <a:prstGeom prst="rect">
            <a:avLst/>
          </a:prstGeom>
        </p:spPr>
      </p:pic>
      <p:grpSp>
        <p:nvGrpSpPr>
          <p:cNvPr id="446" name="Google Shape;446;p45"/>
          <p:cNvGrpSpPr/>
          <p:nvPr/>
        </p:nvGrpSpPr>
        <p:grpSpPr>
          <a:xfrm>
            <a:off x="6938108" y="3582099"/>
            <a:ext cx="1778054" cy="1340953"/>
            <a:chOff x="10060225" y="437350"/>
            <a:chExt cx="4944943" cy="4054626"/>
          </a:xfrm>
        </p:grpSpPr>
        <p:sp>
          <p:nvSpPr>
            <p:cNvPr id="447" name="Google Shape;447;p45"/>
            <p:cNvSpPr/>
            <p:nvPr/>
          </p:nvSpPr>
          <p:spPr>
            <a:xfrm>
              <a:off x="10549412" y="437350"/>
              <a:ext cx="4455756" cy="4054626"/>
            </a:xfrm>
            <a:custGeom>
              <a:avLst/>
              <a:gdLst/>
              <a:ahLst/>
              <a:cxnLst/>
              <a:rect l="l" t="t" r="r" b="b"/>
              <a:pathLst>
                <a:path w="37645" h="34256" extrusionOk="0">
                  <a:moveTo>
                    <a:pt x="12158" y="819"/>
                  </a:moveTo>
                  <a:cubicBezTo>
                    <a:pt x="12345" y="949"/>
                    <a:pt x="12531" y="1006"/>
                    <a:pt x="12549" y="1098"/>
                  </a:cubicBezTo>
                  <a:cubicBezTo>
                    <a:pt x="12680" y="1470"/>
                    <a:pt x="12977" y="1490"/>
                    <a:pt x="13293" y="1508"/>
                  </a:cubicBezTo>
                  <a:cubicBezTo>
                    <a:pt x="14169" y="1508"/>
                    <a:pt x="15043" y="1527"/>
                    <a:pt x="15919" y="1490"/>
                  </a:cubicBezTo>
                  <a:cubicBezTo>
                    <a:pt x="18190" y="1415"/>
                    <a:pt x="20442" y="1359"/>
                    <a:pt x="22676" y="931"/>
                  </a:cubicBezTo>
                  <a:cubicBezTo>
                    <a:pt x="22770" y="912"/>
                    <a:pt x="22882" y="894"/>
                    <a:pt x="22974" y="875"/>
                  </a:cubicBezTo>
                  <a:cubicBezTo>
                    <a:pt x="23048" y="596"/>
                    <a:pt x="23123" y="335"/>
                    <a:pt x="23180" y="93"/>
                  </a:cubicBezTo>
                  <a:cubicBezTo>
                    <a:pt x="23570" y="0"/>
                    <a:pt x="23664" y="261"/>
                    <a:pt x="23756" y="484"/>
                  </a:cubicBezTo>
                  <a:cubicBezTo>
                    <a:pt x="24073" y="1229"/>
                    <a:pt x="24426" y="1974"/>
                    <a:pt x="24687" y="2736"/>
                  </a:cubicBezTo>
                  <a:cubicBezTo>
                    <a:pt x="25190" y="4245"/>
                    <a:pt x="25953" y="5640"/>
                    <a:pt x="26623" y="7075"/>
                  </a:cubicBezTo>
                  <a:cubicBezTo>
                    <a:pt x="26866" y="7614"/>
                    <a:pt x="27089" y="8154"/>
                    <a:pt x="27350" y="8694"/>
                  </a:cubicBezTo>
                  <a:cubicBezTo>
                    <a:pt x="27889" y="9773"/>
                    <a:pt x="28430" y="10873"/>
                    <a:pt x="29025" y="11952"/>
                  </a:cubicBezTo>
                  <a:cubicBezTo>
                    <a:pt x="29472" y="12771"/>
                    <a:pt x="29993" y="13553"/>
                    <a:pt x="30477" y="14353"/>
                  </a:cubicBezTo>
                  <a:cubicBezTo>
                    <a:pt x="30719" y="14745"/>
                    <a:pt x="30961" y="15135"/>
                    <a:pt x="31222" y="15527"/>
                  </a:cubicBezTo>
                  <a:cubicBezTo>
                    <a:pt x="31761" y="16383"/>
                    <a:pt x="32302" y="17202"/>
                    <a:pt x="32841" y="18039"/>
                  </a:cubicBezTo>
                  <a:cubicBezTo>
                    <a:pt x="33027" y="18337"/>
                    <a:pt x="33195" y="18635"/>
                    <a:pt x="33382" y="18933"/>
                  </a:cubicBezTo>
                  <a:cubicBezTo>
                    <a:pt x="33772" y="19585"/>
                    <a:pt x="34164" y="20218"/>
                    <a:pt x="34554" y="20869"/>
                  </a:cubicBezTo>
                  <a:cubicBezTo>
                    <a:pt x="34759" y="21224"/>
                    <a:pt x="34963" y="21614"/>
                    <a:pt x="35149" y="21986"/>
                  </a:cubicBezTo>
                  <a:cubicBezTo>
                    <a:pt x="35690" y="22991"/>
                    <a:pt x="36211" y="24016"/>
                    <a:pt x="36751" y="25002"/>
                  </a:cubicBezTo>
                  <a:cubicBezTo>
                    <a:pt x="36937" y="25337"/>
                    <a:pt x="36974" y="25729"/>
                    <a:pt x="37440" y="25878"/>
                  </a:cubicBezTo>
                  <a:cubicBezTo>
                    <a:pt x="37644" y="25952"/>
                    <a:pt x="37570" y="26417"/>
                    <a:pt x="37291" y="26603"/>
                  </a:cubicBezTo>
                  <a:cubicBezTo>
                    <a:pt x="37048" y="26771"/>
                    <a:pt x="36788" y="26938"/>
                    <a:pt x="36490" y="27050"/>
                  </a:cubicBezTo>
                  <a:cubicBezTo>
                    <a:pt x="35261" y="27516"/>
                    <a:pt x="34256" y="28261"/>
                    <a:pt x="33605" y="29433"/>
                  </a:cubicBezTo>
                  <a:cubicBezTo>
                    <a:pt x="33456" y="29693"/>
                    <a:pt x="33233" y="29917"/>
                    <a:pt x="33009" y="30122"/>
                  </a:cubicBezTo>
                  <a:cubicBezTo>
                    <a:pt x="32282" y="30793"/>
                    <a:pt x="31873" y="31649"/>
                    <a:pt x="31575" y="32580"/>
                  </a:cubicBezTo>
                  <a:cubicBezTo>
                    <a:pt x="31426" y="33045"/>
                    <a:pt x="31222" y="33342"/>
                    <a:pt x="30644" y="33342"/>
                  </a:cubicBezTo>
                  <a:cubicBezTo>
                    <a:pt x="29844" y="33325"/>
                    <a:pt x="29062" y="33417"/>
                    <a:pt x="28261" y="33473"/>
                  </a:cubicBezTo>
                  <a:cubicBezTo>
                    <a:pt x="26270" y="33640"/>
                    <a:pt x="24297" y="33846"/>
                    <a:pt x="22286" y="33809"/>
                  </a:cubicBezTo>
                  <a:cubicBezTo>
                    <a:pt x="21336" y="33789"/>
                    <a:pt x="20387" y="33938"/>
                    <a:pt x="19437" y="34050"/>
                  </a:cubicBezTo>
                  <a:cubicBezTo>
                    <a:pt x="17930" y="34218"/>
                    <a:pt x="16421" y="34144"/>
                    <a:pt x="14914" y="34069"/>
                  </a:cubicBezTo>
                  <a:cubicBezTo>
                    <a:pt x="13442" y="33975"/>
                    <a:pt x="11990" y="34124"/>
                    <a:pt x="10520" y="34199"/>
                  </a:cubicBezTo>
                  <a:cubicBezTo>
                    <a:pt x="9682" y="34255"/>
                    <a:pt x="8862" y="34255"/>
                    <a:pt x="8025" y="34255"/>
                  </a:cubicBezTo>
                  <a:cubicBezTo>
                    <a:pt x="7504" y="34255"/>
                    <a:pt x="7057" y="34050"/>
                    <a:pt x="6666" y="33660"/>
                  </a:cubicBezTo>
                  <a:cubicBezTo>
                    <a:pt x="6293" y="33268"/>
                    <a:pt x="5829" y="32970"/>
                    <a:pt x="5382" y="32654"/>
                  </a:cubicBezTo>
                  <a:cubicBezTo>
                    <a:pt x="5213" y="32543"/>
                    <a:pt x="5009" y="32486"/>
                    <a:pt x="4804" y="32449"/>
                  </a:cubicBezTo>
                  <a:cubicBezTo>
                    <a:pt x="4543" y="32394"/>
                    <a:pt x="4283" y="32374"/>
                    <a:pt x="4022" y="32374"/>
                  </a:cubicBezTo>
                  <a:cubicBezTo>
                    <a:pt x="3557" y="32374"/>
                    <a:pt x="3185" y="32245"/>
                    <a:pt x="2962" y="31816"/>
                  </a:cubicBezTo>
                  <a:cubicBezTo>
                    <a:pt x="2905" y="31704"/>
                    <a:pt x="2813" y="31612"/>
                    <a:pt x="2719" y="31537"/>
                  </a:cubicBezTo>
                  <a:cubicBezTo>
                    <a:pt x="2011" y="31071"/>
                    <a:pt x="2011" y="30383"/>
                    <a:pt x="2160" y="29693"/>
                  </a:cubicBezTo>
                  <a:cubicBezTo>
                    <a:pt x="2272" y="29117"/>
                    <a:pt x="2198" y="28559"/>
                    <a:pt x="2142" y="28000"/>
                  </a:cubicBezTo>
                  <a:cubicBezTo>
                    <a:pt x="1398" y="27814"/>
                    <a:pt x="653" y="27757"/>
                    <a:pt x="1" y="27330"/>
                  </a:cubicBezTo>
                  <a:cubicBezTo>
                    <a:pt x="745" y="26920"/>
                    <a:pt x="1527" y="26826"/>
                    <a:pt x="2346" y="26640"/>
                  </a:cubicBezTo>
                  <a:cubicBezTo>
                    <a:pt x="2403" y="27646"/>
                    <a:pt x="2440" y="28576"/>
                    <a:pt x="2495" y="29489"/>
                  </a:cubicBezTo>
                  <a:cubicBezTo>
                    <a:pt x="3259" y="29619"/>
                    <a:pt x="3259" y="29619"/>
                    <a:pt x="3557" y="28986"/>
                  </a:cubicBezTo>
                  <a:cubicBezTo>
                    <a:pt x="3743" y="28633"/>
                    <a:pt x="3892" y="28241"/>
                    <a:pt x="4096" y="27906"/>
                  </a:cubicBezTo>
                  <a:cubicBezTo>
                    <a:pt x="4804" y="26715"/>
                    <a:pt x="5084" y="25412"/>
                    <a:pt x="5307" y="24071"/>
                  </a:cubicBezTo>
                  <a:cubicBezTo>
                    <a:pt x="5698" y="21874"/>
                    <a:pt x="6293" y="19715"/>
                    <a:pt x="7038" y="17593"/>
                  </a:cubicBezTo>
                  <a:cubicBezTo>
                    <a:pt x="7653" y="15880"/>
                    <a:pt x="8174" y="14112"/>
                    <a:pt x="8733" y="12380"/>
                  </a:cubicBezTo>
                  <a:cubicBezTo>
                    <a:pt x="9180" y="10965"/>
                    <a:pt x="9626" y="9532"/>
                    <a:pt x="10091" y="8135"/>
                  </a:cubicBezTo>
                  <a:cubicBezTo>
                    <a:pt x="10315" y="7428"/>
                    <a:pt x="10632" y="6777"/>
                    <a:pt x="10836" y="6069"/>
                  </a:cubicBezTo>
                  <a:cubicBezTo>
                    <a:pt x="11227" y="4784"/>
                    <a:pt x="11563" y="3481"/>
                    <a:pt x="11898" y="2178"/>
                  </a:cubicBezTo>
                  <a:cubicBezTo>
                    <a:pt x="11972" y="1954"/>
                    <a:pt x="11953" y="1694"/>
                    <a:pt x="11990" y="1452"/>
                  </a:cubicBezTo>
                  <a:cubicBezTo>
                    <a:pt x="12027" y="1266"/>
                    <a:pt x="12102" y="1080"/>
                    <a:pt x="12158" y="819"/>
                  </a:cubicBezTo>
                  <a:close/>
                  <a:moveTo>
                    <a:pt x="15398" y="22098"/>
                  </a:moveTo>
                  <a:cubicBezTo>
                    <a:pt x="15472" y="21931"/>
                    <a:pt x="15547" y="21782"/>
                    <a:pt x="15602" y="21633"/>
                  </a:cubicBezTo>
                  <a:cubicBezTo>
                    <a:pt x="15993" y="20571"/>
                    <a:pt x="16366" y="19491"/>
                    <a:pt x="16775" y="18431"/>
                  </a:cubicBezTo>
                  <a:cubicBezTo>
                    <a:pt x="17855" y="15731"/>
                    <a:pt x="18898" y="13050"/>
                    <a:pt x="19717" y="10257"/>
                  </a:cubicBezTo>
                  <a:cubicBezTo>
                    <a:pt x="20201" y="8582"/>
                    <a:pt x="20814" y="6944"/>
                    <a:pt x="21653" y="5399"/>
                  </a:cubicBezTo>
                  <a:cubicBezTo>
                    <a:pt x="22174" y="4412"/>
                    <a:pt x="22509" y="3332"/>
                    <a:pt x="22919" y="2289"/>
                  </a:cubicBezTo>
                  <a:cubicBezTo>
                    <a:pt x="23068" y="1917"/>
                    <a:pt x="23105" y="1545"/>
                    <a:pt x="22956" y="1155"/>
                  </a:cubicBezTo>
                  <a:cubicBezTo>
                    <a:pt x="19586" y="1694"/>
                    <a:pt x="16180" y="1768"/>
                    <a:pt x="12754" y="1750"/>
                  </a:cubicBezTo>
                  <a:cubicBezTo>
                    <a:pt x="12846" y="4431"/>
                    <a:pt x="12940" y="7055"/>
                    <a:pt x="13033" y="9662"/>
                  </a:cubicBezTo>
                  <a:lnTo>
                    <a:pt x="13182" y="9736"/>
                  </a:lnTo>
                  <a:cubicBezTo>
                    <a:pt x="14243" y="9979"/>
                    <a:pt x="14206" y="9960"/>
                    <a:pt x="13963" y="11021"/>
                  </a:cubicBezTo>
                  <a:cubicBezTo>
                    <a:pt x="13852" y="11506"/>
                    <a:pt x="13685" y="11859"/>
                    <a:pt x="13107" y="11803"/>
                  </a:cubicBezTo>
                  <a:cubicBezTo>
                    <a:pt x="13554" y="15321"/>
                    <a:pt x="14001" y="18803"/>
                    <a:pt x="15398" y="22098"/>
                  </a:cubicBezTo>
                  <a:close/>
                  <a:moveTo>
                    <a:pt x="36882" y="25878"/>
                  </a:moveTo>
                  <a:cubicBezTo>
                    <a:pt x="36733" y="25561"/>
                    <a:pt x="36639" y="25319"/>
                    <a:pt x="36509" y="25096"/>
                  </a:cubicBezTo>
                  <a:cubicBezTo>
                    <a:pt x="36006" y="24128"/>
                    <a:pt x="35504" y="23140"/>
                    <a:pt x="34983" y="22172"/>
                  </a:cubicBezTo>
                  <a:cubicBezTo>
                    <a:pt x="34665" y="21614"/>
                    <a:pt x="34330" y="21055"/>
                    <a:pt x="33995" y="20497"/>
                  </a:cubicBezTo>
                  <a:cubicBezTo>
                    <a:pt x="33735" y="20050"/>
                    <a:pt x="33493" y="19622"/>
                    <a:pt x="33233" y="19176"/>
                  </a:cubicBezTo>
                  <a:cubicBezTo>
                    <a:pt x="33027" y="18841"/>
                    <a:pt x="32823" y="18468"/>
                    <a:pt x="32600" y="18133"/>
                  </a:cubicBezTo>
                  <a:cubicBezTo>
                    <a:pt x="32078" y="17314"/>
                    <a:pt x="31538" y="16495"/>
                    <a:pt x="31017" y="15676"/>
                  </a:cubicBezTo>
                  <a:cubicBezTo>
                    <a:pt x="30756" y="15284"/>
                    <a:pt x="30515" y="14874"/>
                    <a:pt x="30272" y="14484"/>
                  </a:cubicBezTo>
                  <a:cubicBezTo>
                    <a:pt x="29788" y="13683"/>
                    <a:pt x="29267" y="12901"/>
                    <a:pt x="28820" y="12082"/>
                  </a:cubicBezTo>
                  <a:cubicBezTo>
                    <a:pt x="28243" y="11039"/>
                    <a:pt x="27722" y="9960"/>
                    <a:pt x="27181" y="8880"/>
                  </a:cubicBezTo>
                  <a:cubicBezTo>
                    <a:pt x="26866" y="8229"/>
                    <a:pt x="26568" y="7559"/>
                    <a:pt x="26251" y="6889"/>
                  </a:cubicBezTo>
                  <a:cubicBezTo>
                    <a:pt x="25618" y="5529"/>
                    <a:pt x="24892" y="4208"/>
                    <a:pt x="24426" y="2756"/>
                  </a:cubicBezTo>
                  <a:cubicBezTo>
                    <a:pt x="24297" y="2327"/>
                    <a:pt x="24110" y="1936"/>
                    <a:pt x="23942" y="1508"/>
                  </a:cubicBezTo>
                  <a:cubicBezTo>
                    <a:pt x="23887" y="1527"/>
                    <a:pt x="23850" y="1527"/>
                    <a:pt x="23813" y="1545"/>
                  </a:cubicBezTo>
                  <a:cubicBezTo>
                    <a:pt x="24091" y="4412"/>
                    <a:pt x="23905" y="7298"/>
                    <a:pt x="24165" y="10183"/>
                  </a:cubicBezTo>
                  <a:cubicBezTo>
                    <a:pt x="24557" y="10220"/>
                    <a:pt x="24873" y="10240"/>
                    <a:pt x="25190" y="10295"/>
                  </a:cubicBezTo>
                  <a:cubicBezTo>
                    <a:pt x="25767" y="10406"/>
                    <a:pt x="25878" y="10575"/>
                    <a:pt x="25692" y="11151"/>
                  </a:cubicBezTo>
                  <a:cubicBezTo>
                    <a:pt x="25580" y="11561"/>
                    <a:pt x="25431" y="11952"/>
                    <a:pt x="25265" y="12399"/>
                  </a:cubicBezTo>
                  <a:lnTo>
                    <a:pt x="24297" y="12399"/>
                  </a:lnTo>
                  <a:cubicBezTo>
                    <a:pt x="24389" y="12678"/>
                    <a:pt x="24445" y="12883"/>
                    <a:pt x="24520" y="13087"/>
                  </a:cubicBezTo>
                  <a:cubicBezTo>
                    <a:pt x="25414" y="15341"/>
                    <a:pt x="26325" y="17575"/>
                    <a:pt x="27181" y="19846"/>
                  </a:cubicBezTo>
                  <a:cubicBezTo>
                    <a:pt x="27777" y="21353"/>
                    <a:pt x="28298" y="22899"/>
                    <a:pt x="28876" y="24426"/>
                  </a:cubicBezTo>
                  <a:cubicBezTo>
                    <a:pt x="29286" y="25523"/>
                    <a:pt x="29733" y="26622"/>
                    <a:pt x="30142" y="27665"/>
                  </a:cubicBezTo>
                  <a:cubicBezTo>
                    <a:pt x="30664" y="27665"/>
                    <a:pt x="31091" y="27591"/>
                    <a:pt x="31501" y="27683"/>
                  </a:cubicBezTo>
                  <a:cubicBezTo>
                    <a:pt x="31985" y="27795"/>
                    <a:pt x="32376" y="27646"/>
                    <a:pt x="32766" y="27442"/>
                  </a:cubicBezTo>
                  <a:cubicBezTo>
                    <a:pt x="33213" y="27199"/>
                    <a:pt x="33679" y="26995"/>
                    <a:pt x="34164" y="26809"/>
                  </a:cubicBezTo>
                  <a:cubicBezTo>
                    <a:pt x="35038" y="26491"/>
                    <a:pt x="35931" y="26213"/>
                    <a:pt x="36882" y="25878"/>
                  </a:cubicBezTo>
                  <a:close/>
                  <a:moveTo>
                    <a:pt x="23011" y="3128"/>
                  </a:moveTo>
                  <a:cubicBezTo>
                    <a:pt x="22974" y="3128"/>
                    <a:pt x="22937" y="3128"/>
                    <a:pt x="22900" y="3109"/>
                  </a:cubicBezTo>
                  <a:cubicBezTo>
                    <a:pt x="22547" y="3947"/>
                    <a:pt x="22249" y="4784"/>
                    <a:pt x="21839" y="5566"/>
                  </a:cubicBezTo>
                  <a:cubicBezTo>
                    <a:pt x="20908" y="7279"/>
                    <a:pt x="20313" y="9123"/>
                    <a:pt x="19735" y="10965"/>
                  </a:cubicBezTo>
                  <a:cubicBezTo>
                    <a:pt x="19176" y="12715"/>
                    <a:pt x="18637" y="14465"/>
                    <a:pt x="17947" y="16160"/>
                  </a:cubicBezTo>
                  <a:cubicBezTo>
                    <a:pt x="17148" y="18151"/>
                    <a:pt x="16440" y="20162"/>
                    <a:pt x="15676" y="22154"/>
                  </a:cubicBezTo>
                  <a:cubicBezTo>
                    <a:pt x="15547" y="22489"/>
                    <a:pt x="15547" y="22787"/>
                    <a:pt x="15676" y="23103"/>
                  </a:cubicBezTo>
                  <a:cubicBezTo>
                    <a:pt x="16309" y="24704"/>
                    <a:pt x="16942" y="26325"/>
                    <a:pt x="17594" y="27926"/>
                  </a:cubicBezTo>
                  <a:cubicBezTo>
                    <a:pt x="17650" y="28037"/>
                    <a:pt x="17761" y="28130"/>
                    <a:pt x="17855" y="28223"/>
                  </a:cubicBezTo>
                  <a:cubicBezTo>
                    <a:pt x="17967" y="28112"/>
                    <a:pt x="18116" y="28037"/>
                    <a:pt x="18171" y="27906"/>
                  </a:cubicBezTo>
                  <a:cubicBezTo>
                    <a:pt x="18451" y="27236"/>
                    <a:pt x="18729" y="26548"/>
                    <a:pt x="18990" y="25858"/>
                  </a:cubicBezTo>
                  <a:cubicBezTo>
                    <a:pt x="19325" y="25039"/>
                    <a:pt x="19680" y="24220"/>
                    <a:pt x="19958" y="23364"/>
                  </a:cubicBezTo>
                  <a:cubicBezTo>
                    <a:pt x="20685" y="21149"/>
                    <a:pt x="21355" y="18933"/>
                    <a:pt x="22080" y="16736"/>
                  </a:cubicBezTo>
                  <a:cubicBezTo>
                    <a:pt x="22472" y="15470"/>
                    <a:pt x="22882" y="14204"/>
                    <a:pt x="23086" y="12901"/>
                  </a:cubicBezTo>
                  <a:cubicBezTo>
                    <a:pt x="23123" y="12752"/>
                    <a:pt x="23123" y="12603"/>
                    <a:pt x="23142" y="12417"/>
                  </a:cubicBezTo>
                  <a:lnTo>
                    <a:pt x="22360" y="12417"/>
                  </a:lnTo>
                  <a:cubicBezTo>
                    <a:pt x="22174" y="11878"/>
                    <a:pt x="21969" y="11357"/>
                    <a:pt x="21745" y="10761"/>
                  </a:cubicBezTo>
                  <a:cubicBezTo>
                    <a:pt x="22211" y="10593"/>
                    <a:pt x="22621" y="10426"/>
                    <a:pt x="23011" y="10277"/>
                  </a:cubicBezTo>
                  <a:close/>
                  <a:moveTo>
                    <a:pt x="11972" y="3351"/>
                  </a:moveTo>
                  <a:cubicBezTo>
                    <a:pt x="11935" y="3351"/>
                    <a:pt x="11898" y="3332"/>
                    <a:pt x="11878" y="3332"/>
                  </a:cubicBezTo>
                  <a:cubicBezTo>
                    <a:pt x="11804" y="3555"/>
                    <a:pt x="11729" y="3779"/>
                    <a:pt x="11692" y="4002"/>
                  </a:cubicBezTo>
                  <a:cubicBezTo>
                    <a:pt x="11376" y="5399"/>
                    <a:pt x="10873" y="6740"/>
                    <a:pt x="10389" y="8080"/>
                  </a:cubicBezTo>
                  <a:cubicBezTo>
                    <a:pt x="9868" y="9495"/>
                    <a:pt x="9440" y="10928"/>
                    <a:pt x="8974" y="12362"/>
                  </a:cubicBezTo>
                  <a:cubicBezTo>
                    <a:pt x="8472" y="13944"/>
                    <a:pt x="8080" y="15582"/>
                    <a:pt x="7485" y="17128"/>
                  </a:cubicBezTo>
                  <a:cubicBezTo>
                    <a:pt x="6722" y="19156"/>
                    <a:pt x="6107" y="21224"/>
                    <a:pt x="5680" y="23346"/>
                  </a:cubicBezTo>
                  <a:cubicBezTo>
                    <a:pt x="5586" y="23885"/>
                    <a:pt x="5511" y="24426"/>
                    <a:pt x="5419" y="24965"/>
                  </a:cubicBezTo>
                  <a:cubicBezTo>
                    <a:pt x="5605" y="24835"/>
                    <a:pt x="5680" y="24686"/>
                    <a:pt x="5772" y="24537"/>
                  </a:cubicBezTo>
                  <a:cubicBezTo>
                    <a:pt x="6107" y="23867"/>
                    <a:pt x="6442" y="23178"/>
                    <a:pt x="6815" y="22527"/>
                  </a:cubicBezTo>
                  <a:cubicBezTo>
                    <a:pt x="8453" y="19603"/>
                    <a:pt x="10073" y="16644"/>
                    <a:pt x="11320" y="13534"/>
                  </a:cubicBezTo>
                  <a:cubicBezTo>
                    <a:pt x="11525" y="13013"/>
                    <a:pt x="11674" y="12474"/>
                    <a:pt x="11878" y="11915"/>
                  </a:cubicBezTo>
                  <a:cubicBezTo>
                    <a:pt x="11563" y="11859"/>
                    <a:pt x="11339" y="11821"/>
                    <a:pt x="11134" y="11766"/>
                  </a:cubicBezTo>
                  <a:cubicBezTo>
                    <a:pt x="10967" y="11245"/>
                    <a:pt x="10818" y="10761"/>
                    <a:pt x="10669" y="10295"/>
                  </a:cubicBezTo>
                  <a:cubicBezTo>
                    <a:pt x="11022" y="9885"/>
                    <a:pt x="11525" y="9904"/>
                    <a:pt x="11972" y="9718"/>
                  </a:cubicBezTo>
                  <a:close/>
                  <a:moveTo>
                    <a:pt x="11953" y="13740"/>
                  </a:moveTo>
                  <a:cubicBezTo>
                    <a:pt x="11935" y="13740"/>
                    <a:pt x="11898" y="13720"/>
                    <a:pt x="11878" y="13720"/>
                  </a:cubicBezTo>
                  <a:lnTo>
                    <a:pt x="11655" y="14894"/>
                  </a:lnTo>
                  <a:cubicBezTo>
                    <a:pt x="11376" y="16438"/>
                    <a:pt x="11153" y="18021"/>
                    <a:pt x="10781" y="19566"/>
                  </a:cubicBezTo>
                  <a:cubicBezTo>
                    <a:pt x="10315" y="21521"/>
                    <a:pt x="9738" y="23458"/>
                    <a:pt x="9198" y="25394"/>
                  </a:cubicBezTo>
                  <a:cubicBezTo>
                    <a:pt x="8956" y="26268"/>
                    <a:pt x="8658" y="27144"/>
                    <a:pt x="8416" y="28018"/>
                  </a:cubicBezTo>
                  <a:cubicBezTo>
                    <a:pt x="8249" y="28559"/>
                    <a:pt x="8100" y="29098"/>
                    <a:pt x="7951" y="29656"/>
                  </a:cubicBezTo>
                  <a:cubicBezTo>
                    <a:pt x="8360" y="29768"/>
                    <a:pt x="8658" y="29768"/>
                    <a:pt x="8882" y="29433"/>
                  </a:cubicBezTo>
                  <a:cubicBezTo>
                    <a:pt x="9031" y="29192"/>
                    <a:pt x="9272" y="29117"/>
                    <a:pt x="9570" y="29135"/>
                  </a:cubicBezTo>
                  <a:cubicBezTo>
                    <a:pt x="9813" y="29154"/>
                    <a:pt x="10054" y="29135"/>
                    <a:pt x="10297" y="29135"/>
                  </a:cubicBezTo>
                  <a:cubicBezTo>
                    <a:pt x="10632" y="29135"/>
                    <a:pt x="10947" y="29154"/>
                    <a:pt x="11153" y="29489"/>
                  </a:cubicBezTo>
                  <a:cubicBezTo>
                    <a:pt x="11190" y="29545"/>
                    <a:pt x="11320" y="29619"/>
                    <a:pt x="11394" y="29619"/>
                  </a:cubicBezTo>
                  <a:cubicBezTo>
                    <a:pt x="11749" y="29638"/>
                    <a:pt x="12084" y="29619"/>
                    <a:pt x="12456" y="29619"/>
                  </a:cubicBezTo>
                  <a:cubicBezTo>
                    <a:pt x="12288" y="24295"/>
                    <a:pt x="12121" y="19007"/>
                    <a:pt x="11953" y="13740"/>
                  </a:cubicBezTo>
                  <a:close/>
                  <a:moveTo>
                    <a:pt x="8919" y="30699"/>
                  </a:moveTo>
                  <a:cubicBezTo>
                    <a:pt x="9515" y="30755"/>
                    <a:pt x="10036" y="30811"/>
                    <a:pt x="10557" y="30848"/>
                  </a:cubicBezTo>
                  <a:cubicBezTo>
                    <a:pt x="14187" y="31016"/>
                    <a:pt x="17799" y="30942"/>
                    <a:pt x="21430" y="30736"/>
                  </a:cubicBezTo>
                  <a:cubicBezTo>
                    <a:pt x="25059" y="30532"/>
                    <a:pt x="28653" y="30103"/>
                    <a:pt x="32227" y="29470"/>
                  </a:cubicBezTo>
                  <a:cubicBezTo>
                    <a:pt x="33064" y="29321"/>
                    <a:pt x="33642" y="29023"/>
                    <a:pt x="34052" y="28279"/>
                  </a:cubicBezTo>
                  <a:cubicBezTo>
                    <a:pt x="34312" y="27814"/>
                    <a:pt x="34722" y="27497"/>
                    <a:pt x="35243" y="27273"/>
                  </a:cubicBezTo>
                  <a:cubicBezTo>
                    <a:pt x="35782" y="27050"/>
                    <a:pt x="36304" y="26771"/>
                    <a:pt x="36825" y="26491"/>
                  </a:cubicBezTo>
                  <a:cubicBezTo>
                    <a:pt x="36937" y="26436"/>
                    <a:pt x="37031" y="26342"/>
                    <a:pt x="37197" y="26213"/>
                  </a:cubicBezTo>
                  <a:cubicBezTo>
                    <a:pt x="36043" y="26436"/>
                    <a:pt x="33697" y="27293"/>
                    <a:pt x="32860" y="27757"/>
                  </a:cubicBezTo>
                  <a:cubicBezTo>
                    <a:pt x="32506" y="27963"/>
                    <a:pt x="32134" y="28149"/>
                    <a:pt x="31706" y="28075"/>
                  </a:cubicBezTo>
                  <a:cubicBezTo>
                    <a:pt x="30664" y="27906"/>
                    <a:pt x="29621" y="28204"/>
                    <a:pt x="28596" y="28092"/>
                  </a:cubicBezTo>
                  <a:cubicBezTo>
                    <a:pt x="28522" y="28372"/>
                    <a:pt x="28467" y="28559"/>
                    <a:pt x="28410" y="28763"/>
                  </a:cubicBezTo>
                  <a:lnTo>
                    <a:pt x="21988" y="28763"/>
                  </a:lnTo>
                  <a:cubicBezTo>
                    <a:pt x="21988" y="29229"/>
                    <a:pt x="21671" y="29229"/>
                    <a:pt x="21355" y="29284"/>
                  </a:cubicBezTo>
                  <a:cubicBezTo>
                    <a:pt x="19829" y="29470"/>
                    <a:pt x="18265" y="29284"/>
                    <a:pt x="16756" y="29676"/>
                  </a:cubicBezTo>
                  <a:cubicBezTo>
                    <a:pt x="16291" y="29787"/>
                    <a:pt x="15788" y="29713"/>
                    <a:pt x="15341" y="29973"/>
                  </a:cubicBezTo>
                  <a:cubicBezTo>
                    <a:pt x="15212" y="30048"/>
                    <a:pt x="15025" y="30029"/>
                    <a:pt x="14857" y="30029"/>
                  </a:cubicBezTo>
                  <a:lnTo>
                    <a:pt x="11506" y="29973"/>
                  </a:lnTo>
                  <a:cubicBezTo>
                    <a:pt x="11227" y="29973"/>
                    <a:pt x="10985" y="29973"/>
                    <a:pt x="10836" y="29656"/>
                  </a:cubicBezTo>
                  <a:cubicBezTo>
                    <a:pt x="10781" y="29564"/>
                    <a:pt x="10612" y="29507"/>
                    <a:pt x="10483" y="29489"/>
                  </a:cubicBezTo>
                  <a:cubicBezTo>
                    <a:pt x="10185" y="29470"/>
                    <a:pt x="9868" y="29470"/>
                    <a:pt x="9570" y="29470"/>
                  </a:cubicBezTo>
                  <a:cubicBezTo>
                    <a:pt x="9180" y="29489"/>
                    <a:pt x="8900" y="29787"/>
                    <a:pt x="8862" y="30178"/>
                  </a:cubicBezTo>
                  <a:cubicBezTo>
                    <a:pt x="8862" y="30346"/>
                    <a:pt x="8900" y="30495"/>
                    <a:pt x="8919" y="30699"/>
                  </a:cubicBezTo>
                  <a:close/>
                  <a:moveTo>
                    <a:pt x="23197" y="13906"/>
                  </a:moveTo>
                  <a:cubicBezTo>
                    <a:pt x="22453" y="16327"/>
                    <a:pt x="21690" y="18692"/>
                    <a:pt x="20983" y="21075"/>
                  </a:cubicBezTo>
                  <a:cubicBezTo>
                    <a:pt x="20275" y="23475"/>
                    <a:pt x="19270" y="25766"/>
                    <a:pt x="18339" y="28130"/>
                  </a:cubicBezTo>
                  <a:cubicBezTo>
                    <a:pt x="18525" y="28149"/>
                    <a:pt x="18618" y="28149"/>
                    <a:pt x="18729" y="28149"/>
                  </a:cubicBezTo>
                  <a:cubicBezTo>
                    <a:pt x="18841" y="28130"/>
                    <a:pt x="18953" y="28112"/>
                    <a:pt x="19064" y="28075"/>
                  </a:cubicBezTo>
                  <a:cubicBezTo>
                    <a:pt x="19064" y="27981"/>
                    <a:pt x="19084" y="27926"/>
                    <a:pt x="19064" y="27869"/>
                  </a:cubicBezTo>
                  <a:cubicBezTo>
                    <a:pt x="19009" y="27181"/>
                    <a:pt x="19009" y="27181"/>
                    <a:pt x="19660" y="27162"/>
                  </a:cubicBezTo>
                  <a:cubicBezTo>
                    <a:pt x="20814" y="27106"/>
                    <a:pt x="21951" y="27069"/>
                    <a:pt x="23086" y="27013"/>
                  </a:cubicBezTo>
                  <a:cubicBezTo>
                    <a:pt x="23254" y="27013"/>
                    <a:pt x="23440" y="26975"/>
                    <a:pt x="23664" y="26938"/>
                  </a:cubicBezTo>
                  <a:cubicBezTo>
                    <a:pt x="23515" y="22582"/>
                    <a:pt x="23346" y="18263"/>
                    <a:pt x="23197" y="13906"/>
                  </a:cubicBezTo>
                  <a:close/>
                  <a:moveTo>
                    <a:pt x="7671" y="29676"/>
                  </a:moveTo>
                  <a:cubicBezTo>
                    <a:pt x="9198" y="24463"/>
                    <a:pt x="10910" y="19362"/>
                    <a:pt x="11488" y="13963"/>
                  </a:cubicBezTo>
                  <a:cubicBezTo>
                    <a:pt x="11320" y="14186"/>
                    <a:pt x="11171" y="14428"/>
                    <a:pt x="11079" y="14688"/>
                  </a:cubicBezTo>
                  <a:cubicBezTo>
                    <a:pt x="10222" y="16830"/>
                    <a:pt x="9105" y="18841"/>
                    <a:pt x="8006" y="20869"/>
                  </a:cubicBezTo>
                  <a:cubicBezTo>
                    <a:pt x="7112" y="22545"/>
                    <a:pt x="6238" y="24257"/>
                    <a:pt x="5362" y="25952"/>
                  </a:cubicBezTo>
                  <a:cubicBezTo>
                    <a:pt x="5213" y="26231"/>
                    <a:pt x="5176" y="26454"/>
                    <a:pt x="5325" y="26752"/>
                  </a:cubicBezTo>
                  <a:cubicBezTo>
                    <a:pt x="5809" y="27702"/>
                    <a:pt x="6256" y="28670"/>
                    <a:pt x="6703" y="29619"/>
                  </a:cubicBezTo>
                  <a:cubicBezTo>
                    <a:pt x="7075" y="29638"/>
                    <a:pt x="7355" y="29656"/>
                    <a:pt x="7671" y="29676"/>
                  </a:cubicBezTo>
                  <a:close/>
                  <a:moveTo>
                    <a:pt x="33009" y="29582"/>
                  </a:moveTo>
                  <a:cubicBezTo>
                    <a:pt x="32674" y="29638"/>
                    <a:pt x="32451" y="29656"/>
                    <a:pt x="32245" y="29693"/>
                  </a:cubicBezTo>
                  <a:cubicBezTo>
                    <a:pt x="30235" y="29991"/>
                    <a:pt x="28224" y="30326"/>
                    <a:pt x="26213" y="30587"/>
                  </a:cubicBezTo>
                  <a:cubicBezTo>
                    <a:pt x="23048" y="30979"/>
                    <a:pt x="19884" y="31108"/>
                    <a:pt x="16701" y="31165"/>
                  </a:cubicBezTo>
                  <a:cubicBezTo>
                    <a:pt x="14281" y="31202"/>
                    <a:pt x="11860" y="31183"/>
                    <a:pt x="9440" y="30997"/>
                  </a:cubicBezTo>
                  <a:cubicBezTo>
                    <a:pt x="7224" y="30830"/>
                    <a:pt x="4990" y="30830"/>
                    <a:pt x="2775" y="30773"/>
                  </a:cubicBezTo>
                  <a:cubicBezTo>
                    <a:pt x="2719" y="30773"/>
                    <a:pt x="2644" y="30811"/>
                    <a:pt x="2515" y="30848"/>
                  </a:cubicBezTo>
                  <a:cubicBezTo>
                    <a:pt x="2775" y="31128"/>
                    <a:pt x="3036" y="31351"/>
                    <a:pt x="3222" y="31612"/>
                  </a:cubicBezTo>
                  <a:cubicBezTo>
                    <a:pt x="3426" y="31928"/>
                    <a:pt x="3706" y="32039"/>
                    <a:pt x="4079" y="32059"/>
                  </a:cubicBezTo>
                  <a:cubicBezTo>
                    <a:pt x="5493" y="32096"/>
                    <a:pt x="6889" y="32208"/>
                    <a:pt x="8304" y="32188"/>
                  </a:cubicBezTo>
                  <a:cubicBezTo>
                    <a:pt x="10408" y="32188"/>
                    <a:pt x="12531" y="32133"/>
                    <a:pt x="14653" y="32076"/>
                  </a:cubicBezTo>
                  <a:cubicBezTo>
                    <a:pt x="17520" y="31984"/>
                    <a:pt x="20387" y="31928"/>
                    <a:pt x="23254" y="31723"/>
                  </a:cubicBezTo>
                  <a:cubicBezTo>
                    <a:pt x="25878" y="31537"/>
                    <a:pt x="28485" y="31128"/>
                    <a:pt x="31091" y="30904"/>
                  </a:cubicBezTo>
                  <a:cubicBezTo>
                    <a:pt x="31985" y="30830"/>
                    <a:pt x="32431" y="30309"/>
                    <a:pt x="33009" y="29582"/>
                  </a:cubicBezTo>
                  <a:close/>
                  <a:moveTo>
                    <a:pt x="29509" y="27087"/>
                  </a:moveTo>
                  <a:cubicBezTo>
                    <a:pt x="29415" y="26305"/>
                    <a:pt x="24743" y="14093"/>
                    <a:pt x="24408" y="13702"/>
                  </a:cubicBezTo>
                  <a:cubicBezTo>
                    <a:pt x="24426" y="13869"/>
                    <a:pt x="24463" y="14000"/>
                    <a:pt x="24463" y="14149"/>
                  </a:cubicBezTo>
                  <a:cubicBezTo>
                    <a:pt x="24520" y="16252"/>
                    <a:pt x="25004" y="18282"/>
                    <a:pt x="25600" y="20311"/>
                  </a:cubicBezTo>
                  <a:cubicBezTo>
                    <a:pt x="25711" y="20757"/>
                    <a:pt x="25860" y="21204"/>
                    <a:pt x="25935" y="21670"/>
                  </a:cubicBezTo>
                  <a:cubicBezTo>
                    <a:pt x="26176" y="23215"/>
                    <a:pt x="26382" y="24761"/>
                    <a:pt x="26605" y="26305"/>
                  </a:cubicBezTo>
                  <a:cubicBezTo>
                    <a:pt x="26642" y="26529"/>
                    <a:pt x="26680" y="26734"/>
                    <a:pt x="26717" y="26958"/>
                  </a:cubicBezTo>
                  <a:cubicBezTo>
                    <a:pt x="27685" y="26995"/>
                    <a:pt x="28578" y="27050"/>
                    <a:pt x="29509" y="27087"/>
                  </a:cubicBezTo>
                  <a:close/>
                  <a:moveTo>
                    <a:pt x="31761" y="31108"/>
                  </a:moveTo>
                  <a:cubicBezTo>
                    <a:pt x="31594" y="31108"/>
                    <a:pt x="31426" y="31090"/>
                    <a:pt x="31277" y="31108"/>
                  </a:cubicBezTo>
                  <a:cubicBezTo>
                    <a:pt x="30217" y="31220"/>
                    <a:pt x="29155" y="31314"/>
                    <a:pt x="28112" y="31481"/>
                  </a:cubicBezTo>
                  <a:cubicBezTo>
                    <a:pt x="25451" y="31928"/>
                    <a:pt x="22733" y="32039"/>
                    <a:pt x="20033" y="32151"/>
                  </a:cubicBezTo>
                  <a:cubicBezTo>
                    <a:pt x="17799" y="32263"/>
                    <a:pt x="15564" y="32300"/>
                    <a:pt x="13313" y="32337"/>
                  </a:cubicBezTo>
                  <a:cubicBezTo>
                    <a:pt x="10930" y="32374"/>
                    <a:pt x="8547" y="32374"/>
                    <a:pt x="6182" y="32394"/>
                  </a:cubicBezTo>
                  <a:lnTo>
                    <a:pt x="5698" y="32394"/>
                  </a:lnTo>
                  <a:cubicBezTo>
                    <a:pt x="6164" y="32858"/>
                    <a:pt x="6573" y="33082"/>
                    <a:pt x="7150" y="33064"/>
                  </a:cubicBezTo>
                  <a:cubicBezTo>
                    <a:pt x="8751" y="33027"/>
                    <a:pt x="10334" y="33064"/>
                    <a:pt x="11916" y="33082"/>
                  </a:cubicBezTo>
                  <a:cubicBezTo>
                    <a:pt x="13648" y="33082"/>
                    <a:pt x="15378" y="33119"/>
                    <a:pt x="17110" y="33064"/>
                  </a:cubicBezTo>
                  <a:cubicBezTo>
                    <a:pt x="19027" y="32989"/>
                    <a:pt x="20926" y="32803"/>
                    <a:pt x="22844" y="32672"/>
                  </a:cubicBezTo>
                  <a:cubicBezTo>
                    <a:pt x="25525" y="32505"/>
                    <a:pt x="28206" y="32523"/>
                    <a:pt x="30868" y="31965"/>
                  </a:cubicBezTo>
                  <a:cubicBezTo>
                    <a:pt x="31557" y="31816"/>
                    <a:pt x="31557" y="31872"/>
                    <a:pt x="31761" y="31108"/>
                  </a:cubicBezTo>
                  <a:close/>
                  <a:moveTo>
                    <a:pt x="15360" y="23029"/>
                  </a:moveTo>
                  <a:cubicBezTo>
                    <a:pt x="15137" y="23587"/>
                    <a:pt x="14951" y="24016"/>
                    <a:pt x="14820" y="24444"/>
                  </a:cubicBezTo>
                  <a:cubicBezTo>
                    <a:pt x="14410" y="25654"/>
                    <a:pt x="14038" y="26883"/>
                    <a:pt x="13591" y="28075"/>
                  </a:cubicBezTo>
                  <a:cubicBezTo>
                    <a:pt x="13405" y="28614"/>
                    <a:pt x="13387" y="29098"/>
                    <a:pt x="13517" y="29693"/>
                  </a:cubicBezTo>
                  <a:cubicBezTo>
                    <a:pt x="14243" y="29619"/>
                    <a:pt x="14951" y="29880"/>
                    <a:pt x="15658" y="29489"/>
                  </a:cubicBezTo>
                  <a:cubicBezTo>
                    <a:pt x="15862" y="29378"/>
                    <a:pt x="16123" y="29396"/>
                    <a:pt x="16366" y="29378"/>
                  </a:cubicBezTo>
                  <a:cubicBezTo>
                    <a:pt x="16793" y="29358"/>
                    <a:pt x="17222" y="29358"/>
                    <a:pt x="17687" y="29135"/>
                  </a:cubicBezTo>
                  <a:cubicBezTo>
                    <a:pt x="17148" y="27050"/>
                    <a:pt x="16180" y="25151"/>
                    <a:pt x="15360" y="23029"/>
                  </a:cubicBezTo>
                  <a:close/>
                  <a:moveTo>
                    <a:pt x="13368" y="27571"/>
                  </a:moveTo>
                  <a:cubicBezTo>
                    <a:pt x="13424" y="27571"/>
                    <a:pt x="13479" y="27591"/>
                    <a:pt x="13536" y="27591"/>
                  </a:cubicBezTo>
                  <a:cubicBezTo>
                    <a:pt x="13666" y="27218"/>
                    <a:pt x="13797" y="26826"/>
                    <a:pt x="13926" y="26454"/>
                  </a:cubicBezTo>
                  <a:cubicBezTo>
                    <a:pt x="14187" y="25654"/>
                    <a:pt x="14336" y="24798"/>
                    <a:pt x="14708" y="24071"/>
                  </a:cubicBezTo>
                  <a:cubicBezTo>
                    <a:pt x="15267" y="23011"/>
                    <a:pt x="15155" y="22061"/>
                    <a:pt x="14745" y="21000"/>
                  </a:cubicBezTo>
                  <a:cubicBezTo>
                    <a:pt x="14075" y="19268"/>
                    <a:pt x="13628" y="17463"/>
                    <a:pt x="13387" y="15619"/>
                  </a:cubicBezTo>
                  <a:cubicBezTo>
                    <a:pt x="13313" y="15023"/>
                    <a:pt x="13219" y="14428"/>
                    <a:pt x="13126" y="13832"/>
                  </a:cubicBezTo>
                  <a:cubicBezTo>
                    <a:pt x="13070" y="13832"/>
                    <a:pt x="13033" y="13832"/>
                    <a:pt x="12995" y="13851"/>
                  </a:cubicBezTo>
                  <a:cubicBezTo>
                    <a:pt x="13126" y="18412"/>
                    <a:pt x="13238" y="22991"/>
                    <a:pt x="13368" y="27571"/>
                  </a:cubicBezTo>
                  <a:close/>
                  <a:moveTo>
                    <a:pt x="6908" y="33305"/>
                  </a:moveTo>
                  <a:cubicBezTo>
                    <a:pt x="7169" y="33771"/>
                    <a:pt x="7504" y="33901"/>
                    <a:pt x="7876" y="33901"/>
                  </a:cubicBezTo>
                  <a:cubicBezTo>
                    <a:pt x="8919" y="33883"/>
                    <a:pt x="9942" y="33864"/>
                    <a:pt x="10985" y="33846"/>
                  </a:cubicBezTo>
                  <a:cubicBezTo>
                    <a:pt x="12251" y="33809"/>
                    <a:pt x="13517" y="33734"/>
                    <a:pt x="14765" y="33752"/>
                  </a:cubicBezTo>
                  <a:cubicBezTo>
                    <a:pt x="16458" y="33752"/>
                    <a:pt x="18153" y="33864"/>
                    <a:pt x="19829" y="33678"/>
                  </a:cubicBezTo>
                  <a:cubicBezTo>
                    <a:pt x="20777" y="33585"/>
                    <a:pt x="21745" y="33454"/>
                    <a:pt x="22696" y="33473"/>
                  </a:cubicBezTo>
                  <a:cubicBezTo>
                    <a:pt x="24632" y="33511"/>
                    <a:pt x="26548" y="33231"/>
                    <a:pt x="28485" y="33138"/>
                  </a:cubicBezTo>
                  <a:cubicBezTo>
                    <a:pt x="29155" y="33082"/>
                    <a:pt x="29825" y="33064"/>
                    <a:pt x="30495" y="33007"/>
                  </a:cubicBezTo>
                  <a:cubicBezTo>
                    <a:pt x="31165" y="32970"/>
                    <a:pt x="31203" y="32915"/>
                    <a:pt x="31222" y="32170"/>
                  </a:cubicBezTo>
                  <a:cubicBezTo>
                    <a:pt x="31017" y="32208"/>
                    <a:pt x="30830" y="32208"/>
                    <a:pt x="30626" y="32245"/>
                  </a:cubicBezTo>
                  <a:cubicBezTo>
                    <a:pt x="28951" y="32598"/>
                    <a:pt x="27238" y="32692"/>
                    <a:pt x="25525" y="32784"/>
                  </a:cubicBezTo>
                  <a:cubicBezTo>
                    <a:pt x="23719" y="32878"/>
                    <a:pt x="21914" y="32989"/>
                    <a:pt x="20107" y="33119"/>
                  </a:cubicBezTo>
                  <a:cubicBezTo>
                    <a:pt x="18134" y="33250"/>
                    <a:pt x="16180" y="33417"/>
                    <a:pt x="14187" y="33380"/>
                  </a:cubicBezTo>
                  <a:cubicBezTo>
                    <a:pt x="11990" y="33325"/>
                    <a:pt x="9793" y="33325"/>
                    <a:pt x="7596" y="33305"/>
                  </a:cubicBezTo>
                  <a:close/>
                  <a:moveTo>
                    <a:pt x="24277" y="16029"/>
                  </a:moveTo>
                  <a:cubicBezTo>
                    <a:pt x="24389" y="19622"/>
                    <a:pt x="24520" y="23271"/>
                    <a:pt x="24650" y="26920"/>
                  </a:cubicBezTo>
                  <a:lnTo>
                    <a:pt x="26437" y="26920"/>
                  </a:lnTo>
                  <a:cubicBezTo>
                    <a:pt x="26362" y="26325"/>
                    <a:pt x="26307" y="25766"/>
                    <a:pt x="26213" y="25208"/>
                  </a:cubicBezTo>
                  <a:cubicBezTo>
                    <a:pt x="26027" y="23922"/>
                    <a:pt x="25878" y="22619"/>
                    <a:pt x="25600" y="21353"/>
                  </a:cubicBezTo>
                  <a:cubicBezTo>
                    <a:pt x="25208" y="19548"/>
                    <a:pt x="24706" y="17779"/>
                    <a:pt x="24277" y="16029"/>
                  </a:cubicBezTo>
                  <a:close/>
                  <a:moveTo>
                    <a:pt x="12251" y="11766"/>
                  </a:moveTo>
                  <a:lnTo>
                    <a:pt x="12251" y="12511"/>
                  </a:lnTo>
                  <a:cubicBezTo>
                    <a:pt x="12288" y="13553"/>
                    <a:pt x="12345" y="14614"/>
                    <a:pt x="12362" y="15676"/>
                  </a:cubicBezTo>
                  <a:cubicBezTo>
                    <a:pt x="12437" y="18133"/>
                    <a:pt x="12474" y="20571"/>
                    <a:pt x="12531" y="23011"/>
                  </a:cubicBezTo>
                  <a:cubicBezTo>
                    <a:pt x="12605" y="25077"/>
                    <a:pt x="12697" y="27124"/>
                    <a:pt x="12772" y="29172"/>
                  </a:cubicBezTo>
                  <a:cubicBezTo>
                    <a:pt x="12772" y="29266"/>
                    <a:pt x="12772" y="29358"/>
                    <a:pt x="12791" y="29415"/>
                  </a:cubicBezTo>
                  <a:cubicBezTo>
                    <a:pt x="12846" y="29507"/>
                    <a:pt x="12921" y="29564"/>
                    <a:pt x="12995" y="29638"/>
                  </a:cubicBezTo>
                  <a:cubicBezTo>
                    <a:pt x="13107" y="29433"/>
                    <a:pt x="13107" y="29247"/>
                    <a:pt x="13107" y="29080"/>
                  </a:cubicBezTo>
                  <a:cubicBezTo>
                    <a:pt x="13070" y="27963"/>
                    <a:pt x="13033" y="26846"/>
                    <a:pt x="13015" y="25709"/>
                  </a:cubicBezTo>
                  <a:lnTo>
                    <a:pt x="12735" y="15936"/>
                  </a:lnTo>
                  <a:cubicBezTo>
                    <a:pt x="12697" y="14763"/>
                    <a:pt x="12660" y="13591"/>
                    <a:pt x="12605" y="12399"/>
                  </a:cubicBezTo>
                  <a:cubicBezTo>
                    <a:pt x="12586" y="12194"/>
                    <a:pt x="12642" y="11952"/>
                    <a:pt x="12251" y="11766"/>
                  </a:cubicBezTo>
                  <a:close/>
                  <a:moveTo>
                    <a:pt x="24054" y="26938"/>
                  </a:moveTo>
                  <a:lnTo>
                    <a:pt x="24185" y="26938"/>
                  </a:lnTo>
                  <a:cubicBezTo>
                    <a:pt x="24203" y="26883"/>
                    <a:pt x="24259" y="26809"/>
                    <a:pt x="24259" y="26752"/>
                  </a:cubicBezTo>
                  <a:cubicBezTo>
                    <a:pt x="24128" y="21968"/>
                    <a:pt x="23999" y="17202"/>
                    <a:pt x="23868" y="12436"/>
                  </a:cubicBezTo>
                  <a:cubicBezTo>
                    <a:pt x="23607" y="12362"/>
                    <a:pt x="23533" y="12491"/>
                    <a:pt x="23552" y="12678"/>
                  </a:cubicBezTo>
                  <a:cubicBezTo>
                    <a:pt x="23552" y="13181"/>
                    <a:pt x="23570" y="13702"/>
                    <a:pt x="23589" y="14204"/>
                  </a:cubicBezTo>
                  <a:cubicBezTo>
                    <a:pt x="23719" y="18319"/>
                    <a:pt x="23850" y="22415"/>
                    <a:pt x="23979" y="26529"/>
                  </a:cubicBezTo>
                  <a:cubicBezTo>
                    <a:pt x="23979" y="26660"/>
                    <a:pt x="24017" y="26789"/>
                    <a:pt x="24054" y="26938"/>
                  </a:cubicBezTo>
                  <a:close/>
                  <a:moveTo>
                    <a:pt x="6424" y="29545"/>
                  </a:moveTo>
                  <a:cubicBezTo>
                    <a:pt x="6331" y="29358"/>
                    <a:pt x="6275" y="29172"/>
                    <a:pt x="6182" y="29005"/>
                  </a:cubicBezTo>
                  <a:cubicBezTo>
                    <a:pt x="5884" y="28410"/>
                    <a:pt x="5586" y="27814"/>
                    <a:pt x="5270" y="27218"/>
                  </a:cubicBezTo>
                  <a:cubicBezTo>
                    <a:pt x="5196" y="27087"/>
                    <a:pt x="5139" y="26958"/>
                    <a:pt x="5009" y="26734"/>
                  </a:cubicBezTo>
                  <a:cubicBezTo>
                    <a:pt x="4469" y="27665"/>
                    <a:pt x="4004" y="28539"/>
                    <a:pt x="3632" y="29545"/>
                  </a:cubicBezTo>
                  <a:close/>
                  <a:moveTo>
                    <a:pt x="12568" y="9773"/>
                  </a:moveTo>
                  <a:cubicBezTo>
                    <a:pt x="12697" y="8656"/>
                    <a:pt x="12568" y="3165"/>
                    <a:pt x="12288" y="1974"/>
                  </a:cubicBezTo>
                  <a:lnTo>
                    <a:pt x="12288" y="9252"/>
                  </a:lnTo>
                  <a:cubicBezTo>
                    <a:pt x="12288" y="9364"/>
                    <a:pt x="12307" y="9495"/>
                    <a:pt x="12345" y="9607"/>
                  </a:cubicBezTo>
                  <a:cubicBezTo>
                    <a:pt x="12362" y="9662"/>
                    <a:pt x="12456" y="9681"/>
                    <a:pt x="12568" y="9773"/>
                  </a:cubicBezTo>
                  <a:close/>
                  <a:moveTo>
                    <a:pt x="23793" y="10257"/>
                  </a:moveTo>
                  <a:cubicBezTo>
                    <a:pt x="23701" y="7261"/>
                    <a:pt x="23607" y="4300"/>
                    <a:pt x="23495" y="1359"/>
                  </a:cubicBezTo>
                  <a:lnTo>
                    <a:pt x="23403" y="1359"/>
                  </a:lnTo>
                  <a:lnTo>
                    <a:pt x="23403" y="10257"/>
                  </a:lnTo>
                  <a:close/>
                  <a:moveTo>
                    <a:pt x="21020" y="27442"/>
                  </a:moveTo>
                  <a:lnTo>
                    <a:pt x="21020" y="29043"/>
                  </a:lnTo>
                  <a:cubicBezTo>
                    <a:pt x="21261" y="29023"/>
                    <a:pt x="21447" y="29005"/>
                    <a:pt x="21708" y="28986"/>
                  </a:cubicBezTo>
                  <a:lnTo>
                    <a:pt x="21708" y="27442"/>
                  </a:lnTo>
                  <a:close/>
                  <a:moveTo>
                    <a:pt x="24873" y="10537"/>
                  </a:moveTo>
                  <a:lnTo>
                    <a:pt x="23942" y="10537"/>
                  </a:lnTo>
                  <a:lnTo>
                    <a:pt x="23942" y="11970"/>
                  </a:lnTo>
                  <a:cubicBezTo>
                    <a:pt x="24389" y="12007"/>
                    <a:pt x="24389" y="12007"/>
                    <a:pt x="24483" y="11766"/>
                  </a:cubicBezTo>
                  <a:cubicBezTo>
                    <a:pt x="24612" y="11374"/>
                    <a:pt x="24724" y="11002"/>
                    <a:pt x="24873" y="10537"/>
                  </a:cubicBezTo>
                  <a:close/>
                  <a:moveTo>
                    <a:pt x="28224" y="28502"/>
                  </a:moveTo>
                  <a:lnTo>
                    <a:pt x="28224" y="27367"/>
                  </a:lnTo>
                  <a:lnTo>
                    <a:pt x="27517" y="27367"/>
                  </a:lnTo>
                  <a:lnTo>
                    <a:pt x="27517" y="28502"/>
                  </a:lnTo>
                  <a:close/>
                  <a:moveTo>
                    <a:pt x="22025" y="28484"/>
                  </a:moveTo>
                  <a:lnTo>
                    <a:pt x="22788" y="28484"/>
                  </a:lnTo>
                  <a:cubicBezTo>
                    <a:pt x="22751" y="28112"/>
                    <a:pt x="22733" y="27757"/>
                    <a:pt x="22713" y="27367"/>
                  </a:cubicBezTo>
                  <a:cubicBezTo>
                    <a:pt x="22435" y="27385"/>
                    <a:pt x="22211" y="27404"/>
                    <a:pt x="21951" y="27404"/>
                  </a:cubicBezTo>
                  <a:cubicBezTo>
                    <a:pt x="21969" y="27795"/>
                    <a:pt x="22006" y="28130"/>
                    <a:pt x="22025" y="28484"/>
                  </a:cubicBezTo>
                  <a:close/>
                  <a:moveTo>
                    <a:pt x="25767" y="27330"/>
                  </a:moveTo>
                  <a:lnTo>
                    <a:pt x="25767" y="28521"/>
                  </a:lnTo>
                  <a:cubicBezTo>
                    <a:pt x="26009" y="28521"/>
                    <a:pt x="26213" y="28502"/>
                    <a:pt x="26456" y="28484"/>
                  </a:cubicBezTo>
                  <a:cubicBezTo>
                    <a:pt x="26437" y="28075"/>
                    <a:pt x="26419" y="27702"/>
                    <a:pt x="26382" y="27330"/>
                  </a:cubicBezTo>
                  <a:close/>
                  <a:moveTo>
                    <a:pt x="20144" y="27497"/>
                  </a:moveTo>
                  <a:cubicBezTo>
                    <a:pt x="20181" y="28075"/>
                    <a:pt x="20219" y="28576"/>
                    <a:pt x="20256" y="29061"/>
                  </a:cubicBezTo>
                  <a:cubicBezTo>
                    <a:pt x="20573" y="29154"/>
                    <a:pt x="20740" y="29098"/>
                    <a:pt x="20740" y="28782"/>
                  </a:cubicBezTo>
                  <a:lnTo>
                    <a:pt x="20685" y="27553"/>
                  </a:lnTo>
                  <a:cubicBezTo>
                    <a:pt x="20685" y="27534"/>
                    <a:pt x="20648" y="27497"/>
                    <a:pt x="20610" y="27442"/>
                  </a:cubicBezTo>
                  <a:cubicBezTo>
                    <a:pt x="20479" y="27459"/>
                    <a:pt x="20350" y="27479"/>
                    <a:pt x="20144" y="27497"/>
                  </a:cubicBezTo>
                  <a:close/>
                  <a:moveTo>
                    <a:pt x="22974" y="11970"/>
                  </a:moveTo>
                  <a:cubicBezTo>
                    <a:pt x="22882" y="11561"/>
                    <a:pt x="22807" y="11133"/>
                    <a:pt x="22696" y="10649"/>
                  </a:cubicBezTo>
                  <a:cubicBezTo>
                    <a:pt x="22453" y="10741"/>
                    <a:pt x="22267" y="10816"/>
                    <a:pt x="22080" y="10890"/>
                  </a:cubicBezTo>
                  <a:cubicBezTo>
                    <a:pt x="22192" y="11226"/>
                    <a:pt x="22267" y="11506"/>
                    <a:pt x="22341" y="11766"/>
                  </a:cubicBezTo>
                  <a:cubicBezTo>
                    <a:pt x="22453" y="12082"/>
                    <a:pt x="22621" y="12194"/>
                    <a:pt x="22974" y="11970"/>
                  </a:cubicBezTo>
                  <a:close/>
                  <a:moveTo>
                    <a:pt x="23048" y="27385"/>
                  </a:moveTo>
                  <a:lnTo>
                    <a:pt x="23048" y="28484"/>
                  </a:lnTo>
                  <a:lnTo>
                    <a:pt x="23756" y="28484"/>
                  </a:lnTo>
                  <a:cubicBezTo>
                    <a:pt x="23719" y="28075"/>
                    <a:pt x="23681" y="27720"/>
                    <a:pt x="23644" y="27311"/>
                  </a:cubicBezTo>
                  <a:cubicBezTo>
                    <a:pt x="23403" y="27348"/>
                    <a:pt x="23217" y="27348"/>
                    <a:pt x="23048" y="27385"/>
                  </a:cubicBezTo>
                  <a:close/>
                  <a:moveTo>
                    <a:pt x="19400" y="27571"/>
                  </a:moveTo>
                  <a:cubicBezTo>
                    <a:pt x="19437" y="28000"/>
                    <a:pt x="19437" y="28410"/>
                    <a:pt x="19474" y="28800"/>
                  </a:cubicBezTo>
                  <a:cubicBezTo>
                    <a:pt x="19511" y="29135"/>
                    <a:pt x="19531" y="29135"/>
                    <a:pt x="19921" y="29043"/>
                  </a:cubicBezTo>
                  <a:cubicBezTo>
                    <a:pt x="19921" y="28633"/>
                    <a:pt x="19940" y="28241"/>
                    <a:pt x="19921" y="27832"/>
                  </a:cubicBezTo>
                  <a:cubicBezTo>
                    <a:pt x="19921" y="27516"/>
                    <a:pt x="19735" y="27422"/>
                    <a:pt x="19400" y="27571"/>
                  </a:cubicBezTo>
                  <a:close/>
                  <a:moveTo>
                    <a:pt x="23961" y="27311"/>
                  </a:moveTo>
                  <a:cubicBezTo>
                    <a:pt x="23887" y="27720"/>
                    <a:pt x="23979" y="28112"/>
                    <a:pt x="24036" y="28521"/>
                  </a:cubicBezTo>
                  <a:cubicBezTo>
                    <a:pt x="24259" y="28521"/>
                    <a:pt x="24426" y="28502"/>
                    <a:pt x="24594" y="28484"/>
                  </a:cubicBezTo>
                  <a:lnTo>
                    <a:pt x="24594" y="27348"/>
                  </a:lnTo>
                  <a:cubicBezTo>
                    <a:pt x="24371" y="27330"/>
                    <a:pt x="24203" y="27311"/>
                    <a:pt x="23961" y="27311"/>
                  </a:cubicBezTo>
                  <a:close/>
                  <a:moveTo>
                    <a:pt x="23607" y="12045"/>
                  </a:moveTo>
                  <a:lnTo>
                    <a:pt x="23607" y="10518"/>
                  </a:lnTo>
                  <a:cubicBezTo>
                    <a:pt x="23366" y="10555"/>
                    <a:pt x="23197" y="10575"/>
                    <a:pt x="22937" y="10612"/>
                  </a:cubicBezTo>
                  <a:cubicBezTo>
                    <a:pt x="23068" y="11114"/>
                    <a:pt x="23160" y="11561"/>
                    <a:pt x="23291" y="11990"/>
                  </a:cubicBezTo>
                  <a:cubicBezTo>
                    <a:pt x="23309" y="12027"/>
                    <a:pt x="23477" y="12027"/>
                    <a:pt x="23607" y="12045"/>
                  </a:cubicBezTo>
                  <a:close/>
                  <a:moveTo>
                    <a:pt x="12288" y="9997"/>
                  </a:moveTo>
                  <a:cubicBezTo>
                    <a:pt x="12009" y="10034"/>
                    <a:pt x="11786" y="10071"/>
                    <a:pt x="11580" y="10091"/>
                  </a:cubicBezTo>
                  <a:cubicBezTo>
                    <a:pt x="11749" y="11170"/>
                    <a:pt x="11841" y="11374"/>
                    <a:pt x="12288" y="11412"/>
                  </a:cubicBezTo>
                  <a:close/>
                  <a:moveTo>
                    <a:pt x="13164" y="10071"/>
                  </a:moveTo>
                  <a:cubicBezTo>
                    <a:pt x="12623" y="9942"/>
                    <a:pt x="12568" y="9979"/>
                    <a:pt x="12549" y="10406"/>
                  </a:cubicBezTo>
                  <a:cubicBezTo>
                    <a:pt x="12549" y="10649"/>
                    <a:pt x="12531" y="10910"/>
                    <a:pt x="12568" y="11151"/>
                  </a:cubicBezTo>
                  <a:cubicBezTo>
                    <a:pt x="12568" y="11245"/>
                    <a:pt x="12680" y="11319"/>
                    <a:pt x="12735" y="11412"/>
                  </a:cubicBezTo>
                  <a:cubicBezTo>
                    <a:pt x="12809" y="11337"/>
                    <a:pt x="12940" y="11282"/>
                    <a:pt x="12958" y="11188"/>
                  </a:cubicBezTo>
                  <a:cubicBezTo>
                    <a:pt x="13052" y="10816"/>
                    <a:pt x="13089" y="10444"/>
                    <a:pt x="13164" y="10071"/>
                  </a:cubicBezTo>
                  <a:close/>
                  <a:moveTo>
                    <a:pt x="25431" y="28502"/>
                  </a:moveTo>
                  <a:lnTo>
                    <a:pt x="25431" y="27311"/>
                  </a:lnTo>
                  <a:cubicBezTo>
                    <a:pt x="25227" y="27311"/>
                    <a:pt x="25059" y="27330"/>
                    <a:pt x="24836" y="27330"/>
                  </a:cubicBezTo>
                  <a:cubicBezTo>
                    <a:pt x="24873" y="27739"/>
                    <a:pt x="24892" y="28112"/>
                    <a:pt x="24910" y="28502"/>
                  </a:cubicBezTo>
                  <a:close/>
                  <a:moveTo>
                    <a:pt x="2105" y="26920"/>
                  </a:moveTo>
                  <a:cubicBezTo>
                    <a:pt x="1584" y="27050"/>
                    <a:pt x="1100" y="27181"/>
                    <a:pt x="616" y="27293"/>
                  </a:cubicBezTo>
                  <a:cubicBezTo>
                    <a:pt x="1118" y="27534"/>
                    <a:pt x="1584" y="27702"/>
                    <a:pt x="2105" y="27665"/>
                  </a:cubicBezTo>
                  <a:close/>
                  <a:moveTo>
                    <a:pt x="24650" y="12064"/>
                  </a:moveTo>
                  <a:cubicBezTo>
                    <a:pt x="24910" y="11990"/>
                    <a:pt x="25096" y="11990"/>
                    <a:pt x="25134" y="11915"/>
                  </a:cubicBezTo>
                  <a:cubicBezTo>
                    <a:pt x="25283" y="11598"/>
                    <a:pt x="25414" y="11245"/>
                    <a:pt x="25506" y="10890"/>
                  </a:cubicBezTo>
                  <a:cubicBezTo>
                    <a:pt x="25580" y="10612"/>
                    <a:pt x="25376" y="10555"/>
                    <a:pt x="25134" y="10575"/>
                  </a:cubicBezTo>
                  <a:cubicBezTo>
                    <a:pt x="24985" y="11039"/>
                    <a:pt x="24836" y="11486"/>
                    <a:pt x="24650" y="12064"/>
                  </a:cubicBezTo>
                  <a:close/>
                  <a:moveTo>
                    <a:pt x="13201" y="11337"/>
                  </a:moveTo>
                  <a:cubicBezTo>
                    <a:pt x="13256" y="11374"/>
                    <a:pt x="13313" y="11394"/>
                    <a:pt x="13387" y="11431"/>
                  </a:cubicBezTo>
                  <a:cubicBezTo>
                    <a:pt x="13852" y="11170"/>
                    <a:pt x="13722" y="10630"/>
                    <a:pt x="13946" y="10183"/>
                  </a:cubicBezTo>
                  <a:cubicBezTo>
                    <a:pt x="13759" y="10128"/>
                    <a:pt x="13610" y="10109"/>
                    <a:pt x="13424" y="10053"/>
                  </a:cubicBezTo>
                  <a:cubicBezTo>
                    <a:pt x="13350" y="10518"/>
                    <a:pt x="13275" y="10928"/>
                    <a:pt x="13201" y="11337"/>
                  </a:cubicBezTo>
                  <a:close/>
                  <a:moveTo>
                    <a:pt x="27181" y="28502"/>
                  </a:moveTo>
                  <a:lnTo>
                    <a:pt x="27181" y="27311"/>
                  </a:lnTo>
                  <a:cubicBezTo>
                    <a:pt x="26995" y="27330"/>
                    <a:pt x="26846" y="27348"/>
                    <a:pt x="26717" y="27348"/>
                  </a:cubicBezTo>
                  <a:lnTo>
                    <a:pt x="26717" y="28502"/>
                  </a:lnTo>
                  <a:close/>
                  <a:moveTo>
                    <a:pt x="6015" y="30606"/>
                  </a:moveTo>
                  <a:lnTo>
                    <a:pt x="6015" y="29936"/>
                  </a:lnTo>
                  <a:cubicBezTo>
                    <a:pt x="5754" y="29917"/>
                    <a:pt x="5549" y="29899"/>
                    <a:pt x="5288" y="29880"/>
                  </a:cubicBezTo>
                  <a:cubicBezTo>
                    <a:pt x="5251" y="30103"/>
                    <a:pt x="5233" y="30289"/>
                    <a:pt x="5196" y="30532"/>
                  </a:cubicBezTo>
                  <a:cubicBezTo>
                    <a:pt x="5474" y="30569"/>
                    <a:pt x="5717" y="30587"/>
                    <a:pt x="6015" y="30606"/>
                  </a:cubicBezTo>
                  <a:close/>
                  <a:moveTo>
                    <a:pt x="4935" y="30532"/>
                  </a:moveTo>
                  <a:cubicBezTo>
                    <a:pt x="4953" y="30309"/>
                    <a:pt x="4972" y="30103"/>
                    <a:pt x="4990" y="29899"/>
                  </a:cubicBezTo>
                  <a:lnTo>
                    <a:pt x="4190" y="29899"/>
                  </a:lnTo>
                  <a:cubicBezTo>
                    <a:pt x="4208" y="30122"/>
                    <a:pt x="4228" y="30309"/>
                    <a:pt x="4245" y="30532"/>
                  </a:cubicBezTo>
                  <a:close/>
                  <a:moveTo>
                    <a:pt x="11227" y="10091"/>
                  </a:moveTo>
                  <a:cubicBezTo>
                    <a:pt x="11096" y="10295"/>
                    <a:pt x="10967" y="10406"/>
                    <a:pt x="10985" y="10500"/>
                  </a:cubicBezTo>
                  <a:cubicBezTo>
                    <a:pt x="11059" y="10798"/>
                    <a:pt x="11171" y="11114"/>
                    <a:pt x="11302" y="11412"/>
                  </a:cubicBezTo>
                  <a:cubicBezTo>
                    <a:pt x="11339" y="11468"/>
                    <a:pt x="11506" y="11468"/>
                    <a:pt x="11692" y="11523"/>
                  </a:cubicBezTo>
                  <a:cubicBezTo>
                    <a:pt x="11525" y="11002"/>
                    <a:pt x="11394" y="10612"/>
                    <a:pt x="11227" y="10091"/>
                  </a:cubicBezTo>
                  <a:close/>
                  <a:moveTo>
                    <a:pt x="3967" y="30532"/>
                  </a:moveTo>
                  <a:cubicBezTo>
                    <a:pt x="3948" y="30271"/>
                    <a:pt x="3930" y="30085"/>
                    <a:pt x="3910" y="29880"/>
                  </a:cubicBezTo>
                  <a:cubicBezTo>
                    <a:pt x="3706" y="29899"/>
                    <a:pt x="3557" y="29899"/>
                    <a:pt x="3389" y="29917"/>
                  </a:cubicBezTo>
                  <a:lnTo>
                    <a:pt x="3389" y="30532"/>
                  </a:lnTo>
                  <a:close/>
                  <a:moveTo>
                    <a:pt x="18469" y="28502"/>
                  </a:moveTo>
                  <a:cubicBezTo>
                    <a:pt x="18245" y="28539"/>
                    <a:pt x="18096" y="28559"/>
                    <a:pt x="17892" y="28596"/>
                  </a:cubicBezTo>
                  <a:cubicBezTo>
                    <a:pt x="17947" y="28800"/>
                    <a:pt x="17985" y="28949"/>
                    <a:pt x="18022" y="29154"/>
                  </a:cubicBezTo>
                  <a:cubicBezTo>
                    <a:pt x="18245" y="29135"/>
                    <a:pt x="18414" y="29117"/>
                    <a:pt x="18600" y="29080"/>
                  </a:cubicBezTo>
                  <a:cubicBezTo>
                    <a:pt x="18563" y="28874"/>
                    <a:pt x="18525" y="28725"/>
                    <a:pt x="18469" y="28502"/>
                  </a:cubicBezTo>
                  <a:close/>
                  <a:moveTo>
                    <a:pt x="7224" y="30029"/>
                  </a:moveTo>
                  <a:lnTo>
                    <a:pt x="7224" y="30644"/>
                  </a:lnTo>
                  <a:cubicBezTo>
                    <a:pt x="7430" y="30644"/>
                    <a:pt x="7579" y="30624"/>
                    <a:pt x="7728" y="30624"/>
                  </a:cubicBezTo>
                  <a:lnTo>
                    <a:pt x="7728" y="30029"/>
                  </a:lnTo>
                  <a:close/>
                  <a:moveTo>
                    <a:pt x="6926" y="30587"/>
                  </a:moveTo>
                  <a:cubicBezTo>
                    <a:pt x="6926" y="30346"/>
                    <a:pt x="6908" y="30178"/>
                    <a:pt x="6889" y="29991"/>
                  </a:cubicBezTo>
                  <a:lnTo>
                    <a:pt x="6350" y="29991"/>
                  </a:lnTo>
                  <a:lnTo>
                    <a:pt x="6350" y="30587"/>
                  </a:lnTo>
                  <a:close/>
                  <a:moveTo>
                    <a:pt x="2495" y="30438"/>
                  </a:moveTo>
                  <a:cubicBezTo>
                    <a:pt x="3111" y="30532"/>
                    <a:pt x="3128" y="30532"/>
                    <a:pt x="3017" y="29917"/>
                  </a:cubicBezTo>
                  <a:lnTo>
                    <a:pt x="2495" y="29917"/>
                  </a:lnTo>
                  <a:close/>
                  <a:moveTo>
                    <a:pt x="8565" y="30699"/>
                  </a:moveTo>
                  <a:lnTo>
                    <a:pt x="8565" y="30122"/>
                  </a:lnTo>
                  <a:cubicBezTo>
                    <a:pt x="8006" y="30066"/>
                    <a:pt x="8006" y="30066"/>
                    <a:pt x="8080" y="30644"/>
                  </a:cubicBezTo>
                  <a:cubicBezTo>
                    <a:pt x="8212" y="30662"/>
                    <a:pt x="8378" y="30681"/>
                    <a:pt x="8565" y="30699"/>
                  </a:cubicBezTo>
                  <a:close/>
                  <a:moveTo>
                    <a:pt x="19196" y="29117"/>
                  </a:moveTo>
                  <a:cubicBezTo>
                    <a:pt x="19233" y="28502"/>
                    <a:pt x="19233" y="28502"/>
                    <a:pt x="18767" y="28559"/>
                  </a:cubicBezTo>
                  <a:cubicBezTo>
                    <a:pt x="18860" y="28782"/>
                    <a:pt x="18692" y="29135"/>
                    <a:pt x="19196" y="29117"/>
                  </a:cubicBezTo>
                  <a:close/>
                  <a:moveTo>
                    <a:pt x="29137" y="27757"/>
                  </a:moveTo>
                  <a:cubicBezTo>
                    <a:pt x="29509" y="27832"/>
                    <a:pt x="29509" y="27832"/>
                    <a:pt x="29770" y="27665"/>
                  </a:cubicBezTo>
                  <a:cubicBezTo>
                    <a:pt x="29695" y="27404"/>
                    <a:pt x="29472" y="27442"/>
                    <a:pt x="29286" y="27479"/>
                  </a:cubicBezTo>
                  <a:cubicBezTo>
                    <a:pt x="29211" y="27479"/>
                    <a:pt x="29192" y="27646"/>
                    <a:pt x="29137" y="27757"/>
                  </a:cubicBezTo>
                  <a:close/>
                  <a:moveTo>
                    <a:pt x="28969" y="27628"/>
                  </a:moveTo>
                  <a:cubicBezTo>
                    <a:pt x="28857" y="27516"/>
                    <a:pt x="28782" y="27442"/>
                    <a:pt x="28690" y="27404"/>
                  </a:cubicBezTo>
                  <a:cubicBezTo>
                    <a:pt x="28653" y="27404"/>
                    <a:pt x="28522" y="27534"/>
                    <a:pt x="28541" y="27591"/>
                  </a:cubicBezTo>
                  <a:cubicBezTo>
                    <a:pt x="28559" y="27665"/>
                    <a:pt x="28653" y="27739"/>
                    <a:pt x="28727" y="27814"/>
                  </a:cubicBezTo>
                  <a:cubicBezTo>
                    <a:pt x="28782" y="27777"/>
                    <a:pt x="28857" y="27720"/>
                    <a:pt x="28969" y="276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5"/>
            <p:cNvSpPr/>
            <p:nvPr/>
          </p:nvSpPr>
          <p:spPr>
            <a:xfrm>
              <a:off x="11598331" y="3539837"/>
              <a:ext cx="3353920" cy="568732"/>
            </a:xfrm>
            <a:custGeom>
              <a:avLst/>
              <a:gdLst/>
              <a:ahLst/>
              <a:cxnLst/>
              <a:rect l="l" t="t" r="r" b="b"/>
              <a:pathLst>
                <a:path w="28336" h="4805" extrusionOk="0">
                  <a:moveTo>
                    <a:pt x="57" y="4487"/>
                  </a:moveTo>
                  <a:cubicBezTo>
                    <a:pt x="38" y="4283"/>
                    <a:pt x="0" y="4134"/>
                    <a:pt x="0" y="3966"/>
                  </a:cubicBezTo>
                  <a:cubicBezTo>
                    <a:pt x="38" y="3575"/>
                    <a:pt x="318" y="3277"/>
                    <a:pt x="708" y="3258"/>
                  </a:cubicBezTo>
                  <a:cubicBezTo>
                    <a:pt x="1006" y="3258"/>
                    <a:pt x="1323" y="3258"/>
                    <a:pt x="1621" y="3277"/>
                  </a:cubicBezTo>
                  <a:cubicBezTo>
                    <a:pt x="1750" y="3295"/>
                    <a:pt x="1919" y="3352"/>
                    <a:pt x="1974" y="3444"/>
                  </a:cubicBezTo>
                  <a:cubicBezTo>
                    <a:pt x="2123" y="3761"/>
                    <a:pt x="2365" y="3761"/>
                    <a:pt x="2644" y="3761"/>
                  </a:cubicBezTo>
                  <a:lnTo>
                    <a:pt x="5995" y="3817"/>
                  </a:lnTo>
                  <a:cubicBezTo>
                    <a:pt x="6163" y="3817"/>
                    <a:pt x="6350" y="3836"/>
                    <a:pt x="6479" y="3761"/>
                  </a:cubicBezTo>
                  <a:cubicBezTo>
                    <a:pt x="6926" y="3501"/>
                    <a:pt x="7429" y="3575"/>
                    <a:pt x="7894" y="3464"/>
                  </a:cubicBezTo>
                  <a:cubicBezTo>
                    <a:pt x="9403" y="3072"/>
                    <a:pt x="10967" y="3258"/>
                    <a:pt x="12493" y="3072"/>
                  </a:cubicBezTo>
                  <a:cubicBezTo>
                    <a:pt x="12809" y="3017"/>
                    <a:pt x="13126" y="3017"/>
                    <a:pt x="13126" y="2551"/>
                  </a:cubicBezTo>
                  <a:lnTo>
                    <a:pt x="19548" y="2551"/>
                  </a:lnTo>
                  <a:cubicBezTo>
                    <a:pt x="19605" y="2347"/>
                    <a:pt x="19660" y="2160"/>
                    <a:pt x="19734" y="1880"/>
                  </a:cubicBezTo>
                  <a:cubicBezTo>
                    <a:pt x="20759" y="1992"/>
                    <a:pt x="21802" y="1694"/>
                    <a:pt x="22844" y="1863"/>
                  </a:cubicBezTo>
                  <a:cubicBezTo>
                    <a:pt x="23272" y="1937"/>
                    <a:pt x="23644" y="1751"/>
                    <a:pt x="23998" y="1545"/>
                  </a:cubicBezTo>
                  <a:cubicBezTo>
                    <a:pt x="24835" y="1081"/>
                    <a:pt x="27181" y="224"/>
                    <a:pt x="28335" y="1"/>
                  </a:cubicBezTo>
                  <a:cubicBezTo>
                    <a:pt x="28169" y="130"/>
                    <a:pt x="28075" y="224"/>
                    <a:pt x="27963" y="279"/>
                  </a:cubicBezTo>
                  <a:cubicBezTo>
                    <a:pt x="27442" y="559"/>
                    <a:pt x="26920" y="838"/>
                    <a:pt x="26381" y="1061"/>
                  </a:cubicBezTo>
                  <a:cubicBezTo>
                    <a:pt x="25860" y="1285"/>
                    <a:pt x="25450" y="1602"/>
                    <a:pt x="25190" y="2067"/>
                  </a:cubicBezTo>
                  <a:cubicBezTo>
                    <a:pt x="24780" y="2811"/>
                    <a:pt x="24202" y="3109"/>
                    <a:pt x="23365" y="3258"/>
                  </a:cubicBezTo>
                  <a:cubicBezTo>
                    <a:pt x="19791" y="3891"/>
                    <a:pt x="16197" y="4320"/>
                    <a:pt x="12568" y="4524"/>
                  </a:cubicBezTo>
                  <a:cubicBezTo>
                    <a:pt x="8937" y="4730"/>
                    <a:pt x="5325" y="4804"/>
                    <a:pt x="1695" y="4636"/>
                  </a:cubicBezTo>
                  <a:cubicBezTo>
                    <a:pt x="1174" y="4599"/>
                    <a:pt x="653" y="4543"/>
                    <a:pt x="57" y="4487"/>
                  </a:cubicBezTo>
                  <a:close/>
                  <a:moveTo>
                    <a:pt x="15378" y="3891"/>
                  </a:moveTo>
                  <a:cubicBezTo>
                    <a:pt x="15323" y="3538"/>
                    <a:pt x="15286" y="3258"/>
                    <a:pt x="15229" y="2960"/>
                  </a:cubicBezTo>
                  <a:cubicBezTo>
                    <a:pt x="14745" y="2980"/>
                    <a:pt x="14355" y="2997"/>
                    <a:pt x="13945" y="3035"/>
                  </a:cubicBezTo>
                  <a:lnTo>
                    <a:pt x="13945" y="4003"/>
                  </a:lnTo>
                  <a:cubicBezTo>
                    <a:pt x="14410" y="3966"/>
                    <a:pt x="14839" y="3928"/>
                    <a:pt x="15378" y="3891"/>
                  </a:cubicBezTo>
                  <a:close/>
                  <a:moveTo>
                    <a:pt x="17892" y="2980"/>
                  </a:moveTo>
                  <a:cubicBezTo>
                    <a:pt x="17873" y="3630"/>
                    <a:pt x="17892" y="3668"/>
                    <a:pt x="18394" y="3668"/>
                  </a:cubicBezTo>
                  <a:cubicBezTo>
                    <a:pt x="18637" y="3650"/>
                    <a:pt x="18878" y="3613"/>
                    <a:pt x="19101" y="3593"/>
                  </a:cubicBezTo>
                  <a:cubicBezTo>
                    <a:pt x="19195" y="2886"/>
                    <a:pt x="19121" y="2811"/>
                    <a:pt x="18506" y="2886"/>
                  </a:cubicBezTo>
                  <a:cubicBezTo>
                    <a:pt x="18319" y="2905"/>
                    <a:pt x="18115" y="2942"/>
                    <a:pt x="17892" y="2980"/>
                  </a:cubicBezTo>
                  <a:close/>
                  <a:moveTo>
                    <a:pt x="11860" y="4246"/>
                  </a:moveTo>
                  <a:cubicBezTo>
                    <a:pt x="12307" y="4246"/>
                    <a:pt x="12548" y="4077"/>
                    <a:pt x="12548" y="3854"/>
                  </a:cubicBezTo>
                  <a:cubicBezTo>
                    <a:pt x="12568" y="3593"/>
                    <a:pt x="12381" y="3481"/>
                    <a:pt x="12176" y="3444"/>
                  </a:cubicBezTo>
                  <a:cubicBezTo>
                    <a:pt x="11897" y="3370"/>
                    <a:pt x="11431" y="3556"/>
                    <a:pt x="11413" y="3761"/>
                  </a:cubicBezTo>
                  <a:cubicBezTo>
                    <a:pt x="11394" y="3873"/>
                    <a:pt x="11451" y="4022"/>
                    <a:pt x="11525" y="4097"/>
                  </a:cubicBezTo>
                  <a:cubicBezTo>
                    <a:pt x="11637" y="4189"/>
                    <a:pt x="11804" y="4226"/>
                    <a:pt x="11860" y="4246"/>
                  </a:cubicBezTo>
                  <a:close/>
                  <a:moveTo>
                    <a:pt x="21596" y="2682"/>
                  </a:moveTo>
                  <a:cubicBezTo>
                    <a:pt x="21596" y="2402"/>
                    <a:pt x="21355" y="2160"/>
                    <a:pt x="21112" y="2198"/>
                  </a:cubicBezTo>
                  <a:cubicBezTo>
                    <a:pt x="20851" y="2216"/>
                    <a:pt x="20665" y="2421"/>
                    <a:pt x="20647" y="2682"/>
                  </a:cubicBezTo>
                  <a:cubicBezTo>
                    <a:pt x="20647" y="2942"/>
                    <a:pt x="20871" y="3166"/>
                    <a:pt x="21169" y="3166"/>
                  </a:cubicBezTo>
                  <a:cubicBezTo>
                    <a:pt x="21429" y="3166"/>
                    <a:pt x="21615" y="2960"/>
                    <a:pt x="21596" y="2682"/>
                  </a:cubicBezTo>
                  <a:close/>
                  <a:moveTo>
                    <a:pt x="1062" y="4301"/>
                  </a:moveTo>
                  <a:cubicBezTo>
                    <a:pt x="1415" y="4301"/>
                    <a:pt x="1584" y="4171"/>
                    <a:pt x="1584" y="3928"/>
                  </a:cubicBezTo>
                  <a:cubicBezTo>
                    <a:pt x="1584" y="3650"/>
                    <a:pt x="1341" y="3426"/>
                    <a:pt x="1025" y="3444"/>
                  </a:cubicBezTo>
                  <a:cubicBezTo>
                    <a:pt x="764" y="3444"/>
                    <a:pt x="596" y="3556"/>
                    <a:pt x="578" y="3836"/>
                  </a:cubicBezTo>
                  <a:cubicBezTo>
                    <a:pt x="559" y="4114"/>
                    <a:pt x="745" y="4301"/>
                    <a:pt x="1062" y="4301"/>
                  </a:cubicBezTo>
                  <a:close/>
                  <a:moveTo>
                    <a:pt x="16552" y="2942"/>
                  </a:moveTo>
                  <a:cubicBezTo>
                    <a:pt x="16272" y="2923"/>
                    <a:pt x="16048" y="3166"/>
                    <a:pt x="16068" y="3444"/>
                  </a:cubicBezTo>
                  <a:cubicBezTo>
                    <a:pt x="16068" y="3687"/>
                    <a:pt x="16179" y="3836"/>
                    <a:pt x="16421" y="3854"/>
                  </a:cubicBezTo>
                  <a:cubicBezTo>
                    <a:pt x="16701" y="3873"/>
                    <a:pt x="16979" y="3668"/>
                    <a:pt x="16998" y="3407"/>
                  </a:cubicBezTo>
                  <a:cubicBezTo>
                    <a:pt x="16998" y="3166"/>
                    <a:pt x="16793" y="2942"/>
                    <a:pt x="16552" y="29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5"/>
            <p:cNvSpPr/>
            <p:nvPr/>
          </p:nvSpPr>
          <p:spPr>
            <a:xfrm>
              <a:off x="10846973" y="3938597"/>
              <a:ext cx="3609583" cy="310938"/>
            </a:xfrm>
            <a:custGeom>
              <a:avLst/>
              <a:gdLst/>
              <a:ahLst/>
              <a:cxnLst/>
              <a:rect l="l" t="t" r="r" b="b"/>
              <a:pathLst>
                <a:path w="30496" h="2627" extrusionOk="0">
                  <a:moveTo>
                    <a:pt x="30495" y="1"/>
                  </a:moveTo>
                  <a:cubicBezTo>
                    <a:pt x="29917" y="728"/>
                    <a:pt x="29471" y="1249"/>
                    <a:pt x="28577" y="1323"/>
                  </a:cubicBezTo>
                  <a:cubicBezTo>
                    <a:pt x="25971" y="1547"/>
                    <a:pt x="23364" y="1956"/>
                    <a:pt x="20740" y="2142"/>
                  </a:cubicBezTo>
                  <a:cubicBezTo>
                    <a:pt x="17873" y="2347"/>
                    <a:pt x="15006" y="2403"/>
                    <a:pt x="12139" y="2495"/>
                  </a:cubicBezTo>
                  <a:cubicBezTo>
                    <a:pt x="10017" y="2552"/>
                    <a:pt x="7894" y="2607"/>
                    <a:pt x="5790" y="2607"/>
                  </a:cubicBezTo>
                  <a:cubicBezTo>
                    <a:pt x="4375" y="2627"/>
                    <a:pt x="2979" y="2515"/>
                    <a:pt x="1565" y="2478"/>
                  </a:cubicBezTo>
                  <a:cubicBezTo>
                    <a:pt x="1192" y="2458"/>
                    <a:pt x="912" y="2347"/>
                    <a:pt x="708" y="2031"/>
                  </a:cubicBezTo>
                  <a:cubicBezTo>
                    <a:pt x="522" y="1770"/>
                    <a:pt x="261" y="1547"/>
                    <a:pt x="1" y="1267"/>
                  </a:cubicBezTo>
                  <a:cubicBezTo>
                    <a:pt x="130" y="1230"/>
                    <a:pt x="205" y="1192"/>
                    <a:pt x="261" y="1192"/>
                  </a:cubicBezTo>
                  <a:cubicBezTo>
                    <a:pt x="2476" y="1249"/>
                    <a:pt x="4710" y="1249"/>
                    <a:pt x="6926" y="1416"/>
                  </a:cubicBezTo>
                  <a:cubicBezTo>
                    <a:pt x="9346" y="1602"/>
                    <a:pt x="11767" y="1621"/>
                    <a:pt x="14187" y="1584"/>
                  </a:cubicBezTo>
                  <a:cubicBezTo>
                    <a:pt x="17370" y="1527"/>
                    <a:pt x="20534" y="1398"/>
                    <a:pt x="23699" y="1006"/>
                  </a:cubicBezTo>
                  <a:cubicBezTo>
                    <a:pt x="25710" y="745"/>
                    <a:pt x="27721" y="410"/>
                    <a:pt x="29731" y="112"/>
                  </a:cubicBezTo>
                  <a:cubicBezTo>
                    <a:pt x="29937" y="75"/>
                    <a:pt x="30160" y="57"/>
                    <a:pt x="304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5"/>
            <p:cNvSpPr/>
            <p:nvPr/>
          </p:nvSpPr>
          <p:spPr>
            <a:xfrm>
              <a:off x="11223717" y="4117204"/>
              <a:ext cx="3085119" cy="240158"/>
            </a:xfrm>
            <a:custGeom>
              <a:avLst/>
              <a:gdLst/>
              <a:ahLst/>
              <a:cxnLst/>
              <a:rect l="l" t="t" r="r" b="b"/>
              <a:pathLst>
                <a:path w="26065" h="2029" extrusionOk="0">
                  <a:moveTo>
                    <a:pt x="26064" y="18"/>
                  </a:moveTo>
                  <a:cubicBezTo>
                    <a:pt x="25860" y="782"/>
                    <a:pt x="25860" y="726"/>
                    <a:pt x="25171" y="875"/>
                  </a:cubicBezTo>
                  <a:cubicBezTo>
                    <a:pt x="22509" y="1433"/>
                    <a:pt x="19828" y="1415"/>
                    <a:pt x="17147" y="1582"/>
                  </a:cubicBezTo>
                  <a:cubicBezTo>
                    <a:pt x="15229" y="1713"/>
                    <a:pt x="13330" y="1899"/>
                    <a:pt x="11413" y="1974"/>
                  </a:cubicBezTo>
                  <a:cubicBezTo>
                    <a:pt x="9681" y="2029"/>
                    <a:pt x="7951" y="1992"/>
                    <a:pt x="6219" y="1992"/>
                  </a:cubicBezTo>
                  <a:cubicBezTo>
                    <a:pt x="4637" y="1974"/>
                    <a:pt x="3054" y="1937"/>
                    <a:pt x="1453" y="1974"/>
                  </a:cubicBezTo>
                  <a:cubicBezTo>
                    <a:pt x="876" y="1992"/>
                    <a:pt x="467" y="1768"/>
                    <a:pt x="1" y="1304"/>
                  </a:cubicBezTo>
                  <a:lnTo>
                    <a:pt x="485" y="1304"/>
                  </a:lnTo>
                  <a:cubicBezTo>
                    <a:pt x="2850" y="1284"/>
                    <a:pt x="5233" y="1284"/>
                    <a:pt x="7616" y="1247"/>
                  </a:cubicBezTo>
                  <a:cubicBezTo>
                    <a:pt x="9867" y="1210"/>
                    <a:pt x="12102" y="1173"/>
                    <a:pt x="14336" y="1061"/>
                  </a:cubicBezTo>
                  <a:cubicBezTo>
                    <a:pt x="17036" y="949"/>
                    <a:pt x="19754" y="838"/>
                    <a:pt x="22415" y="391"/>
                  </a:cubicBezTo>
                  <a:cubicBezTo>
                    <a:pt x="23458" y="224"/>
                    <a:pt x="24520" y="130"/>
                    <a:pt x="25580" y="18"/>
                  </a:cubicBezTo>
                  <a:cubicBezTo>
                    <a:pt x="25729" y="0"/>
                    <a:pt x="25897" y="18"/>
                    <a:pt x="26064" y="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5"/>
            <p:cNvSpPr/>
            <p:nvPr/>
          </p:nvSpPr>
          <p:spPr>
            <a:xfrm>
              <a:off x="11367053" y="4245034"/>
              <a:ext cx="2877984" cy="204885"/>
            </a:xfrm>
            <a:custGeom>
              <a:avLst/>
              <a:gdLst/>
              <a:ahLst/>
              <a:cxnLst/>
              <a:rect l="l" t="t" r="r" b="b"/>
              <a:pathLst>
                <a:path w="24315" h="1731" extrusionOk="0">
                  <a:moveTo>
                    <a:pt x="0" y="1135"/>
                  </a:moveTo>
                  <a:lnTo>
                    <a:pt x="688" y="1135"/>
                  </a:lnTo>
                  <a:cubicBezTo>
                    <a:pt x="2885" y="1155"/>
                    <a:pt x="5082" y="1155"/>
                    <a:pt x="7279" y="1210"/>
                  </a:cubicBezTo>
                  <a:cubicBezTo>
                    <a:pt x="9272" y="1247"/>
                    <a:pt x="11226" y="1080"/>
                    <a:pt x="13199" y="949"/>
                  </a:cubicBezTo>
                  <a:cubicBezTo>
                    <a:pt x="15006" y="819"/>
                    <a:pt x="16811" y="708"/>
                    <a:pt x="18617" y="614"/>
                  </a:cubicBezTo>
                  <a:cubicBezTo>
                    <a:pt x="20330" y="522"/>
                    <a:pt x="22043" y="428"/>
                    <a:pt x="23718" y="75"/>
                  </a:cubicBezTo>
                  <a:cubicBezTo>
                    <a:pt x="23922" y="38"/>
                    <a:pt x="24109" y="38"/>
                    <a:pt x="24314" y="0"/>
                  </a:cubicBezTo>
                  <a:cubicBezTo>
                    <a:pt x="24295" y="745"/>
                    <a:pt x="24257" y="800"/>
                    <a:pt x="23587" y="837"/>
                  </a:cubicBezTo>
                  <a:cubicBezTo>
                    <a:pt x="22917" y="894"/>
                    <a:pt x="22247" y="912"/>
                    <a:pt x="21577" y="968"/>
                  </a:cubicBezTo>
                  <a:cubicBezTo>
                    <a:pt x="19640" y="1061"/>
                    <a:pt x="17724" y="1341"/>
                    <a:pt x="15788" y="1303"/>
                  </a:cubicBezTo>
                  <a:cubicBezTo>
                    <a:pt x="14837" y="1284"/>
                    <a:pt x="13869" y="1415"/>
                    <a:pt x="12921" y="1508"/>
                  </a:cubicBezTo>
                  <a:cubicBezTo>
                    <a:pt x="11245" y="1694"/>
                    <a:pt x="9550" y="1582"/>
                    <a:pt x="7857" y="1582"/>
                  </a:cubicBezTo>
                  <a:cubicBezTo>
                    <a:pt x="6609" y="1564"/>
                    <a:pt x="5343" y="1639"/>
                    <a:pt x="4077" y="1676"/>
                  </a:cubicBezTo>
                  <a:cubicBezTo>
                    <a:pt x="3034" y="1694"/>
                    <a:pt x="2011" y="1713"/>
                    <a:pt x="968" y="1731"/>
                  </a:cubicBezTo>
                  <a:cubicBezTo>
                    <a:pt x="596" y="1731"/>
                    <a:pt x="261" y="1601"/>
                    <a:pt x="0" y="113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5"/>
            <p:cNvSpPr/>
            <p:nvPr/>
          </p:nvSpPr>
          <p:spPr>
            <a:xfrm>
              <a:off x="11999339" y="1829990"/>
              <a:ext cx="101555" cy="2115493"/>
            </a:xfrm>
            <a:custGeom>
              <a:avLst/>
              <a:gdLst/>
              <a:ahLst/>
              <a:cxnLst/>
              <a:rect l="l" t="t" r="r" b="b"/>
              <a:pathLst>
                <a:path w="858" h="17873" extrusionOk="0">
                  <a:moveTo>
                    <a:pt x="1" y="0"/>
                  </a:moveTo>
                  <a:cubicBezTo>
                    <a:pt x="392" y="186"/>
                    <a:pt x="336" y="428"/>
                    <a:pt x="355" y="633"/>
                  </a:cubicBezTo>
                  <a:cubicBezTo>
                    <a:pt x="410" y="1825"/>
                    <a:pt x="447" y="2997"/>
                    <a:pt x="485" y="4170"/>
                  </a:cubicBezTo>
                  <a:lnTo>
                    <a:pt x="765" y="13943"/>
                  </a:lnTo>
                  <a:cubicBezTo>
                    <a:pt x="783" y="15080"/>
                    <a:pt x="820" y="16197"/>
                    <a:pt x="857" y="17314"/>
                  </a:cubicBezTo>
                  <a:cubicBezTo>
                    <a:pt x="857" y="17481"/>
                    <a:pt x="857" y="17667"/>
                    <a:pt x="745" y="17872"/>
                  </a:cubicBezTo>
                  <a:cubicBezTo>
                    <a:pt x="671" y="17798"/>
                    <a:pt x="596" y="17741"/>
                    <a:pt x="541" y="17649"/>
                  </a:cubicBezTo>
                  <a:cubicBezTo>
                    <a:pt x="522" y="17592"/>
                    <a:pt x="522" y="17500"/>
                    <a:pt x="522" y="17406"/>
                  </a:cubicBezTo>
                  <a:cubicBezTo>
                    <a:pt x="447" y="15358"/>
                    <a:pt x="355" y="13311"/>
                    <a:pt x="281" y="11245"/>
                  </a:cubicBezTo>
                  <a:cubicBezTo>
                    <a:pt x="224" y="8805"/>
                    <a:pt x="187" y="6367"/>
                    <a:pt x="112" y="3910"/>
                  </a:cubicBezTo>
                  <a:cubicBezTo>
                    <a:pt x="95" y="2848"/>
                    <a:pt x="38" y="1787"/>
                    <a:pt x="1" y="7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5"/>
            <p:cNvSpPr/>
            <p:nvPr/>
          </p:nvSpPr>
          <p:spPr>
            <a:xfrm>
              <a:off x="13334691" y="1900415"/>
              <a:ext cx="86168" cy="1725489"/>
            </a:xfrm>
            <a:custGeom>
              <a:avLst/>
              <a:gdLst/>
              <a:ahLst/>
              <a:cxnLst/>
              <a:rect l="l" t="t" r="r" b="b"/>
              <a:pathLst>
                <a:path w="728" h="14578" extrusionOk="0">
                  <a:moveTo>
                    <a:pt x="522" y="14577"/>
                  </a:moveTo>
                  <a:cubicBezTo>
                    <a:pt x="485" y="14428"/>
                    <a:pt x="447" y="14299"/>
                    <a:pt x="447" y="14168"/>
                  </a:cubicBezTo>
                  <a:cubicBezTo>
                    <a:pt x="318" y="10054"/>
                    <a:pt x="187" y="5958"/>
                    <a:pt x="57" y="1843"/>
                  </a:cubicBezTo>
                  <a:cubicBezTo>
                    <a:pt x="38" y="1341"/>
                    <a:pt x="20" y="820"/>
                    <a:pt x="20" y="317"/>
                  </a:cubicBezTo>
                  <a:cubicBezTo>
                    <a:pt x="1" y="130"/>
                    <a:pt x="75" y="1"/>
                    <a:pt x="336" y="75"/>
                  </a:cubicBezTo>
                  <a:cubicBezTo>
                    <a:pt x="467" y="4841"/>
                    <a:pt x="596" y="9607"/>
                    <a:pt x="727" y="14391"/>
                  </a:cubicBezTo>
                  <a:cubicBezTo>
                    <a:pt x="727" y="14448"/>
                    <a:pt x="671" y="14522"/>
                    <a:pt x="653" y="145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5"/>
            <p:cNvSpPr/>
            <p:nvPr/>
          </p:nvSpPr>
          <p:spPr>
            <a:xfrm>
              <a:off x="12003718" y="670877"/>
              <a:ext cx="48647" cy="923346"/>
            </a:xfrm>
            <a:custGeom>
              <a:avLst/>
              <a:gdLst/>
              <a:ahLst/>
              <a:cxnLst/>
              <a:rect l="l" t="t" r="r" b="b"/>
              <a:pathLst>
                <a:path w="411" h="7801" extrusionOk="0">
                  <a:moveTo>
                    <a:pt x="281" y="7800"/>
                  </a:moveTo>
                  <a:cubicBezTo>
                    <a:pt x="169" y="7708"/>
                    <a:pt x="75" y="7689"/>
                    <a:pt x="58" y="7634"/>
                  </a:cubicBezTo>
                  <a:cubicBezTo>
                    <a:pt x="20" y="7522"/>
                    <a:pt x="1" y="7391"/>
                    <a:pt x="1" y="7279"/>
                  </a:cubicBezTo>
                  <a:lnTo>
                    <a:pt x="1" y="1"/>
                  </a:lnTo>
                  <a:cubicBezTo>
                    <a:pt x="281" y="1192"/>
                    <a:pt x="410" y="6683"/>
                    <a:pt x="281" y="780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5"/>
            <p:cNvSpPr/>
            <p:nvPr/>
          </p:nvSpPr>
          <p:spPr>
            <a:xfrm>
              <a:off x="13319304" y="598085"/>
              <a:ext cx="46398" cy="1053426"/>
            </a:xfrm>
            <a:custGeom>
              <a:avLst/>
              <a:gdLst/>
              <a:ahLst/>
              <a:cxnLst/>
              <a:rect l="l" t="t" r="r" b="b"/>
              <a:pathLst>
                <a:path w="392" h="8900" extrusionOk="0">
                  <a:moveTo>
                    <a:pt x="391" y="8899"/>
                  </a:moveTo>
                  <a:lnTo>
                    <a:pt x="1" y="8899"/>
                  </a:lnTo>
                  <a:lnTo>
                    <a:pt x="1" y="1"/>
                  </a:lnTo>
                  <a:lnTo>
                    <a:pt x="93" y="1"/>
                  </a:lnTo>
                  <a:cubicBezTo>
                    <a:pt x="205" y="2942"/>
                    <a:pt x="299" y="5903"/>
                    <a:pt x="391" y="8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5"/>
            <p:cNvSpPr/>
            <p:nvPr/>
          </p:nvSpPr>
          <p:spPr>
            <a:xfrm>
              <a:off x="13383220" y="1684523"/>
              <a:ext cx="110195" cy="174111"/>
            </a:xfrm>
            <a:custGeom>
              <a:avLst/>
              <a:gdLst/>
              <a:ahLst/>
              <a:cxnLst/>
              <a:rect l="l" t="t" r="r" b="b"/>
              <a:pathLst>
                <a:path w="931" h="1471" extrusionOk="0">
                  <a:moveTo>
                    <a:pt x="931" y="0"/>
                  </a:moveTo>
                  <a:cubicBezTo>
                    <a:pt x="782" y="465"/>
                    <a:pt x="670" y="837"/>
                    <a:pt x="541" y="1229"/>
                  </a:cubicBezTo>
                  <a:cubicBezTo>
                    <a:pt x="447" y="1470"/>
                    <a:pt x="447" y="1470"/>
                    <a:pt x="0" y="1433"/>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5"/>
            <p:cNvSpPr/>
            <p:nvPr/>
          </p:nvSpPr>
          <p:spPr>
            <a:xfrm>
              <a:off x="13162831" y="1697780"/>
              <a:ext cx="105816" cy="182870"/>
            </a:xfrm>
            <a:custGeom>
              <a:avLst/>
              <a:gdLst/>
              <a:ahLst/>
              <a:cxnLst/>
              <a:rect l="l" t="t" r="r" b="b"/>
              <a:pathLst>
                <a:path w="894" h="1545" extrusionOk="0">
                  <a:moveTo>
                    <a:pt x="894" y="1321"/>
                  </a:moveTo>
                  <a:cubicBezTo>
                    <a:pt x="541" y="1545"/>
                    <a:pt x="373" y="1433"/>
                    <a:pt x="261" y="1117"/>
                  </a:cubicBezTo>
                  <a:cubicBezTo>
                    <a:pt x="187" y="857"/>
                    <a:pt x="112" y="577"/>
                    <a:pt x="0" y="241"/>
                  </a:cubicBezTo>
                  <a:cubicBezTo>
                    <a:pt x="187" y="167"/>
                    <a:pt x="373" y="92"/>
                    <a:pt x="616" y="0"/>
                  </a:cubicBezTo>
                  <a:cubicBezTo>
                    <a:pt x="727" y="484"/>
                    <a:pt x="802" y="912"/>
                    <a:pt x="894" y="132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5"/>
            <p:cNvSpPr/>
            <p:nvPr/>
          </p:nvSpPr>
          <p:spPr>
            <a:xfrm>
              <a:off x="13376591" y="3669798"/>
              <a:ext cx="83919" cy="143455"/>
            </a:xfrm>
            <a:custGeom>
              <a:avLst/>
              <a:gdLst/>
              <a:ahLst/>
              <a:cxnLst/>
              <a:rect l="l" t="t" r="r" b="b"/>
              <a:pathLst>
                <a:path w="709" h="1212" extrusionOk="0">
                  <a:moveTo>
                    <a:pt x="75" y="1"/>
                  </a:moveTo>
                  <a:cubicBezTo>
                    <a:pt x="317" y="1"/>
                    <a:pt x="485" y="20"/>
                    <a:pt x="708" y="38"/>
                  </a:cubicBezTo>
                  <a:lnTo>
                    <a:pt x="708" y="1174"/>
                  </a:lnTo>
                  <a:cubicBezTo>
                    <a:pt x="540" y="1192"/>
                    <a:pt x="373" y="1211"/>
                    <a:pt x="150" y="1211"/>
                  </a:cubicBezTo>
                  <a:cubicBezTo>
                    <a:pt x="93" y="802"/>
                    <a:pt x="1" y="410"/>
                    <a:pt x="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5"/>
            <p:cNvSpPr/>
            <p:nvPr/>
          </p:nvSpPr>
          <p:spPr>
            <a:xfrm>
              <a:off x="13264148" y="1682275"/>
              <a:ext cx="79421" cy="180740"/>
            </a:xfrm>
            <a:custGeom>
              <a:avLst/>
              <a:gdLst/>
              <a:ahLst/>
              <a:cxnLst/>
              <a:rect l="l" t="t" r="r" b="b"/>
              <a:pathLst>
                <a:path w="671" h="1527" extrusionOk="0">
                  <a:moveTo>
                    <a:pt x="671" y="1527"/>
                  </a:moveTo>
                  <a:cubicBezTo>
                    <a:pt x="541" y="1509"/>
                    <a:pt x="373" y="1509"/>
                    <a:pt x="355" y="1472"/>
                  </a:cubicBezTo>
                  <a:cubicBezTo>
                    <a:pt x="224" y="1043"/>
                    <a:pt x="132" y="596"/>
                    <a:pt x="1" y="94"/>
                  </a:cubicBezTo>
                  <a:cubicBezTo>
                    <a:pt x="261" y="57"/>
                    <a:pt x="430" y="37"/>
                    <a:pt x="6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5"/>
            <p:cNvSpPr/>
            <p:nvPr/>
          </p:nvSpPr>
          <p:spPr>
            <a:xfrm>
              <a:off x="11920037" y="1620490"/>
              <a:ext cx="83801" cy="167601"/>
            </a:xfrm>
            <a:custGeom>
              <a:avLst/>
              <a:gdLst/>
              <a:ahLst/>
              <a:cxnLst/>
              <a:rect l="l" t="t" r="r" b="b"/>
              <a:pathLst>
                <a:path w="708" h="1416" extrusionOk="0">
                  <a:moveTo>
                    <a:pt x="708" y="1"/>
                  </a:moveTo>
                  <a:lnTo>
                    <a:pt x="708" y="1416"/>
                  </a:lnTo>
                  <a:cubicBezTo>
                    <a:pt x="261" y="1378"/>
                    <a:pt x="169" y="1174"/>
                    <a:pt x="0" y="95"/>
                  </a:cubicBezTo>
                  <a:cubicBezTo>
                    <a:pt x="206" y="75"/>
                    <a:pt x="429" y="38"/>
                    <a:pt x="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5"/>
            <p:cNvSpPr/>
            <p:nvPr/>
          </p:nvSpPr>
          <p:spPr>
            <a:xfrm>
              <a:off x="12032480" y="1613980"/>
              <a:ext cx="75042" cy="174111"/>
            </a:xfrm>
            <a:custGeom>
              <a:avLst/>
              <a:gdLst/>
              <a:ahLst/>
              <a:cxnLst/>
              <a:rect l="l" t="t" r="r" b="b"/>
              <a:pathLst>
                <a:path w="634" h="1471" extrusionOk="0">
                  <a:moveTo>
                    <a:pt x="634" y="130"/>
                  </a:moveTo>
                  <a:cubicBezTo>
                    <a:pt x="559" y="503"/>
                    <a:pt x="522" y="875"/>
                    <a:pt x="428" y="1247"/>
                  </a:cubicBezTo>
                  <a:cubicBezTo>
                    <a:pt x="410" y="1341"/>
                    <a:pt x="279" y="1396"/>
                    <a:pt x="205" y="1471"/>
                  </a:cubicBezTo>
                  <a:cubicBezTo>
                    <a:pt x="150" y="1378"/>
                    <a:pt x="38" y="1304"/>
                    <a:pt x="38" y="1210"/>
                  </a:cubicBezTo>
                  <a:cubicBezTo>
                    <a:pt x="1" y="969"/>
                    <a:pt x="19" y="708"/>
                    <a:pt x="19" y="465"/>
                  </a:cubicBezTo>
                  <a:cubicBezTo>
                    <a:pt x="38" y="38"/>
                    <a:pt x="93" y="1"/>
                    <a:pt x="634"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5"/>
            <p:cNvSpPr/>
            <p:nvPr/>
          </p:nvSpPr>
          <p:spPr>
            <a:xfrm>
              <a:off x="10622205" y="3623637"/>
              <a:ext cx="176478" cy="92678"/>
            </a:xfrm>
            <a:custGeom>
              <a:avLst/>
              <a:gdLst/>
              <a:ahLst/>
              <a:cxnLst/>
              <a:rect l="l" t="t" r="r" b="b"/>
              <a:pathLst>
                <a:path w="1491" h="783" extrusionOk="0">
                  <a:moveTo>
                    <a:pt x="1490" y="0"/>
                  </a:moveTo>
                  <a:lnTo>
                    <a:pt x="1490" y="745"/>
                  </a:lnTo>
                  <a:cubicBezTo>
                    <a:pt x="969" y="782"/>
                    <a:pt x="503" y="614"/>
                    <a:pt x="1" y="373"/>
                  </a:cubicBezTo>
                  <a:cubicBezTo>
                    <a:pt x="485" y="261"/>
                    <a:pt x="969" y="130"/>
                    <a:pt x="1490" y="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5"/>
            <p:cNvSpPr/>
            <p:nvPr/>
          </p:nvSpPr>
          <p:spPr>
            <a:xfrm>
              <a:off x="13466901" y="1686654"/>
              <a:ext cx="110314" cy="178727"/>
            </a:xfrm>
            <a:custGeom>
              <a:avLst/>
              <a:gdLst/>
              <a:ahLst/>
              <a:cxnLst/>
              <a:rect l="l" t="t" r="r" b="b"/>
              <a:pathLst>
                <a:path w="932" h="1510" extrusionOk="0">
                  <a:moveTo>
                    <a:pt x="1" y="1509"/>
                  </a:moveTo>
                  <a:cubicBezTo>
                    <a:pt x="187" y="931"/>
                    <a:pt x="336" y="484"/>
                    <a:pt x="485" y="20"/>
                  </a:cubicBezTo>
                  <a:cubicBezTo>
                    <a:pt x="727" y="0"/>
                    <a:pt x="931" y="57"/>
                    <a:pt x="857" y="335"/>
                  </a:cubicBezTo>
                  <a:cubicBezTo>
                    <a:pt x="765" y="690"/>
                    <a:pt x="634" y="1043"/>
                    <a:pt x="485" y="1360"/>
                  </a:cubicBezTo>
                  <a:cubicBezTo>
                    <a:pt x="447" y="1435"/>
                    <a:pt x="261" y="1435"/>
                    <a:pt x="1" y="15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5"/>
            <p:cNvSpPr/>
            <p:nvPr/>
          </p:nvSpPr>
          <p:spPr>
            <a:xfrm>
              <a:off x="12111782" y="1627237"/>
              <a:ext cx="88298" cy="163222"/>
            </a:xfrm>
            <a:custGeom>
              <a:avLst/>
              <a:gdLst/>
              <a:ahLst/>
              <a:cxnLst/>
              <a:rect l="l" t="t" r="r" b="b"/>
              <a:pathLst>
                <a:path w="746" h="1379" extrusionOk="0">
                  <a:moveTo>
                    <a:pt x="1" y="1284"/>
                  </a:moveTo>
                  <a:cubicBezTo>
                    <a:pt x="75" y="875"/>
                    <a:pt x="150" y="465"/>
                    <a:pt x="224" y="0"/>
                  </a:cubicBezTo>
                  <a:cubicBezTo>
                    <a:pt x="410" y="56"/>
                    <a:pt x="559" y="75"/>
                    <a:pt x="746" y="130"/>
                  </a:cubicBezTo>
                  <a:cubicBezTo>
                    <a:pt x="522" y="577"/>
                    <a:pt x="652" y="1117"/>
                    <a:pt x="187" y="1378"/>
                  </a:cubicBezTo>
                  <a:cubicBezTo>
                    <a:pt x="113" y="1341"/>
                    <a:pt x="56" y="1321"/>
                    <a:pt x="1" y="128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5"/>
            <p:cNvSpPr/>
            <p:nvPr/>
          </p:nvSpPr>
          <p:spPr>
            <a:xfrm>
              <a:off x="11847363" y="1631616"/>
              <a:ext cx="86050" cy="169732"/>
            </a:xfrm>
            <a:custGeom>
              <a:avLst/>
              <a:gdLst/>
              <a:ahLst/>
              <a:cxnLst/>
              <a:rect l="l" t="t" r="r" b="b"/>
              <a:pathLst>
                <a:path w="727" h="1434" extrusionOk="0">
                  <a:moveTo>
                    <a:pt x="19" y="410"/>
                  </a:moveTo>
                  <a:cubicBezTo>
                    <a:pt x="1" y="316"/>
                    <a:pt x="130" y="205"/>
                    <a:pt x="261" y="1"/>
                  </a:cubicBezTo>
                  <a:cubicBezTo>
                    <a:pt x="428" y="522"/>
                    <a:pt x="559" y="912"/>
                    <a:pt x="726" y="1433"/>
                  </a:cubicBezTo>
                  <a:cubicBezTo>
                    <a:pt x="540" y="1378"/>
                    <a:pt x="373" y="1378"/>
                    <a:pt x="336" y="1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5"/>
            <p:cNvSpPr/>
            <p:nvPr/>
          </p:nvSpPr>
          <p:spPr>
            <a:xfrm>
              <a:off x="13248879" y="3890187"/>
              <a:ext cx="169613" cy="123452"/>
            </a:xfrm>
            <a:custGeom>
              <a:avLst/>
              <a:gdLst/>
              <a:ahLst/>
              <a:cxnLst/>
              <a:rect l="l" t="t" r="r" b="b"/>
              <a:pathLst>
                <a:path w="1433" h="1043" extrusionOk="0">
                  <a:moveTo>
                    <a:pt x="1433" y="931"/>
                  </a:moveTo>
                  <a:cubicBezTo>
                    <a:pt x="894" y="968"/>
                    <a:pt x="465" y="1006"/>
                    <a:pt x="0" y="1043"/>
                  </a:cubicBezTo>
                  <a:lnTo>
                    <a:pt x="0" y="75"/>
                  </a:lnTo>
                  <a:cubicBezTo>
                    <a:pt x="410" y="37"/>
                    <a:pt x="800" y="20"/>
                    <a:pt x="1284" y="0"/>
                  </a:cubicBezTo>
                  <a:cubicBezTo>
                    <a:pt x="1341" y="298"/>
                    <a:pt x="1378" y="578"/>
                    <a:pt x="1433" y="931"/>
                  </a:cubicBezTo>
                  <a:close/>
                  <a:moveTo>
                    <a:pt x="241" y="801"/>
                  </a:moveTo>
                  <a:cubicBezTo>
                    <a:pt x="577" y="764"/>
                    <a:pt x="857" y="727"/>
                    <a:pt x="1247" y="690"/>
                  </a:cubicBezTo>
                  <a:cubicBezTo>
                    <a:pt x="1117" y="484"/>
                    <a:pt x="1061" y="280"/>
                    <a:pt x="968" y="280"/>
                  </a:cubicBezTo>
                  <a:cubicBezTo>
                    <a:pt x="726" y="243"/>
                    <a:pt x="465" y="298"/>
                    <a:pt x="186" y="317"/>
                  </a:cubicBezTo>
                  <a:cubicBezTo>
                    <a:pt x="204" y="504"/>
                    <a:pt x="224" y="615"/>
                    <a:pt x="241" y="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5"/>
            <p:cNvSpPr/>
            <p:nvPr/>
          </p:nvSpPr>
          <p:spPr>
            <a:xfrm>
              <a:off x="13713684" y="3872551"/>
              <a:ext cx="156712" cy="101437"/>
            </a:xfrm>
            <a:custGeom>
              <a:avLst/>
              <a:gdLst/>
              <a:ahLst/>
              <a:cxnLst/>
              <a:rect l="l" t="t" r="r" b="b"/>
              <a:pathLst>
                <a:path w="1324" h="857" extrusionOk="0">
                  <a:moveTo>
                    <a:pt x="20" y="169"/>
                  </a:moveTo>
                  <a:cubicBezTo>
                    <a:pt x="243" y="131"/>
                    <a:pt x="447" y="94"/>
                    <a:pt x="634" y="75"/>
                  </a:cubicBezTo>
                  <a:cubicBezTo>
                    <a:pt x="1249" y="0"/>
                    <a:pt x="1323" y="75"/>
                    <a:pt x="1229" y="782"/>
                  </a:cubicBezTo>
                  <a:cubicBezTo>
                    <a:pt x="1006" y="802"/>
                    <a:pt x="765" y="839"/>
                    <a:pt x="522" y="857"/>
                  </a:cubicBezTo>
                  <a:cubicBezTo>
                    <a:pt x="20" y="857"/>
                    <a:pt x="1" y="819"/>
                    <a:pt x="20" y="169"/>
                  </a:cubicBezTo>
                  <a:close/>
                  <a:moveTo>
                    <a:pt x="243" y="373"/>
                  </a:moveTo>
                  <a:cubicBezTo>
                    <a:pt x="261" y="429"/>
                    <a:pt x="261" y="504"/>
                    <a:pt x="261" y="559"/>
                  </a:cubicBezTo>
                  <a:cubicBezTo>
                    <a:pt x="541" y="615"/>
                    <a:pt x="802" y="690"/>
                    <a:pt x="1006" y="318"/>
                  </a:cubicBezTo>
                  <a:cubicBezTo>
                    <a:pt x="745" y="335"/>
                    <a:pt x="504" y="355"/>
                    <a:pt x="243" y="3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5"/>
            <p:cNvSpPr/>
            <p:nvPr/>
          </p:nvSpPr>
          <p:spPr>
            <a:xfrm>
              <a:off x="12946821" y="3938597"/>
              <a:ext cx="139076" cy="103804"/>
            </a:xfrm>
            <a:custGeom>
              <a:avLst/>
              <a:gdLst/>
              <a:ahLst/>
              <a:cxnLst/>
              <a:rect l="l" t="t" r="r" b="b"/>
              <a:pathLst>
                <a:path w="1175" h="877" extrusionOk="0">
                  <a:moveTo>
                    <a:pt x="467" y="877"/>
                  </a:moveTo>
                  <a:cubicBezTo>
                    <a:pt x="411" y="857"/>
                    <a:pt x="244" y="820"/>
                    <a:pt x="132" y="728"/>
                  </a:cubicBezTo>
                  <a:cubicBezTo>
                    <a:pt x="58" y="653"/>
                    <a:pt x="1" y="504"/>
                    <a:pt x="20" y="392"/>
                  </a:cubicBezTo>
                  <a:cubicBezTo>
                    <a:pt x="38" y="187"/>
                    <a:pt x="504" y="1"/>
                    <a:pt x="783" y="75"/>
                  </a:cubicBezTo>
                  <a:cubicBezTo>
                    <a:pt x="988" y="112"/>
                    <a:pt x="1175" y="224"/>
                    <a:pt x="1155" y="485"/>
                  </a:cubicBezTo>
                  <a:cubicBezTo>
                    <a:pt x="1155" y="708"/>
                    <a:pt x="914" y="877"/>
                    <a:pt x="467" y="877"/>
                  </a:cubicBezTo>
                  <a:close/>
                  <a:moveTo>
                    <a:pt x="224" y="504"/>
                  </a:moveTo>
                  <a:cubicBezTo>
                    <a:pt x="522" y="690"/>
                    <a:pt x="708" y="690"/>
                    <a:pt x="932" y="448"/>
                  </a:cubicBezTo>
                  <a:cubicBezTo>
                    <a:pt x="691" y="299"/>
                    <a:pt x="485" y="261"/>
                    <a:pt x="224" y="5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5"/>
            <p:cNvSpPr/>
            <p:nvPr/>
          </p:nvSpPr>
          <p:spPr>
            <a:xfrm>
              <a:off x="14042137" y="3795498"/>
              <a:ext cx="114693" cy="119073"/>
            </a:xfrm>
            <a:custGeom>
              <a:avLst/>
              <a:gdLst/>
              <a:ahLst/>
              <a:cxnLst/>
              <a:rect l="l" t="t" r="r" b="b"/>
              <a:pathLst>
                <a:path w="969" h="1006" extrusionOk="0">
                  <a:moveTo>
                    <a:pt x="949" y="522"/>
                  </a:moveTo>
                  <a:cubicBezTo>
                    <a:pt x="968" y="800"/>
                    <a:pt x="782" y="1006"/>
                    <a:pt x="522" y="1006"/>
                  </a:cubicBezTo>
                  <a:cubicBezTo>
                    <a:pt x="224" y="1006"/>
                    <a:pt x="0" y="782"/>
                    <a:pt x="0" y="522"/>
                  </a:cubicBezTo>
                  <a:cubicBezTo>
                    <a:pt x="18" y="261"/>
                    <a:pt x="204" y="56"/>
                    <a:pt x="465" y="38"/>
                  </a:cubicBezTo>
                  <a:cubicBezTo>
                    <a:pt x="708" y="0"/>
                    <a:pt x="949" y="242"/>
                    <a:pt x="949" y="522"/>
                  </a:cubicBezTo>
                  <a:close/>
                  <a:moveTo>
                    <a:pt x="782" y="502"/>
                  </a:moveTo>
                  <a:cubicBezTo>
                    <a:pt x="633" y="410"/>
                    <a:pt x="539" y="298"/>
                    <a:pt x="465" y="316"/>
                  </a:cubicBezTo>
                  <a:cubicBezTo>
                    <a:pt x="390" y="316"/>
                    <a:pt x="261" y="465"/>
                    <a:pt x="279" y="540"/>
                  </a:cubicBezTo>
                  <a:cubicBezTo>
                    <a:pt x="279" y="614"/>
                    <a:pt x="410" y="726"/>
                    <a:pt x="502" y="726"/>
                  </a:cubicBezTo>
                  <a:cubicBezTo>
                    <a:pt x="577" y="726"/>
                    <a:pt x="651" y="614"/>
                    <a:pt x="78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5"/>
            <p:cNvSpPr/>
            <p:nvPr/>
          </p:nvSpPr>
          <p:spPr>
            <a:xfrm>
              <a:off x="11664376" y="3945343"/>
              <a:ext cx="121440" cy="103567"/>
            </a:xfrm>
            <a:custGeom>
              <a:avLst/>
              <a:gdLst/>
              <a:ahLst/>
              <a:cxnLst/>
              <a:rect l="l" t="t" r="r" b="b"/>
              <a:pathLst>
                <a:path w="1026" h="875" extrusionOk="0">
                  <a:moveTo>
                    <a:pt x="504" y="875"/>
                  </a:moveTo>
                  <a:cubicBezTo>
                    <a:pt x="187" y="875"/>
                    <a:pt x="1" y="688"/>
                    <a:pt x="20" y="410"/>
                  </a:cubicBezTo>
                  <a:cubicBezTo>
                    <a:pt x="38" y="130"/>
                    <a:pt x="206" y="18"/>
                    <a:pt x="467" y="18"/>
                  </a:cubicBezTo>
                  <a:cubicBezTo>
                    <a:pt x="783" y="0"/>
                    <a:pt x="1026" y="224"/>
                    <a:pt x="1026" y="502"/>
                  </a:cubicBezTo>
                  <a:cubicBezTo>
                    <a:pt x="1026" y="745"/>
                    <a:pt x="857" y="875"/>
                    <a:pt x="504" y="875"/>
                  </a:cubicBezTo>
                  <a:close/>
                  <a:moveTo>
                    <a:pt x="802" y="502"/>
                  </a:moveTo>
                  <a:cubicBezTo>
                    <a:pt x="653" y="279"/>
                    <a:pt x="522" y="187"/>
                    <a:pt x="336" y="335"/>
                  </a:cubicBezTo>
                  <a:cubicBezTo>
                    <a:pt x="299" y="353"/>
                    <a:pt x="281" y="465"/>
                    <a:pt x="299" y="502"/>
                  </a:cubicBezTo>
                  <a:cubicBezTo>
                    <a:pt x="430" y="688"/>
                    <a:pt x="579" y="633"/>
                    <a:pt x="802" y="5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5"/>
            <p:cNvSpPr/>
            <p:nvPr/>
          </p:nvSpPr>
          <p:spPr>
            <a:xfrm>
              <a:off x="13497793" y="3885689"/>
              <a:ext cx="112563" cy="112681"/>
            </a:xfrm>
            <a:custGeom>
              <a:avLst/>
              <a:gdLst/>
              <a:ahLst/>
              <a:cxnLst/>
              <a:rect l="l" t="t" r="r" b="b"/>
              <a:pathLst>
                <a:path w="951" h="952" extrusionOk="0">
                  <a:moveTo>
                    <a:pt x="504" y="20"/>
                  </a:moveTo>
                  <a:cubicBezTo>
                    <a:pt x="745" y="20"/>
                    <a:pt x="950" y="244"/>
                    <a:pt x="950" y="485"/>
                  </a:cubicBezTo>
                  <a:cubicBezTo>
                    <a:pt x="931" y="746"/>
                    <a:pt x="653" y="951"/>
                    <a:pt x="373" y="932"/>
                  </a:cubicBezTo>
                  <a:cubicBezTo>
                    <a:pt x="131" y="914"/>
                    <a:pt x="20" y="765"/>
                    <a:pt x="20" y="522"/>
                  </a:cubicBezTo>
                  <a:cubicBezTo>
                    <a:pt x="0" y="244"/>
                    <a:pt x="224" y="1"/>
                    <a:pt x="504" y="20"/>
                  </a:cubicBezTo>
                  <a:close/>
                  <a:moveTo>
                    <a:pt x="764" y="467"/>
                  </a:moveTo>
                  <a:cubicBezTo>
                    <a:pt x="633" y="373"/>
                    <a:pt x="541" y="262"/>
                    <a:pt x="504" y="281"/>
                  </a:cubicBezTo>
                  <a:cubicBezTo>
                    <a:pt x="410" y="318"/>
                    <a:pt x="335" y="411"/>
                    <a:pt x="261" y="485"/>
                  </a:cubicBezTo>
                  <a:cubicBezTo>
                    <a:pt x="335" y="542"/>
                    <a:pt x="392" y="671"/>
                    <a:pt x="447" y="653"/>
                  </a:cubicBezTo>
                  <a:cubicBezTo>
                    <a:pt x="541" y="634"/>
                    <a:pt x="615" y="559"/>
                    <a:pt x="764" y="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5"/>
            <p:cNvSpPr/>
            <p:nvPr/>
          </p:nvSpPr>
          <p:spPr>
            <a:xfrm>
              <a:off x="13270895" y="3918830"/>
              <a:ext cx="125583" cy="66283"/>
            </a:xfrm>
            <a:custGeom>
              <a:avLst/>
              <a:gdLst/>
              <a:ahLst/>
              <a:cxnLst/>
              <a:rect l="l" t="t" r="r" b="b"/>
              <a:pathLst>
                <a:path w="1061" h="560" extrusionOk="0">
                  <a:moveTo>
                    <a:pt x="55" y="559"/>
                  </a:moveTo>
                  <a:cubicBezTo>
                    <a:pt x="38" y="373"/>
                    <a:pt x="18" y="262"/>
                    <a:pt x="0" y="75"/>
                  </a:cubicBezTo>
                  <a:cubicBezTo>
                    <a:pt x="279" y="56"/>
                    <a:pt x="540" y="1"/>
                    <a:pt x="782" y="38"/>
                  </a:cubicBezTo>
                  <a:cubicBezTo>
                    <a:pt x="875" y="38"/>
                    <a:pt x="931" y="242"/>
                    <a:pt x="1061" y="448"/>
                  </a:cubicBezTo>
                  <a:cubicBezTo>
                    <a:pt x="671" y="485"/>
                    <a:pt x="391" y="522"/>
                    <a:pt x="55" y="55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5"/>
            <p:cNvSpPr/>
            <p:nvPr/>
          </p:nvSpPr>
          <p:spPr>
            <a:xfrm>
              <a:off x="13742446" y="3910072"/>
              <a:ext cx="90311" cy="44149"/>
            </a:xfrm>
            <a:custGeom>
              <a:avLst/>
              <a:gdLst/>
              <a:ahLst/>
              <a:cxnLst/>
              <a:rect l="l" t="t" r="r" b="b"/>
              <a:pathLst>
                <a:path w="763" h="373" extrusionOk="0">
                  <a:moveTo>
                    <a:pt x="0" y="56"/>
                  </a:moveTo>
                  <a:cubicBezTo>
                    <a:pt x="261" y="38"/>
                    <a:pt x="502" y="18"/>
                    <a:pt x="763" y="1"/>
                  </a:cubicBezTo>
                  <a:cubicBezTo>
                    <a:pt x="559" y="373"/>
                    <a:pt x="298" y="298"/>
                    <a:pt x="18" y="242"/>
                  </a:cubicBezTo>
                  <a:cubicBezTo>
                    <a:pt x="18" y="187"/>
                    <a:pt x="18" y="112"/>
                    <a:pt x="0" y="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5"/>
            <p:cNvSpPr/>
            <p:nvPr/>
          </p:nvSpPr>
          <p:spPr>
            <a:xfrm>
              <a:off x="12973334" y="3969489"/>
              <a:ext cx="83801" cy="50896"/>
            </a:xfrm>
            <a:custGeom>
              <a:avLst/>
              <a:gdLst/>
              <a:ahLst/>
              <a:cxnLst/>
              <a:rect l="l" t="t" r="r" b="b"/>
              <a:pathLst>
                <a:path w="708" h="430" extrusionOk="0">
                  <a:moveTo>
                    <a:pt x="0" y="243"/>
                  </a:moveTo>
                  <a:cubicBezTo>
                    <a:pt x="261" y="0"/>
                    <a:pt x="467" y="38"/>
                    <a:pt x="708" y="187"/>
                  </a:cubicBezTo>
                  <a:cubicBezTo>
                    <a:pt x="484" y="429"/>
                    <a:pt x="298" y="429"/>
                    <a:pt x="0" y="24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5"/>
            <p:cNvSpPr/>
            <p:nvPr/>
          </p:nvSpPr>
          <p:spPr>
            <a:xfrm>
              <a:off x="14072911" y="3830770"/>
              <a:ext cx="61904" cy="50659"/>
            </a:xfrm>
            <a:custGeom>
              <a:avLst/>
              <a:gdLst/>
              <a:ahLst/>
              <a:cxnLst/>
              <a:rect l="l" t="t" r="r" b="b"/>
              <a:pathLst>
                <a:path w="523" h="428" extrusionOk="0">
                  <a:moveTo>
                    <a:pt x="522" y="204"/>
                  </a:moveTo>
                  <a:cubicBezTo>
                    <a:pt x="391" y="316"/>
                    <a:pt x="317" y="428"/>
                    <a:pt x="242" y="428"/>
                  </a:cubicBezTo>
                  <a:cubicBezTo>
                    <a:pt x="150" y="428"/>
                    <a:pt x="19" y="316"/>
                    <a:pt x="19" y="242"/>
                  </a:cubicBezTo>
                  <a:cubicBezTo>
                    <a:pt x="1" y="167"/>
                    <a:pt x="130" y="18"/>
                    <a:pt x="205" y="18"/>
                  </a:cubicBezTo>
                  <a:cubicBezTo>
                    <a:pt x="279" y="0"/>
                    <a:pt x="373" y="112"/>
                    <a:pt x="522" y="2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5"/>
            <p:cNvSpPr/>
            <p:nvPr/>
          </p:nvSpPr>
          <p:spPr>
            <a:xfrm>
              <a:off x="11697517" y="3967359"/>
              <a:ext cx="61904" cy="59536"/>
            </a:xfrm>
            <a:custGeom>
              <a:avLst/>
              <a:gdLst/>
              <a:ahLst/>
              <a:cxnLst/>
              <a:rect l="l" t="t" r="r" b="b"/>
              <a:pathLst>
                <a:path w="523" h="503" extrusionOk="0">
                  <a:moveTo>
                    <a:pt x="522" y="316"/>
                  </a:moveTo>
                  <a:cubicBezTo>
                    <a:pt x="299" y="447"/>
                    <a:pt x="150" y="502"/>
                    <a:pt x="19" y="316"/>
                  </a:cubicBezTo>
                  <a:cubicBezTo>
                    <a:pt x="1" y="279"/>
                    <a:pt x="19" y="167"/>
                    <a:pt x="56" y="149"/>
                  </a:cubicBezTo>
                  <a:cubicBezTo>
                    <a:pt x="242" y="1"/>
                    <a:pt x="373" y="93"/>
                    <a:pt x="522" y="31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5"/>
            <p:cNvSpPr/>
            <p:nvPr/>
          </p:nvSpPr>
          <p:spPr>
            <a:xfrm>
              <a:off x="13528567" y="3916582"/>
              <a:ext cx="59773" cy="48647"/>
            </a:xfrm>
            <a:custGeom>
              <a:avLst/>
              <a:gdLst/>
              <a:ahLst/>
              <a:cxnLst/>
              <a:rect l="l" t="t" r="r" b="b"/>
              <a:pathLst>
                <a:path w="505" h="411" extrusionOk="0">
                  <a:moveTo>
                    <a:pt x="504" y="206"/>
                  </a:moveTo>
                  <a:cubicBezTo>
                    <a:pt x="355" y="298"/>
                    <a:pt x="281" y="373"/>
                    <a:pt x="187" y="392"/>
                  </a:cubicBezTo>
                  <a:cubicBezTo>
                    <a:pt x="132" y="410"/>
                    <a:pt x="75" y="281"/>
                    <a:pt x="1" y="224"/>
                  </a:cubicBezTo>
                  <a:cubicBezTo>
                    <a:pt x="75" y="150"/>
                    <a:pt x="150" y="57"/>
                    <a:pt x="244" y="20"/>
                  </a:cubicBezTo>
                  <a:cubicBezTo>
                    <a:pt x="281" y="1"/>
                    <a:pt x="373" y="112"/>
                    <a:pt x="504" y="2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5"/>
            <p:cNvSpPr/>
            <p:nvPr/>
          </p:nvSpPr>
          <p:spPr>
            <a:xfrm>
              <a:off x="10130768" y="3358745"/>
              <a:ext cx="791253" cy="364083"/>
            </a:xfrm>
            <a:custGeom>
              <a:avLst/>
              <a:gdLst/>
              <a:ahLst/>
              <a:cxnLst/>
              <a:rect l="l" t="t" r="r" b="b"/>
              <a:pathLst>
                <a:path w="6685" h="3076" extrusionOk="0">
                  <a:moveTo>
                    <a:pt x="410" y="1"/>
                  </a:moveTo>
                  <a:cubicBezTo>
                    <a:pt x="388" y="1"/>
                    <a:pt x="369" y="2"/>
                    <a:pt x="355" y="4"/>
                  </a:cubicBezTo>
                  <a:cubicBezTo>
                    <a:pt x="38" y="42"/>
                    <a:pt x="1" y="1233"/>
                    <a:pt x="1" y="1233"/>
                  </a:cubicBezTo>
                  <a:lnTo>
                    <a:pt x="2644" y="2499"/>
                  </a:lnTo>
                  <a:lnTo>
                    <a:pt x="6070" y="3075"/>
                  </a:lnTo>
                  <a:lnTo>
                    <a:pt x="6685" y="1363"/>
                  </a:lnTo>
                  <a:lnTo>
                    <a:pt x="3277" y="581"/>
                  </a:lnTo>
                  <a:cubicBezTo>
                    <a:pt x="3277" y="581"/>
                    <a:pt x="907"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5"/>
            <p:cNvSpPr/>
            <p:nvPr/>
          </p:nvSpPr>
          <p:spPr>
            <a:xfrm>
              <a:off x="10060225" y="3274945"/>
              <a:ext cx="914705" cy="601518"/>
            </a:xfrm>
            <a:custGeom>
              <a:avLst/>
              <a:gdLst/>
              <a:ahLst/>
              <a:cxnLst/>
              <a:rect l="l" t="t" r="r" b="b"/>
              <a:pathLst>
                <a:path w="7728" h="5082" extrusionOk="0">
                  <a:moveTo>
                    <a:pt x="3575" y="3430"/>
                  </a:moveTo>
                  <a:cubicBezTo>
                    <a:pt x="3669" y="3448"/>
                    <a:pt x="3781" y="3468"/>
                    <a:pt x="3892" y="3485"/>
                  </a:cubicBezTo>
                  <a:cubicBezTo>
                    <a:pt x="3744" y="3617"/>
                    <a:pt x="3650" y="3840"/>
                    <a:pt x="3612" y="4007"/>
                  </a:cubicBezTo>
                  <a:cubicBezTo>
                    <a:pt x="3575" y="4175"/>
                    <a:pt x="3557" y="4342"/>
                    <a:pt x="3538" y="4491"/>
                  </a:cubicBezTo>
                  <a:cubicBezTo>
                    <a:pt x="3520" y="4510"/>
                    <a:pt x="3520" y="4510"/>
                    <a:pt x="3520" y="4528"/>
                  </a:cubicBezTo>
                  <a:cubicBezTo>
                    <a:pt x="3426" y="4361"/>
                    <a:pt x="3277" y="4230"/>
                    <a:pt x="3185" y="4063"/>
                  </a:cubicBezTo>
                  <a:cubicBezTo>
                    <a:pt x="3148" y="3970"/>
                    <a:pt x="3111" y="3877"/>
                    <a:pt x="3111" y="3783"/>
                  </a:cubicBezTo>
                  <a:cubicBezTo>
                    <a:pt x="3111" y="3783"/>
                    <a:pt x="3128" y="3783"/>
                    <a:pt x="3128" y="3765"/>
                  </a:cubicBezTo>
                  <a:cubicBezTo>
                    <a:pt x="3148" y="3691"/>
                    <a:pt x="3185" y="3597"/>
                    <a:pt x="3222" y="3505"/>
                  </a:cubicBezTo>
                  <a:cubicBezTo>
                    <a:pt x="3315" y="3430"/>
                    <a:pt x="3446" y="3430"/>
                    <a:pt x="3575" y="3430"/>
                  </a:cubicBezTo>
                  <a:close/>
                  <a:moveTo>
                    <a:pt x="4808" y="475"/>
                  </a:moveTo>
                  <a:cubicBezTo>
                    <a:pt x="5027" y="475"/>
                    <a:pt x="5350" y="516"/>
                    <a:pt x="5791" y="675"/>
                  </a:cubicBezTo>
                  <a:cubicBezTo>
                    <a:pt x="6703" y="1010"/>
                    <a:pt x="6964" y="1010"/>
                    <a:pt x="7448" y="1047"/>
                  </a:cubicBezTo>
                  <a:cubicBezTo>
                    <a:pt x="7430" y="1085"/>
                    <a:pt x="7430" y="1122"/>
                    <a:pt x="7410" y="1140"/>
                  </a:cubicBezTo>
                  <a:cubicBezTo>
                    <a:pt x="7336" y="1400"/>
                    <a:pt x="7281" y="1661"/>
                    <a:pt x="7206" y="1922"/>
                  </a:cubicBezTo>
                  <a:lnTo>
                    <a:pt x="6759" y="3430"/>
                  </a:lnTo>
                  <a:cubicBezTo>
                    <a:pt x="6648" y="3821"/>
                    <a:pt x="6536" y="4212"/>
                    <a:pt x="6405" y="4602"/>
                  </a:cubicBezTo>
                  <a:lnTo>
                    <a:pt x="5866" y="4249"/>
                  </a:lnTo>
                  <a:cubicBezTo>
                    <a:pt x="5735" y="4156"/>
                    <a:pt x="5586" y="4081"/>
                    <a:pt x="5456" y="4007"/>
                  </a:cubicBezTo>
                  <a:cubicBezTo>
                    <a:pt x="5102" y="3821"/>
                    <a:pt x="4729" y="3634"/>
                    <a:pt x="4339" y="3485"/>
                  </a:cubicBezTo>
                  <a:cubicBezTo>
                    <a:pt x="4265" y="3468"/>
                    <a:pt x="4190" y="3448"/>
                    <a:pt x="4097" y="3411"/>
                  </a:cubicBezTo>
                  <a:lnTo>
                    <a:pt x="4059" y="3411"/>
                  </a:lnTo>
                  <a:cubicBezTo>
                    <a:pt x="3913" y="3382"/>
                    <a:pt x="3750" y="3358"/>
                    <a:pt x="3600" y="3358"/>
                  </a:cubicBezTo>
                  <a:cubicBezTo>
                    <a:pt x="3464" y="3358"/>
                    <a:pt x="3338" y="3377"/>
                    <a:pt x="3240" y="3430"/>
                  </a:cubicBezTo>
                  <a:cubicBezTo>
                    <a:pt x="3389" y="3001"/>
                    <a:pt x="3501" y="2574"/>
                    <a:pt x="3650" y="2145"/>
                  </a:cubicBezTo>
                  <a:lnTo>
                    <a:pt x="3873" y="1420"/>
                  </a:lnTo>
                  <a:cubicBezTo>
                    <a:pt x="3948" y="1234"/>
                    <a:pt x="4004" y="1028"/>
                    <a:pt x="4097" y="842"/>
                  </a:cubicBezTo>
                  <a:cubicBezTo>
                    <a:pt x="4116" y="824"/>
                    <a:pt x="4116" y="805"/>
                    <a:pt x="4134" y="787"/>
                  </a:cubicBezTo>
                  <a:cubicBezTo>
                    <a:pt x="4208" y="656"/>
                    <a:pt x="4320" y="581"/>
                    <a:pt x="4451" y="526"/>
                  </a:cubicBezTo>
                  <a:cubicBezTo>
                    <a:pt x="4451" y="526"/>
                    <a:pt x="4564" y="475"/>
                    <a:pt x="4808" y="475"/>
                  </a:cubicBezTo>
                  <a:close/>
                  <a:moveTo>
                    <a:pt x="1898" y="128"/>
                  </a:moveTo>
                  <a:cubicBezTo>
                    <a:pt x="1948" y="128"/>
                    <a:pt x="1999" y="130"/>
                    <a:pt x="2049" y="134"/>
                  </a:cubicBezTo>
                  <a:cubicBezTo>
                    <a:pt x="2793" y="209"/>
                    <a:pt x="3297" y="712"/>
                    <a:pt x="3836" y="1159"/>
                  </a:cubicBezTo>
                  <a:lnTo>
                    <a:pt x="3836" y="1177"/>
                  </a:lnTo>
                  <a:cubicBezTo>
                    <a:pt x="3818" y="1271"/>
                    <a:pt x="3781" y="1345"/>
                    <a:pt x="3761" y="1438"/>
                  </a:cubicBezTo>
                  <a:cubicBezTo>
                    <a:pt x="3744" y="1494"/>
                    <a:pt x="3724" y="1569"/>
                    <a:pt x="3706" y="1643"/>
                  </a:cubicBezTo>
                  <a:cubicBezTo>
                    <a:pt x="3669" y="1755"/>
                    <a:pt x="3632" y="1884"/>
                    <a:pt x="3595" y="1996"/>
                  </a:cubicBezTo>
                  <a:lnTo>
                    <a:pt x="3595" y="2015"/>
                  </a:lnTo>
                  <a:cubicBezTo>
                    <a:pt x="3446" y="2555"/>
                    <a:pt x="3260" y="3207"/>
                    <a:pt x="3166" y="3411"/>
                  </a:cubicBezTo>
                  <a:cubicBezTo>
                    <a:pt x="3166" y="3448"/>
                    <a:pt x="3148" y="3468"/>
                    <a:pt x="3148" y="3505"/>
                  </a:cubicBezTo>
                  <a:cubicBezTo>
                    <a:pt x="3073" y="3579"/>
                    <a:pt x="3036" y="3691"/>
                    <a:pt x="3073" y="3858"/>
                  </a:cubicBezTo>
                  <a:cubicBezTo>
                    <a:pt x="3073" y="3877"/>
                    <a:pt x="3073" y="3914"/>
                    <a:pt x="3091" y="3932"/>
                  </a:cubicBezTo>
                  <a:cubicBezTo>
                    <a:pt x="3073" y="3932"/>
                    <a:pt x="3185" y="4287"/>
                    <a:pt x="3501" y="4640"/>
                  </a:cubicBezTo>
                  <a:cubicBezTo>
                    <a:pt x="3501" y="4640"/>
                    <a:pt x="3501" y="4771"/>
                    <a:pt x="3464" y="4845"/>
                  </a:cubicBezTo>
                  <a:lnTo>
                    <a:pt x="3464" y="4863"/>
                  </a:lnTo>
                  <a:cubicBezTo>
                    <a:pt x="3464" y="4882"/>
                    <a:pt x="3446" y="4900"/>
                    <a:pt x="3446" y="4920"/>
                  </a:cubicBezTo>
                  <a:cubicBezTo>
                    <a:pt x="3426" y="4920"/>
                    <a:pt x="3408" y="4938"/>
                    <a:pt x="3389" y="4938"/>
                  </a:cubicBezTo>
                  <a:lnTo>
                    <a:pt x="3352" y="4938"/>
                  </a:lnTo>
                  <a:cubicBezTo>
                    <a:pt x="3297" y="4938"/>
                    <a:pt x="3240" y="4920"/>
                    <a:pt x="3203" y="4900"/>
                  </a:cubicBezTo>
                  <a:cubicBezTo>
                    <a:pt x="3054" y="4789"/>
                    <a:pt x="2942" y="4602"/>
                    <a:pt x="2850" y="4473"/>
                  </a:cubicBezTo>
                  <a:cubicBezTo>
                    <a:pt x="2607" y="4175"/>
                    <a:pt x="2347" y="3877"/>
                    <a:pt x="2068" y="3597"/>
                  </a:cubicBezTo>
                  <a:cubicBezTo>
                    <a:pt x="1845" y="3337"/>
                    <a:pt x="1602" y="3076"/>
                    <a:pt x="1323" y="2872"/>
                  </a:cubicBezTo>
                  <a:cubicBezTo>
                    <a:pt x="1137" y="2758"/>
                    <a:pt x="897" y="2654"/>
                    <a:pt x="661" y="2654"/>
                  </a:cubicBezTo>
                  <a:cubicBezTo>
                    <a:pt x="589" y="2654"/>
                    <a:pt x="517" y="2664"/>
                    <a:pt x="448" y="2686"/>
                  </a:cubicBezTo>
                  <a:cubicBezTo>
                    <a:pt x="410" y="2686"/>
                    <a:pt x="393" y="2686"/>
                    <a:pt x="373" y="2704"/>
                  </a:cubicBezTo>
                  <a:cubicBezTo>
                    <a:pt x="430" y="2611"/>
                    <a:pt x="485" y="2500"/>
                    <a:pt x="522" y="2406"/>
                  </a:cubicBezTo>
                  <a:cubicBezTo>
                    <a:pt x="597" y="2202"/>
                    <a:pt x="634" y="1978"/>
                    <a:pt x="671" y="1755"/>
                  </a:cubicBezTo>
                  <a:cubicBezTo>
                    <a:pt x="708" y="1345"/>
                    <a:pt x="690" y="879"/>
                    <a:pt x="969" y="526"/>
                  </a:cubicBezTo>
                  <a:cubicBezTo>
                    <a:pt x="1182" y="248"/>
                    <a:pt x="1537" y="128"/>
                    <a:pt x="1898" y="128"/>
                  </a:cubicBezTo>
                  <a:close/>
                  <a:moveTo>
                    <a:pt x="2003" y="0"/>
                  </a:moveTo>
                  <a:cubicBezTo>
                    <a:pt x="1968" y="0"/>
                    <a:pt x="1934" y="2"/>
                    <a:pt x="1900" y="5"/>
                  </a:cubicBezTo>
                  <a:cubicBezTo>
                    <a:pt x="1510" y="23"/>
                    <a:pt x="1137" y="172"/>
                    <a:pt x="894" y="489"/>
                  </a:cubicBezTo>
                  <a:cubicBezTo>
                    <a:pt x="653" y="805"/>
                    <a:pt x="616" y="1234"/>
                    <a:pt x="559" y="1624"/>
                  </a:cubicBezTo>
                  <a:cubicBezTo>
                    <a:pt x="522" y="1847"/>
                    <a:pt x="504" y="2071"/>
                    <a:pt x="410" y="2294"/>
                  </a:cubicBezTo>
                  <a:cubicBezTo>
                    <a:pt x="373" y="2406"/>
                    <a:pt x="318" y="2537"/>
                    <a:pt x="261" y="2648"/>
                  </a:cubicBezTo>
                  <a:cubicBezTo>
                    <a:pt x="224" y="2723"/>
                    <a:pt x="187" y="2778"/>
                    <a:pt x="150" y="2852"/>
                  </a:cubicBezTo>
                  <a:cubicBezTo>
                    <a:pt x="57" y="2964"/>
                    <a:pt x="1" y="3095"/>
                    <a:pt x="38" y="3244"/>
                  </a:cubicBezTo>
                  <a:cubicBezTo>
                    <a:pt x="46" y="3277"/>
                    <a:pt x="72" y="3291"/>
                    <a:pt x="99" y="3291"/>
                  </a:cubicBezTo>
                  <a:cubicBezTo>
                    <a:pt x="134" y="3291"/>
                    <a:pt x="169" y="3267"/>
                    <a:pt x="169" y="3225"/>
                  </a:cubicBezTo>
                  <a:cubicBezTo>
                    <a:pt x="197" y="2903"/>
                    <a:pt x="489" y="2749"/>
                    <a:pt x="775" y="2749"/>
                  </a:cubicBezTo>
                  <a:cubicBezTo>
                    <a:pt x="868" y="2749"/>
                    <a:pt x="961" y="2765"/>
                    <a:pt x="1043" y="2797"/>
                  </a:cubicBezTo>
                  <a:cubicBezTo>
                    <a:pt x="1398" y="2927"/>
                    <a:pt x="1676" y="3262"/>
                    <a:pt x="1919" y="3542"/>
                  </a:cubicBezTo>
                  <a:lnTo>
                    <a:pt x="2589" y="4379"/>
                  </a:lnTo>
                  <a:cubicBezTo>
                    <a:pt x="2719" y="4528"/>
                    <a:pt x="2831" y="4677"/>
                    <a:pt x="2942" y="4826"/>
                  </a:cubicBezTo>
                  <a:cubicBezTo>
                    <a:pt x="3017" y="4938"/>
                    <a:pt x="3111" y="5031"/>
                    <a:pt x="3222" y="5069"/>
                  </a:cubicBezTo>
                  <a:cubicBezTo>
                    <a:pt x="3257" y="5077"/>
                    <a:pt x="3291" y="5081"/>
                    <a:pt x="3323" y="5081"/>
                  </a:cubicBezTo>
                  <a:cubicBezTo>
                    <a:pt x="3503" y="5081"/>
                    <a:pt x="3644" y="4957"/>
                    <a:pt x="3612" y="4751"/>
                  </a:cubicBezTo>
                  <a:lnTo>
                    <a:pt x="3612" y="4734"/>
                  </a:lnTo>
                  <a:cubicBezTo>
                    <a:pt x="3650" y="4565"/>
                    <a:pt x="3669" y="4398"/>
                    <a:pt x="3687" y="4249"/>
                  </a:cubicBezTo>
                  <a:cubicBezTo>
                    <a:pt x="3744" y="4007"/>
                    <a:pt x="3836" y="3691"/>
                    <a:pt x="4022" y="3523"/>
                  </a:cubicBezTo>
                  <a:cubicBezTo>
                    <a:pt x="4208" y="3579"/>
                    <a:pt x="4414" y="3654"/>
                    <a:pt x="4581" y="3728"/>
                  </a:cubicBezTo>
                  <a:cubicBezTo>
                    <a:pt x="4898" y="3877"/>
                    <a:pt x="5214" y="4026"/>
                    <a:pt x="5511" y="4193"/>
                  </a:cubicBezTo>
                  <a:cubicBezTo>
                    <a:pt x="5680" y="4267"/>
                    <a:pt x="5829" y="4361"/>
                    <a:pt x="5978" y="4454"/>
                  </a:cubicBezTo>
                  <a:lnTo>
                    <a:pt x="6536" y="4714"/>
                  </a:lnTo>
                  <a:cubicBezTo>
                    <a:pt x="6666" y="4305"/>
                    <a:pt x="6777" y="3895"/>
                    <a:pt x="6908" y="3485"/>
                  </a:cubicBezTo>
                  <a:cubicBezTo>
                    <a:pt x="7057" y="2984"/>
                    <a:pt x="7206" y="2462"/>
                    <a:pt x="7355" y="1959"/>
                  </a:cubicBezTo>
                  <a:cubicBezTo>
                    <a:pt x="7430" y="1698"/>
                    <a:pt x="7504" y="1438"/>
                    <a:pt x="7559" y="1196"/>
                  </a:cubicBezTo>
                  <a:cubicBezTo>
                    <a:pt x="7616" y="973"/>
                    <a:pt x="7728" y="712"/>
                    <a:pt x="7708" y="489"/>
                  </a:cubicBezTo>
                  <a:cubicBezTo>
                    <a:pt x="7708" y="475"/>
                    <a:pt x="7689" y="462"/>
                    <a:pt x="7672" y="462"/>
                  </a:cubicBezTo>
                  <a:cubicBezTo>
                    <a:pt x="7665" y="462"/>
                    <a:pt x="7658" y="464"/>
                    <a:pt x="7653" y="470"/>
                  </a:cubicBezTo>
                  <a:cubicBezTo>
                    <a:pt x="7559" y="601"/>
                    <a:pt x="7504" y="767"/>
                    <a:pt x="7467" y="936"/>
                  </a:cubicBezTo>
                  <a:cubicBezTo>
                    <a:pt x="7430" y="936"/>
                    <a:pt x="7392" y="936"/>
                    <a:pt x="7355" y="954"/>
                  </a:cubicBezTo>
                  <a:cubicBezTo>
                    <a:pt x="7150" y="954"/>
                    <a:pt x="6964" y="936"/>
                    <a:pt x="6777" y="898"/>
                  </a:cubicBezTo>
                  <a:cubicBezTo>
                    <a:pt x="6517" y="824"/>
                    <a:pt x="6275" y="730"/>
                    <a:pt x="6033" y="638"/>
                  </a:cubicBezTo>
                  <a:cubicBezTo>
                    <a:pt x="5687" y="505"/>
                    <a:pt x="5215" y="329"/>
                    <a:pt x="4793" y="329"/>
                  </a:cubicBezTo>
                  <a:cubicBezTo>
                    <a:pt x="4442" y="329"/>
                    <a:pt x="4126" y="452"/>
                    <a:pt x="3948" y="824"/>
                  </a:cubicBezTo>
                  <a:cubicBezTo>
                    <a:pt x="3930" y="879"/>
                    <a:pt x="3910" y="954"/>
                    <a:pt x="3873" y="1010"/>
                  </a:cubicBezTo>
                  <a:cubicBezTo>
                    <a:pt x="3650" y="805"/>
                    <a:pt x="3389" y="601"/>
                    <a:pt x="3128" y="414"/>
                  </a:cubicBezTo>
                  <a:cubicBezTo>
                    <a:pt x="2804" y="191"/>
                    <a:pt x="2399" y="0"/>
                    <a:pt x="2003" y="0"/>
                  </a:cubicBezTo>
                  <a:close/>
                </a:path>
              </a:pathLst>
            </a:custGeom>
            <a:solidFill>
              <a:schemeClr val="dk1"/>
            </a:solidFill>
            <a:ln w="2350" cap="flat" cmpd="sng">
              <a:solidFill>
                <a:srgbClr val="000000"/>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5"/>
            <p:cNvSpPr/>
            <p:nvPr/>
          </p:nvSpPr>
          <p:spPr>
            <a:xfrm>
              <a:off x="10128638" y="3474265"/>
              <a:ext cx="321828" cy="186894"/>
            </a:xfrm>
            <a:custGeom>
              <a:avLst/>
              <a:gdLst/>
              <a:ahLst/>
              <a:cxnLst/>
              <a:rect l="l" t="t" r="r" b="b"/>
              <a:pathLst>
                <a:path w="2719" h="1579" extrusionOk="0">
                  <a:moveTo>
                    <a:pt x="373" y="1"/>
                  </a:moveTo>
                  <a:cubicBezTo>
                    <a:pt x="250" y="1"/>
                    <a:pt x="125" y="16"/>
                    <a:pt x="1" y="51"/>
                  </a:cubicBezTo>
                  <a:lnTo>
                    <a:pt x="19" y="126"/>
                  </a:lnTo>
                  <a:cubicBezTo>
                    <a:pt x="132" y="94"/>
                    <a:pt x="247" y="80"/>
                    <a:pt x="361" y="80"/>
                  </a:cubicBezTo>
                  <a:cubicBezTo>
                    <a:pt x="1518" y="80"/>
                    <a:pt x="2646" y="1562"/>
                    <a:pt x="2662" y="1578"/>
                  </a:cubicBezTo>
                  <a:lnTo>
                    <a:pt x="2719" y="1541"/>
                  </a:lnTo>
                  <a:cubicBezTo>
                    <a:pt x="2667" y="1473"/>
                    <a:pt x="1563" y="1"/>
                    <a:pt x="373"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5"/>
            <p:cNvSpPr/>
            <p:nvPr/>
          </p:nvSpPr>
          <p:spPr>
            <a:xfrm>
              <a:off x="10141894" y="3380523"/>
              <a:ext cx="345974" cy="157185"/>
            </a:xfrm>
            <a:custGeom>
              <a:avLst/>
              <a:gdLst/>
              <a:ahLst/>
              <a:cxnLst/>
              <a:rect l="l" t="t" r="r" b="b"/>
              <a:pathLst>
                <a:path w="2923" h="1328" extrusionOk="0">
                  <a:moveTo>
                    <a:pt x="714" y="0"/>
                  </a:moveTo>
                  <a:cubicBezTo>
                    <a:pt x="320" y="0"/>
                    <a:pt x="15" y="177"/>
                    <a:pt x="0" y="193"/>
                  </a:cubicBezTo>
                  <a:lnTo>
                    <a:pt x="38" y="248"/>
                  </a:lnTo>
                  <a:cubicBezTo>
                    <a:pt x="52" y="248"/>
                    <a:pt x="340" y="81"/>
                    <a:pt x="712" y="81"/>
                  </a:cubicBezTo>
                  <a:cubicBezTo>
                    <a:pt x="806" y="81"/>
                    <a:pt x="905" y="92"/>
                    <a:pt x="1006" y="118"/>
                  </a:cubicBezTo>
                  <a:cubicBezTo>
                    <a:pt x="1396" y="211"/>
                    <a:pt x="2458" y="863"/>
                    <a:pt x="2867" y="1328"/>
                  </a:cubicBezTo>
                  <a:lnTo>
                    <a:pt x="2922" y="1272"/>
                  </a:lnTo>
                  <a:cubicBezTo>
                    <a:pt x="2495" y="788"/>
                    <a:pt x="1433" y="136"/>
                    <a:pt x="1043" y="44"/>
                  </a:cubicBezTo>
                  <a:cubicBezTo>
                    <a:pt x="930" y="12"/>
                    <a:pt x="819" y="0"/>
                    <a:pt x="714"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5"/>
            <p:cNvSpPr/>
            <p:nvPr/>
          </p:nvSpPr>
          <p:spPr>
            <a:xfrm>
              <a:off x="10470110" y="3556645"/>
              <a:ext cx="392372" cy="128778"/>
            </a:xfrm>
            <a:custGeom>
              <a:avLst/>
              <a:gdLst/>
              <a:ahLst/>
              <a:cxnLst/>
              <a:rect l="l" t="t" r="r" b="b"/>
              <a:pathLst>
                <a:path w="3315" h="1088" extrusionOk="0">
                  <a:moveTo>
                    <a:pt x="436" y="0"/>
                  </a:moveTo>
                  <a:cubicBezTo>
                    <a:pt x="120" y="0"/>
                    <a:pt x="16" y="93"/>
                    <a:pt x="1" y="100"/>
                  </a:cubicBezTo>
                  <a:lnTo>
                    <a:pt x="57" y="157"/>
                  </a:lnTo>
                  <a:cubicBezTo>
                    <a:pt x="64" y="157"/>
                    <a:pt x="155" y="82"/>
                    <a:pt x="432" y="82"/>
                  </a:cubicBezTo>
                  <a:cubicBezTo>
                    <a:pt x="848" y="82"/>
                    <a:pt x="1681" y="250"/>
                    <a:pt x="3277" y="1088"/>
                  </a:cubicBezTo>
                  <a:lnTo>
                    <a:pt x="3314" y="1013"/>
                  </a:lnTo>
                  <a:cubicBezTo>
                    <a:pt x="1723" y="179"/>
                    <a:pt x="874" y="0"/>
                    <a:pt x="436" y="0"/>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5"/>
            <p:cNvSpPr/>
            <p:nvPr/>
          </p:nvSpPr>
          <p:spPr>
            <a:xfrm>
              <a:off x="10503251" y="3454381"/>
              <a:ext cx="398882" cy="92086"/>
            </a:xfrm>
            <a:custGeom>
              <a:avLst/>
              <a:gdLst/>
              <a:ahLst/>
              <a:cxnLst/>
              <a:rect l="l" t="t" r="r" b="b"/>
              <a:pathLst>
                <a:path w="3370" h="778" extrusionOk="0">
                  <a:moveTo>
                    <a:pt x="558" y="1"/>
                  </a:moveTo>
                  <a:cubicBezTo>
                    <a:pt x="171" y="1"/>
                    <a:pt x="17" y="81"/>
                    <a:pt x="1" y="90"/>
                  </a:cubicBezTo>
                  <a:lnTo>
                    <a:pt x="38" y="145"/>
                  </a:lnTo>
                  <a:cubicBezTo>
                    <a:pt x="45" y="145"/>
                    <a:pt x="185" y="78"/>
                    <a:pt x="539" y="78"/>
                  </a:cubicBezTo>
                  <a:cubicBezTo>
                    <a:pt x="1017" y="78"/>
                    <a:pt x="1886" y="200"/>
                    <a:pt x="3352" y="778"/>
                  </a:cubicBezTo>
                  <a:lnTo>
                    <a:pt x="3369" y="704"/>
                  </a:lnTo>
                  <a:cubicBezTo>
                    <a:pt x="1922" y="131"/>
                    <a:pt x="1051" y="1"/>
                    <a:pt x="558" y="1"/>
                  </a:cubicBezTo>
                  <a:close/>
                </a:path>
              </a:pathLst>
            </a:custGeom>
            <a:solidFill>
              <a:schemeClr val="dk1"/>
            </a:solidFill>
            <a:ln w="2350" cap="flat" cmpd="sng">
              <a:solidFill>
                <a:srgbClr val="1D1D1B"/>
              </a:solidFill>
              <a:prstDash val="solid"/>
              <a:miter lim="14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89F430BC-588D-F229-905C-919FC301FACE}"/>
              </a:ext>
            </a:extLst>
          </p:cNvPr>
          <p:cNvGrpSpPr/>
          <p:nvPr/>
        </p:nvGrpSpPr>
        <p:grpSpPr>
          <a:xfrm>
            <a:off x="1551963" y="1176500"/>
            <a:ext cx="5701133" cy="830997"/>
            <a:chOff x="1493240" y="1293946"/>
            <a:chExt cx="5701133" cy="830997"/>
          </a:xfrm>
        </p:grpSpPr>
        <p:sp>
          <p:nvSpPr>
            <p:cNvPr id="5" name="Rectangle: Rounded Corners 4">
              <a:extLst>
                <a:ext uri="{FF2B5EF4-FFF2-40B4-BE49-F238E27FC236}">
                  <a16:creationId xmlns:a16="http://schemas.microsoft.com/office/drawing/2014/main" id="{4DA3E0A0-234D-9D79-EB7B-B1D84210AF46}"/>
                </a:ext>
              </a:extLst>
            </p:cNvPr>
            <p:cNvSpPr/>
            <p:nvPr/>
          </p:nvSpPr>
          <p:spPr>
            <a:xfrm>
              <a:off x="1493240" y="1359017"/>
              <a:ext cx="5545123" cy="69628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8CE3B816-F8A8-52A8-CB05-AC1CBB14FA10}"/>
                </a:ext>
              </a:extLst>
            </p:cNvPr>
            <p:cNvSpPr txBox="1"/>
            <p:nvPr/>
          </p:nvSpPr>
          <p:spPr>
            <a:xfrm>
              <a:off x="1574798" y="1293946"/>
              <a:ext cx="5619575" cy="830997"/>
            </a:xfrm>
            <a:prstGeom prst="rect">
              <a:avLst/>
            </a:prstGeom>
            <a:noFill/>
          </p:spPr>
          <p:txBody>
            <a:bodyPr wrap="square">
              <a:spAutoFit/>
            </a:bodyPr>
            <a:lstStyle/>
            <a:p>
              <a:pPr algn="ctr"/>
              <a:r>
                <a:rPr lang="vi-VN" sz="2400" b="0" i="0" dirty="0">
                  <a:solidFill>
                    <a:srgbClr val="000000"/>
                  </a:solidFill>
                  <a:effectLst/>
                  <a:latin typeface="+mj-lt"/>
                </a:rPr>
                <a:t>Ước mơ của con gợi cho cha nhớ đến điều </a:t>
              </a:r>
              <a:r>
                <a:rPr lang="en-US" sz="2400" b="0" i="0" dirty="0" err="1">
                  <a:solidFill>
                    <a:srgbClr val="000000"/>
                  </a:solidFill>
                  <a:effectLst/>
                  <a:latin typeface="Times New Roman" panose="02020603050405020304" pitchFamily="18" charset="0"/>
                  <a:cs typeface="Times New Roman" panose="02020603050405020304" pitchFamily="18" charset="0"/>
                </a:rPr>
                <a:t>gì</a:t>
              </a:r>
              <a:r>
                <a:rPr lang="en-US" sz="2400" b="0" i="0" dirty="0">
                  <a:solidFill>
                    <a:srgbClr val="000000"/>
                  </a:solidFill>
                  <a:effectLst/>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grpSp>
      <p:pic>
        <p:nvPicPr>
          <p:cNvPr id="51" name="Picture 50">
            <a:extLst>
              <a:ext uri="{FF2B5EF4-FFF2-40B4-BE49-F238E27FC236}">
                <a16:creationId xmlns:a16="http://schemas.microsoft.com/office/drawing/2014/main" id="{FF2397F9-3A6A-C762-4FA1-BF02C1242BCB}"/>
              </a:ext>
            </a:extLst>
          </p:cNvPr>
          <p:cNvPicPr>
            <a:picLocks noChangeAspect="1"/>
          </p:cNvPicPr>
          <p:nvPr/>
        </p:nvPicPr>
        <p:blipFill>
          <a:blip r:embed="rId4"/>
          <a:stretch>
            <a:fillRect/>
          </a:stretch>
        </p:blipFill>
        <p:spPr>
          <a:xfrm>
            <a:off x="415023" y="1767573"/>
            <a:ext cx="3331477" cy="3331477"/>
          </a:xfrm>
          <a:prstGeom prst="rect">
            <a:avLst/>
          </a:prstGeom>
        </p:spPr>
      </p:pic>
      <p:sp>
        <p:nvSpPr>
          <p:cNvPr id="45" name="TextBox 44">
            <a:extLst>
              <a:ext uri="{FF2B5EF4-FFF2-40B4-BE49-F238E27FC236}">
                <a16:creationId xmlns:a16="http://schemas.microsoft.com/office/drawing/2014/main" id="{85CD9069-AE46-986A-3F96-D15EE499F032}"/>
              </a:ext>
            </a:extLst>
          </p:cNvPr>
          <p:cNvSpPr txBox="1"/>
          <p:nvPr/>
        </p:nvSpPr>
        <p:spPr>
          <a:xfrm>
            <a:off x="3169175" y="2825750"/>
            <a:ext cx="4044426" cy="1200329"/>
          </a:xfrm>
          <a:prstGeom prst="rect">
            <a:avLst/>
          </a:prstGeom>
          <a:solidFill>
            <a:schemeClr val="accent2"/>
          </a:solidFill>
        </p:spPr>
        <p:txBody>
          <a:bodyPr wrap="square">
            <a:spAutoFit/>
          </a:bodyPr>
          <a:lstStyle/>
          <a:p>
            <a:pPr algn="l"/>
            <a:r>
              <a:rPr lang="vi-VN" sz="2400" b="0" i="0" dirty="0">
                <a:solidFill>
                  <a:srgbClr val="000000"/>
                </a:solidFill>
                <a:effectLst/>
                <a:latin typeface="iCiel Cadena" panose="02000503000000020004" pitchFamily="50" charset="0"/>
              </a:rPr>
              <a:t>Ước mơ của con gợi cho người cha nhớ đến ước mơ thuở nhỏ của mình.</a:t>
            </a:r>
            <a:endParaRPr lang="vi-VN" sz="1800" b="0" i="0" dirty="0">
              <a:solidFill>
                <a:srgbClr val="000000"/>
              </a:solidFill>
              <a:effectLst/>
              <a:latin typeface="iCiel Cadena" panose="02000503000000020004" pitchFamily="50" charset="0"/>
            </a:endParaRPr>
          </a:p>
        </p:txBody>
      </p:sp>
      <p:pic>
        <p:nvPicPr>
          <p:cNvPr id="56" name="Picture 55">
            <a:extLst>
              <a:ext uri="{FF2B5EF4-FFF2-40B4-BE49-F238E27FC236}">
                <a16:creationId xmlns:a16="http://schemas.microsoft.com/office/drawing/2014/main" id="{C7DA7408-A95A-BBC2-22C0-89D02BE79B97}"/>
              </a:ext>
            </a:extLst>
          </p:cNvPr>
          <p:cNvPicPr>
            <a:picLocks noChangeAspect="1"/>
          </p:cNvPicPr>
          <p:nvPr/>
        </p:nvPicPr>
        <p:blipFill>
          <a:blip r:embed="rId5"/>
          <a:stretch>
            <a:fillRect/>
          </a:stretch>
        </p:blipFill>
        <p:spPr>
          <a:xfrm>
            <a:off x="3926281" y="514348"/>
            <a:ext cx="747319" cy="766883"/>
          </a:xfrm>
          <a:prstGeom prst="rect">
            <a:avLst/>
          </a:prstGeom>
        </p:spPr>
      </p:pic>
    </p:spTree>
    <p:extLst>
      <p:ext uri="{BB962C8B-B14F-4D97-AF65-F5344CB8AC3E}">
        <p14:creationId xmlns:p14="http://schemas.microsoft.com/office/powerpoint/2010/main" val="18998490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2011C9-FF9F-C9F0-53FB-F4377E4B6C7A}"/>
              </a:ext>
            </a:extLst>
          </p:cNvPr>
          <p:cNvSpPr/>
          <p:nvPr/>
        </p:nvSpPr>
        <p:spPr>
          <a:xfrm>
            <a:off x="939567" y="645952"/>
            <a:ext cx="7264866" cy="4060272"/>
          </a:xfrm>
          <a:prstGeom prst="roundRect">
            <a:avLst>
              <a:gd name="adj" fmla="val 1315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159127-95AA-1B71-EE8F-1598D3A89EE3}"/>
              </a:ext>
            </a:extLst>
          </p:cNvPr>
          <p:cNvSpPr txBox="1"/>
          <p:nvPr/>
        </p:nvSpPr>
        <p:spPr>
          <a:xfrm>
            <a:off x="1826471" y="815766"/>
            <a:ext cx="5813570" cy="923330"/>
          </a:xfrm>
          <a:prstGeom prst="rect">
            <a:avLst/>
          </a:prstGeom>
          <a:noFill/>
        </p:spPr>
        <p:txBody>
          <a:bodyPr wrap="square" rtlCol="0">
            <a:spAutoFit/>
          </a:bodyPr>
          <a:lstStyle/>
          <a:p>
            <a:pPr algn="ctr"/>
            <a:r>
              <a:rPr lang="en-US" sz="5400" dirty="0">
                <a:ln w="28575">
                  <a:solidFill>
                    <a:schemeClr val="accent1">
                      <a:lumMod val="50000"/>
                    </a:schemeClr>
                  </a:solidFill>
                </a:ln>
                <a:solidFill>
                  <a:srgbClr val="FFC000"/>
                </a:solidFill>
                <a:latin typeface="SVN-ARCO Typography" panose="020B0603050302020204" pitchFamily="34" charset="2"/>
              </a:rPr>
              <a:t>NỘI DUNG BÀI</a:t>
            </a:r>
          </a:p>
        </p:txBody>
      </p:sp>
      <p:grpSp>
        <p:nvGrpSpPr>
          <p:cNvPr id="8" name="Google Shape;503;p46">
            <a:extLst>
              <a:ext uri="{FF2B5EF4-FFF2-40B4-BE49-F238E27FC236}">
                <a16:creationId xmlns:a16="http://schemas.microsoft.com/office/drawing/2014/main" id="{9B66B7D2-FC48-2F97-A44B-7F7AB60052F8}"/>
              </a:ext>
            </a:extLst>
          </p:cNvPr>
          <p:cNvGrpSpPr/>
          <p:nvPr/>
        </p:nvGrpSpPr>
        <p:grpSpPr>
          <a:xfrm>
            <a:off x="7092734" y="318889"/>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410;p44">
            <a:extLst>
              <a:ext uri="{FF2B5EF4-FFF2-40B4-BE49-F238E27FC236}">
                <a16:creationId xmlns:a16="http://schemas.microsoft.com/office/drawing/2014/main" id="{C6149BC6-936C-4B28-B497-520D8EBCD566}"/>
              </a:ext>
            </a:extLst>
          </p:cNvPr>
          <p:cNvGrpSpPr/>
          <p:nvPr/>
        </p:nvGrpSpPr>
        <p:grpSpPr>
          <a:xfrm>
            <a:off x="650356" y="461395"/>
            <a:ext cx="1665005" cy="799893"/>
            <a:chOff x="3584125" y="7841550"/>
            <a:chExt cx="1436925" cy="583950"/>
          </a:xfrm>
        </p:grpSpPr>
        <p:sp>
          <p:nvSpPr>
            <p:cNvPr id="3" name="Google Shape;411;p44">
              <a:extLst>
                <a:ext uri="{FF2B5EF4-FFF2-40B4-BE49-F238E27FC236}">
                  <a16:creationId xmlns:a16="http://schemas.microsoft.com/office/drawing/2014/main" id="{F0A4219B-A800-3AE1-650A-A9B86CF505EE}"/>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12;p44">
              <a:extLst>
                <a:ext uri="{FF2B5EF4-FFF2-40B4-BE49-F238E27FC236}">
                  <a16:creationId xmlns:a16="http://schemas.microsoft.com/office/drawing/2014/main" id="{79B51DB9-B062-D9BA-4D9F-5083E3A04FF6}"/>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13;p44">
              <a:extLst>
                <a:ext uri="{FF2B5EF4-FFF2-40B4-BE49-F238E27FC236}">
                  <a16:creationId xmlns:a16="http://schemas.microsoft.com/office/drawing/2014/main" id="{881B716A-97AB-8079-C950-C86459135787}"/>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4;p44">
              <a:extLst>
                <a:ext uri="{FF2B5EF4-FFF2-40B4-BE49-F238E27FC236}">
                  <a16:creationId xmlns:a16="http://schemas.microsoft.com/office/drawing/2014/main" id="{075748E8-5039-ECCC-19E7-34D8954F407A}"/>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15;p44">
              <a:extLst>
                <a:ext uri="{FF2B5EF4-FFF2-40B4-BE49-F238E27FC236}">
                  <a16:creationId xmlns:a16="http://schemas.microsoft.com/office/drawing/2014/main" id="{D1150C56-18B8-1845-5BAF-D2A859B7A3CE}"/>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36;p19">
            <a:extLst>
              <a:ext uri="{FF2B5EF4-FFF2-40B4-BE49-F238E27FC236}">
                <a16:creationId xmlns:a16="http://schemas.microsoft.com/office/drawing/2014/main" id="{EB9AD108-7520-85BE-4537-E5C6CCFB6260}"/>
              </a:ext>
            </a:extLst>
          </p:cNvPr>
          <p:cNvGrpSpPr/>
          <p:nvPr/>
        </p:nvGrpSpPr>
        <p:grpSpPr>
          <a:xfrm>
            <a:off x="7075594" y="0"/>
            <a:ext cx="2068406" cy="2075209"/>
            <a:chOff x="2936908" y="1673584"/>
            <a:chExt cx="3126850" cy="2863560"/>
          </a:xfrm>
        </p:grpSpPr>
        <p:sp>
          <p:nvSpPr>
            <p:cNvPr id="18" name="Google Shape;337;p19">
              <a:extLst>
                <a:ext uri="{FF2B5EF4-FFF2-40B4-BE49-F238E27FC236}">
                  <a16:creationId xmlns:a16="http://schemas.microsoft.com/office/drawing/2014/main" id="{9F2EEE28-C229-F4D9-AAF5-63723E7769C7}"/>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9" name="Google Shape;338;p19">
              <a:extLst>
                <a:ext uri="{FF2B5EF4-FFF2-40B4-BE49-F238E27FC236}">
                  <a16:creationId xmlns:a16="http://schemas.microsoft.com/office/drawing/2014/main" id="{AD5AFBFA-6574-5058-F7E0-A1540BBBC855}"/>
                </a:ext>
              </a:extLst>
            </p:cNvPr>
            <p:cNvGrpSpPr/>
            <p:nvPr/>
          </p:nvGrpSpPr>
          <p:grpSpPr>
            <a:xfrm rot="-1712855">
              <a:off x="3231820" y="2165526"/>
              <a:ext cx="2537025" cy="1879675"/>
              <a:chOff x="3360549" y="1706076"/>
              <a:chExt cx="2422891" cy="1795113"/>
            </a:xfrm>
          </p:grpSpPr>
          <p:sp>
            <p:nvSpPr>
              <p:cNvPr id="29" name="Google Shape;339;p19">
                <a:extLst>
                  <a:ext uri="{FF2B5EF4-FFF2-40B4-BE49-F238E27FC236}">
                    <a16:creationId xmlns:a16="http://schemas.microsoft.com/office/drawing/2014/main" id="{693C64CE-4AE0-FD33-A3C7-734AC8D4AF1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340;p19">
                <a:extLst>
                  <a:ext uri="{FF2B5EF4-FFF2-40B4-BE49-F238E27FC236}">
                    <a16:creationId xmlns:a16="http://schemas.microsoft.com/office/drawing/2014/main" id="{47575FB2-00C8-6FFC-6914-07E5B957AC84}"/>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41;p19">
                <a:extLst>
                  <a:ext uri="{FF2B5EF4-FFF2-40B4-BE49-F238E27FC236}">
                    <a16:creationId xmlns:a16="http://schemas.microsoft.com/office/drawing/2014/main" id="{8BEE5B8C-CBFF-79DD-B9E6-2EADA2DF7CBD}"/>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2;p19">
                <a:extLst>
                  <a:ext uri="{FF2B5EF4-FFF2-40B4-BE49-F238E27FC236}">
                    <a16:creationId xmlns:a16="http://schemas.microsoft.com/office/drawing/2014/main" id="{88046C9A-18D0-C2B0-F054-1D40D9B450B3}"/>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0" name="Google Shape;343;p19">
              <a:extLst>
                <a:ext uri="{FF2B5EF4-FFF2-40B4-BE49-F238E27FC236}">
                  <a16:creationId xmlns:a16="http://schemas.microsoft.com/office/drawing/2014/main" id="{E2E93308-8E36-1341-61BF-E72E2DC5DBBA}"/>
                </a:ext>
              </a:extLst>
            </p:cNvPr>
            <p:cNvGrpSpPr/>
            <p:nvPr/>
          </p:nvGrpSpPr>
          <p:grpSpPr>
            <a:xfrm>
              <a:off x="4101078" y="2505163"/>
              <a:ext cx="941644" cy="1200397"/>
              <a:chOff x="7470798" y="1116578"/>
              <a:chExt cx="1373660" cy="1751893"/>
            </a:xfrm>
          </p:grpSpPr>
          <p:sp>
            <p:nvSpPr>
              <p:cNvPr id="21" name="Google Shape;344;p19">
                <a:extLst>
                  <a:ext uri="{FF2B5EF4-FFF2-40B4-BE49-F238E27FC236}">
                    <a16:creationId xmlns:a16="http://schemas.microsoft.com/office/drawing/2014/main" id="{B635F15B-3727-AADA-6DCE-42C2E972B88D}"/>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5;p19">
                <a:extLst>
                  <a:ext uri="{FF2B5EF4-FFF2-40B4-BE49-F238E27FC236}">
                    <a16:creationId xmlns:a16="http://schemas.microsoft.com/office/drawing/2014/main" id="{153EC2B8-C549-34EE-1596-0CD542946C0A}"/>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6;p19">
                <a:extLst>
                  <a:ext uri="{FF2B5EF4-FFF2-40B4-BE49-F238E27FC236}">
                    <a16:creationId xmlns:a16="http://schemas.microsoft.com/office/drawing/2014/main" id="{E5392182-2F2B-CC6E-3214-CEBA9C9F0FEE}"/>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47;p19">
                <a:extLst>
                  <a:ext uri="{FF2B5EF4-FFF2-40B4-BE49-F238E27FC236}">
                    <a16:creationId xmlns:a16="http://schemas.microsoft.com/office/drawing/2014/main" id="{44249D11-F1BD-EF38-23E2-A23B32070613}"/>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48;p19">
                <a:extLst>
                  <a:ext uri="{FF2B5EF4-FFF2-40B4-BE49-F238E27FC236}">
                    <a16:creationId xmlns:a16="http://schemas.microsoft.com/office/drawing/2014/main" id="{D3CE5723-11E2-BF82-A0B2-6DB43BA1DF7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49;p19">
                <a:extLst>
                  <a:ext uri="{FF2B5EF4-FFF2-40B4-BE49-F238E27FC236}">
                    <a16:creationId xmlns:a16="http://schemas.microsoft.com/office/drawing/2014/main" id="{F3F5C371-8749-6C65-32BC-75DF6F10AA7D}"/>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50;p19">
                <a:extLst>
                  <a:ext uri="{FF2B5EF4-FFF2-40B4-BE49-F238E27FC236}">
                    <a16:creationId xmlns:a16="http://schemas.microsoft.com/office/drawing/2014/main" id="{58845D73-B27A-A9D8-E746-550074D67A2E}"/>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51;p19">
                <a:extLst>
                  <a:ext uri="{FF2B5EF4-FFF2-40B4-BE49-F238E27FC236}">
                    <a16:creationId xmlns:a16="http://schemas.microsoft.com/office/drawing/2014/main" id="{03A44285-3702-5782-9DF2-5AE424713A3E}"/>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33" name="Picture 32">
            <a:extLst>
              <a:ext uri="{FF2B5EF4-FFF2-40B4-BE49-F238E27FC236}">
                <a16:creationId xmlns:a16="http://schemas.microsoft.com/office/drawing/2014/main" id="{EC5A317D-FA6E-BD7D-421C-1AEBF546EF3E}"/>
              </a:ext>
            </a:extLst>
          </p:cNvPr>
          <p:cNvPicPr>
            <a:picLocks noChangeAspect="1"/>
          </p:cNvPicPr>
          <p:nvPr/>
        </p:nvPicPr>
        <p:blipFill>
          <a:blip r:embed="rId3"/>
          <a:stretch>
            <a:fillRect/>
          </a:stretch>
        </p:blipFill>
        <p:spPr>
          <a:xfrm>
            <a:off x="63441" y="92279"/>
            <a:ext cx="1635854" cy="1635854"/>
          </a:xfrm>
          <a:prstGeom prst="rect">
            <a:avLst/>
          </a:prstGeom>
        </p:spPr>
      </p:pic>
      <p:pic>
        <p:nvPicPr>
          <p:cNvPr id="35" name="Picture 34">
            <a:extLst>
              <a:ext uri="{FF2B5EF4-FFF2-40B4-BE49-F238E27FC236}">
                <a16:creationId xmlns:a16="http://schemas.microsoft.com/office/drawing/2014/main" id="{D53736E2-67D3-37D8-BB20-40163B902058}"/>
              </a:ext>
            </a:extLst>
          </p:cNvPr>
          <p:cNvPicPr>
            <a:picLocks noChangeAspect="1"/>
          </p:cNvPicPr>
          <p:nvPr/>
        </p:nvPicPr>
        <p:blipFill>
          <a:blip r:embed="rId4"/>
          <a:stretch>
            <a:fillRect/>
          </a:stretch>
        </p:blipFill>
        <p:spPr>
          <a:xfrm>
            <a:off x="603250" y="1828800"/>
            <a:ext cx="2997200" cy="2997200"/>
          </a:xfrm>
          <a:prstGeom prst="rect">
            <a:avLst/>
          </a:prstGeom>
        </p:spPr>
      </p:pic>
      <p:sp>
        <p:nvSpPr>
          <p:cNvPr id="37" name="TextBox 36">
            <a:extLst>
              <a:ext uri="{FF2B5EF4-FFF2-40B4-BE49-F238E27FC236}">
                <a16:creationId xmlns:a16="http://schemas.microsoft.com/office/drawing/2014/main" id="{5ECD601B-DD33-B7C3-C03E-1BE432C0E63E}"/>
              </a:ext>
            </a:extLst>
          </p:cNvPr>
          <p:cNvSpPr txBox="1"/>
          <p:nvPr/>
        </p:nvSpPr>
        <p:spPr>
          <a:xfrm>
            <a:off x="3302000" y="1845786"/>
            <a:ext cx="3733800" cy="2246769"/>
          </a:xfrm>
          <a:prstGeom prst="rect">
            <a:avLst/>
          </a:prstGeom>
          <a:solidFill>
            <a:srgbClr val="FFDC6D"/>
          </a:solidFill>
        </p:spPr>
        <p:txBody>
          <a:bodyPr wrap="square">
            <a:spAutoFit/>
          </a:bodyPr>
          <a:lstStyle/>
          <a:p>
            <a:r>
              <a:rPr lang="vi-VN" sz="2000" b="0" i="0" dirty="0">
                <a:solidFill>
                  <a:srgbClr val="000000"/>
                </a:solidFill>
                <a:effectLst/>
                <a:latin typeface="+mj-lt"/>
              </a:rPr>
              <a:t>Cảm xúc tự hào của người cha khi thấy con mình cũng ấp ủ những ước mơ đẹp như ước mơ của mình thời thơ ấu. Ca ngợi ước mơ khám phá cuộc sống của trẻ thơ, những ước mơ làm cho cuộc sống không ngừng tốt đẹp hơn.</a:t>
            </a:r>
            <a:endParaRPr lang="en-US" sz="2000" dirty="0">
              <a:latin typeface="+mj-lt"/>
            </a:endParaRPr>
          </a:p>
        </p:txBody>
      </p:sp>
      <p:grpSp>
        <p:nvGrpSpPr>
          <p:cNvPr id="554" name="Google Shape;554;p48"/>
          <p:cNvGrpSpPr/>
          <p:nvPr/>
        </p:nvGrpSpPr>
        <p:grpSpPr>
          <a:xfrm>
            <a:off x="6467265" y="2866295"/>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86519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42663149-7FF2-AD50-2FCD-B0EFA0EE721F}"/>
              </a:ext>
            </a:extLst>
          </p:cNvPr>
          <p:cNvPicPr>
            <a:picLocks noChangeAspect="1"/>
          </p:cNvPicPr>
          <p:nvPr/>
        </p:nvPicPr>
        <p:blipFill rotWithShape="1">
          <a:blip r:embed="rId3"/>
          <a:srcRect l="4190" t="5219" r="4290"/>
          <a:stretch/>
        </p:blipFill>
        <p:spPr>
          <a:xfrm>
            <a:off x="2458084" y="1968733"/>
            <a:ext cx="4227832" cy="2492579"/>
          </a:xfrm>
          <a:prstGeom prst="rect">
            <a:avLst/>
          </a:prstGeom>
        </p:spPr>
      </p:pic>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5" name="TextBox 24">
            <a:extLst>
              <a:ext uri="{FF2B5EF4-FFF2-40B4-BE49-F238E27FC236}">
                <a16:creationId xmlns:a16="http://schemas.microsoft.com/office/drawing/2014/main" id="{D4842546-4855-F672-AC0E-5BB67A933691}"/>
              </a:ext>
            </a:extLst>
          </p:cNvPr>
          <p:cNvSpPr txBox="1"/>
          <p:nvPr/>
        </p:nvSpPr>
        <p:spPr>
          <a:xfrm>
            <a:off x="1942401" y="554219"/>
            <a:ext cx="4921540" cy="1754326"/>
          </a:xfrm>
          <a:prstGeom prst="rect">
            <a:avLst/>
          </a:prstGeom>
          <a:noFill/>
        </p:spPr>
        <p:txBody>
          <a:bodyPr wrap="square" rtlCol="0">
            <a:spAutoFit/>
          </a:bodyPr>
          <a:lstStyle/>
          <a:p>
            <a:pPr algn="ctr"/>
            <a:r>
              <a:rPr lang="en-US" sz="5400" dirty="0">
                <a:ln w="12700">
                  <a:solidFill>
                    <a:schemeClr val="bg1"/>
                  </a:solidFill>
                </a:ln>
                <a:solidFill>
                  <a:schemeClr val="accent2">
                    <a:lumMod val="75000"/>
                  </a:schemeClr>
                </a:solidFill>
                <a:latin typeface="SVN-Ziclets" panose="02000603000000000000" pitchFamily="2" charset="0"/>
              </a:rPr>
              <a:t>LUYỆN ĐỌC DIỄN CẢM</a:t>
            </a: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4"/>
          <a:stretch>
            <a:fillRect/>
          </a:stretch>
        </p:blipFill>
        <p:spPr>
          <a:xfrm>
            <a:off x="180887" y="109057"/>
            <a:ext cx="1635854" cy="1635854"/>
          </a:xfrm>
          <a:prstGeom prst="rect">
            <a:avLst/>
          </a:prstGeom>
        </p:spPr>
      </p:pic>
    </p:spTree>
    <p:extLst>
      <p:ext uri="{BB962C8B-B14F-4D97-AF65-F5344CB8AC3E}">
        <p14:creationId xmlns:p14="http://schemas.microsoft.com/office/powerpoint/2010/main" val="28399979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B399225-74F9-9732-94A7-9D3667C44B06}"/>
              </a:ext>
            </a:extLst>
          </p:cNvPr>
          <p:cNvSpPr/>
          <p:nvPr/>
        </p:nvSpPr>
        <p:spPr>
          <a:xfrm>
            <a:off x="310392" y="285225"/>
            <a:ext cx="8430935" cy="4580389"/>
          </a:xfrm>
          <a:prstGeom prst="roundRect">
            <a:avLst>
              <a:gd name="adj" fmla="val 1022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4" name="Google Shape;554;p48"/>
          <p:cNvGrpSpPr/>
          <p:nvPr/>
        </p:nvGrpSpPr>
        <p:grpSpPr>
          <a:xfrm>
            <a:off x="6732800" y="2831081"/>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3;p46">
            <a:extLst>
              <a:ext uri="{FF2B5EF4-FFF2-40B4-BE49-F238E27FC236}">
                <a16:creationId xmlns:a16="http://schemas.microsoft.com/office/drawing/2014/main" id="{9B66B7D2-FC48-2F97-A44B-7F7AB60052F8}"/>
              </a:ext>
            </a:extLst>
          </p:cNvPr>
          <p:cNvGrpSpPr/>
          <p:nvPr/>
        </p:nvGrpSpPr>
        <p:grpSpPr>
          <a:xfrm>
            <a:off x="7092734" y="318889"/>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7035619-EF89-00C2-CDB7-2AF21EE58347}"/>
              </a:ext>
            </a:extLst>
          </p:cNvPr>
          <p:cNvSpPr txBox="1"/>
          <p:nvPr/>
        </p:nvSpPr>
        <p:spPr>
          <a:xfrm>
            <a:off x="2193720" y="1130914"/>
            <a:ext cx="5532540" cy="3539430"/>
          </a:xfrm>
          <a:prstGeom prst="rect">
            <a:avLst/>
          </a:prstGeom>
          <a:noFill/>
        </p:spPr>
        <p:txBody>
          <a:bodyPr wrap="square">
            <a:spAutoFit/>
          </a:bodyPr>
          <a:lstStyle/>
          <a:p>
            <a:pPr algn="l"/>
            <a:r>
              <a:rPr lang="vi-VN" sz="1600" b="0" i="0" dirty="0">
                <a:solidFill>
                  <a:srgbClr val="000000"/>
                </a:solidFill>
                <a:effectLst/>
                <a:latin typeface="+mj-lt"/>
              </a:rPr>
              <a:t>Hai cha con bước đi trên cát</a:t>
            </a:r>
          </a:p>
          <a:p>
            <a:pPr algn="l"/>
            <a:r>
              <a:rPr lang="vi-VN" sz="1600" b="0" i="0" dirty="0">
                <a:solidFill>
                  <a:srgbClr val="000000"/>
                </a:solidFill>
                <a:effectLst/>
                <a:latin typeface="+mj-lt"/>
              </a:rPr>
              <a:t>Ánh mặt trời rực rỡ biển xanh</a:t>
            </a:r>
          </a:p>
          <a:p>
            <a:pPr algn="l"/>
            <a:r>
              <a:rPr lang="vi-VN" sz="1600" b="0" i="0" dirty="0">
                <a:solidFill>
                  <a:srgbClr val="000000"/>
                </a:solidFill>
                <a:effectLst/>
                <a:latin typeface="+mj-lt"/>
              </a:rPr>
              <a:t>Bóng cha dài lênh khênh</a:t>
            </a:r>
          </a:p>
          <a:p>
            <a:pPr algn="l"/>
            <a:r>
              <a:rPr lang="vi-VN" sz="1600" b="0" i="0" dirty="0">
                <a:solidFill>
                  <a:srgbClr val="000000"/>
                </a:solidFill>
                <a:effectLst/>
                <a:latin typeface="+mj-lt"/>
              </a:rPr>
              <a:t>Bóng con tròn chắc nịch.</a:t>
            </a:r>
            <a:endParaRPr lang="en-US" sz="1600" b="0" i="0" dirty="0">
              <a:solidFill>
                <a:srgbClr val="000000"/>
              </a:solidFill>
              <a:effectLst/>
              <a:latin typeface="+mj-lt"/>
            </a:endParaRPr>
          </a:p>
          <a:p>
            <a:pPr algn="l"/>
            <a:endParaRPr lang="vi-VN" sz="1600" b="0" i="0" dirty="0">
              <a:solidFill>
                <a:srgbClr val="000000"/>
              </a:solidFill>
              <a:effectLst/>
              <a:latin typeface="+mj-lt"/>
            </a:endParaRPr>
          </a:p>
          <a:p>
            <a:pPr algn="l"/>
            <a:r>
              <a:rPr lang="vi-VN" sz="1600" b="0" i="0" dirty="0">
                <a:solidFill>
                  <a:srgbClr val="000000"/>
                </a:solidFill>
                <a:effectLst/>
                <a:latin typeface="+mj-lt"/>
              </a:rPr>
              <a:t>Sau trận mưa đêm rả rích</a:t>
            </a:r>
          </a:p>
          <a:p>
            <a:pPr algn="l"/>
            <a:r>
              <a:rPr lang="vi-VN" sz="1600" b="0" i="0" dirty="0">
                <a:solidFill>
                  <a:srgbClr val="000000"/>
                </a:solidFill>
                <a:effectLst/>
                <a:latin typeface="+mj-lt"/>
              </a:rPr>
              <a:t>Cát càng mịn, biển càng trong</a:t>
            </a:r>
          </a:p>
          <a:p>
            <a:pPr algn="l"/>
            <a:r>
              <a:rPr lang="vi-VN" sz="1600" b="0" i="0" dirty="0">
                <a:solidFill>
                  <a:srgbClr val="000000"/>
                </a:solidFill>
                <a:effectLst/>
                <a:latin typeface="+mj-lt"/>
              </a:rPr>
              <a:t>Cha dắt con đi dưới ánh mai hồng</a:t>
            </a:r>
          </a:p>
          <a:p>
            <a:pPr algn="l"/>
            <a:r>
              <a:rPr lang="vi-VN" sz="1600" b="0" i="0" dirty="0">
                <a:solidFill>
                  <a:srgbClr val="000000"/>
                </a:solidFill>
                <a:effectLst/>
                <a:latin typeface="+mj-lt"/>
              </a:rPr>
              <a:t>Con bỗng lắc tay cha khẽ hỏi:</a:t>
            </a:r>
          </a:p>
          <a:p>
            <a:pPr algn="l"/>
            <a:r>
              <a:rPr lang="vi-VN" sz="1600" b="0" i="0" dirty="0">
                <a:solidFill>
                  <a:srgbClr val="000000"/>
                </a:solidFill>
                <a:effectLst/>
                <a:latin typeface="+mj-lt"/>
              </a:rPr>
              <a:t>“Cha ơi!</a:t>
            </a:r>
          </a:p>
          <a:p>
            <a:pPr algn="l"/>
            <a:r>
              <a:rPr lang="vi-VN" sz="1600" b="0" i="0" dirty="0">
                <a:solidFill>
                  <a:srgbClr val="000000"/>
                </a:solidFill>
                <a:effectLst/>
                <a:latin typeface="+mj-lt"/>
              </a:rPr>
              <a:t>Sao xa kia chỉ thấy nước thấy trời</a:t>
            </a:r>
          </a:p>
          <a:p>
            <a:pPr algn="l"/>
            <a:r>
              <a:rPr lang="vi-VN" sz="1600" b="0" i="0" dirty="0">
                <a:solidFill>
                  <a:srgbClr val="000000"/>
                </a:solidFill>
                <a:effectLst/>
                <a:latin typeface="+mj-lt"/>
              </a:rPr>
              <a:t>Không thấy nhà, không thấy cây, không thấy người ở đó?”</a:t>
            </a:r>
            <a:endParaRPr lang="en-US" sz="1600" dirty="0">
              <a:latin typeface="+mj-lt"/>
            </a:endParaRPr>
          </a:p>
          <a:p>
            <a:pPr algn="l"/>
            <a:endParaRPr lang="vi-VN" sz="1600" b="0" i="0" dirty="0">
              <a:solidFill>
                <a:srgbClr val="000000"/>
              </a:solidFill>
              <a:effectLst/>
              <a:latin typeface="+mj-lt"/>
            </a:endParaRPr>
          </a:p>
          <a:p>
            <a:pPr algn="l"/>
            <a:endParaRPr lang="vi-VN" sz="16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D6AED4-5FC8-0924-4AA7-3C9232B6E0C9}"/>
              </a:ext>
            </a:extLst>
          </p:cNvPr>
          <p:cNvSpPr txBox="1"/>
          <p:nvPr/>
        </p:nvSpPr>
        <p:spPr>
          <a:xfrm>
            <a:off x="2181138" y="385430"/>
            <a:ext cx="3187816" cy="400110"/>
          </a:xfrm>
          <a:prstGeom prst="rect">
            <a:avLst/>
          </a:prstGeom>
          <a:noFill/>
        </p:spPr>
        <p:txBody>
          <a:bodyPr wrap="square" rtlCol="0">
            <a:spAutoFit/>
          </a:bodyPr>
          <a:lstStyle/>
          <a:p>
            <a:pPr algn="ctr"/>
            <a:r>
              <a:rPr lang="en-US" sz="2000" dirty="0" err="1">
                <a:solidFill>
                  <a:srgbClr val="FFC000"/>
                </a:solidFill>
                <a:latin typeface="iCiel Cadena" panose="02000503000000020004" pitchFamily="50" charset="0"/>
              </a:rPr>
              <a:t>Những</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cánh</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buồm</a:t>
            </a:r>
            <a:endParaRPr lang="en-US" sz="2000" dirty="0">
              <a:solidFill>
                <a:srgbClr val="FFC000"/>
              </a:solidFill>
              <a:latin typeface="iCiel Cadena" panose="02000503000000020004" pitchFamily="50" charset="0"/>
            </a:endParaRPr>
          </a:p>
        </p:txBody>
      </p:sp>
      <p:pic>
        <p:nvPicPr>
          <p:cNvPr id="5" name="Picture 4">
            <a:extLst>
              <a:ext uri="{FF2B5EF4-FFF2-40B4-BE49-F238E27FC236}">
                <a16:creationId xmlns:a16="http://schemas.microsoft.com/office/drawing/2014/main" id="{CEC20C00-9FFF-BB46-560C-801F1B91AB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2050" y2="94933"/>
                        <a14:foregroundMark x1="2150" y1="94133"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Removal>
                    </a14:imgEffect>
                  </a14:imgLayer>
                </a14:imgProps>
              </a:ext>
            </a:extLst>
          </a:blip>
          <a:srcRect l="55958"/>
          <a:stretch/>
        </p:blipFill>
        <p:spPr>
          <a:xfrm>
            <a:off x="822120" y="1901155"/>
            <a:ext cx="1736521" cy="2957120"/>
          </a:xfrm>
          <a:prstGeom prst="rect">
            <a:avLst/>
          </a:prstGeom>
        </p:spPr>
      </p:pic>
      <p:pic>
        <p:nvPicPr>
          <p:cNvPr id="14" name="Picture 13">
            <a:extLst>
              <a:ext uri="{FF2B5EF4-FFF2-40B4-BE49-F238E27FC236}">
                <a16:creationId xmlns:a16="http://schemas.microsoft.com/office/drawing/2014/main" id="{91D01669-0F6A-AA13-42C5-3A1AF417E505}"/>
              </a:ext>
            </a:extLst>
          </p:cNvPr>
          <p:cNvPicPr>
            <a:picLocks noChangeAspect="1"/>
          </p:cNvPicPr>
          <p:nvPr/>
        </p:nvPicPr>
        <p:blipFill>
          <a:blip r:embed="rId5"/>
          <a:stretch>
            <a:fillRect/>
          </a:stretch>
        </p:blipFill>
        <p:spPr>
          <a:xfrm>
            <a:off x="7705813" y="142613"/>
            <a:ext cx="1057012" cy="1057012"/>
          </a:xfrm>
          <a:prstGeom prst="rect">
            <a:avLst/>
          </a:prstGeom>
        </p:spPr>
      </p:pic>
      <p:sp>
        <p:nvSpPr>
          <p:cNvPr id="16" name="TextBox 15">
            <a:extLst>
              <a:ext uri="{FF2B5EF4-FFF2-40B4-BE49-F238E27FC236}">
                <a16:creationId xmlns:a16="http://schemas.microsoft.com/office/drawing/2014/main" id="{AA2B2A19-036C-A914-D779-CEA82659D9E6}"/>
              </a:ext>
            </a:extLst>
          </p:cNvPr>
          <p:cNvSpPr txBox="1"/>
          <p:nvPr/>
        </p:nvSpPr>
        <p:spPr>
          <a:xfrm>
            <a:off x="3350120" y="851366"/>
            <a:ext cx="847288" cy="307777"/>
          </a:xfrm>
          <a:prstGeom prst="rect">
            <a:avLst/>
          </a:prstGeom>
          <a:noFill/>
        </p:spPr>
        <p:txBody>
          <a:bodyPr wrap="square" rtlCol="0">
            <a:spAutoFit/>
          </a:bodyPr>
          <a:lstStyle/>
          <a:p>
            <a:r>
              <a:rPr lang="en-US" dirty="0">
                <a:latin typeface="Pacifico" panose="00000500000000000000" pitchFamily="2" charset="0"/>
              </a:rPr>
              <a:t>(</a:t>
            </a:r>
            <a:r>
              <a:rPr lang="en-US" dirty="0" err="1">
                <a:latin typeface="Pacifico" panose="00000500000000000000" pitchFamily="2" charset="0"/>
              </a:rPr>
              <a:t>Trích</a:t>
            </a:r>
            <a:r>
              <a:rPr lang="en-US" dirty="0">
                <a:latin typeface="Pacifico" panose="00000500000000000000" pitchFamily="2" charset="0"/>
              </a:rPr>
              <a:t>)</a:t>
            </a:r>
          </a:p>
        </p:txBody>
      </p:sp>
      <p:grpSp>
        <p:nvGrpSpPr>
          <p:cNvPr id="19" name="Group 18">
            <a:extLst>
              <a:ext uri="{FF2B5EF4-FFF2-40B4-BE49-F238E27FC236}">
                <a16:creationId xmlns:a16="http://schemas.microsoft.com/office/drawing/2014/main" id="{8AE91431-930B-B43D-E778-925DA9346233}"/>
              </a:ext>
            </a:extLst>
          </p:cNvPr>
          <p:cNvGrpSpPr/>
          <p:nvPr/>
        </p:nvGrpSpPr>
        <p:grpSpPr>
          <a:xfrm>
            <a:off x="0" y="0"/>
            <a:ext cx="2781233" cy="571969"/>
            <a:chOff x="3557318" y="25009"/>
            <a:chExt cx="2773984" cy="491781"/>
          </a:xfrm>
        </p:grpSpPr>
        <p:grpSp>
          <p:nvGrpSpPr>
            <p:cNvPr id="20" name="Group 19">
              <a:extLst>
                <a:ext uri="{FF2B5EF4-FFF2-40B4-BE49-F238E27FC236}">
                  <a16:creationId xmlns:a16="http://schemas.microsoft.com/office/drawing/2014/main" id="{A2152143-5EDB-D905-F6E5-AFED07C0F444}"/>
                </a:ext>
              </a:extLst>
            </p:cNvPr>
            <p:cNvGrpSpPr/>
            <p:nvPr/>
          </p:nvGrpSpPr>
          <p:grpSpPr>
            <a:xfrm>
              <a:off x="3557318" y="25009"/>
              <a:ext cx="2724598" cy="491781"/>
              <a:chOff x="3805847" y="1518455"/>
              <a:chExt cx="2724598" cy="491781"/>
            </a:xfrm>
          </p:grpSpPr>
          <p:sp>
            <p:nvSpPr>
              <p:cNvPr id="22" name="Flowchart: Alternate Process 21">
                <a:extLst>
                  <a:ext uri="{FF2B5EF4-FFF2-40B4-BE49-F238E27FC236}">
                    <a16:creationId xmlns:a16="http://schemas.microsoft.com/office/drawing/2014/main" id="{BB399805-435A-20FF-905E-48BEDB3A9CF6}"/>
                  </a:ext>
                </a:extLst>
              </p:cNvPr>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icrosoft YaHei" panose="020B0503020204020204" charset="-122"/>
                  <a:cs typeface="+mn-cs"/>
                </a:endParaRPr>
              </a:p>
            </p:txBody>
          </p:sp>
          <p:pic>
            <p:nvPicPr>
              <p:cNvPr id="23" name="Picture 22">
                <a:extLst>
                  <a:ext uri="{FF2B5EF4-FFF2-40B4-BE49-F238E27FC236}">
                    <a16:creationId xmlns:a16="http://schemas.microsoft.com/office/drawing/2014/main" id="{0A752040-17A6-D0B3-C3AE-2428BB3FADF7}"/>
                  </a:ext>
                </a:extLst>
              </p:cNvPr>
              <p:cNvPicPr>
                <a:picLocks noChangeAspect="1"/>
              </p:cNvPicPr>
              <p:nvPr/>
            </p:nvPicPr>
            <p:blipFill>
              <a:blip r:embed="rId6"/>
              <a:stretch>
                <a:fillRect/>
              </a:stretch>
            </p:blipFill>
            <p:spPr>
              <a:xfrm rot="16200000">
                <a:off x="3819132" y="1505170"/>
                <a:ext cx="491781" cy="518351"/>
              </a:xfrm>
              <a:prstGeom prst="rect">
                <a:avLst/>
              </a:prstGeom>
            </p:spPr>
          </p:pic>
        </p:grpSp>
        <p:sp>
          <p:nvSpPr>
            <p:cNvPr id="21" name="TextBox 20">
              <a:extLst>
                <a:ext uri="{FF2B5EF4-FFF2-40B4-BE49-F238E27FC236}">
                  <a16:creationId xmlns:a16="http://schemas.microsoft.com/office/drawing/2014/main" id="{6217112D-2091-179F-143A-235F5F98F593}"/>
                </a:ext>
              </a:extLst>
            </p:cNvPr>
            <p:cNvSpPr txBox="1"/>
            <p:nvPr/>
          </p:nvSpPr>
          <p:spPr>
            <a:xfrm>
              <a:off x="3824538" y="96766"/>
              <a:ext cx="2506764" cy="291090"/>
            </a:xfrm>
            <a:prstGeom prst="rect">
              <a:avLst/>
            </a:prstGeom>
            <a:noFill/>
          </p:spPr>
          <p:txBody>
            <a:bodyPr wrap="square" rtlCol="0">
              <a:spAutoFit/>
            </a:bodyPr>
            <a:lstStyle/>
            <a:p>
              <a:pPr marL="0" marR="0" lvl="0" indent="0" algn="ctr" defTabSz="609402"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spTree>
    <p:extLst>
      <p:ext uri="{BB962C8B-B14F-4D97-AF65-F5344CB8AC3E}">
        <p14:creationId xmlns:p14="http://schemas.microsoft.com/office/powerpoint/2010/main" val="396114501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2011C9-FF9F-C9F0-53FB-F4377E4B6C7A}"/>
              </a:ext>
            </a:extLst>
          </p:cNvPr>
          <p:cNvSpPr/>
          <p:nvPr/>
        </p:nvSpPr>
        <p:spPr>
          <a:xfrm>
            <a:off x="310392" y="285225"/>
            <a:ext cx="8430935" cy="4580389"/>
          </a:xfrm>
          <a:prstGeom prst="roundRect">
            <a:avLst>
              <a:gd name="adj" fmla="val 1022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4" name="Google Shape;554;p48"/>
          <p:cNvGrpSpPr/>
          <p:nvPr/>
        </p:nvGrpSpPr>
        <p:grpSpPr>
          <a:xfrm>
            <a:off x="6606965" y="2873752"/>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3;p46">
            <a:extLst>
              <a:ext uri="{FF2B5EF4-FFF2-40B4-BE49-F238E27FC236}">
                <a16:creationId xmlns:a16="http://schemas.microsoft.com/office/drawing/2014/main" id="{9B66B7D2-FC48-2F97-A44B-7F7AB60052F8}"/>
              </a:ext>
            </a:extLst>
          </p:cNvPr>
          <p:cNvGrpSpPr/>
          <p:nvPr/>
        </p:nvGrpSpPr>
        <p:grpSpPr>
          <a:xfrm>
            <a:off x="7403127" y="344056"/>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7035619-EF89-00C2-CDB7-2AF21EE58347}"/>
              </a:ext>
            </a:extLst>
          </p:cNvPr>
          <p:cNvSpPr txBox="1"/>
          <p:nvPr/>
        </p:nvSpPr>
        <p:spPr>
          <a:xfrm>
            <a:off x="2109831" y="609088"/>
            <a:ext cx="4572000" cy="4278094"/>
          </a:xfrm>
          <a:prstGeom prst="rect">
            <a:avLst/>
          </a:prstGeom>
          <a:noFill/>
        </p:spPr>
        <p:txBody>
          <a:bodyPr wrap="square">
            <a:spAutoFit/>
          </a:bodyPr>
          <a:lstStyle/>
          <a:p>
            <a:pPr algn="l"/>
            <a:r>
              <a:rPr lang="vi-VN" sz="1600" b="0" i="0" dirty="0">
                <a:solidFill>
                  <a:srgbClr val="000000"/>
                </a:solidFill>
                <a:effectLst/>
                <a:latin typeface="+mj-lt"/>
              </a:rPr>
              <a:t>Cha mỉm cười xoa đầu con nhỏ:</a:t>
            </a:r>
          </a:p>
          <a:p>
            <a:pPr algn="l"/>
            <a:r>
              <a:rPr lang="vi-VN" sz="1600" b="0" i="0" dirty="0">
                <a:solidFill>
                  <a:srgbClr val="000000"/>
                </a:solidFill>
                <a:effectLst/>
                <a:latin typeface="+mj-lt"/>
              </a:rPr>
              <a:t>“Theo cánh buồm đi mãi đến nơi xa</a:t>
            </a:r>
          </a:p>
          <a:p>
            <a:pPr algn="l"/>
            <a:r>
              <a:rPr lang="vi-VN" sz="1600" b="0" i="0" dirty="0">
                <a:solidFill>
                  <a:srgbClr val="000000"/>
                </a:solidFill>
                <a:effectLst/>
                <a:latin typeface="+mj-lt"/>
              </a:rPr>
              <a:t>Sẽ có cây, có cửa, có nhà,</a:t>
            </a:r>
          </a:p>
          <a:p>
            <a:pPr algn="l"/>
            <a:r>
              <a:rPr lang="vi-VN" sz="1600" b="0" i="0" dirty="0">
                <a:solidFill>
                  <a:srgbClr val="000000"/>
                </a:solidFill>
                <a:effectLst/>
                <a:latin typeface="+mj-lt"/>
              </a:rPr>
              <a:t>Nhưng nơi đó cha chưa hề đi đến.”</a:t>
            </a:r>
            <a:endParaRPr lang="en-US" sz="1600" b="0" i="0" dirty="0">
              <a:solidFill>
                <a:srgbClr val="000000"/>
              </a:solidFill>
              <a:effectLst/>
              <a:latin typeface="+mj-lt"/>
            </a:endParaRPr>
          </a:p>
          <a:p>
            <a:pPr algn="l"/>
            <a:endParaRPr lang="vi-VN" sz="1600" b="0" i="0" dirty="0">
              <a:solidFill>
                <a:srgbClr val="000000"/>
              </a:solidFill>
              <a:effectLst/>
              <a:latin typeface="+mj-lt"/>
            </a:endParaRPr>
          </a:p>
          <a:p>
            <a:pPr algn="l"/>
            <a:r>
              <a:rPr lang="vi-VN" sz="1600" b="0" i="0" dirty="0">
                <a:solidFill>
                  <a:srgbClr val="000000"/>
                </a:solidFill>
                <a:effectLst/>
                <a:latin typeface="+mj-lt"/>
              </a:rPr>
              <a:t>Cha lại dắt con đi trên cát mịn</a:t>
            </a:r>
          </a:p>
          <a:p>
            <a:pPr algn="l"/>
            <a:r>
              <a:rPr lang="vi-VN" sz="1600" b="0" i="0" dirty="0">
                <a:solidFill>
                  <a:srgbClr val="000000"/>
                </a:solidFill>
                <a:effectLst/>
                <a:latin typeface="+mj-lt"/>
              </a:rPr>
              <a:t>Ánh nắng chảy đầy vai,</a:t>
            </a:r>
          </a:p>
          <a:p>
            <a:pPr algn="l"/>
            <a:r>
              <a:rPr lang="vi-VN" sz="1600" b="0" i="0" dirty="0">
                <a:solidFill>
                  <a:srgbClr val="000000"/>
                </a:solidFill>
                <a:effectLst/>
                <a:latin typeface="+mj-lt"/>
              </a:rPr>
              <a:t>Cha trầm ngâm nhìn mãi cuối chân trời.</a:t>
            </a:r>
          </a:p>
          <a:p>
            <a:pPr algn="l"/>
            <a:r>
              <a:rPr lang="vi-VN" sz="1600" b="0" i="0" dirty="0">
                <a:solidFill>
                  <a:srgbClr val="000000"/>
                </a:solidFill>
                <a:effectLst/>
                <a:latin typeface="+mj-lt"/>
              </a:rPr>
              <a:t>Con lại trỏ cánh buồm nói khẽ:</a:t>
            </a:r>
          </a:p>
          <a:p>
            <a:pPr algn="l"/>
            <a:r>
              <a:rPr lang="vi-VN" sz="1600" b="0" i="0" dirty="0">
                <a:solidFill>
                  <a:srgbClr val="000000"/>
                </a:solidFill>
                <a:effectLst/>
                <a:latin typeface="+mj-lt"/>
              </a:rPr>
              <a:t>“Cha mượn cho con cánh buồm trắng nhé,</a:t>
            </a:r>
          </a:p>
          <a:p>
            <a:pPr algn="l"/>
            <a:r>
              <a:rPr lang="vi-VN" sz="1600" b="0" i="0" dirty="0">
                <a:solidFill>
                  <a:srgbClr val="000000"/>
                </a:solidFill>
                <a:effectLst/>
                <a:latin typeface="+mj-lt"/>
              </a:rPr>
              <a:t>Để con đi…”</a:t>
            </a:r>
            <a:endParaRPr lang="en-US" sz="1600" b="0" i="0" dirty="0">
              <a:solidFill>
                <a:srgbClr val="000000"/>
              </a:solidFill>
              <a:effectLst/>
              <a:latin typeface="+mj-lt"/>
            </a:endParaRPr>
          </a:p>
          <a:p>
            <a:pPr algn="l"/>
            <a:endParaRPr lang="vi-VN" sz="1600" b="0" i="0" dirty="0">
              <a:solidFill>
                <a:srgbClr val="000000"/>
              </a:solidFill>
              <a:effectLst/>
              <a:latin typeface="+mj-lt"/>
            </a:endParaRPr>
          </a:p>
          <a:p>
            <a:pPr algn="l"/>
            <a:r>
              <a:rPr lang="vi-VN" sz="1600" b="0" i="0" dirty="0">
                <a:solidFill>
                  <a:srgbClr val="000000"/>
                </a:solidFill>
                <a:effectLst/>
                <a:latin typeface="+mj-lt"/>
              </a:rPr>
              <a:t>Lời của con hay tiếng sóng thầm thì</a:t>
            </a:r>
          </a:p>
          <a:p>
            <a:pPr algn="l"/>
            <a:r>
              <a:rPr lang="vi-VN" sz="1600" b="0" i="0" dirty="0">
                <a:solidFill>
                  <a:srgbClr val="000000"/>
                </a:solidFill>
                <a:effectLst/>
                <a:latin typeface="+mj-lt"/>
              </a:rPr>
              <a:t>Hay tiếng của lòng cha từ một thời xa thẳm?</a:t>
            </a:r>
          </a:p>
          <a:p>
            <a:pPr algn="l"/>
            <a:r>
              <a:rPr lang="vi-VN" sz="1600" b="0" i="0" dirty="0">
                <a:solidFill>
                  <a:srgbClr val="000000"/>
                </a:solidFill>
                <a:effectLst/>
                <a:latin typeface="+mj-lt"/>
              </a:rPr>
              <a:t>Lần đầu tiên trước biển khơi vô tận</a:t>
            </a:r>
          </a:p>
          <a:p>
            <a:pPr algn="l"/>
            <a:r>
              <a:rPr lang="vi-VN" sz="1600" b="0" i="0" dirty="0">
                <a:solidFill>
                  <a:srgbClr val="000000"/>
                </a:solidFill>
                <a:effectLst/>
                <a:latin typeface="+mj-lt"/>
              </a:rPr>
              <a:t>Cha gặp lại mình trong những ước mơ con.</a:t>
            </a:r>
          </a:p>
          <a:p>
            <a:pPr algn="r"/>
            <a:r>
              <a:rPr lang="vi-VN" sz="1600" b="1" i="0" dirty="0">
                <a:solidFill>
                  <a:srgbClr val="000000"/>
                </a:solidFill>
                <a:effectLst/>
                <a:latin typeface="+mj-lt"/>
              </a:rPr>
              <a:t>HOÀNG TRUNG</a:t>
            </a:r>
            <a:r>
              <a:rPr lang="en-US" sz="1600" b="1" i="0" dirty="0">
                <a:solidFill>
                  <a:srgbClr val="000000"/>
                </a:solidFill>
                <a:effectLst/>
                <a:latin typeface="+mj-lt"/>
              </a:rPr>
              <a:t> </a:t>
            </a:r>
            <a:r>
              <a:rPr lang="en-US" sz="1600" b="1" i="0" dirty="0">
                <a:solidFill>
                  <a:srgbClr val="000000"/>
                </a:solidFill>
                <a:effectLst/>
                <a:latin typeface="Times New Roman" panose="02020603050405020304" pitchFamily="18" charset="0"/>
                <a:cs typeface="Times New Roman" panose="02020603050405020304" pitchFamily="18" charset="0"/>
              </a:rPr>
              <a:t>THÔNG</a:t>
            </a:r>
            <a:r>
              <a:rPr lang="vi-VN" sz="1600" b="1" i="0" dirty="0">
                <a:solidFill>
                  <a:srgbClr val="000000"/>
                </a:solidFill>
                <a:effectLst/>
                <a:latin typeface="Times New Roman" panose="02020603050405020304" pitchFamily="18" charset="0"/>
                <a:cs typeface="Times New Roman" panose="02020603050405020304" pitchFamily="18" charset="0"/>
              </a:rPr>
              <a:t> </a:t>
            </a:r>
            <a:endParaRPr lang="vi-VN" sz="1600" b="0" i="0" dirty="0">
              <a:solidFill>
                <a:srgbClr val="000000"/>
              </a:solidFill>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2E9AF9F-3489-BD68-C5FB-2E73D4C4CD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2050" y2="94933"/>
                        <a14:foregroundMark x1="2150" y1="94133"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Removal>
                    </a14:imgEffect>
                  </a14:imgLayer>
                </a14:imgProps>
              </a:ext>
            </a:extLst>
          </a:blip>
          <a:srcRect l="55958"/>
          <a:stretch/>
        </p:blipFill>
        <p:spPr>
          <a:xfrm>
            <a:off x="469782" y="1943100"/>
            <a:ext cx="1736521" cy="2957120"/>
          </a:xfrm>
          <a:prstGeom prst="rect">
            <a:avLst/>
          </a:prstGeom>
        </p:spPr>
      </p:pic>
      <p:sp>
        <p:nvSpPr>
          <p:cNvPr id="4" name="TextBox 3">
            <a:extLst>
              <a:ext uri="{FF2B5EF4-FFF2-40B4-BE49-F238E27FC236}">
                <a16:creationId xmlns:a16="http://schemas.microsoft.com/office/drawing/2014/main" id="{F51660AE-94EC-BC37-CCEA-81D0CC5ACDF2}"/>
              </a:ext>
            </a:extLst>
          </p:cNvPr>
          <p:cNvSpPr txBox="1"/>
          <p:nvPr/>
        </p:nvSpPr>
        <p:spPr>
          <a:xfrm>
            <a:off x="2319090" y="276606"/>
            <a:ext cx="3187816" cy="400110"/>
          </a:xfrm>
          <a:prstGeom prst="rect">
            <a:avLst/>
          </a:prstGeom>
          <a:noFill/>
        </p:spPr>
        <p:txBody>
          <a:bodyPr wrap="square" rtlCol="0">
            <a:spAutoFit/>
          </a:bodyPr>
          <a:lstStyle/>
          <a:p>
            <a:pPr algn="ctr"/>
            <a:r>
              <a:rPr lang="en-US" sz="2000" dirty="0" err="1">
                <a:solidFill>
                  <a:srgbClr val="FFC000"/>
                </a:solidFill>
                <a:latin typeface="iCiel Cadena" panose="02000503000000020004" pitchFamily="50" charset="0"/>
              </a:rPr>
              <a:t>Những</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cánh</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buồm</a:t>
            </a:r>
            <a:endParaRPr lang="en-US" sz="2000" dirty="0">
              <a:solidFill>
                <a:srgbClr val="FFC000"/>
              </a:solidFill>
              <a:latin typeface="iCiel Cadena" panose="02000503000000020004" pitchFamily="50" charset="0"/>
            </a:endParaRPr>
          </a:p>
        </p:txBody>
      </p:sp>
      <p:pic>
        <p:nvPicPr>
          <p:cNvPr id="5" name="Picture 4">
            <a:extLst>
              <a:ext uri="{FF2B5EF4-FFF2-40B4-BE49-F238E27FC236}">
                <a16:creationId xmlns:a16="http://schemas.microsoft.com/office/drawing/2014/main" id="{B2BDA9F7-F536-B3AC-E071-17370E547FFE}"/>
              </a:ext>
            </a:extLst>
          </p:cNvPr>
          <p:cNvPicPr>
            <a:picLocks noChangeAspect="1"/>
          </p:cNvPicPr>
          <p:nvPr/>
        </p:nvPicPr>
        <p:blipFill>
          <a:blip r:embed="rId5"/>
          <a:stretch>
            <a:fillRect/>
          </a:stretch>
        </p:blipFill>
        <p:spPr>
          <a:xfrm>
            <a:off x="7705813" y="142613"/>
            <a:ext cx="1057012" cy="1057012"/>
          </a:xfrm>
          <a:prstGeom prst="rect">
            <a:avLst/>
          </a:prstGeom>
        </p:spPr>
      </p:pic>
      <p:grpSp>
        <p:nvGrpSpPr>
          <p:cNvPr id="7" name="Group 6">
            <a:extLst>
              <a:ext uri="{FF2B5EF4-FFF2-40B4-BE49-F238E27FC236}">
                <a16:creationId xmlns:a16="http://schemas.microsoft.com/office/drawing/2014/main" id="{67F4B3EF-585A-C3A4-286D-1BA40251D91C}"/>
              </a:ext>
            </a:extLst>
          </p:cNvPr>
          <p:cNvGrpSpPr/>
          <p:nvPr/>
        </p:nvGrpSpPr>
        <p:grpSpPr>
          <a:xfrm>
            <a:off x="0" y="0"/>
            <a:ext cx="2781233" cy="571969"/>
            <a:chOff x="3557318" y="25009"/>
            <a:chExt cx="2773984" cy="491781"/>
          </a:xfrm>
        </p:grpSpPr>
        <p:grpSp>
          <p:nvGrpSpPr>
            <p:cNvPr id="14" name="Group 13">
              <a:extLst>
                <a:ext uri="{FF2B5EF4-FFF2-40B4-BE49-F238E27FC236}">
                  <a16:creationId xmlns:a16="http://schemas.microsoft.com/office/drawing/2014/main" id="{19C002B7-F55F-1815-95F3-B60CA7787A5D}"/>
                </a:ext>
              </a:extLst>
            </p:cNvPr>
            <p:cNvGrpSpPr/>
            <p:nvPr/>
          </p:nvGrpSpPr>
          <p:grpSpPr>
            <a:xfrm>
              <a:off x="3557318" y="25009"/>
              <a:ext cx="2724598" cy="491781"/>
              <a:chOff x="3805847" y="1518455"/>
              <a:chExt cx="2724598" cy="491781"/>
            </a:xfrm>
          </p:grpSpPr>
          <p:sp>
            <p:nvSpPr>
              <p:cNvPr id="16" name="Flowchart: Alternate Process 15">
                <a:extLst>
                  <a:ext uri="{FF2B5EF4-FFF2-40B4-BE49-F238E27FC236}">
                    <a16:creationId xmlns:a16="http://schemas.microsoft.com/office/drawing/2014/main" id="{816CD0CE-E229-2E06-8EC4-AE4FB90B0F9D}"/>
                  </a:ext>
                </a:extLst>
              </p:cNvPr>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icrosoft YaHei" panose="020B0503020204020204" charset="-122"/>
                  <a:cs typeface="+mn-cs"/>
                </a:endParaRPr>
              </a:p>
            </p:txBody>
          </p:sp>
          <p:pic>
            <p:nvPicPr>
              <p:cNvPr id="17" name="Picture 16">
                <a:extLst>
                  <a:ext uri="{FF2B5EF4-FFF2-40B4-BE49-F238E27FC236}">
                    <a16:creationId xmlns:a16="http://schemas.microsoft.com/office/drawing/2014/main" id="{CEF4FD5C-47ED-96C9-2680-AF8F97864064}"/>
                  </a:ext>
                </a:extLst>
              </p:cNvPr>
              <p:cNvPicPr>
                <a:picLocks noChangeAspect="1"/>
              </p:cNvPicPr>
              <p:nvPr/>
            </p:nvPicPr>
            <p:blipFill>
              <a:blip r:embed="rId6"/>
              <a:stretch>
                <a:fillRect/>
              </a:stretch>
            </p:blipFill>
            <p:spPr>
              <a:xfrm rot="16200000">
                <a:off x="3819132" y="1505170"/>
                <a:ext cx="491781" cy="518351"/>
              </a:xfrm>
              <a:prstGeom prst="rect">
                <a:avLst/>
              </a:prstGeom>
            </p:spPr>
          </p:pic>
        </p:grpSp>
        <p:sp>
          <p:nvSpPr>
            <p:cNvPr id="15" name="TextBox 14">
              <a:extLst>
                <a:ext uri="{FF2B5EF4-FFF2-40B4-BE49-F238E27FC236}">
                  <a16:creationId xmlns:a16="http://schemas.microsoft.com/office/drawing/2014/main" id="{BBBA841C-B4D0-92F7-D29B-A7479D45DF13}"/>
                </a:ext>
              </a:extLst>
            </p:cNvPr>
            <p:cNvSpPr txBox="1"/>
            <p:nvPr/>
          </p:nvSpPr>
          <p:spPr>
            <a:xfrm>
              <a:off x="3824538" y="96766"/>
              <a:ext cx="2506764" cy="291090"/>
            </a:xfrm>
            <a:prstGeom prst="rect">
              <a:avLst/>
            </a:prstGeom>
            <a:noFill/>
          </p:spPr>
          <p:txBody>
            <a:bodyPr wrap="square" rtlCol="0">
              <a:spAutoFit/>
            </a:bodyPr>
            <a:lstStyle/>
            <a:p>
              <a:pPr marL="0" marR="0" lvl="0" indent="0" algn="ctr" defTabSz="609402"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spTree>
    <p:extLst>
      <p:ext uri="{BB962C8B-B14F-4D97-AF65-F5344CB8AC3E}">
        <p14:creationId xmlns:p14="http://schemas.microsoft.com/office/powerpoint/2010/main" val="30053088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B399225-74F9-9732-94A7-9D3667C44B06}"/>
              </a:ext>
            </a:extLst>
          </p:cNvPr>
          <p:cNvSpPr/>
          <p:nvPr/>
        </p:nvSpPr>
        <p:spPr>
          <a:xfrm>
            <a:off x="310392" y="285225"/>
            <a:ext cx="8430935" cy="4580389"/>
          </a:xfrm>
          <a:prstGeom prst="roundRect">
            <a:avLst>
              <a:gd name="adj" fmla="val 1022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C20C00-9FFF-BB46-560C-801F1B91AB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2050" y2="94933"/>
                        <a14:foregroundMark x1="2150" y1="94133"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Removal>
                    </a14:imgEffect>
                  </a14:imgLayer>
                </a14:imgProps>
              </a:ext>
            </a:extLst>
          </a:blip>
          <a:srcRect l="55958"/>
          <a:stretch/>
        </p:blipFill>
        <p:spPr>
          <a:xfrm>
            <a:off x="822120" y="1901155"/>
            <a:ext cx="1736521" cy="2957120"/>
          </a:xfrm>
          <a:prstGeom prst="rect">
            <a:avLst/>
          </a:prstGeom>
        </p:spPr>
      </p:pic>
      <p:grpSp>
        <p:nvGrpSpPr>
          <p:cNvPr id="554" name="Google Shape;554;p48"/>
          <p:cNvGrpSpPr/>
          <p:nvPr/>
        </p:nvGrpSpPr>
        <p:grpSpPr>
          <a:xfrm>
            <a:off x="6732800" y="2831081"/>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3;p46">
            <a:extLst>
              <a:ext uri="{FF2B5EF4-FFF2-40B4-BE49-F238E27FC236}">
                <a16:creationId xmlns:a16="http://schemas.microsoft.com/office/drawing/2014/main" id="{9B66B7D2-FC48-2F97-A44B-7F7AB60052F8}"/>
              </a:ext>
            </a:extLst>
          </p:cNvPr>
          <p:cNvGrpSpPr/>
          <p:nvPr/>
        </p:nvGrpSpPr>
        <p:grpSpPr>
          <a:xfrm>
            <a:off x="7092734" y="318889"/>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7035619-EF89-00C2-CDB7-2AF21EE58347}"/>
              </a:ext>
            </a:extLst>
          </p:cNvPr>
          <p:cNvSpPr txBox="1"/>
          <p:nvPr/>
        </p:nvSpPr>
        <p:spPr>
          <a:xfrm>
            <a:off x="2193720" y="524082"/>
            <a:ext cx="5532540" cy="3908762"/>
          </a:xfrm>
          <a:prstGeom prst="rect">
            <a:avLst/>
          </a:prstGeom>
          <a:noFill/>
        </p:spPr>
        <p:txBody>
          <a:bodyPr wrap="square">
            <a:spAutoFit/>
          </a:bodyPr>
          <a:lstStyle/>
          <a:p>
            <a:pPr algn="l"/>
            <a:endParaRPr lang="vi-VN" sz="1600" b="0" i="0" dirty="0">
              <a:solidFill>
                <a:srgbClr val="000000"/>
              </a:solidFill>
              <a:effectLst/>
              <a:latin typeface="+mj-lt"/>
            </a:endParaRPr>
          </a:p>
          <a:p>
            <a:pPr algn="l"/>
            <a:r>
              <a:rPr lang="vi-VN" sz="1600" b="0" i="0" dirty="0">
                <a:solidFill>
                  <a:srgbClr val="000000"/>
                </a:solidFill>
                <a:effectLst/>
                <a:latin typeface="+mj-lt"/>
              </a:rPr>
              <a:t>Sau trận mưa đêm rả rích</a:t>
            </a:r>
          </a:p>
          <a:p>
            <a:pPr algn="l"/>
            <a:r>
              <a:rPr lang="vi-VN" sz="1600" b="0" i="0" dirty="0">
                <a:solidFill>
                  <a:srgbClr val="000000"/>
                </a:solidFill>
                <a:effectLst/>
                <a:latin typeface="+mj-lt"/>
              </a:rPr>
              <a:t>Cát càng mịn, biển càng trong</a:t>
            </a:r>
          </a:p>
          <a:p>
            <a:pPr algn="l"/>
            <a:r>
              <a:rPr lang="vi-VN" sz="1600" b="0" i="0" dirty="0">
                <a:solidFill>
                  <a:srgbClr val="000000"/>
                </a:solidFill>
                <a:effectLst/>
                <a:latin typeface="+mj-lt"/>
              </a:rPr>
              <a:t>Cha dắt con đi dưới ánh mai hồng</a:t>
            </a:r>
          </a:p>
          <a:p>
            <a:pPr algn="l"/>
            <a:r>
              <a:rPr lang="vi-VN" sz="1600" b="0" i="0" dirty="0">
                <a:solidFill>
                  <a:srgbClr val="000000"/>
                </a:solidFill>
                <a:effectLst/>
                <a:latin typeface="+mj-lt"/>
              </a:rPr>
              <a:t>Con bỗng lắc tay cha</a:t>
            </a:r>
            <a:r>
              <a:rPr lang="vi-VN" sz="1600" b="0" i="0" dirty="0">
                <a:solidFill>
                  <a:srgbClr val="FF0000"/>
                </a:solidFill>
                <a:effectLst/>
                <a:latin typeface="+mj-lt"/>
              </a:rPr>
              <a:t> </a:t>
            </a:r>
            <a:r>
              <a:rPr lang="en-US" sz="1600" dirty="0">
                <a:solidFill>
                  <a:srgbClr val="FF0000"/>
                </a:solidFill>
                <a:latin typeface="+mj-lt"/>
              </a:rPr>
              <a:t> </a:t>
            </a:r>
            <a:r>
              <a:rPr lang="vi-VN" sz="1600" b="0" i="0" dirty="0">
                <a:solidFill>
                  <a:srgbClr val="000000"/>
                </a:solidFill>
                <a:effectLst/>
                <a:latin typeface="+mj-lt"/>
              </a:rPr>
              <a:t>khẽ hỏi:</a:t>
            </a:r>
          </a:p>
          <a:p>
            <a:pPr algn="l"/>
            <a:r>
              <a:rPr lang="vi-VN" sz="1600" b="0" i="0" dirty="0">
                <a:solidFill>
                  <a:srgbClr val="000000"/>
                </a:solidFill>
                <a:effectLst/>
                <a:latin typeface="+mj-lt"/>
              </a:rPr>
              <a:t>“Cha ơi!</a:t>
            </a:r>
          </a:p>
          <a:p>
            <a:pPr algn="l"/>
            <a:r>
              <a:rPr lang="vi-VN" sz="1600" b="0" i="0" dirty="0">
                <a:solidFill>
                  <a:srgbClr val="000000"/>
                </a:solidFill>
                <a:effectLst/>
                <a:latin typeface="+mj-lt"/>
              </a:rPr>
              <a:t>Sao xa kia chỉ </a:t>
            </a:r>
            <a:r>
              <a:rPr lang="vi-VN" sz="1600" b="1" i="0" dirty="0">
                <a:solidFill>
                  <a:srgbClr val="000000"/>
                </a:solidFill>
                <a:effectLst/>
                <a:latin typeface="+mj-lt"/>
              </a:rPr>
              <a:t>thấy nước</a:t>
            </a:r>
            <a:r>
              <a:rPr lang="en-US" sz="1600" b="1" i="0" dirty="0">
                <a:solidFill>
                  <a:srgbClr val="000000"/>
                </a:solidFill>
                <a:effectLst/>
                <a:latin typeface="+mj-lt"/>
              </a:rPr>
              <a:t> </a:t>
            </a:r>
            <a:r>
              <a:rPr lang="vi-VN" sz="1600" b="1" i="0" dirty="0">
                <a:solidFill>
                  <a:srgbClr val="000000"/>
                </a:solidFill>
                <a:effectLst/>
                <a:latin typeface="+mj-lt"/>
              </a:rPr>
              <a:t> thấy trời</a:t>
            </a:r>
          </a:p>
          <a:p>
            <a:pPr algn="l"/>
            <a:r>
              <a:rPr lang="vi-VN" sz="1600" b="1" i="0" dirty="0">
                <a:solidFill>
                  <a:srgbClr val="000000"/>
                </a:solidFill>
                <a:effectLst/>
                <a:latin typeface="+mj-lt"/>
              </a:rPr>
              <a:t>Không thấy nhà, không thấy cây, không thấy người </a:t>
            </a:r>
            <a:r>
              <a:rPr lang="vi-VN" sz="1600" b="0" i="0" dirty="0">
                <a:solidFill>
                  <a:srgbClr val="000000"/>
                </a:solidFill>
                <a:effectLst/>
                <a:latin typeface="+mj-lt"/>
              </a:rPr>
              <a:t>ở đó?”</a:t>
            </a:r>
            <a:endParaRPr lang="en-US" sz="1600" dirty="0">
              <a:latin typeface="+mj-lt"/>
            </a:endParaRPr>
          </a:p>
          <a:p>
            <a:pPr algn="l"/>
            <a:endParaRPr lang="en-US" sz="1600" b="0" i="0" dirty="0">
              <a:solidFill>
                <a:srgbClr val="000000"/>
              </a:solidFill>
              <a:effectLst/>
              <a:latin typeface="+mj-lt"/>
            </a:endParaRPr>
          </a:p>
          <a:p>
            <a:r>
              <a:rPr lang="vi-VN" sz="1600" dirty="0">
                <a:latin typeface="+mj-lt"/>
              </a:rPr>
              <a:t>Cha </a:t>
            </a:r>
            <a:r>
              <a:rPr lang="vi-VN" sz="1600" b="1" dirty="0">
                <a:latin typeface="+mj-lt"/>
              </a:rPr>
              <a:t>mỉm cười</a:t>
            </a:r>
            <a:r>
              <a:rPr lang="en-US" sz="1600" b="1" dirty="0">
                <a:latin typeface="+mj-lt"/>
              </a:rPr>
              <a:t> </a:t>
            </a:r>
            <a:r>
              <a:rPr lang="vi-VN" sz="1600" b="1" dirty="0">
                <a:latin typeface="+mj-lt"/>
              </a:rPr>
              <a:t> xoa đầu </a:t>
            </a:r>
            <a:r>
              <a:rPr lang="vi-VN" sz="1600" dirty="0">
                <a:latin typeface="+mj-lt"/>
              </a:rPr>
              <a:t>con nhỏ:</a:t>
            </a:r>
          </a:p>
          <a:p>
            <a:r>
              <a:rPr lang="vi-VN" sz="1600" dirty="0">
                <a:latin typeface="+mj-lt"/>
              </a:rPr>
              <a:t>“Theo cánh buồm </a:t>
            </a:r>
            <a:r>
              <a:rPr lang="en-US" sz="1600" dirty="0">
                <a:latin typeface="+mj-lt"/>
              </a:rPr>
              <a:t> </a:t>
            </a:r>
            <a:r>
              <a:rPr lang="vi-VN" sz="1600" b="1" dirty="0">
                <a:latin typeface="+mj-lt"/>
              </a:rPr>
              <a:t>đi mãi </a:t>
            </a:r>
            <a:r>
              <a:rPr lang="vi-VN" sz="1600" dirty="0">
                <a:latin typeface="+mj-lt"/>
              </a:rPr>
              <a:t>đến nơi xa</a:t>
            </a:r>
          </a:p>
          <a:p>
            <a:r>
              <a:rPr lang="vi-VN" sz="1600" b="1" dirty="0">
                <a:latin typeface="+mj-lt"/>
              </a:rPr>
              <a:t>Sẽ có cây, có cửa</a:t>
            </a:r>
            <a:r>
              <a:rPr lang="en-US" sz="1600" b="1" dirty="0">
                <a:latin typeface="+mj-lt"/>
              </a:rPr>
              <a:t> </a:t>
            </a:r>
            <a:r>
              <a:rPr lang="vi-VN" sz="1600" b="1" dirty="0">
                <a:latin typeface="+mj-lt"/>
              </a:rPr>
              <a:t> có nhà,</a:t>
            </a:r>
          </a:p>
          <a:p>
            <a:r>
              <a:rPr lang="vi-VN" sz="1600" dirty="0">
                <a:latin typeface="+mj-lt"/>
              </a:rPr>
              <a:t>Nhưng nơi đó</a:t>
            </a:r>
            <a:r>
              <a:rPr lang="en-US" sz="1600" dirty="0">
                <a:latin typeface="+mj-lt"/>
              </a:rPr>
              <a:t> </a:t>
            </a:r>
            <a:r>
              <a:rPr lang="vi-VN" sz="1600" dirty="0">
                <a:latin typeface="+mj-lt"/>
              </a:rPr>
              <a:t> cha </a:t>
            </a:r>
            <a:r>
              <a:rPr lang="vi-VN" sz="1600" b="1" dirty="0">
                <a:latin typeface="+mj-lt"/>
              </a:rPr>
              <a:t>chưa hề đi đến</a:t>
            </a:r>
            <a:r>
              <a:rPr lang="vi-VN" sz="1600" dirty="0">
                <a:latin typeface="+mj-lt"/>
              </a:rPr>
              <a:t>.”</a:t>
            </a:r>
            <a:endParaRPr lang="en-US" sz="1600" dirty="0">
              <a:latin typeface="+mj-lt"/>
            </a:endParaRPr>
          </a:p>
          <a:p>
            <a:pPr algn="l"/>
            <a:endParaRPr lang="vi-VN" sz="1600" b="0" i="0" dirty="0">
              <a:solidFill>
                <a:srgbClr val="000000"/>
              </a:solidFill>
              <a:effectLst/>
              <a:latin typeface="+mj-lt"/>
            </a:endParaRPr>
          </a:p>
          <a:p>
            <a:pPr algn="l"/>
            <a:endParaRPr lang="vi-VN" sz="16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FD6AED4-5FC8-0924-4AA7-3C9232B6E0C9}"/>
              </a:ext>
            </a:extLst>
          </p:cNvPr>
          <p:cNvSpPr txBox="1"/>
          <p:nvPr/>
        </p:nvSpPr>
        <p:spPr>
          <a:xfrm>
            <a:off x="2181138" y="385430"/>
            <a:ext cx="3187816" cy="400110"/>
          </a:xfrm>
          <a:prstGeom prst="rect">
            <a:avLst/>
          </a:prstGeom>
          <a:noFill/>
        </p:spPr>
        <p:txBody>
          <a:bodyPr wrap="square" rtlCol="0">
            <a:spAutoFit/>
          </a:bodyPr>
          <a:lstStyle/>
          <a:p>
            <a:pPr algn="ctr"/>
            <a:r>
              <a:rPr lang="en-US" sz="2000" dirty="0" err="1">
                <a:solidFill>
                  <a:srgbClr val="FFC000"/>
                </a:solidFill>
                <a:latin typeface="iCiel Cadena" panose="02000503000000020004" pitchFamily="50" charset="0"/>
              </a:rPr>
              <a:t>Những</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cánh</a:t>
            </a:r>
            <a:r>
              <a:rPr lang="en-US" sz="2000" dirty="0">
                <a:solidFill>
                  <a:srgbClr val="FFC000"/>
                </a:solidFill>
                <a:latin typeface="iCiel Cadena" panose="02000503000000020004" pitchFamily="50" charset="0"/>
              </a:rPr>
              <a:t> </a:t>
            </a:r>
            <a:r>
              <a:rPr lang="en-US" sz="2000" dirty="0" err="1">
                <a:solidFill>
                  <a:srgbClr val="FFC000"/>
                </a:solidFill>
                <a:latin typeface="iCiel Cadena" panose="02000503000000020004" pitchFamily="50" charset="0"/>
              </a:rPr>
              <a:t>buồm</a:t>
            </a:r>
            <a:endParaRPr lang="en-US" sz="2000" dirty="0">
              <a:solidFill>
                <a:srgbClr val="FFC000"/>
              </a:solidFill>
              <a:latin typeface="iCiel Cadena" panose="02000503000000020004" pitchFamily="50" charset="0"/>
            </a:endParaRPr>
          </a:p>
        </p:txBody>
      </p:sp>
      <p:pic>
        <p:nvPicPr>
          <p:cNvPr id="14" name="Picture 13">
            <a:extLst>
              <a:ext uri="{FF2B5EF4-FFF2-40B4-BE49-F238E27FC236}">
                <a16:creationId xmlns:a16="http://schemas.microsoft.com/office/drawing/2014/main" id="{91D01669-0F6A-AA13-42C5-3A1AF417E505}"/>
              </a:ext>
            </a:extLst>
          </p:cNvPr>
          <p:cNvPicPr>
            <a:picLocks noChangeAspect="1"/>
          </p:cNvPicPr>
          <p:nvPr/>
        </p:nvPicPr>
        <p:blipFill>
          <a:blip r:embed="rId5"/>
          <a:stretch>
            <a:fillRect/>
          </a:stretch>
        </p:blipFill>
        <p:spPr>
          <a:xfrm>
            <a:off x="7705813" y="142613"/>
            <a:ext cx="1057012" cy="1057012"/>
          </a:xfrm>
          <a:prstGeom prst="rect">
            <a:avLst/>
          </a:prstGeom>
        </p:spPr>
      </p:pic>
      <p:grpSp>
        <p:nvGrpSpPr>
          <p:cNvPr id="19" name="Group 18">
            <a:extLst>
              <a:ext uri="{FF2B5EF4-FFF2-40B4-BE49-F238E27FC236}">
                <a16:creationId xmlns:a16="http://schemas.microsoft.com/office/drawing/2014/main" id="{8AE91431-930B-B43D-E778-925DA9346233}"/>
              </a:ext>
            </a:extLst>
          </p:cNvPr>
          <p:cNvGrpSpPr/>
          <p:nvPr/>
        </p:nvGrpSpPr>
        <p:grpSpPr>
          <a:xfrm>
            <a:off x="0" y="0"/>
            <a:ext cx="2781233" cy="571969"/>
            <a:chOff x="3557318" y="25009"/>
            <a:chExt cx="2773984" cy="491781"/>
          </a:xfrm>
        </p:grpSpPr>
        <p:grpSp>
          <p:nvGrpSpPr>
            <p:cNvPr id="20" name="Group 19">
              <a:extLst>
                <a:ext uri="{FF2B5EF4-FFF2-40B4-BE49-F238E27FC236}">
                  <a16:creationId xmlns:a16="http://schemas.microsoft.com/office/drawing/2014/main" id="{A2152143-5EDB-D905-F6E5-AFED07C0F444}"/>
                </a:ext>
              </a:extLst>
            </p:cNvPr>
            <p:cNvGrpSpPr/>
            <p:nvPr/>
          </p:nvGrpSpPr>
          <p:grpSpPr>
            <a:xfrm>
              <a:off x="3557318" y="25009"/>
              <a:ext cx="2724598" cy="491781"/>
              <a:chOff x="3805847" y="1518455"/>
              <a:chExt cx="2724598" cy="491781"/>
            </a:xfrm>
          </p:grpSpPr>
          <p:sp>
            <p:nvSpPr>
              <p:cNvPr id="22" name="Flowchart: Alternate Process 21">
                <a:extLst>
                  <a:ext uri="{FF2B5EF4-FFF2-40B4-BE49-F238E27FC236}">
                    <a16:creationId xmlns:a16="http://schemas.microsoft.com/office/drawing/2014/main" id="{BB399805-435A-20FF-905E-48BEDB3A9CF6}"/>
                  </a:ext>
                </a:extLst>
              </p:cNvPr>
              <p:cNvSpPr/>
              <p:nvPr/>
            </p:nvSpPr>
            <p:spPr>
              <a:xfrm>
                <a:off x="3840483" y="1547447"/>
                <a:ext cx="2689962" cy="444854"/>
              </a:xfrm>
              <a:prstGeom prst="flowChartAlternateProcess">
                <a:avLst/>
              </a:prstGeom>
              <a:solidFill>
                <a:srgbClr val="FFFF99"/>
              </a:solidFill>
              <a:ln w="28575" cap="flat" cmpd="sng" algn="ctr">
                <a:solidFill>
                  <a:srgbClr val="FC7095"/>
                </a:solidFill>
                <a:prstDash val="solid"/>
              </a:ln>
              <a:effectLst/>
            </p:spPr>
            <p:txBody>
              <a:bodyPr rtlCol="0" anchor="ctr"/>
              <a:lstStyle/>
              <a:p>
                <a:pPr marL="0" marR="0" lvl="0" indent="0" algn="ctr" defTabSz="609402"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icrosoft YaHei" panose="020B0503020204020204" charset="-122"/>
                  <a:cs typeface="+mn-cs"/>
                </a:endParaRPr>
              </a:p>
            </p:txBody>
          </p:sp>
          <p:pic>
            <p:nvPicPr>
              <p:cNvPr id="23" name="Picture 22">
                <a:extLst>
                  <a:ext uri="{FF2B5EF4-FFF2-40B4-BE49-F238E27FC236}">
                    <a16:creationId xmlns:a16="http://schemas.microsoft.com/office/drawing/2014/main" id="{0A752040-17A6-D0B3-C3AE-2428BB3FADF7}"/>
                  </a:ext>
                </a:extLst>
              </p:cNvPr>
              <p:cNvPicPr>
                <a:picLocks noChangeAspect="1"/>
              </p:cNvPicPr>
              <p:nvPr/>
            </p:nvPicPr>
            <p:blipFill>
              <a:blip r:embed="rId6"/>
              <a:stretch>
                <a:fillRect/>
              </a:stretch>
            </p:blipFill>
            <p:spPr>
              <a:xfrm rot="16200000">
                <a:off x="3819132" y="1505170"/>
                <a:ext cx="491781" cy="518351"/>
              </a:xfrm>
              <a:prstGeom prst="rect">
                <a:avLst/>
              </a:prstGeom>
            </p:spPr>
          </p:pic>
        </p:grpSp>
        <p:sp>
          <p:nvSpPr>
            <p:cNvPr id="21" name="TextBox 20">
              <a:extLst>
                <a:ext uri="{FF2B5EF4-FFF2-40B4-BE49-F238E27FC236}">
                  <a16:creationId xmlns:a16="http://schemas.microsoft.com/office/drawing/2014/main" id="{6217112D-2091-179F-143A-235F5F98F593}"/>
                </a:ext>
              </a:extLst>
            </p:cNvPr>
            <p:cNvSpPr txBox="1"/>
            <p:nvPr/>
          </p:nvSpPr>
          <p:spPr>
            <a:xfrm>
              <a:off x="3824538" y="96766"/>
              <a:ext cx="2506764" cy="291090"/>
            </a:xfrm>
            <a:prstGeom prst="rect">
              <a:avLst/>
            </a:prstGeom>
            <a:noFill/>
          </p:spPr>
          <p:txBody>
            <a:bodyPr wrap="square" rtlCol="0">
              <a:spAutoFit/>
            </a:bodyPr>
            <a:lstStyle/>
            <a:p>
              <a:pPr marL="0" marR="0" lvl="0" indent="0" algn="ctr" defTabSz="609402"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Luyện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đọc</a:t>
              </a: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diễn</a:t>
              </a:r>
              <a:r>
                <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rPr>
                <a:t> </a:t>
              </a:r>
              <a:r>
                <a:rPr kumimoji="0" lang="en-US" sz="1600" b="0" i="0" u="none" strike="noStrike" kern="1200" cap="none" spc="0" normalizeH="0" baseline="0" noProof="0" dirty="0" err="1">
                  <a:ln>
                    <a:noFill/>
                  </a:ln>
                  <a:solidFill>
                    <a:sysClr val="windowText" lastClr="000000"/>
                  </a:solidFill>
                  <a:effectLst/>
                  <a:uLnTx/>
                  <a:uFillTx/>
                  <a:latin typeface="UTM Avo" panose="02040603050506020204" pitchFamily="18" charset="0"/>
                  <a:ea typeface="Microsoft YaHei" panose="020B0503020204020204" charset="-122"/>
                </a:rPr>
                <a:t>cảm</a:t>
              </a:r>
              <a:endParaRPr kumimoji="0" lang="en-US" sz="1600" b="0" i="0" u="none" strike="noStrike" kern="1200" cap="none" spc="0" normalizeH="0" baseline="0" noProof="0" dirty="0">
                <a:ln>
                  <a:noFill/>
                </a:ln>
                <a:solidFill>
                  <a:sysClr val="windowText" lastClr="000000"/>
                </a:solidFill>
                <a:effectLst/>
                <a:uLnTx/>
                <a:uFillTx/>
                <a:latin typeface="UTM Avo" panose="02040603050506020204" pitchFamily="18" charset="0"/>
                <a:ea typeface="Microsoft YaHei" panose="020B0503020204020204" charset="-122"/>
              </a:endParaRPr>
            </a:p>
          </p:txBody>
        </p:sp>
      </p:grpSp>
      <p:cxnSp>
        <p:nvCxnSpPr>
          <p:cNvPr id="6" name="Straight Connector 5">
            <a:extLst>
              <a:ext uri="{FF2B5EF4-FFF2-40B4-BE49-F238E27FC236}">
                <a16:creationId xmlns:a16="http://schemas.microsoft.com/office/drawing/2014/main" id="{D06D1361-3B90-0CA6-9BF7-C68A6AC1FE74}"/>
              </a:ext>
            </a:extLst>
          </p:cNvPr>
          <p:cNvCxnSpPr>
            <a:cxnSpLocks/>
          </p:cNvCxnSpPr>
          <p:nvPr/>
        </p:nvCxnSpPr>
        <p:spPr>
          <a:xfrm flipV="1">
            <a:off x="4023360" y="1571103"/>
            <a:ext cx="83128" cy="1828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8D9FCD-CEB7-73E2-52D5-E1FE6ED78607}"/>
              </a:ext>
            </a:extLst>
          </p:cNvPr>
          <p:cNvCxnSpPr>
            <a:cxnSpLocks/>
          </p:cNvCxnSpPr>
          <p:nvPr/>
        </p:nvCxnSpPr>
        <p:spPr>
          <a:xfrm flipV="1">
            <a:off x="4391892" y="2064325"/>
            <a:ext cx="83128" cy="1828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DAC38EC-FF0F-E1F6-F775-C3B932952CC7}"/>
              </a:ext>
            </a:extLst>
          </p:cNvPr>
          <p:cNvCxnSpPr>
            <a:cxnSpLocks/>
          </p:cNvCxnSpPr>
          <p:nvPr/>
        </p:nvCxnSpPr>
        <p:spPr>
          <a:xfrm flipV="1">
            <a:off x="3521827" y="2781991"/>
            <a:ext cx="83128" cy="1828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143C53C-1E36-1276-761A-50772B9D94D8}"/>
              </a:ext>
            </a:extLst>
          </p:cNvPr>
          <p:cNvCxnSpPr>
            <a:cxnSpLocks/>
          </p:cNvCxnSpPr>
          <p:nvPr/>
        </p:nvCxnSpPr>
        <p:spPr>
          <a:xfrm flipV="1">
            <a:off x="3773979" y="3275213"/>
            <a:ext cx="83128" cy="1828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FAF353-E6ED-9A11-BEDE-ADC094F5EA2A}"/>
              </a:ext>
            </a:extLst>
          </p:cNvPr>
          <p:cNvCxnSpPr>
            <a:cxnSpLocks/>
          </p:cNvCxnSpPr>
          <p:nvPr/>
        </p:nvCxnSpPr>
        <p:spPr>
          <a:xfrm flipV="1">
            <a:off x="3444241" y="3527365"/>
            <a:ext cx="83128" cy="1828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197C005-1B18-C0D7-39F0-FA91E694BB2D}"/>
              </a:ext>
            </a:extLst>
          </p:cNvPr>
          <p:cNvCxnSpPr>
            <a:cxnSpLocks/>
          </p:cNvCxnSpPr>
          <p:nvPr/>
        </p:nvCxnSpPr>
        <p:spPr>
          <a:xfrm flipV="1">
            <a:off x="3768438" y="3028602"/>
            <a:ext cx="83128" cy="1828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416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up)">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42663149-7FF2-AD50-2FCD-B0EFA0EE721F}"/>
              </a:ext>
            </a:extLst>
          </p:cNvPr>
          <p:cNvPicPr>
            <a:picLocks noChangeAspect="1"/>
          </p:cNvPicPr>
          <p:nvPr/>
        </p:nvPicPr>
        <p:blipFill rotWithShape="1">
          <a:blip r:embed="rId3"/>
          <a:srcRect l="4190" t="5219" r="4290"/>
          <a:stretch/>
        </p:blipFill>
        <p:spPr>
          <a:xfrm>
            <a:off x="2458084" y="1968733"/>
            <a:ext cx="4227832" cy="2492579"/>
          </a:xfrm>
          <a:prstGeom prst="rect">
            <a:avLst/>
          </a:prstGeom>
        </p:spPr>
      </p:pic>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5" name="TextBox 24">
            <a:extLst>
              <a:ext uri="{FF2B5EF4-FFF2-40B4-BE49-F238E27FC236}">
                <a16:creationId xmlns:a16="http://schemas.microsoft.com/office/drawing/2014/main" id="{D4842546-4855-F672-AC0E-5BB67A933691}"/>
              </a:ext>
            </a:extLst>
          </p:cNvPr>
          <p:cNvSpPr txBox="1"/>
          <p:nvPr/>
        </p:nvSpPr>
        <p:spPr>
          <a:xfrm>
            <a:off x="1909150" y="479404"/>
            <a:ext cx="4921540" cy="1754326"/>
          </a:xfrm>
          <a:prstGeom prst="rect">
            <a:avLst/>
          </a:prstGeom>
          <a:noFill/>
        </p:spPr>
        <p:txBody>
          <a:bodyPr wrap="square" rtlCol="0">
            <a:spAutoFit/>
          </a:bodyPr>
          <a:lstStyle/>
          <a:p>
            <a:pPr algn="ctr"/>
            <a:r>
              <a:rPr lang="en-US" sz="5400" dirty="0">
                <a:ln w="12700">
                  <a:solidFill>
                    <a:schemeClr val="bg1"/>
                  </a:solidFill>
                </a:ln>
                <a:solidFill>
                  <a:schemeClr val="accent2">
                    <a:lumMod val="75000"/>
                  </a:schemeClr>
                </a:solidFill>
                <a:latin typeface="SVN-Ziclets" panose="02000603000000000000" pitchFamily="2" charset="0"/>
              </a:rPr>
              <a:t>THI ĐỌC THUỘC LÒNG</a:t>
            </a: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4"/>
          <a:stretch>
            <a:fillRect/>
          </a:stretch>
        </p:blipFill>
        <p:spPr>
          <a:xfrm>
            <a:off x="180887" y="109057"/>
            <a:ext cx="1635854" cy="1635854"/>
          </a:xfrm>
          <a:prstGeom prst="rect">
            <a:avLst/>
          </a:prstGeom>
        </p:spPr>
      </p:pic>
    </p:spTree>
    <p:extLst>
      <p:ext uri="{BB962C8B-B14F-4D97-AF65-F5344CB8AC3E}">
        <p14:creationId xmlns:p14="http://schemas.microsoft.com/office/powerpoint/2010/main" val="41665055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42663149-7FF2-AD50-2FCD-B0EFA0EE721F}"/>
              </a:ext>
            </a:extLst>
          </p:cNvPr>
          <p:cNvPicPr>
            <a:picLocks noChangeAspect="1"/>
          </p:cNvPicPr>
          <p:nvPr/>
        </p:nvPicPr>
        <p:blipFill rotWithShape="1">
          <a:blip r:embed="rId3"/>
          <a:srcRect l="4190" t="5219" r="4290"/>
          <a:stretch/>
        </p:blipFill>
        <p:spPr>
          <a:xfrm>
            <a:off x="2458084" y="1968733"/>
            <a:ext cx="4227832" cy="2492579"/>
          </a:xfrm>
          <a:prstGeom prst="rect">
            <a:avLst/>
          </a:prstGeom>
        </p:spPr>
      </p:pic>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4"/>
          <a:stretch>
            <a:fillRect/>
          </a:stretch>
        </p:blipFill>
        <p:spPr>
          <a:xfrm>
            <a:off x="180887" y="109057"/>
            <a:ext cx="1635854" cy="1635854"/>
          </a:xfrm>
          <a:prstGeom prst="rect">
            <a:avLst/>
          </a:prstGeom>
        </p:spPr>
      </p:pic>
      <p:sp>
        <p:nvSpPr>
          <p:cNvPr id="6" name="TextBox 5">
            <a:extLst>
              <a:ext uri="{FF2B5EF4-FFF2-40B4-BE49-F238E27FC236}">
                <a16:creationId xmlns:a16="http://schemas.microsoft.com/office/drawing/2014/main" id="{E22A1DC4-64B0-025D-804A-2A8D2045C5A6}"/>
              </a:ext>
            </a:extLst>
          </p:cNvPr>
          <p:cNvSpPr txBox="1"/>
          <p:nvPr/>
        </p:nvSpPr>
        <p:spPr>
          <a:xfrm>
            <a:off x="2236123" y="972589"/>
            <a:ext cx="4364182" cy="954107"/>
          </a:xfrm>
          <a:prstGeom prst="rect">
            <a:avLst/>
          </a:prstGeom>
          <a:noFill/>
        </p:spPr>
        <p:txBody>
          <a:bodyPr wrap="square" rtlCol="0">
            <a:spAutoFit/>
          </a:bodyPr>
          <a:lstStyle/>
          <a:p>
            <a:pPr algn="ctr"/>
            <a:r>
              <a:rPr lang="en-US" sz="2800" dirty="0" err="1">
                <a:solidFill>
                  <a:schemeClr val="accent3">
                    <a:lumMod val="75000"/>
                  </a:schemeClr>
                </a:solidFill>
                <a:latin typeface="iCiel Cadena" panose="02000503000000020004" pitchFamily="50" charset="0"/>
              </a:rPr>
              <a:t>Chọn</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học</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thuộc</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lòng</a:t>
            </a:r>
            <a:r>
              <a:rPr lang="en-US" sz="2800" dirty="0">
                <a:solidFill>
                  <a:schemeClr val="accent3">
                    <a:lumMod val="75000"/>
                  </a:schemeClr>
                </a:solidFill>
                <a:latin typeface="iCiel Cadena" panose="02000503000000020004" pitchFamily="50" charset="0"/>
              </a:rPr>
              <a:t> 2 </a:t>
            </a:r>
            <a:r>
              <a:rPr lang="en-US" sz="2800" dirty="0" err="1">
                <a:solidFill>
                  <a:schemeClr val="accent3">
                    <a:lumMod val="75000"/>
                  </a:schemeClr>
                </a:solidFill>
                <a:latin typeface="iCiel Cadena" panose="02000503000000020004" pitchFamily="50" charset="0"/>
              </a:rPr>
              <a:t>khổ</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thơ</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cuối</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hoặc</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cả</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bài</a:t>
            </a:r>
            <a:r>
              <a:rPr lang="en-US" sz="2800" dirty="0">
                <a:solidFill>
                  <a:schemeClr val="accent3">
                    <a:lumMod val="75000"/>
                  </a:schemeClr>
                </a:solidFill>
                <a:latin typeface="iCiel Cadena" panose="02000503000000020004" pitchFamily="50" charset="0"/>
              </a:rPr>
              <a:t> </a:t>
            </a:r>
            <a:r>
              <a:rPr lang="en-US" sz="2800" dirty="0" err="1">
                <a:solidFill>
                  <a:schemeClr val="accent3">
                    <a:lumMod val="75000"/>
                  </a:schemeClr>
                </a:solidFill>
                <a:latin typeface="iCiel Cadena" panose="02000503000000020004" pitchFamily="50" charset="0"/>
              </a:rPr>
              <a:t>thơ</a:t>
            </a:r>
            <a:endParaRPr lang="en-US" sz="2800" dirty="0">
              <a:solidFill>
                <a:schemeClr val="accent3">
                  <a:lumMod val="75000"/>
                </a:schemeClr>
              </a:solidFill>
              <a:latin typeface="iCiel Cadena" panose="02000503000000020004" pitchFamily="50" charset="0"/>
            </a:endParaRPr>
          </a:p>
        </p:txBody>
      </p:sp>
    </p:spTree>
    <p:extLst>
      <p:ext uri="{BB962C8B-B14F-4D97-AF65-F5344CB8AC3E}">
        <p14:creationId xmlns:p14="http://schemas.microsoft.com/office/powerpoint/2010/main" val="13600931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6" name="Picture 5">
            <a:extLst>
              <a:ext uri="{FF2B5EF4-FFF2-40B4-BE49-F238E27FC236}">
                <a16:creationId xmlns:a16="http://schemas.microsoft.com/office/drawing/2014/main" id="{AB0329B9-F080-CCAC-AA7D-656BD3C90F3D}"/>
              </a:ext>
            </a:extLst>
          </p:cNvPr>
          <p:cNvPicPr>
            <a:picLocks noChangeAspect="1"/>
          </p:cNvPicPr>
          <p:nvPr/>
        </p:nvPicPr>
        <p:blipFill rotWithShape="1">
          <a:blip r:embed="rId3"/>
          <a:srcRect l="4770" t="16228" r="5046" b="19685"/>
          <a:stretch/>
        </p:blipFill>
        <p:spPr>
          <a:xfrm>
            <a:off x="2269222" y="2479143"/>
            <a:ext cx="4785919" cy="1816020"/>
          </a:xfrm>
          <a:prstGeom prst="rect">
            <a:avLst/>
          </a:prstGeom>
        </p:spPr>
      </p:pic>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5" name="TextBox 24">
            <a:extLst>
              <a:ext uri="{FF2B5EF4-FFF2-40B4-BE49-F238E27FC236}">
                <a16:creationId xmlns:a16="http://schemas.microsoft.com/office/drawing/2014/main" id="{D4842546-4855-F672-AC0E-5BB67A933691}"/>
              </a:ext>
            </a:extLst>
          </p:cNvPr>
          <p:cNvSpPr txBox="1"/>
          <p:nvPr/>
        </p:nvSpPr>
        <p:spPr>
          <a:xfrm>
            <a:off x="2502716" y="787829"/>
            <a:ext cx="4138567" cy="1938992"/>
          </a:xfrm>
          <a:prstGeom prst="rect">
            <a:avLst/>
          </a:prstGeom>
          <a:noFill/>
        </p:spPr>
        <p:txBody>
          <a:bodyPr wrap="square" rtlCol="0">
            <a:spAutoFit/>
          </a:bodyPr>
          <a:lstStyle/>
          <a:p>
            <a:pPr algn="ctr"/>
            <a:r>
              <a:rPr lang="en-US" sz="6000" b="1" dirty="0">
                <a:solidFill>
                  <a:schemeClr val="accent2">
                    <a:lumMod val="75000"/>
                  </a:schemeClr>
                </a:solidFill>
                <a:latin typeface="SVN-ARCO Typography" panose="020B0603050302020204" pitchFamily="34" charset="2"/>
              </a:rPr>
              <a:t>ƯỚC MƠ CỦA AI?</a:t>
            </a: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4"/>
          <a:stretch>
            <a:fillRect/>
          </a:stretch>
        </p:blipFill>
        <p:spPr>
          <a:xfrm>
            <a:off x="180887" y="109057"/>
            <a:ext cx="1635854" cy="1635854"/>
          </a:xfrm>
          <a:prstGeom prst="rect">
            <a:avLst/>
          </a:prstGeom>
        </p:spPr>
      </p:pic>
    </p:spTree>
    <p:extLst>
      <p:ext uri="{BB962C8B-B14F-4D97-AF65-F5344CB8AC3E}">
        <p14:creationId xmlns:p14="http://schemas.microsoft.com/office/powerpoint/2010/main" val="73333357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404" name="Google Shape;404;p44"/>
          <p:cNvGrpSpPr/>
          <p:nvPr/>
        </p:nvGrpSpPr>
        <p:grpSpPr>
          <a:xfrm>
            <a:off x="6709800" y="3706828"/>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44"/>
          <p:cNvGrpSpPr/>
          <p:nvPr/>
        </p:nvGrpSpPr>
        <p:grpSpPr>
          <a:xfrm>
            <a:off x="4776341" y="351055"/>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F1C6F5EE-BD8B-6848-8D2C-8AC03A3689FC}"/>
              </a:ext>
            </a:extLst>
          </p:cNvPr>
          <p:cNvSpPr/>
          <p:nvPr/>
        </p:nvSpPr>
        <p:spPr>
          <a:xfrm>
            <a:off x="939567" y="645952"/>
            <a:ext cx="7264866" cy="4060272"/>
          </a:xfrm>
          <a:prstGeom prst="roundRect">
            <a:avLst>
              <a:gd name="adj" fmla="val 1315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4736D3-432B-4C51-5AA1-947DF0B9F1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41" b="93514" l="10000" r="90946">
                        <a14:foregroundMark x1="22568" y1="7297" x2="32432" y2="5541"/>
                        <a14:foregroundMark x1="45541" y1="55135" x2="56486" y2="55135"/>
                        <a14:foregroundMark x1="34730" y1="57703" x2="51486" y2="64459"/>
                        <a14:foregroundMark x1="51486" y1="64459" x2="51757" y2="64459"/>
                        <a14:foregroundMark x1="42973" y1="53919" x2="44595" y2="59189"/>
                        <a14:foregroundMark x1="68649" y1="73514" x2="66081" y2="84595"/>
                        <a14:foregroundMark x1="59459" y1="89189" x2="47432" y2="93514"/>
                        <a14:foregroundMark x1="47432" y1="93514" x2="46757" y2="93108"/>
                        <a14:foregroundMark x1="72838" y1="28649" x2="76757" y2="35541"/>
                        <a14:foregroundMark x1="58649" y1="29054" x2="65676" y2="34459"/>
                        <a14:foregroundMark x1="24865" y1="26622" x2="37432" y2="27703"/>
                        <a14:foregroundMark x1="22703" y1="26216" x2="26892" y2="36486"/>
                        <a14:foregroundMark x1="10270" y1="20541" x2="11216" y2="34595"/>
                        <a14:foregroundMark x1="11216" y1="34595" x2="11216" y2="34595"/>
                        <a14:foregroundMark x1="90946" y1="32162" x2="90946" y2="35000"/>
                      </a14:backgroundRemoval>
                    </a14:imgEffect>
                  </a14:imgLayer>
                </a14:imgProps>
              </a:ext>
            </a:extLst>
          </a:blip>
          <a:stretch>
            <a:fillRect/>
          </a:stretch>
        </p:blipFill>
        <p:spPr>
          <a:xfrm>
            <a:off x="616067" y="1812022"/>
            <a:ext cx="2987529" cy="2987529"/>
          </a:xfrm>
          <a:prstGeom prst="rect">
            <a:avLst/>
          </a:prstGeom>
        </p:spPr>
      </p:pic>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7481990" y="3035412"/>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5" name="TextBox 24">
            <a:extLst>
              <a:ext uri="{FF2B5EF4-FFF2-40B4-BE49-F238E27FC236}">
                <a16:creationId xmlns:a16="http://schemas.microsoft.com/office/drawing/2014/main" id="{D4842546-4855-F672-AC0E-5BB67A933691}"/>
              </a:ext>
            </a:extLst>
          </p:cNvPr>
          <p:cNvSpPr txBox="1"/>
          <p:nvPr/>
        </p:nvSpPr>
        <p:spPr>
          <a:xfrm>
            <a:off x="2188789" y="845757"/>
            <a:ext cx="4627647" cy="1446550"/>
          </a:xfrm>
          <a:prstGeom prst="rect">
            <a:avLst/>
          </a:prstGeom>
          <a:noFill/>
        </p:spPr>
        <p:txBody>
          <a:bodyPr wrap="square" rtlCol="0">
            <a:spAutoFit/>
          </a:bodyPr>
          <a:lstStyle/>
          <a:p>
            <a:pPr algn="ctr"/>
            <a:r>
              <a:rPr lang="en-US" sz="8800" b="1" dirty="0">
                <a:solidFill>
                  <a:srgbClr val="FFC000"/>
                </a:solidFill>
                <a:latin typeface="SVN-Cookies" panose="02040603050506020204" pitchFamily="18" charset="0"/>
              </a:rPr>
              <a:t>DẶN DÒ</a:t>
            </a: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5"/>
          <a:stretch>
            <a:fillRect/>
          </a:stretch>
        </p:blipFill>
        <p:spPr>
          <a:xfrm>
            <a:off x="180887" y="109057"/>
            <a:ext cx="1635854" cy="1635854"/>
          </a:xfrm>
          <a:prstGeom prst="rect">
            <a:avLst/>
          </a:prstGeom>
        </p:spPr>
      </p:pic>
      <p:grpSp>
        <p:nvGrpSpPr>
          <p:cNvPr id="5" name="Group 4">
            <a:extLst>
              <a:ext uri="{FF2B5EF4-FFF2-40B4-BE49-F238E27FC236}">
                <a16:creationId xmlns:a16="http://schemas.microsoft.com/office/drawing/2014/main" id="{8AEC28A3-6383-94BC-8182-31BA840D16A3}"/>
              </a:ext>
            </a:extLst>
          </p:cNvPr>
          <p:cNvGrpSpPr/>
          <p:nvPr/>
        </p:nvGrpSpPr>
        <p:grpSpPr>
          <a:xfrm>
            <a:off x="3494041" y="2391762"/>
            <a:ext cx="3784573" cy="767444"/>
            <a:chOff x="6851344" y="3915135"/>
            <a:chExt cx="5461677" cy="1060388"/>
          </a:xfrm>
          <a:noFill/>
        </p:grpSpPr>
        <p:sp>
          <p:nvSpPr>
            <p:cNvPr id="6" name="Rectangle 5">
              <a:extLst>
                <a:ext uri="{FF2B5EF4-FFF2-40B4-BE49-F238E27FC236}">
                  <a16:creationId xmlns:a16="http://schemas.microsoft.com/office/drawing/2014/main" id="{7DC0C45C-FC4C-4EED-C74F-8501B56C20C3}"/>
                </a:ext>
              </a:extLst>
            </p:cNvPr>
            <p:cNvSpPr/>
            <p:nvPr/>
          </p:nvSpPr>
          <p:spPr>
            <a:xfrm>
              <a:off x="7911732" y="4229357"/>
              <a:ext cx="4401289" cy="722940"/>
            </a:xfrm>
            <a:prstGeom prst="rect">
              <a:avLst/>
            </a:prstGeom>
            <a:solidFill>
              <a:srgbClr val="FFFFFF"/>
            </a:solidFill>
          </p:spPr>
          <p:txBody>
            <a:bodyPr wrap="square">
              <a:spAutoFit/>
            </a:bodyPr>
            <a:lstStyle/>
            <a:p>
              <a:pPr defTabSz="661751" fontAlgn="base">
                <a:spcBef>
                  <a:spcPct val="0"/>
                </a:spcBef>
                <a:spcAft>
                  <a:spcPct val="0"/>
                </a:spcAft>
                <a:buClrTx/>
                <a:buFontTx/>
                <a:buNone/>
                <a:defRPr/>
              </a:pPr>
              <a:r>
                <a:rPr lang="en-GB" sz="2800" kern="1200"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Luyện</a:t>
              </a:r>
              <a:r>
                <a:rPr lang="en-GB" sz="2800" kern="12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GB" sz="2800" kern="1200"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đọc</a:t>
              </a:r>
              <a:r>
                <a:rPr lang="en-GB" sz="2800" kern="12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GB" sz="2800" kern="1200"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lại</a:t>
              </a:r>
              <a:r>
                <a:rPr lang="en-GB" sz="2800" kern="12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GB" sz="2800" kern="1200" dirty="0" err="1">
                  <a:solidFill>
                    <a:srgbClr val="002060"/>
                  </a:solidFill>
                  <a:latin typeface="Times New Roman" panose="02020603050405020304" pitchFamily="18" charset="0"/>
                  <a:ea typeface="宋体" panose="02010600030101010101" pitchFamily="2" charset="-122"/>
                  <a:cs typeface="Times New Roman" panose="02020603050405020304" pitchFamily="18" charset="0"/>
                </a:rPr>
                <a:t>bài</a:t>
              </a:r>
              <a:r>
                <a:rPr lang="en-GB" sz="2800" kern="12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a:t>
              </a:r>
              <a:endParaRPr lang="en-US" sz="2800" kern="1200"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BCD7BA50-030B-934B-E183-3C59E2E9ED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1344" y="3915135"/>
              <a:ext cx="1060388" cy="1060388"/>
            </a:xfrm>
            <a:prstGeom prst="rect">
              <a:avLst/>
            </a:prstGeom>
            <a:grpFill/>
            <a:ln>
              <a:noFill/>
            </a:ln>
          </p:spPr>
        </p:pic>
      </p:grpSp>
      <p:grpSp>
        <p:nvGrpSpPr>
          <p:cNvPr id="26" name="Group 25">
            <a:extLst>
              <a:ext uri="{FF2B5EF4-FFF2-40B4-BE49-F238E27FC236}">
                <a16:creationId xmlns:a16="http://schemas.microsoft.com/office/drawing/2014/main" id="{86D10095-8E9C-011B-F278-20BF16EA4400}"/>
              </a:ext>
            </a:extLst>
          </p:cNvPr>
          <p:cNvGrpSpPr/>
          <p:nvPr/>
        </p:nvGrpSpPr>
        <p:grpSpPr>
          <a:xfrm>
            <a:off x="3442922" y="3244630"/>
            <a:ext cx="4254664" cy="1405444"/>
            <a:chOff x="6774911" y="6895150"/>
            <a:chExt cx="6247929" cy="1941921"/>
          </a:xfrm>
        </p:grpSpPr>
        <p:sp>
          <p:nvSpPr>
            <p:cNvPr id="34" name="Rectangle 33">
              <a:extLst>
                <a:ext uri="{FF2B5EF4-FFF2-40B4-BE49-F238E27FC236}">
                  <a16:creationId xmlns:a16="http://schemas.microsoft.com/office/drawing/2014/main" id="{50B15BE2-3D4F-1374-DF70-91BEB13B3681}"/>
                </a:ext>
              </a:extLst>
            </p:cNvPr>
            <p:cNvSpPr/>
            <p:nvPr/>
          </p:nvSpPr>
          <p:spPr>
            <a:xfrm>
              <a:off x="7724655" y="6923405"/>
              <a:ext cx="5298185" cy="1913666"/>
            </a:xfrm>
            <a:prstGeom prst="rect">
              <a:avLst/>
            </a:prstGeom>
            <a:solidFill>
              <a:srgbClr val="FFFFFF"/>
            </a:solidFill>
          </p:spPr>
          <p:txBody>
            <a:bodyPr wrap="square">
              <a:spAutoFit/>
            </a:bodyPr>
            <a:lstStyle/>
            <a:p>
              <a:pPr algn="ctr" defTabSz="661751" fontAlgn="base">
                <a:spcBef>
                  <a:spcPct val="0"/>
                </a:spcBef>
                <a:spcAft>
                  <a:spcPct val="0"/>
                </a:spcAft>
                <a:buClrTx/>
                <a:buFontTx/>
                <a:buNone/>
                <a:defRPr/>
              </a:pPr>
              <a:r>
                <a:rPr lang="en-US" sz="28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2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kern="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gn="ctr" defTabSz="661751" fontAlgn="base">
                <a:spcBef>
                  <a:spcPct val="0"/>
                </a:spcBef>
                <a:spcAft>
                  <a:spcPct val="0"/>
                </a:spcAft>
                <a:buClrTx/>
                <a:buFontTx/>
                <a:buNone/>
                <a:defRPr/>
              </a:pP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Luật</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Bảo</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vệ</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chăm</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sóc</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và</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giáo</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dục</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trẻ</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 </a:t>
              </a:r>
              <a:r>
                <a:rPr lang="en-US" sz="2800" kern="1200" dirty="0" err="1">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em</a:t>
              </a:r>
              <a:r>
                <a:rPr lang="en-US" sz="2800" kern="1200" dirty="0">
                  <a:solidFill>
                    <a:srgbClr val="44546A">
                      <a:lumMod val="50000"/>
                    </a:srgbClr>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35" name="Picture 34">
              <a:extLst>
                <a:ext uri="{FF2B5EF4-FFF2-40B4-BE49-F238E27FC236}">
                  <a16:creationId xmlns:a16="http://schemas.microsoft.com/office/drawing/2014/main" id="{AEE764E7-E851-FBB3-7AEB-28F330C34F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4911" y="6895150"/>
              <a:ext cx="1195916" cy="1060386"/>
            </a:xfrm>
            <a:prstGeom prst="rect">
              <a:avLst/>
            </a:prstGeom>
          </p:spPr>
        </p:pic>
      </p:grpSp>
    </p:spTree>
    <p:extLst>
      <p:ext uri="{BB962C8B-B14F-4D97-AF65-F5344CB8AC3E}">
        <p14:creationId xmlns:p14="http://schemas.microsoft.com/office/powerpoint/2010/main" val="2784174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TextBox 24">
            <a:extLst>
              <a:ext uri="{FF2B5EF4-FFF2-40B4-BE49-F238E27FC236}">
                <a16:creationId xmlns:a16="http://schemas.microsoft.com/office/drawing/2014/main" id="{D4842546-4855-F672-AC0E-5BB67A933691}"/>
              </a:ext>
            </a:extLst>
          </p:cNvPr>
          <p:cNvSpPr txBox="1"/>
          <p:nvPr/>
        </p:nvSpPr>
        <p:spPr>
          <a:xfrm>
            <a:off x="968929" y="1522974"/>
            <a:ext cx="7206142" cy="1938992"/>
          </a:xfrm>
          <a:prstGeom prst="rect">
            <a:avLst/>
          </a:prstGeom>
          <a:noFill/>
        </p:spPr>
        <p:txBody>
          <a:bodyPr wrap="square" rtlCol="0">
            <a:spAutoFit/>
          </a:bodyPr>
          <a:lstStyle/>
          <a:p>
            <a:pPr algn="ctr"/>
            <a:r>
              <a:rPr lang="en-US" sz="6000" b="1" dirty="0" err="1">
                <a:solidFill>
                  <a:schemeClr val="accent2">
                    <a:lumMod val="75000"/>
                  </a:schemeClr>
                </a:solidFill>
                <a:latin typeface="iCiel Cadena" panose="02000503000000020004" pitchFamily="50" charset="0"/>
              </a:rPr>
              <a:t>Tạm</a:t>
            </a:r>
            <a:r>
              <a:rPr lang="en-US" sz="6000" b="1" dirty="0">
                <a:solidFill>
                  <a:schemeClr val="accent2">
                    <a:lumMod val="75000"/>
                  </a:schemeClr>
                </a:solidFill>
                <a:latin typeface="iCiel Cadena" panose="02000503000000020004" pitchFamily="50" charset="0"/>
              </a:rPr>
              <a:t> </a:t>
            </a:r>
            <a:r>
              <a:rPr lang="en-US" sz="6000" b="1" dirty="0" err="1">
                <a:solidFill>
                  <a:schemeClr val="accent2">
                    <a:lumMod val="75000"/>
                  </a:schemeClr>
                </a:solidFill>
                <a:latin typeface="iCiel Cadena" panose="02000503000000020004" pitchFamily="50" charset="0"/>
              </a:rPr>
              <a:t>biệt</a:t>
            </a:r>
            <a:r>
              <a:rPr lang="en-US" sz="6000" b="1" dirty="0">
                <a:solidFill>
                  <a:schemeClr val="accent2">
                    <a:lumMod val="75000"/>
                  </a:schemeClr>
                </a:solidFill>
                <a:latin typeface="iCiel Cadena" panose="02000503000000020004" pitchFamily="50" charset="0"/>
              </a:rPr>
              <a:t> </a:t>
            </a:r>
          </a:p>
          <a:p>
            <a:pPr algn="ctr"/>
            <a:r>
              <a:rPr lang="en-US" sz="6000" b="1" dirty="0" err="1">
                <a:solidFill>
                  <a:schemeClr val="accent2">
                    <a:lumMod val="75000"/>
                  </a:schemeClr>
                </a:solidFill>
                <a:latin typeface="iCiel Cadena" panose="02000503000000020004" pitchFamily="50" charset="0"/>
              </a:rPr>
              <a:t>và</a:t>
            </a:r>
            <a:r>
              <a:rPr lang="en-US" sz="6000" b="1" dirty="0">
                <a:solidFill>
                  <a:schemeClr val="accent2">
                    <a:lumMod val="75000"/>
                  </a:schemeClr>
                </a:solidFill>
                <a:latin typeface="iCiel Cadena" panose="02000503000000020004" pitchFamily="50" charset="0"/>
              </a:rPr>
              <a:t> </a:t>
            </a:r>
            <a:r>
              <a:rPr lang="en-US" sz="6000" b="1" dirty="0" err="1">
                <a:solidFill>
                  <a:schemeClr val="accent2">
                    <a:lumMod val="75000"/>
                  </a:schemeClr>
                </a:solidFill>
                <a:latin typeface="iCiel Cadena" panose="02000503000000020004" pitchFamily="50" charset="0"/>
              </a:rPr>
              <a:t>hẹn</a:t>
            </a:r>
            <a:r>
              <a:rPr lang="en-US" sz="6000" b="1" dirty="0">
                <a:solidFill>
                  <a:schemeClr val="accent2">
                    <a:lumMod val="75000"/>
                  </a:schemeClr>
                </a:solidFill>
                <a:latin typeface="iCiel Cadena" panose="02000503000000020004" pitchFamily="50" charset="0"/>
              </a:rPr>
              <a:t> </a:t>
            </a:r>
            <a:r>
              <a:rPr lang="en-US" sz="6000" b="1" dirty="0" err="1">
                <a:solidFill>
                  <a:schemeClr val="accent2">
                    <a:lumMod val="75000"/>
                  </a:schemeClr>
                </a:solidFill>
                <a:latin typeface="iCiel Cadena" panose="02000503000000020004" pitchFamily="50" charset="0"/>
              </a:rPr>
              <a:t>gặp</a:t>
            </a:r>
            <a:r>
              <a:rPr lang="en-US" sz="6000" b="1" dirty="0">
                <a:solidFill>
                  <a:schemeClr val="accent2">
                    <a:lumMod val="75000"/>
                  </a:schemeClr>
                </a:solidFill>
                <a:latin typeface="iCiel Cadena" panose="02000503000000020004" pitchFamily="50" charset="0"/>
              </a:rPr>
              <a:t> </a:t>
            </a:r>
            <a:r>
              <a:rPr lang="en-US" sz="6000" b="1" dirty="0" err="1">
                <a:solidFill>
                  <a:schemeClr val="accent2">
                    <a:lumMod val="75000"/>
                  </a:schemeClr>
                </a:solidFill>
                <a:latin typeface="iCiel Cadena" panose="02000503000000020004" pitchFamily="50" charset="0"/>
              </a:rPr>
              <a:t>lại</a:t>
            </a:r>
            <a:endParaRPr lang="en-US" sz="6000" b="1" dirty="0">
              <a:solidFill>
                <a:srgbClr val="92D050"/>
              </a:solidFill>
              <a:latin typeface="iCiel Cadena" panose="02000503000000020004" pitchFamily="50" charset="0"/>
            </a:endParaRPr>
          </a:p>
        </p:txBody>
      </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3"/>
          <a:stretch>
            <a:fillRect/>
          </a:stretch>
        </p:blipFill>
        <p:spPr>
          <a:xfrm>
            <a:off x="180887" y="109057"/>
            <a:ext cx="1635854" cy="1635854"/>
          </a:xfrm>
          <a:prstGeom prst="rect">
            <a:avLst/>
          </a:prstGeom>
        </p:spPr>
      </p:pic>
    </p:spTree>
    <p:extLst>
      <p:ext uri="{BB962C8B-B14F-4D97-AF65-F5344CB8AC3E}">
        <p14:creationId xmlns:p14="http://schemas.microsoft.com/office/powerpoint/2010/main" val="31201719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pSp>
        <p:nvGrpSpPr>
          <p:cNvPr id="3" name="Google Shape;1567;p39">
            <a:extLst>
              <a:ext uri="{FF2B5EF4-FFF2-40B4-BE49-F238E27FC236}">
                <a16:creationId xmlns:a16="http://schemas.microsoft.com/office/drawing/2014/main" id="{0ABB024E-8D4D-968C-8C46-E2792B745998}"/>
              </a:ext>
            </a:extLst>
          </p:cNvPr>
          <p:cNvGrpSpPr/>
          <p:nvPr/>
        </p:nvGrpSpPr>
        <p:grpSpPr>
          <a:xfrm>
            <a:off x="536894" y="159391"/>
            <a:ext cx="8204433" cy="4613945"/>
            <a:chOff x="5727476" y="1229374"/>
            <a:chExt cx="3022470" cy="1527966"/>
          </a:xfrm>
        </p:grpSpPr>
        <p:sp>
          <p:nvSpPr>
            <p:cNvPr id="4" name="Google Shape;1568;p39">
              <a:extLst>
                <a:ext uri="{FF2B5EF4-FFF2-40B4-BE49-F238E27FC236}">
                  <a16:creationId xmlns:a16="http://schemas.microsoft.com/office/drawing/2014/main" id="{C8F6CB0E-C8BA-0A18-E2BB-C1FB49846889}"/>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1569;p39">
              <a:extLst>
                <a:ext uri="{FF2B5EF4-FFF2-40B4-BE49-F238E27FC236}">
                  <a16:creationId xmlns:a16="http://schemas.microsoft.com/office/drawing/2014/main" id="{88FFC4CE-44E9-39A9-33A2-B2D3D24E1442}"/>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6" name="Picture 5">
            <a:extLst>
              <a:ext uri="{FF2B5EF4-FFF2-40B4-BE49-F238E27FC236}">
                <a16:creationId xmlns:a16="http://schemas.microsoft.com/office/drawing/2014/main" id="{AB0329B9-F080-CCAC-AA7D-656BD3C90F3D}"/>
              </a:ext>
            </a:extLst>
          </p:cNvPr>
          <p:cNvPicPr>
            <a:picLocks noChangeAspect="1"/>
          </p:cNvPicPr>
          <p:nvPr/>
        </p:nvPicPr>
        <p:blipFill rotWithShape="1">
          <a:blip r:embed="rId3"/>
          <a:srcRect l="4770" t="16228" r="5046" b="19685"/>
          <a:stretch/>
        </p:blipFill>
        <p:spPr>
          <a:xfrm>
            <a:off x="2269222" y="2479143"/>
            <a:ext cx="4785919" cy="1816020"/>
          </a:xfrm>
          <a:prstGeom prst="rect">
            <a:avLst/>
          </a:prstGeom>
        </p:spPr>
      </p:pic>
      <p:grpSp>
        <p:nvGrpSpPr>
          <p:cNvPr id="404" name="Google Shape;404;p44"/>
          <p:cNvGrpSpPr/>
          <p:nvPr/>
        </p:nvGrpSpPr>
        <p:grpSpPr>
          <a:xfrm>
            <a:off x="7263473" y="3178321"/>
            <a:ext cx="997848" cy="282410"/>
            <a:chOff x="5257475" y="8084800"/>
            <a:chExt cx="1689550" cy="478175"/>
          </a:xfrm>
        </p:grpSpPr>
        <p:sp>
          <p:nvSpPr>
            <p:cNvPr id="405" name="Google Shape;405;p44"/>
            <p:cNvSpPr/>
            <p:nvPr/>
          </p:nvSpPr>
          <p:spPr>
            <a:xfrm>
              <a:off x="5257475" y="8084800"/>
              <a:ext cx="1689550" cy="478175"/>
            </a:xfrm>
            <a:custGeom>
              <a:avLst/>
              <a:gdLst/>
              <a:ahLst/>
              <a:cxnLst/>
              <a:rect l="l" t="t" r="r" b="b"/>
              <a:pathLst>
                <a:path w="67582" h="19127" extrusionOk="0">
                  <a:moveTo>
                    <a:pt x="31751" y="1505"/>
                  </a:moveTo>
                  <a:cubicBezTo>
                    <a:pt x="34055" y="1505"/>
                    <a:pt x="36322" y="1974"/>
                    <a:pt x="38486" y="3195"/>
                  </a:cubicBezTo>
                  <a:cubicBezTo>
                    <a:pt x="39637" y="3842"/>
                    <a:pt x="40859" y="4452"/>
                    <a:pt x="42045" y="5137"/>
                  </a:cubicBezTo>
                  <a:cubicBezTo>
                    <a:pt x="43665" y="6072"/>
                    <a:pt x="44816" y="7474"/>
                    <a:pt x="45642" y="9165"/>
                  </a:cubicBezTo>
                  <a:cubicBezTo>
                    <a:pt x="46015" y="9968"/>
                    <a:pt x="46889" y="10496"/>
                    <a:pt x="47757" y="10496"/>
                  </a:cubicBezTo>
                  <a:cubicBezTo>
                    <a:pt x="47979" y="10496"/>
                    <a:pt x="48200" y="10462"/>
                    <a:pt x="48413" y="10388"/>
                  </a:cubicBezTo>
                  <a:cubicBezTo>
                    <a:pt x="48901" y="10226"/>
                    <a:pt x="49378" y="10155"/>
                    <a:pt x="49844" y="10155"/>
                  </a:cubicBezTo>
                  <a:cubicBezTo>
                    <a:pt x="50614" y="10155"/>
                    <a:pt x="51350" y="10348"/>
                    <a:pt x="52044" y="10639"/>
                  </a:cubicBezTo>
                  <a:cubicBezTo>
                    <a:pt x="52260" y="10926"/>
                    <a:pt x="52153" y="11142"/>
                    <a:pt x="52116" y="11358"/>
                  </a:cubicBezTo>
                  <a:cubicBezTo>
                    <a:pt x="52081" y="11646"/>
                    <a:pt x="52188" y="11899"/>
                    <a:pt x="52441" y="12043"/>
                  </a:cubicBezTo>
                  <a:cubicBezTo>
                    <a:pt x="52546" y="12096"/>
                    <a:pt x="52647" y="12119"/>
                    <a:pt x="52744" y="12119"/>
                  </a:cubicBezTo>
                  <a:cubicBezTo>
                    <a:pt x="52913" y="12119"/>
                    <a:pt x="53072" y="12048"/>
                    <a:pt x="53232" y="11934"/>
                  </a:cubicBezTo>
                  <a:cubicBezTo>
                    <a:pt x="54442" y="11046"/>
                    <a:pt x="55720" y="10736"/>
                    <a:pt x="57020" y="10736"/>
                  </a:cubicBezTo>
                  <a:cubicBezTo>
                    <a:pt x="58040" y="10736"/>
                    <a:pt x="59074" y="10927"/>
                    <a:pt x="60101" y="11180"/>
                  </a:cubicBezTo>
                  <a:cubicBezTo>
                    <a:pt x="61936" y="11611"/>
                    <a:pt x="63591" y="12581"/>
                    <a:pt x="65317" y="13300"/>
                  </a:cubicBezTo>
                  <a:cubicBezTo>
                    <a:pt x="65533" y="13410"/>
                    <a:pt x="65749" y="13516"/>
                    <a:pt x="65927" y="13697"/>
                  </a:cubicBezTo>
                  <a:cubicBezTo>
                    <a:pt x="66468" y="14235"/>
                    <a:pt x="66359" y="14955"/>
                    <a:pt x="65639" y="15280"/>
                  </a:cubicBezTo>
                  <a:cubicBezTo>
                    <a:pt x="65280" y="15424"/>
                    <a:pt x="64886" y="15530"/>
                    <a:pt x="64526" y="15568"/>
                  </a:cubicBezTo>
                  <a:cubicBezTo>
                    <a:pt x="61433" y="15746"/>
                    <a:pt x="58374" y="16143"/>
                    <a:pt x="55281" y="16178"/>
                  </a:cubicBezTo>
                  <a:cubicBezTo>
                    <a:pt x="53016" y="16215"/>
                    <a:pt x="50786" y="16537"/>
                    <a:pt x="48556" y="16753"/>
                  </a:cubicBezTo>
                  <a:cubicBezTo>
                    <a:pt x="46505" y="16969"/>
                    <a:pt x="44456" y="17150"/>
                    <a:pt x="42442" y="17257"/>
                  </a:cubicBezTo>
                  <a:cubicBezTo>
                    <a:pt x="35973" y="17674"/>
                    <a:pt x="29504" y="17728"/>
                    <a:pt x="23035" y="17728"/>
                  </a:cubicBezTo>
                  <a:cubicBezTo>
                    <a:pt x="20769" y="17728"/>
                    <a:pt x="18502" y="17722"/>
                    <a:pt x="16236" y="17722"/>
                  </a:cubicBezTo>
                  <a:cubicBezTo>
                    <a:pt x="13821" y="17722"/>
                    <a:pt x="11407" y="17729"/>
                    <a:pt x="8992" y="17760"/>
                  </a:cubicBezTo>
                  <a:cubicBezTo>
                    <a:pt x="8609" y="17767"/>
                    <a:pt x="8226" y="17771"/>
                    <a:pt x="7843" y="17771"/>
                  </a:cubicBezTo>
                  <a:cubicBezTo>
                    <a:pt x="6105" y="17771"/>
                    <a:pt x="4372" y="17682"/>
                    <a:pt x="2662" y="17329"/>
                  </a:cubicBezTo>
                  <a:cubicBezTo>
                    <a:pt x="3813" y="16753"/>
                    <a:pt x="4964" y="16071"/>
                    <a:pt x="6293" y="15999"/>
                  </a:cubicBezTo>
                  <a:cubicBezTo>
                    <a:pt x="6653" y="15962"/>
                    <a:pt x="6941" y="15855"/>
                    <a:pt x="7050" y="15496"/>
                  </a:cubicBezTo>
                  <a:cubicBezTo>
                    <a:pt x="7122" y="15136"/>
                    <a:pt x="6906" y="14920"/>
                    <a:pt x="6619" y="14739"/>
                  </a:cubicBezTo>
                  <a:cubicBezTo>
                    <a:pt x="6547" y="14739"/>
                    <a:pt x="6475" y="14704"/>
                    <a:pt x="6437" y="14667"/>
                  </a:cubicBezTo>
                  <a:cubicBezTo>
                    <a:pt x="6331" y="14595"/>
                    <a:pt x="6259" y="14561"/>
                    <a:pt x="6078" y="14451"/>
                  </a:cubicBezTo>
                  <a:cubicBezTo>
                    <a:pt x="6869" y="13444"/>
                    <a:pt x="7876" y="12906"/>
                    <a:pt x="9064" y="12762"/>
                  </a:cubicBezTo>
                  <a:cubicBezTo>
                    <a:pt x="9895" y="12693"/>
                    <a:pt x="10743" y="12640"/>
                    <a:pt x="11595" y="12640"/>
                  </a:cubicBezTo>
                  <a:cubicBezTo>
                    <a:pt x="12513" y="12640"/>
                    <a:pt x="13437" y="12702"/>
                    <a:pt x="14350" y="12869"/>
                  </a:cubicBezTo>
                  <a:cubicBezTo>
                    <a:pt x="14566" y="12906"/>
                    <a:pt x="14819" y="12978"/>
                    <a:pt x="15035" y="13050"/>
                  </a:cubicBezTo>
                  <a:cubicBezTo>
                    <a:pt x="15682" y="13266"/>
                    <a:pt x="16114" y="13660"/>
                    <a:pt x="16186" y="14379"/>
                  </a:cubicBezTo>
                  <a:cubicBezTo>
                    <a:pt x="16186" y="14704"/>
                    <a:pt x="16220" y="15064"/>
                    <a:pt x="16618" y="15136"/>
                  </a:cubicBezTo>
                  <a:cubicBezTo>
                    <a:pt x="16655" y="15142"/>
                    <a:pt x="16691" y="15145"/>
                    <a:pt x="16725" y="15145"/>
                  </a:cubicBezTo>
                  <a:cubicBezTo>
                    <a:pt x="17075" y="15145"/>
                    <a:pt x="17209" y="14823"/>
                    <a:pt x="17371" y="14561"/>
                  </a:cubicBezTo>
                  <a:cubicBezTo>
                    <a:pt x="17515" y="14164"/>
                    <a:pt x="17697" y="13804"/>
                    <a:pt x="17875" y="13410"/>
                  </a:cubicBezTo>
                  <a:cubicBezTo>
                    <a:pt x="17984" y="13084"/>
                    <a:pt x="18091" y="12725"/>
                    <a:pt x="18416" y="12546"/>
                  </a:cubicBezTo>
                  <a:cubicBezTo>
                    <a:pt x="18738" y="12762"/>
                    <a:pt x="18991" y="13156"/>
                    <a:pt x="19386" y="13300"/>
                  </a:cubicBezTo>
                  <a:cubicBezTo>
                    <a:pt x="19608" y="13399"/>
                    <a:pt x="19830" y="13447"/>
                    <a:pt x="20036" y="13447"/>
                  </a:cubicBezTo>
                  <a:cubicBezTo>
                    <a:pt x="20431" y="13447"/>
                    <a:pt x="20767" y="13271"/>
                    <a:pt x="20934" y="12941"/>
                  </a:cubicBezTo>
                  <a:cubicBezTo>
                    <a:pt x="21221" y="12331"/>
                    <a:pt x="20968" y="11862"/>
                    <a:pt x="20177" y="11539"/>
                  </a:cubicBezTo>
                  <a:cubicBezTo>
                    <a:pt x="20070" y="11467"/>
                    <a:pt x="19927" y="11430"/>
                    <a:pt x="19855" y="11395"/>
                  </a:cubicBezTo>
                  <a:cubicBezTo>
                    <a:pt x="19711" y="11036"/>
                    <a:pt x="19855" y="10783"/>
                    <a:pt x="19927" y="10532"/>
                  </a:cubicBezTo>
                  <a:cubicBezTo>
                    <a:pt x="20321" y="9344"/>
                    <a:pt x="20896" y="8230"/>
                    <a:pt x="21365" y="7079"/>
                  </a:cubicBezTo>
                  <a:cubicBezTo>
                    <a:pt x="22588" y="4165"/>
                    <a:pt x="24818" y="2476"/>
                    <a:pt x="27839" y="1900"/>
                  </a:cubicBezTo>
                  <a:cubicBezTo>
                    <a:pt x="29147" y="1654"/>
                    <a:pt x="30455" y="1505"/>
                    <a:pt x="31751" y="1505"/>
                  </a:cubicBezTo>
                  <a:close/>
                  <a:moveTo>
                    <a:pt x="31633" y="0"/>
                  </a:moveTo>
                  <a:cubicBezTo>
                    <a:pt x="30259" y="0"/>
                    <a:pt x="28871" y="153"/>
                    <a:pt x="27480" y="424"/>
                  </a:cubicBezTo>
                  <a:cubicBezTo>
                    <a:pt x="24386" y="1037"/>
                    <a:pt x="21869" y="2654"/>
                    <a:pt x="20430" y="5603"/>
                  </a:cubicBezTo>
                  <a:cubicBezTo>
                    <a:pt x="19639" y="7258"/>
                    <a:pt x="18919" y="8950"/>
                    <a:pt x="18488" y="10748"/>
                  </a:cubicBezTo>
                  <a:cubicBezTo>
                    <a:pt x="18450" y="10998"/>
                    <a:pt x="18450" y="11286"/>
                    <a:pt x="18200" y="11395"/>
                  </a:cubicBezTo>
                  <a:cubicBezTo>
                    <a:pt x="17515" y="11718"/>
                    <a:pt x="17193" y="12331"/>
                    <a:pt x="16796" y="12906"/>
                  </a:cubicBezTo>
                  <a:cubicBezTo>
                    <a:pt x="15754" y="11971"/>
                    <a:pt x="14494" y="11683"/>
                    <a:pt x="13199" y="11646"/>
                  </a:cubicBezTo>
                  <a:cubicBezTo>
                    <a:pt x="12776" y="11619"/>
                    <a:pt x="12353" y="11612"/>
                    <a:pt x="11930" y="11612"/>
                  </a:cubicBezTo>
                  <a:cubicBezTo>
                    <a:pt x="11453" y="11612"/>
                    <a:pt x="10976" y="11621"/>
                    <a:pt x="10499" y="11621"/>
                  </a:cubicBezTo>
                  <a:cubicBezTo>
                    <a:pt x="10248" y="11621"/>
                    <a:pt x="9997" y="11619"/>
                    <a:pt x="9746" y="11611"/>
                  </a:cubicBezTo>
                  <a:cubicBezTo>
                    <a:pt x="9690" y="11609"/>
                    <a:pt x="9634" y="11609"/>
                    <a:pt x="9578" y="11609"/>
                  </a:cubicBezTo>
                  <a:cubicBezTo>
                    <a:pt x="8462" y="11609"/>
                    <a:pt x="7469" y="11963"/>
                    <a:pt x="6509" y="12546"/>
                  </a:cubicBezTo>
                  <a:cubicBezTo>
                    <a:pt x="5574" y="13084"/>
                    <a:pt x="4783" y="13732"/>
                    <a:pt x="4855" y="14992"/>
                  </a:cubicBezTo>
                  <a:cubicBezTo>
                    <a:pt x="3776" y="15424"/>
                    <a:pt x="2697" y="15818"/>
                    <a:pt x="1655" y="16250"/>
                  </a:cubicBezTo>
                  <a:cubicBezTo>
                    <a:pt x="1367" y="16359"/>
                    <a:pt x="1042" y="16465"/>
                    <a:pt x="792" y="16647"/>
                  </a:cubicBezTo>
                  <a:cubicBezTo>
                    <a:pt x="1" y="17150"/>
                    <a:pt x="35" y="18013"/>
                    <a:pt x="898" y="18445"/>
                  </a:cubicBezTo>
                  <a:cubicBezTo>
                    <a:pt x="1186" y="18589"/>
                    <a:pt x="1546" y="18661"/>
                    <a:pt x="1871" y="18733"/>
                  </a:cubicBezTo>
                  <a:cubicBezTo>
                    <a:pt x="3488" y="18949"/>
                    <a:pt x="5143" y="19127"/>
                    <a:pt x="6762" y="19127"/>
                  </a:cubicBezTo>
                  <a:cubicBezTo>
                    <a:pt x="9005" y="19114"/>
                    <a:pt x="11248" y="19112"/>
                    <a:pt x="13490" y="19112"/>
                  </a:cubicBezTo>
                  <a:cubicBezTo>
                    <a:pt x="14657" y="19112"/>
                    <a:pt x="15823" y="19112"/>
                    <a:pt x="16989" y="19112"/>
                  </a:cubicBezTo>
                  <a:cubicBezTo>
                    <a:pt x="25807" y="19112"/>
                    <a:pt x="34619" y="19077"/>
                    <a:pt x="43412" y="18480"/>
                  </a:cubicBezTo>
                  <a:cubicBezTo>
                    <a:pt x="45319" y="18373"/>
                    <a:pt x="47224" y="18192"/>
                    <a:pt x="49132" y="17976"/>
                  </a:cubicBezTo>
                  <a:cubicBezTo>
                    <a:pt x="51396" y="17726"/>
                    <a:pt x="53664" y="17472"/>
                    <a:pt x="55966" y="17438"/>
                  </a:cubicBezTo>
                  <a:cubicBezTo>
                    <a:pt x="58950" y="17366"/>
                    <a:pt x="61899" y="17078"/>
                    <a:pt x="64886" y="16825"/>
                  </a:cubicBezTo>
                  <a:cubicBezTo>
                    <a:pt x="65568" y="16791"/>
                    <a:pt x="66180" y="16503"/>
                    <a:pt x="66756" y="16178"/>
                  </a:cubicBezTo>
                  <a:cubicBezTo>
                    <a:pt x="67222" y="15890"/>
                    <a:pt x="67475" y="15458"/>
                    <a:pt x="67510" y="14883"/>
                  </a:cubicBezTo>
                  <a:cubicBezTo>
                    <a:pt x="67582" y="13697"/>
                    <a:pt x="67116" y="12834"/>
                    <a:pt x="65855" y="12259"/>
                  </a:cubicBezTo>
                  <a:cubicBezTo>
                    <a:pt x="64526" y="11646"/>
                    <a:pt x="63194" y="11108"/>
                    <a:pt x="61864" y="10532"/>
                  </a:cubicBezTo>
                  <a:cubicBezTo>
                    <a:pt x="61001" y="10173"/>
                    <a:pt x="60101" y="9847"/>
                    <a:pt x="59165" y="9741"/>
                  </a:cubicBezTo>
                  <a:cubicBezTo>
                    <a:pt x="58405" y="9642"/>
                    <a:pt x="57645" y="9576"/>
                    <a:pt x="56898" y="9576"/>
                  </a:cubicBezTo>
                  <a:cubicBezTo>
                    <a:pt x="55736" y="9576"/>
                    <a:pt x="54605" y="9735"/>
                    <a:pt x="53554" y="10173"/>
                  </a:cubicBezTo>
                  <a:cubicBezTo>
                    <a:pt x="52342" y="9279"/>
                    <a:pt x="51115" y="8925"/>
                    <a:pt x="49845" y="8925"/>
                  </a:cubicBezTo>
                  <a:cubicBezTo>
                    <a:pt x="49120" y="8925"/>
                    <a:pt x="48380" y="9041"/>
                    <a:pt x="47621" y="9237"/>
                  </a:cubicBezTo>
                  <a:cubicBezTo>
                    <a:pt x="46865" y="8806"/>
                    <a:pt x="46255" y="8193"/>
                    <a:pt x="45823" y="7367"/>
                  </a:cubicBezTo>
                  <a:cubicBezTo>
                    <a:pt x="44922" y="5569"/>
                    <a:pt x="43556" y="4202"/>
                    <a:pt x="41795" y="3267"/>
                  </a:cubicBezTo>
                  <a:cubicBezTo>
                    <a:pt x="40966" y="2835"/>
                    <a:pt x="40140" y="2404"/>
                    <a:pt x="39311" y="1935"/>
                  </a:cubicBezTo>
                  <a:cubicBezTo>
                    <a:pt x="36852" y="563"/>
                    <a:pt x="34269" y="0"/>
                    <a:pt x="3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6" name="Google Shape;406;p44"/>
            <p:cNvSpPr/>
            <p:nvPr/>
          </p:nvSpPr>
          <p:spPr>
            <a:xfrm>
              <a:off x="5805050" y="8313450"/>
              <a:ext cx="66550" cy="39250"/>
            </a:xfrm>
            <a:custGeom>
              <a:avLst/>
              <a:gdLst/>
              <a:ahLst/>
              <a:cxnLst/>
              <a:rect l="l" t="t" r="r" b="b"/>
              <a:pathLst>
                <a:path w="2662" h="1570" extrusionOk="0">
                  <a:moveTo>
                    <a:pt x="1489" y="1"/>
                  </a:moveTo>
                  <a:cubicBezTo>
                    <a:pt x="1363" y="1"/>
                    <a:pt x="1227" y="9"/>
                    <a:pt x="1079" y="19"/>
                  </a:cubicBezTo>
                  <a:cubicBezTo>
                    <a:pt x="1056" y="19"/>
                    <a:pt x="953" y="3"/>
                    <a:pt x="822" y="3"/>
                  </a:cubicBezTo>
                  <a:cubicBezTo>
                    <a:pt x="757" y="3"/>
                    <a:pt x="685" y="7"/>
                    <a:pt x="613" y="19"/>
                  </a:cubicBezTo>
                  <a:cubicBezTo>
                    <a:pt x="288" y="54"/>
                    <a:pt x="110" y="342"/>
                    <a:pt x="38" y="667"/>
                  </a:cubicBezTo>
                  <a:cubicBezTo>
                    <a:pt x="0" y="989"/>
                    <a:pt x="110" y="1277"/>
                    <a:pt x="397" y="1458"/>
                  </a:cubicBezTo>
                  <a:cubicBezTo>
                    <a:pt x="517" y="1533"/>
                    <a:pt x="637" y="1570"/>
                    <a:pt x="749" y="1570"/>
                  </a:cubicBezTo>
                  <a:cubicBezTo>
                    <a:pt x="906" y="1570"/>
                    <a:pt x="1047" y="1497"/>
                    <a:pt x="1151" y="1349"/>
                  </a:cubicBezTo>
                  <a:cubicBezTo>
                    <a:pt x="1350" y="1126"/>
                    <a:pt x="1567" y="1092"/>
                    <a:pt x="1788" y="1092"/>
                  </a:cubicBezTo>
                  <a:cubicBezTo>
                    <a:pt x="1887" y="1092"/>
                    <a:pt x="1987" y="1099"/>
                    <a:pt x="2086" y="1099"/>
                  </a:cubicBezTo>
                  <a:cubicBezTo>
                    <a:pt x="2302" y="1099"/>
                    <a:pt x="2518" y="989"/>
                    <a:pt x="2590" y="773"/>
                  </a:cubicBezTo>
                  <a:cubicBezTo>
                    <a:pt x="2662" y="486"/>
                    <a:pt x="2446" y="307"/>
                    <a:pt x="2268" y="198"/>
                  </a:cubicBezTo>
                  <a:cubicBezTo>
                    <a:pt x="2038" y="46"/>
                    <a:pt x="1791" y="1"/>
                    <a:pt x="1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7" name="Google Shape;407;p44"/>
            <p:cNvSpPr/>
            <p:nvPr/>
          </p:nvSpPr>
          <p:spPr>
            <a:xfrm>
              <a:off x="6536975" y="8401825"/>
              <a:ext cx="43200" cy="33475"/>
            </a:xfrm>
            <a:custGeom>
              <a:avLst/>
              <a:gdLst/>
              <a:ahLst/>
              <a:cxnLst/>
              <a:rect l="l" t="t" r="r" b="b"/>
              <a:pathLst>
                <a:path w="1728" h="1339" extrusionOk="0">
                  <a:moveTo>
                    <a:pt x="638" y="1"/>
                  </a:moveTo>
                  <a:cubicBezTo>
                    <a:pt x="336" y="1"/>
                    <a:pt x="68" y="111"/>
                    <a:pt x="38" y="513"/>
                  </a:cubicBezTo>
                  <a:cubicBezTo>
                    <a:pt x="1" y="872"/>
                    <a:pt x="576" y="1339"/>
                    <a:pt x="1045" y="1339"/>
                  </a:cubicBezTo>
                  <a:cubicBezTo>
                    <a:pt x="1439" y="1339"/>
                    <a:pt x="1727" y="1088"/>
                    <a:pt x="1727" y="729"/>
                  </a:cubicBezTo>
                  <a:cubicBezTo>
                    <a:pt x="1727" y="332"/>
                    <a:pt x="1333" y="9"/>
                    <a:pt x="792" y="9"/>
                  </a:cubicBezTo>
                  <a:cubicBezTo>
                    <a:pt x="740" y="4"/>
                    <a:pt x="688" y="1"/>
                    <a:pt x="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8" name="Google Shape;408;p44"/>
            <p:cNvSpPr/>
            <p:nvPr/>
          </p:nvSpPr>
          <p:spPr>
            <a:xfrm>
              <a:off x="6459650" y="8395650"/>
              <a:ext cx="33325" cy="33400"/>
            </a:xfrm>
            <a:custGeom>
              <a:avLst/>
              <a:gdLst/>
              <a:ahLst/>
              <a:cxnLst/>
              <a:rect l="l" t="t" r="r" b="b"/>
              <a:pathLst>
                <a:path w="1333" h="1336" extrusionOk="0">
                  <a:moveTo>
                    <a:pt x="662" y="1"/>
                  </a:moveTo>
                  <a:cubicBezTo>
                    <a:pt x="294" y="1"/>
                    <a:pt x="0" y="310"/>
                    <a:pt x="0" y="688"/>
                  </a:cubicBezTo>
                  <a:cubicBezTo>
                    <a:pt x="38" y="1082"/>
                    <a:pt x="254" y="1298"/>
                    <a:pt x="648" y="1335"/>
                  </a:cubicBezTo>
                  <a:cubicBezTo>
                    <a:pt x="1045" y="1335"/>
                    <a:pt x="1261" y="1082"/>
                    <a:pt x="1333" y="760"/>
                  </a:cubicBezTo>
                  <a:cubicBezTo>
                    <a:pt x="1333" y="328"/>
                    <a:pt x="1079" y="40"/>
                    <a:pt x="720" y="3"/>
                  </a:cubicBezTo>
                  <a:cubicBezTo>
                    <a:pt x="700" y="1"/>
                    <a:pt x="681"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09" name="Google Shape;409;p44"/>
            <p:cNvSpPr/>
            <p:nvPr/>
          </p:nvSpPr>
          <p:spPr>
            <a:xfrm>
              <a:off x="5324025" y="8122425"/>
              <a:ext cx="1595175" cy="406675"/>
            </a:xfrm>
            <a:custGeom>
              <a:avLst/>
              <a:gdLst/>
              <a:ahLst/>
              <a:cxnLst/>
              <a:rect l="l" t="t" r="r" b="b"/>
              <a:pathLst>
                <a:path w="63807" h="16267" extrusionOk="0">
                  <a:moveTo>
                    <a:pt x="20730" y="7642"/>
                  </a:moveTo>
                  <a:cubicBezTo>
                    <a:pt x="21032" y="7642"/>
                    <a:pt x="21279" y="7687"/>
                    <a:pt x="21509" y="7839"/>
                  </a:cubicBezTo>
                  <a:cubicBezTo>
                    <a:pt x="21687" y="7948"/>
                    <a:pt x="21903" y="8127"/>
                    <a:pt x="21831" y="8414"/>
                  </a:cubicBezTo>
                  <a:cubicBezTo>
                    <a:pt x="21759" y="8630"/>
                    <a:pt x="21543" y="8740"/>
                    <a:pt x="21327" y="8740"/>
                  </a:cubicBezTo>
                  <a:cubicBezTo>
                    <a:pt x="21228" y="8740"/>
                    <a:pt x="21128" y="8733"/>
                    <a:pt x="21029" y="8733"/>
                  </a:cubicBezTo>
                  <a:cubicBezTo>
                    <a:pt x="20808" y="8733"/>
                    <a:pt x="20591" y="8767"/>
                    <a:pt x="20392" y="8990"/>
                  </a:cubicBezTo>
                  <a:cubicBezTo>
                    <a:pt x="20288" y="9138"/>
                    <a:pt x="20147" y="9211"/>
                    <a:pt x="19990" y="9211"/>
                  </a:cubicBezTo>
                  <a:cubicBezTo>
                    <a:pt x="19878" y="9211"/>
                    <a:pt x="19758" y="9174"/>
                    <a:pt x="19638" y="9099"/>
                  </a:cubicBezTo>
                  <a:cubicBezTo>
                    <a:pt x="19351" y="8918"/>
                    <a:pt x="19241" y="8630"/>
                    <a:pt x="19279" y="8308"/>
                  </a:cubicBezTo>
                  <a:cubicBezTo>
                    <a:pt x="19351" y="7983"/>
                    <a:pt x="19529" y="7695"/>
                    <a:pt x="19854" y="7660"/>
                  </a:cubicBezTo>
                  <a:cubicBezTo>
                    <a:pt x="19926" y="7648"/>
                    <a:pt x="19998" y="7644"/>
                    <a:pt x="20063" y="7644"/>
                  </a:cubicBezTo>
                  <a:cubicBezTo>
                    <a:pt x="20194" y="7644"/>
                    <a:pt x="20297" y="7660"/>
                    <a:pt x="20320" y="7660"/>
                  </a:cubicBezTo>
                  <a:cubicBezTo>
                    <a:pt x="20468" y="7650"/>
                    <a:pt x="20604" y="7642"/>
                    <a:pt x="20730" y="7642"/>
                  </a:cubicBezTo>
                  <a:close/>
                  <a:moveTo>
                    <a:pt x="46087" y="10930"/>
                  </a:moveTo>
                  <a:cubicBezTo>
                    <a:pt x="46106" y="10930"/>
                    <a:pt x="46125" y="10930"/>
                    <a:pt x="46145" y="10932"/>
                  </a:cubicBezTo>
                  <a:cubicBezTo>
                    <a:pt x="46504" y="10969"/>
                    <a:pt x="46758" y="11257"/>
                    <a:pt x="46758" y="11689"/>
                  </a:cubicBezTo>
                  <a:cubicBezTo>
                    <a:pt x="46686" y="12011"/>
                    <a:pt x="46470" y="12264"/>
                    <a:pt x="46073" y="12264"/>
                  </a:cubicBezTo>
                  <a:cubicBezTo>
                    <a:pt x="45679" y="12227"/>
                    <a:pt x="45463" y="12011"/>
                    <a:pt x="45425" y="11617"/>
                  </a:cubicBezTo>
                  <a:cubicBezTo>
                    <a:pt x="45425" y="11239"/>
                    <a:pt x="45719" y="10930"/>
                    <a:pt x="46087" y="10930"/>
                  </a:cubicBezTo>
                  <a:close/>
                  <a:moveTo>
                    <a:pt x="49156" y="11177"/>
                  </a:moveTo>
                  <a:cubicBezTo>
                    <a:pt x="49206" y="11177"/>
                    <a:pt x="49258" y="11180"/>
                    <a:pt x="49310" y="11185"/>
                  </a:cubicBezTo>
                  <a:cubicBezTo>
                    <a:pt x="49851" y="11185"/>
                    <a:pt x="50245" y="11508"/>
                    <a:pt x="50245" y="11905"/>
                  </a:cubicBezTo>
                  <a:cubicBezTo>
                    <a:pt x="50245" y="12264"/>
                    <a:pt x="49957" y="12515"/>
                    <a:pt x="49563" y="12515"/>
                  </a:cubicBezTo>
                  <a:cubicBezTo>
                    <a:pt x="49094" y="12515"/>
                    <a:pt x="48519" y="12048"/>
                    <a:pt x="48556" y="11689"/>
                  </a:cubicBezTo>
                  <a:cubicBezTo>
                    <a:pt x="48586" y="11287"/>
                    <a:pt x="48854" y="11177"/>
                    <a:pt x="49156" y="11177"/>
                  </a:cubicBezTo>
                  <a:close/>
                  <a:moveTo>
                    <a:pt x="29089" y="0"/>
                  </a:moveTo>
                  <a:cubicBezTo>
                    <a:pt x="27793" y="0"/>
                    <a:pt x="26485" y="149"/>
                    <a:pt x="25177" y="395"/>
                  </a:cubicBezTo>
                  <a:cubicBezTo>
                    <a:pt x="22156" y="971"/>
                    <a:pt x="19926" y="2660"/>
                    <a:pt x="18703" y="5574"/>
                  </a:cubicBezTo>
                  <a:cubicBezTo>
                    <a:pt x="18234" y="6725"/>
                    <a:pt x="17659" y="7839"/>
                    <a:pt x="17265" y="9027"/>
                  </a:cubicBezTo>
                  <a:cubicBezTo>
                    <a:pt x="17193" y="9278"/>
                    <a:pt x="17049" y="9531"/>
                    <a:pt x="17193" y="9890"/>
                  </a:cubicBezTo>
                  <a:cubicBezTo>
                    <a:pt x="17265" y="9925"/>
                    <a:pt x="17408" y="9962"/>
                    <a:pt x="17515" y="10034"/>
                  </a:cubicBezTo>
                  <a:cubicBezTo>
                    <a:pt x="18306" y="10357"/>
                    <a:pt x="18559" y="10826"/>
                    <a:pt x="18272" y="11436"/>
                  </a:cubicBezTo>
                  <a:cubicBezTo>
                    <a:pt x="18105" y="11766"/>
                    <a:pt x="17769" y="11942"/>
                    <a:pt x="17374" y="11942"/>
                  </a:cubicBezTo>
                  <a:cubicBezTo>
                    <a:pt x="17168" y="11942"/>
                    <a:pt x="16946" y="11894"/>
                    <a:pt x="16724" y="11795"/>
                  </a:cubicBezTo>
                  <a:cubicBezTo>
                    <a:pt x="16329" y="11651"/>
                    <a:pt x="16076" y="11257"/>
                    <a:pt x="15754" y="11041"/>
                  </a:cubicBezTo>
                  <a:cubicBezTo>
                    <a:pt x="15429" y="11220"/>
                    <a:pt x="15322" y="11579"/>
                    <a:pt x="15213" y="11905"/>
                  </a:cubicBezTo>
                  <a:cubicBezTo>
                    <a:pt x="15035" y="12299"/>
                    <a:pt x="14853" y="12659"/>
                    <a:pt x="14709" y="13056"/>
                  </a:cubicBezTo>
                  <a:cubicBezTo>
                    <a:pt x="14547" y="13318"/>
                    <a:pt x="14413" y="13640"/>
                    <a:pt x="14063" y="13640"/>
                  </a:cubicBezTo>
                  <a:cubicBezTo>
                    <a:pt x="14029" y="13640"/>
                    <a:pt x="13993" y="13637"/>
                    <a:pt x="13956" y="13631"/>
                  </a:cubicBezTo>
                  <a:cubicBezTo>
                    <a:pt x="13558" y="13559"/>
                    <a:pt x="13524" y="13199"/>
                    <a:pt x="13524" y="12874"/>
                  </a:cubicBezTo>
                  <a:cubicBezTo>
                    <a:pt x="13452" y="12155"/>
                    <a:pt x="13020" y="11761"/>
                    <a:pt x="12373" y="11545"/>
                  </a:cubicBezTo>
                  <a:cubicBezTo>
                    <a:pt x="12157" y="11473"/>
                    <a:pt x="11904" y="11401"/>
                    <a:pt x="11688" y="11364"/>
                  </a:cubicBezTo>
                  <a:cubicBezTo>
                    <a:pt x="10775" y="11197"/>
                    <a:pt x="9851" y="11135"/>
                    <a:pt x="8933" y="11135"/>
                  </a:cubicBezTo>
                  <a:cubicBezTo>
                    <a:pt x="8081" y="11135"/>
                    <a:pt x="7233" y="11188"/>
                    <a:pt x="6402" y="11257"/>
                  </a:cubicBezTo>
                  <a:cubicBezTo>
                    <a:pt x="5214" y="11401"/>
                    <a:pt x="4207" y="11939"/>
                    <a:pt x="3416" y="12946"/>
                  </a:cubicBezTo>
                  <a:cubicBezTo>
                    <a:pt x="3597" y="13056"/>
                    <a:pt x="3669" y="13090"/>
                    <a:pt x="3775" y="13162"/>
                  </a:cubicBezTo>
                  <a:cubicBezTo>
                    <a:pt x="3813" y="13199"/>
                    <a:pt x="3885" y="13234"/>
                    <a:pt x="3957" y="13234"/>
                  </a:cubicBezTo>
                  <a:cubicBezTo>
                    <a:pt x="4244" y="13415"/>
                    <a:pt x="4460" y="13631"/>
                    <a:pt x="4388" y="13991"/>
                  </a:cubicBezTo>
                  <a:cubicBezTo>
                    <a:pt x="4279" y="14350"/>
                    <a:pt x="3991" y="14457"/>
                    <a:pt x="3631" y="14494"/>
                  </a:cubicBezTo>
                  <a:cubicBezTo>
                    <a:pt x="2302" y="14566"/>
                    <a:pt x="1151" y="15248"/>
                    <a:pt x="0" y="15824"/>
                  </a:cubicBezTo>
                  <a:cubicBezTo>
                    <a:pt x="1710" y="16177"/>
                    <a:pt x="3443" y="16266"/>
                    <a:pt x="5181" y="16266"/>
                  </a:cubicBezTo>
                  <a:cubicBezTo>
                    <a:pt x="5564" y="16266"/>
                    <a:pt x="5947" y="16262"/>
                    <a:pt x="6330" y="16255"/>
                  </a:cubicBezTo>
                  <a:cubicBezTo>
                    <a:pt x="8745" y="16224"/>
                    <a:pt x="11159" y="16217"/>
                    <a:pt x="13574" y="16217"/>
                  </a:cubicBezTo>
                  <a:cubicBezTo>
                    <a:pt x="15840" y="16217"/>
                    <a:pt x="18107" y="16223"/>
                    <a:pt x="20373" y="16223"/>
                  </a:cubicBezTo>
                  <a:cubicBezTo>
                    <a:pt x="26842" y="16223"/>
                    <a:pt x="33311" y="16169"/>
                    <a:pt x="39780" y="15752"/>
                  </a:cubicBezTo>
                  <a:cubicBezTo>
                    <a:pt x="41794" y="15645"/>
                    <a:pt x="43843" y="15464"/>
                    <a:pt x="45894" y="15248"/>
                  </a:cubicBezTo>
                  <a:cubicBezTo>
                    <a:pt x="48124" y="15032"/>
                    <a:pt x="50354" y="14710"/>
                    <a:pt x="52619" y="14673"/>
                  </a:cubicBezTo>
                  <a:cubicBezTo>
                    <a:pt x="55712" y="14638"/>
                    <a:pt x="58771" y="14241"/>
                    <a:pt x="61864" y="14063"/>
                  </a:cubicBezTo>
                  <a:cubicBezTo>
                    <a:pt x="62224" y="14025"/>
                    <a:pt x="62618" y="13919"/>
                    <a:pt x="62977" y="13775"/>
                  </a:cubicBezTo>
                  <a:cubicBezTo>
                    <a:pt x="63697" y="13450"/>
                    <a:pt x="63806" y="12730"/>
                    <a:pt x="63265" y="12192"/>
                  </a:cubicBezTo>
                  <a:cubicBezTo>
                    <a:pt x="63087" y="12011"/>
                    <a:pt x="62871" y="11905"/>
                    <a:pt x="62655" y="11795"/>
                  </a:cubicBezTo>
                  <a:cubicBezTo>
                    <a:pt x="60929" y="11076"/>
                    <a:pt x="59274" y="10106"/>
                    <a:pt x="57439" y="9675"/>
                  </a:cubicBezTo>
                  <a:cubicBezTo>
                    <a:pt x="56412" y="9422"/>
                    <a:pt x="55378" y="9231"/>
                    <a:pt x="54358" y="9231"/>
                  </a:cubicBezTo>
                  <a:cubicBezTo>
                    <a:pt x="53058" y="9231"/>
                    <a:pt x="51780" y="9541"/>
                    <a:pt x="50570" y="10429"/>
                  </a:cubicBezTo>
                  <a:cubicBezTo>
                    <a:pt x="50410" y="10543"/>
                    <a:pt x="50251" y="10614"/>
                    <a:pt x="50082" y="10614"/>
                  </a:cubicBezTo>
                  <a:cubicBezTo>
                    <a:pt x="49985" y="10614"/>
                    <a:pt x="49884" y="10591"/>
                    <a:pt x="49779" y="10538"/>
                  </a:cubicBezTo>
                  <a:cubicBezTo>
                    <a:pt x="49526" y="10394"/>
                    <a:pt x="49419" y="10141"/>
                    <a:pt x="49454" y="9853"/>
                  </a:cubicBezTo>
                  <a:cubicBezTo>
                    <a:pt x="49491" y="9637"/>
                    <a:pt x="49598" y="9421"/>
                    <a:pt x="49382" y="9134"/>
                  </a:cubicBezTo>
                  <a:cubicBezTo>
                    <a:pt x="48688" y="8843"/>
                    <a:pt x="47952" y="8650"/>
                    <a:pt x="47182" y="8650"/>
                  </a:cubicBezTo>
                  <a:cubicBezTo>
                    <a:pt x="46716" y="8650"/>
                    <a:pt x="46239" y="8721"/>
                    <a:pt x="45751" y="8883"/>
                  </a:cubicBezTo>
                  <a:cubicBezTo>
                    <a:pt x="45538" y="8957"/>
                    <a:pt x="45317" y="8991"/>
                    <a:pt x="45095" y="8991"/>
                  </a:cubicBezTo>
                  <a:cubicBezTo>
                    <a:pt x="44227" y="8991"/>
                    <a:pt x="43353" y="8463"/>
                    <a:pt x="42980" y="7660"/>
                  </a:cubicBezTo>
                  <a:cubicBezTo>
                    <a:pt x="42154" y="5969"/>
                    <a:pt x="41003" y="4567"/>
                    <a:pt x="39383" y="3632"/>
                  </a:cubicBezTo>
                  <a:cubicBezTo>
                    <a:pt x="38197" y="2947"/>
                    <a:pt x="36975" y="2337"/>
                    <a:pt x="35824" y="1690"/>
                  </a:cubicBezTo>
                  <a:cubicBezTo>
                    <a:pt x="33660" y="469"/>
                    <a:pt x="31393" y="0"/>
                    <a:pt x="290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410" name="Google Shape;410;p44"/>
          <p:cNvGrpSpPr/>
          <p:nvPr/>
        </p:nvGrpSpPr>
        <p:grpSpPr>
          <a:xfrm>
            <a:off x="4650506" y="225220"/>
            <a:ext cx="997801" cy="405495"/>
            <a:chOff x="3584125" y="7841550"/>
            <a:chExt cx="1436925" cy="583950"/>
          </a:xfrm>
        </p:grpSpPr>
        <p:sp>
          <p:nvSpPr>
            <p:cNvPr id="411" name="Google Shape;411;p44"/>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2" name="Google Shape;412;p44"/>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3" name="Google Shape;413;p44"/>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4" name="Google Shape;414;p44"/>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sp>
          <p:nvSpPr>
            <p:cNvPr id="415" name="Google Shape;415;p44"/>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latin typeface="SVN-ARCO Typography" panose="020B0603050302020204" pitchFamily="34" charset="2"/>
              </a:endParaRPr>
            </a:p>
          </p:txBody>
        </p:sp>
      </p:grpSp>
      <p:grpSp>
        <p:nvGrpSpPr>
          <p:cNvPr id="28" name="Google Shape;410;p44">
            <a:extLst>
              <a:ext uri="{FF2B5EF4-FFF2-40B4-BE49-F238E27FC236}">
                <a16:creationId xmlns:a16="http://schemas.microsoft.com/office/drawing/2014/main" id="{92B55427-E7B6-7C35-3DD2-560B8BE27C00}"/>
              </a:ext>
            </a:extLst>
          </p:cNvPr>
          <p:cNvGrpSpPr/>
          <p:nvPr/>
        </p:nvGrpSpPr>
        <p:grpSpPr>
          <a:xfrm>
            <a:off x="650356" y="461395"/>
            <a:ext cx="1665005" cy="799893"/>
            <a:chOff x="3584125" y="7841550"/>
            <a:chExt cx="1436925" cy="583950"/>
          </a:xfrm>
        </p:grpSpPr>
        <p:sp>
          <p:nvSpPr>
            <p:cNvPr id="29" name="Google Shape;411;p44">
              <a:extLst>
                <a:ext uri="{FF2B5EF4-FFF2-40B4-BE49-F238E27FC236}">
                  <a16:creationId xmlns:a16="http://schemas.microsoft.com/office/drawing/2014/main" id="{F2280196-8D3C-7193-8ABD-37594A2882E2}"/>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2;p44">
              <a:extLst>
                <a:ext uri="{FF2B5EF4-FFF2-40B4-BE49-F238E27FC236}">
                  <a16:creationId xmlns:a16="http://schemas.microsoft.com/office/drawing/2014/main" id="{4CDDBE6D-8D76-34A7-D3F9-29A62CEE532A}"/>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3;p44">
              <a:extLst>
                <a:ext uri="{FF2B5EF4-FFF2-40B4-BE49-F238E27FC236}">
                  <a16:creationId xmlns:a16="http://schemas.microsoft.com/office/drawing/2014/main" id="{509D4DEE-2D4F-4259-503F-32FC847844BD}"/>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p44">
              <a:extLst>
                <a:ext uri="{FF2B5EF4-FFF2-40B4-BE49-F238E27FC236}">
                  <a16:creationId xmlns:a16="http://schemas.microsoft.com/office/drawing/2014/main" id="{EDD54E5A-28D8-982F-8356-C6BB6E6E9476}"/>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5;p44">
              <a:extLst>
                <a:ext uri="{FF2B5EF4-FFF2-40B4-BE49-F238E27FC236}">
                  <a16:creationId xmlns:a16="http://schemas.microsoft.com/office/drawing/2014/main" id="{F3D8EA84-C5B1-5ECB-BD7F-041DE5742B52}"/>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44"/>
          <p:cNvGrpSpPr/>
          <p:nvPr/>
        </p:nvGrpSpPr>
        <p:grpSpPr>
          <a:xfrm>
            <a:off x="956499" y="2677965"/>
            <a:ext cx="1437014" cy="1971627"/>
            <a:chOff x="-8697450" y="1120125"/>
            <a:chExt cx="3833060" cy="5259074"/>
          </a:xfrm>
        </p:grpSpPr>
        <p:sp>
          <p:nvSpPr>
            <p:cNvPr id="417"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336;p19">
            <a:extLst>
              <a:ext uri="{FF2B5EF4-FFF2-40B4-BE49-F238E27FC236}">
                <a16:creationId xmlns:a16="http://schemas.microsoft.com/office/drawing/2014/main" id="{776FF29C-0877-0321-E606-F2C2676E76AB}"/>
              </a:ext>
            </a:extLst>
          </p:cNvPr>
          <p:cNvGrpSpPr/>
          <p:nvPr/>
        </p:nvGrpSpPr>
        <p:grpSpPr>
          <a:xfrm>
            <a:off x="5873055" y="-146826"/>
            <a:ext cx="3126850" cy="2863560"/>
            <a:chOff x="2936908" y="1673584"/>
            <a:chExt cx="3126850" cy="2863560"/>
          </a:xfrm>
        </p:grpSpPr>
        <p:sp>
          <p:nvSpPr>
            <p:cNvPr id="9" name="Google Shape;337;p19">
              <a:extLst>
                <a:ext uri="{FF2B5EF4-FFF2-40B4-BE49-F238E27FC236}">
                  <a16:creationId xmlns:a16="http://schemas.microsoft.com/office/drawing/2014/main" id="{8C16720E-C40A-5EC9-28B8-252BEB55F0ED}"/>
                </a:ext>
              </a:extLst>
            </p:cNvPr>
            <p:cNvSpPr/>
            <p:nvPr/>
          </p:nvSpPr>
          <p:spPr>
            <a:xfrm>
              <a:off x="4328971" y="3411898"/>
              <a:ext cx="6831" cy="24335"/>
            </a:xfrm>
            <a:custGeom>
              <a:avLst/>
              <a:gdLst/>
              <a:ahLst/>
              <a:cxnLst/>
              <a:rect l="l" t="t" r="r" b="b"/>
              <a:pathLst>
                <a:path w="144" h="513" extrusionOk="0">
                  <a:moveTo>
                    <a:pt x="144" y="1"/>
                  </a:moveTo>
                  <a:lnTo>
                    <a:pt x="144" y="1"/>
                  </a:lnTo>
                  <a:cubicBezTo>
                    <a:pt x="43" y="160"/>
                    <a:pt x="1" y="336"/>
                    <a:pt x="43" y="512"/>
                  </a:cubicBezTo>
                  <a:cubicBezTo>
                    <a:pt x="77" y="344"/>
                    <a:pt x="110" y="177"/>
                    <a:pt x="144" y="1"/>
                  </a:cubicBezTo>
                  <a:close/>
                </a:path>
              </a:pathLst>
            </a:custGeom>
            <a:solidFill>
              <a:srgbClr val="CADA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 name="Google Shape;338;p19">
              <a:extLst>
                <a:ext uri="{FF2B5EF4-FFF2-40B4-BE49-F238E27FC236}">
                  <a16:creationId xmlns:a16="http://schemas.microsoft.com/office/drawing/2014/main" id="{542A49CD-8CC7-17E9-3D0C-BE0916148813}"/>
                </a:ext>
              </a:extLst>
            </p:cNvPr>
            <p:cNvGrpSpPr/>
            <p:nvPr/>
          </p:nvGrpSpPr>
          <p:grpSpPr>
            <a:xfrm rot="-1712855">
              <a:off x="3231820" y="2165526"/>
              <a:ext cx="2537025" cy="1879675"/>
              <a:chOff x="3360549" y="1706076"/>
              <a:chExt cx="2422891" cy="1795113"/>
            </a:xfrm>
          </p:grpSpPr>
          <p:sp>
            <p:nvSpPr>
              <p:cNvPr id="20" name="Google Shape;339;p19">
                <a:extLst>
                  <a:ext uri="{FF2B5EF4-FFF2-40B4-BE49-F238E27FC236}">
                    <a16:creationId xmlns:a16="http://schemas.microsoft.com/office/drawing/2014/main" id="{047490BC-CA4A-A39A-BC5F-3890E72C3B6E}"/>
                  </a:ext>
                </a:extLst>
              </p:cNvPr>
              <p:cNvSpPr/>
              <p:nvPr/>
            </p:nvSpPr>
            <p:spPr>
              <a:xfrm>
                <a:off x="3444628" y="1796032"/>
                <a:ext cx="2338813" cy="1670607"/>
              </a:xfrm>
              <a:custGeom>
                <a:avLst/>
                <a:gdLst/>
                <a:ahLst/>
                <a:cxnLst/>
                <a:rect l="l" t="t" r="r" b="b"/>
                <a:pathLst>
                  <a:path w="25453" h="18181" extrusionOk="0">
                    <a:moveTo>
                      <a:pt x="14174" y="0"/>
                    </a:moveTo>
                    <a:cubicBezTo>
                      <a:pt x="13802" y="0"/>
                      <a:pt x="13417" y="21"/>
                      <a:pt x="13020" y="66"/>
                    </a:cubicBezTo>
                    <a:cubicBezTo>
                      <a:pt x="1" y="563"/>
                      <a:pt x="2552" y="18181"/>
                      <a:pt x="13832" y="18181"/>
                    </a:cubicBezTo>
                    <a:cubicBezTo>
                      <a:pt x="13965" y="18181"/>
                      <a:pt x="14100" y="18178"/>
                      <a:pt x="14236" y="18173"/>
                    </a:cubicBezTo>
                    <a:cubicBezTo>
                      <a:pt x="25453" y="17759"/>
                      <a:pt x="24919" y="0"/>
                      <a:pt x="141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40;p19">
                <a:extLst>
                  <a:ext uri="{FF2B5EF4-FFF2-40B4-BE49-F238E27FC236}">
                    <a16:creationId xmlns:a16="http://schemas.microsoft.com/office/drawing/2014/main" id="{BBD32A3C-C651-D6A5-0D08-62F3175CF2BE}"/>
                  </a:ext>
                </a:extLst>
              </p:cNvPr>
              <p:cNvSpPr/>
              <p:nvPr/>
            </p:nvSpPr>
            <p:spPr>
              <a:xfrm>
                <a:off x="3798216" y="1761667"/>
                <a:ext cx="1745679" cy="1739522"/>
              </a:xfrm>
              <a:custGeom>
                <a:avLst/>
                <a:gdLst/>
                <a:ahLst/>
                <a:cxnLst/>
                <a:rect l="l" t="t" r="r" b="b"/>
                <a:pathLst>
                  <a:path w="18998" h="18931" extrusionOk="0">
                    <a:moveTo>
                      <a:pt x="11454" y="826"/>
                    </a:moveTo>
                    <a:cubicBezTo>
                      <a:pt x="11473" y="828"/>
                      <a:pt x="11488" y="830"/>
                      <a:pt x="11499" y="831"/>
                    </a:cubicBezTo>
                    <a:lnTo>
                      <a:pt x="11499" y="831"/>
                    </a:lnTo>
                    <a:cubicBezTo>
                      <a:pt x="11484" y="826"/>
                      <a:pt x="11469" y="826"/>
                      <a:pt x="11454" y="826"/>
                    </a:cubicBezTo>
                    <a:close/>
                    <a:moveTo>
                      <a:pt x="7982" y="916"/>
                    </a:moveTo>
                    <a:cubicBezTo>
                      <a:pt x="7983" y="916"/>
                      <a:pt x="7978" y="917"/>
                      <a:pt x="7971" y="918"/>
                    </a:cubicBezTo>
                    <a:lnTo>
                      <a:pt x="7971" y="918"/>
                    </a:lnTo>
                    <a:cubicBezTo>
                      <a:pt x="7971" y="918"/>
                      <a:pt x="7971" y="918"/>
                      <a:pt x="7972" y="917"/>
                    </a:cubicBezTo>
                    <a:cubicBezTo>
                      <a:pt x="7979" y="916"/>
                      <a:pt x="7982" y="916"/>
                      <a:pt x="7982" y="916"/>
                    </a:cubicBezTo>
                    <a:close/>
                    <a:moveTo>
                      <a:pt x="13387" y="1331"/>
                    </a:moveTo>
                    <a:cubicBezTo>
                      <a:pt x="13387" y="1331"/>
                      <a:pt x="13392" y="1333"/>
                      <a:pt x="13401" y="1337"/>
                    </a:cubicBezTo>
                    <a:cubicBezTo>
                      <a:pt x="13403" y="1338"/>
                      <a:pt x="13405" y="1340"/>
                      <a:pt x="13407" y="1341"/>
                    </a:cubicBezTo>
                    <a:lnTo>
                      <a:pt x="13407" y="1341"/>
                    </a:lnTo>
                    <a:cubicBezTo>
                      <a:pt x="13396" y="1336"/>
                      <a:pt x="13387" y="1331"/>
                      <a:pt x="13387" y="1331"/>
                    </a:cubicBezTo>
                    <a:close/>
                    <a:moveTo>
                      <a:pt x="14968" y="2246"/>
                    </a:moveTo>
                    <a:lnTo>
                      <a:pt x="14968" y="2246"/>
                    </a:lnTo>
                    <a:cubicBezTo>
                      <a:pt x="14968" y="2246"/>
                      <a:pt x="14973" y="2250"/>
                      <a:pt x="14987" y="2260"/>
                    </a:cubicBezTo>
                    <a:cubicBezTo>
                      <a:pt x="14992" y="2265"/>
                      <a:pt x="14998" y="2270"/>
                      <a:pt x="15004" y="2274"/>
                    </a:cubicBezTo>
                    <a:lnTo>
                      <a:pt x="15004" y="2274"/>
                    </a:lnTo>
                    <a:cubicBezTo>
                      <a:pt x="14990" y="2264"/>
                      <a:pt x="14968" y="2246"/>
                      <a:pt x="14968" y="2246"/>
                    </a:cubicBezTo>
                    <a:close/>
                    <a:moveTo>
                      <a:pt x="17441" y="5539"/>
                    </a:moveTo>
                    <a:cubicBezTo>
                      <a:pt x="17442" y="5542"/>
                      <a:pt x="17444" y="5546"/>
                      <a:pt x="17446" y="5549"/>
                    </a:cubicBezTo>
                    <a:cubicBezTo>
                      <a:pt x="17444" y="5546"/>
                      <a:pt x="17442" y="5542"/>
                      <a:pt x="17441" y="5539"/>
                    </a:cubicBezTo>
                    <a:close/>
                    <a:moveTo>
                      <a:pt x="18119" y="8036"/>
                    </a:moveTo>
                    <a:cubicBezTo>
                      <a:pt x="18120" y="8036"/>
                      <a:pt x="18123" y="8054"/>
                      <a:pt x="18125" y="8068"/>
                    </a:cubicBezTo>
                    <a:lnTo>
                      <a:pt x="18125" y="8068"/>
                    </a:lnTo>
                    <a:cubicBezTo>
                      <a:pt x="18120" y="8044"/>
                      <a:pt x="18119" y="8036"/>
                      <a:pt x="18119" y="8036"/>
                    </a:cubicBezTo>
                    <a:close/>
                    <a:moveTo>
                      <a:pt x="877" y="9997"/>
                    </a:moveTo>
                    <a:lnTo>
                      <a:pt x="877" y="9997"/>
                    </a:lnTo>
                    <a:cubicBezTo>
                      <a:pt x="876" y="9997"/>
                      <a:pt x="885" y="10051"/>
                      <a:pt x="890" y="10072"/>
                    </a:cubicBezTo>
                    <a:cubicBezTo>
                      <a:pt x="881" y="10016"/>
                      <a:pt x="877" y="9997"/>
                      <a:pt x="877" y="9997"/>
                    </a:cubicBezTo>
                    <a:close/>
                    <a:moveTo>
                      <a:pt x="1561" y="12523"/>
                    </a:moveTo>
                    <a:cubicBezTo>
                      <a:pt x="1561" y="12539"/>
                      <a:pt x="1570" y="12556"/>
                      <a:pt x="1578" y="12564"/>
                    </a:cubicBezTo>
                    <a:lnTo>
                      <a:pt x="1578" y="12564"/>
                    </a:lnTo>
                    <a:cubicBezTo>
                      <a:pt x="1573" y="12553"/>
                      <a:pt x="1568" y="12540"/>
                      <a:pt x="1561" y="12523"/>
                    </a:cubicBezTo>
                    <a:close/>
                    <a:moveTo>
                      <a:pt x="2812" y="14687"/>
                    </a:moveTo>
                    <a:cubicBezTo>
                      <a:pt x="2823" y="14706"/>
                      <a:pt x="2836" y="14725"/>
                      <a:pt x="2850" y="14743"/>
                    </a:cubicBezTo>
                    <a:lnTo>
                      <a:pt x="2850" y="14743"/>
                    </a:lnTo>
                    <a:cubicBezTo>
                      <a:pt x="2847" y="14738"/>
                      <a:pt x="2836" y="14721"/>
                      <a:pt x="2812" y="14687"/>
                    </a:cubicBezTo>
                    <a:close/>
                    <a:moveTo>
                      <a:pt x="16391" y="15214"/>
                    </a:moveTo>
                    <a:cubicBezTo>
                      <a:pt x="16373" y="15235"/>
                      <a:pt x="16351" y="15263"/>
                      <a:pt x="16352" y="15263"/>
                    </a:cubicBezTo>
                    <a:cubicBezTo>
                      <a:pt x="16352" y="15263"/>
                      <a:pt x="16363" y="15251"/>
                      <a:pt x="16391" y="15214"/>
                    </a:cubicBezTo>
                    <a:close/>
                    <a:moveTo>
                      <a:pt x="4431" y="16332"/>
                    </a:moveTo>
                    <a:cubicBezTo>
                      <a:pt x="4446" y="16344"/>
                      <a:pt x="4457" y="16352"/>
                      <a:pt x="4466" y="16359"/>
                    </a:cubicBezTo>
                    <a:lnTo>
                      <a:pt x="4466" y="16359"/>
                    </a:lnTo>
                    <a:cubicBezTo>
                      <a:pt x="4454" y="16350"/>
                      <a:pt x="4442" y="16341"/>
                      <a:pt x="4431" y="16332"/>
                    </a:cubicBezTo>
                    <a:close/>
                    <a:moveTo>
                      <a:pt x="15056" y="16568"/>
                    </a:moveTo>
                    <a:cubicBezTo>
                      <a:pt x="15053" y="16571"/>
                      <a:pt x="15049" y="16574"/>
                      <a:pt x="15046" y="16576"/>
                    </a:cubicBezTo>
                    <a:lnTo>
                      <a:pt x="15046" y="16576"/>
                    </a:lnTo>
                    <a:cubicBezTo>
                      <a:pt x="15050" y="16573"/>
                      <a:pt x="15053" y="16571"/>
                      <a:pt x="15056" y="16568"/>
                    </a:cubicBezTo>
                    <a:close/>
                    <a:moveTo>
                      <a:pt x="15041" y="16580"/>
                    </a:moveTo>
                    <a:cubicBezTo>
                      <a:pt x="15040" y="16581"/>
                      <a:pt x="15038" y="16583"/>
                      <a:pt x="15037" y="16584"/>
                    </a:cubicBezTo>
                    <a:cubicBezTo>
                      <a:pt x="15023" y="16594"/>
                      <a:pt x="15018" y="16598"/>
                      <a:pt x="15018" y="16598"/>
                    </a:cubicBezTo>
                    <a:cubicBezTo>
                      <a:pt x="15018" y="16598"/>
                      <a:pt x="15029" y="16589"/>
                      <a:pt x="15041" y="16580"/>
                    </a:cubicBezTo>
                    <a:close/>
                    <a:moveTo>
                      <a:pt x="8648" y="18088"/>
                    </a:moveTo>
                    <a:cubicBezTo>
                      <a:pt x="8646" y="18088"/>
                      <a:pt x="8654" y="18090"/>
                      <a:pt x="8685" y="18094"/>
                    </a:cubicBezTo>
                    <a:cubicBezTo>
                      <a:pt x="8688" y="18094"/>
                      <a:pt x="8691" y="18094"/>
                      <a:pt x="8694" y="18094"/>
                    </a:cubicBezTo>
                    <a:lnTo>
                      <a:pt x="8694" y="18094"/>
                    </a:lnTo>
                    <a:cubicBezTo>
                      <a:pt x="8683" y="18092"/>
                      <a:pt x="8651" y="18088"/>
                      <a:pt x="8648" y="18088"/>
                    </a:cubicBezTo>
                    <a:close/>
                    <a:moveTo>
                      <a:pt x="10345" y="756"/>
                    </a:moveTo>
                    <a:cubicBezTo>
                      <a:pt x="10505" y="756"/>
                      <a:pt x="10664" y="759"/>
                      <a:pt x="10825" y="766"/>
                    </a:cubicBezTo>
                    <a:cubicBezTo>
                      <a:pt x="10951" y="775"/>
                      <a:pt x="11085" y="783"/>
                      <a:pt x="11219" y="800"/>
                    </a:cubicBezTo>
                    <a:cubicBezTo>
                      <a:pt x="11278" y="800"/>
                      <a:pt x="11345" y="809"/>
                      <a:pt x="11404" y="817"/>
                    </a:cubicBezTo>
                    <a:cubicBezTo>
                      <a:pt x="11429" y="817"/>
                      <a:pt x="11462" y="826"/>
                      <a:pt x="11488" y="826"/>
                    </a:cubicBezTo>
                    <a:cubicBezTo>
                      <a:pt x="11502" y="830"/>
                      <a:pt x="11534" y="835"/>
                      <a:pt x="11532" y="835"/>
                    </a:cubicBezTo>
                    <a:cubicBezTo>
                      <a:pt x="11531" y="835"/>
                      <a:pt x="11522" y="834"/>
                      <a:pt x="11499" y="831"/>
                    </a:cubicBezTo>
                    <a:lnTo>
                      <a:pt x="11499" y="831"/>
                    </a:lnTo>
                    <a:cubicBezTo>
                      <a:pt x="11501" y="832"/>
                      <a:pt x="11503" y="833"/>
                      <a:pt x="11505" y="834"/>
                    </a:cubicBezTo>
                    <a:cubicBezTo>
                      <a:pt x="11748" y="867"/>
                      <a:pt x="11991" y="909"/>
                      <a:pt x="12226" y="968"/>
                    </a:cubicBezTo>
                    <a:cubicBezTo>
                      <a:pt x="12461" y="1018"/>
                      <a:pt x="12687" y="1085"/>
                      <a:pt x="12914" y="1161"/>
                    </a:cubicBezTo>
                    <a:cubicBezTo>
                      <a:pt x="13032" y="1195"/>
                      <a:pt x="13141" y="1236"/>
                      <a:pt x="13250" y="1279"/>
                    </a:cubicBezTo>
                    <a:cubicBezTo>
                      <a:pt x="13300" y="1295"/>
                      <a:pt x="13342" y="1320"/>
                      <a:pt x="13392" y="1337"/>
                    </a:cubicBezTo>
                    <a:cubicBezTo>
                      <a:pt x="13404" y="1343"/>
                      <a:pt x="13411" y="1345"/>
                      <a:pt x="13420" y="1348"/>
                    </a:cubicBezTo>
                    <a:lnTo>
                      <a:pt x="13420" y="1348"/>
                    </a:lnTo>
                    <a:cubicBezTo>
                      <a:pt x="13441" y="1358"/>
                      <a:pt x="13466" y="1367"/>
                      <a:pt x="13485" y="1379"/>
                    </a:cubicBezTo>
                    <a:cubicBezTo>
                      <a:pt x="13896" y="1555"/>
                      <a:pt x="14291" y="1773"/>
                      <a:pt x="14660" y="2025"/>
                    </a:cubicBezTo>
                    <a:cubicBezTo>
                      <a:pt x="14752" y="2092"/>
                      <a:pt x="14844" y="2151"/>
                      <a:pt x="14928" y="2218"/>
                    </a:cubicBezTo>
                    <a:cubicBezTo>
                      <a:pt x="14953" y="2235"/>
                      <a:pt x="14970" y="2252"/>
                      <a:pt x="14995" y="2269"/>
                    </a:cubicBezTo>
                    <a:cubicBezTo>
                      <a:pt x="15004" y="2275"/>
                      <a:pt x="15009" y="2279"/>
                      <a:pt x="15012" y="2281"/>
                    </a:cubicBezTo>
                    <a:lnTo>
                      <a:pt x="15012" y="2281"/>
                    </a:lnTo>
                    <a:cubicBezTo>
                      <a:pt x="15051" y="2314"/>
                      <a:pt x="15086" y="2342"/>
                      <a:pt x="15121" y="2369"/>
                    </a:cubicBezTo>
                    <a:cubicBezTo>
                      <a:pt x="15297" y="2512"/>
                      <a:pt x="15457" y="2655"/>
                      <a:pt x="15616" y="2806"/>
                    </a:cubicBezTo>
                    <a:cubicBezTo>
                      <a:pt x="15767" y="2965"/>
                      <a:pt x="15918" y="3116"/>
                      <a:pt x="16061" y="3284"/>
                    </a:cubicBezTo>
                    <a:cubicBezTo>
                      <a:pt x="16128" y="3368"/>
                      <a:pt x="16195" y="3444"/>
                      <a:pt x="16262" y="3527"/>
                    </a:cubicBezTo>
                    <a:cubicBezTo>
                      <a:pt x="16288" y="3552"/>
                      <a:pt x="16304" y="3578"/>
                      <a:pt x="16321" y="3595"/>
                    </a:cubicBezTo>
                    <a:cubicBezTo>
                      <a:pt x="16326" y="3600"/>
                      <a:pt x="16328" y="3605"/>
                      <a:pt x="16331" y="3610"/>
                    </a:cubicBezTo>
                    <a:lnTo>
                      <a:pt x="16331" y="3610"/>
                    </a:lnTo>
                    <a:cubicBezTo>
                      <a:pt x="16320" y="3597"/>
                      <a:pt x="16307" y="3582"/>
                      <a:pt x="16306" y="3582"/>
                    </a:cubicBezTo>
                    <a:lnTo>
                      <a:pt x="16306" y="3582"/>
                    </a:lnTo>
                    <a:cubicBezTo>
                      <a:pt x="16305" y="3582"/>
                      <a:pt x="16307" y="3586"/>
                      <a:pt x="16312" y="3595"/>
                    </a:cubicBezTo>
                    <a:cubicBezTo>
                      <a:pt x="16346" y="3636"/>
                      <a:pt x="16388" y="3687"/>
                      <a:pt x="16422" y="3729"/>
                    </a:cubicBezTo>
                    <a:cubicBezTo>
                      <a:pt x="16674" y="4081"/>
                      <a:pt x="16908" y="4458"/>
                      <a:pt x="17110" y="4844"/>
                    </a:cubicBezTo>
                    <a:cubicBezTo>
                      <a:pt x="17219" y="5038"/>
                      <a:pt x="17311" y="5239"/>
                      <a:pt x="17403" y="5441"/>
                    </a:cubicBezTo>
                    <a:cubicBezTo>
                      <a:pt x="17410" y="5453"/>
                      <a:pt x="17416" y="5470"/>
                      <a:pt x="17422" y="5489"/>
                    </a:cubicBezTo>
                    <a:lnTo>
                      <a:pt x="17422" y="5489"/>
                    </a:lnTo>
                    <a:cubicBezTo>
                      <a:pt x="17417" y="5479"/>
                      <a:pt x="17412" y="5471"/>
                      <a:pt x="17412" y="5471"/>
                    </a:cubicBezTo>
                    <a:lnTo>
                      <a:pt x="17412" y="5471"/>
                    </a:lnTo>
                    <a:cubicBezTo>
                      <a:pt x="17412" y="5471"/>
                      <a:pt x="17419" y="5487"/>
                      <a:pt x="17441" y="5539"/>
                    </a:cubicBezTo>
                    <a:lnTo>
                      <a:pt x="17441" y="5539"/>
                    </a:lnTo>
                    <a:cubicBezTo>
                      <a:pt x="17436" y="5526"/>
                      <a:pt x="17435" y="5514"/>
                      <a:pt x="17429" y="5508"/>
                    </a:cubicBezTo>
                    <a:cubicBezTo>
                      <a:pt x="17427" y="5501"/>
                      <a:pt x="17424" y="5495"/>
                      <a:pt x="17422" y="5489"/>
                    </a:cubicBezTo>
                    <a:lnTo>
                      <a:pt x="17422" y="5489"/>
                    </a:lnTo>
                    <a:cubicBezTo>
                      <a:pt x="17424" y="5492"/>
                      <a:pt x="17427" y="5496"/>
                      <a:pt x="17429" y="5499"/>
                    </a:cubicBezTo>
                    <a:cubicBezTo>
                      <a:pt x="17446" y="5549"/>
                      <a:pt x="17470" y="5608"/>
                      <a:pt x="17496" y="5659"/>
                    </a:cubicBezTo>
                    <a:cubicBezTo>
                      <a:pt x="17537" y="5767"/>
                      <a:pt x="17571" y="5868"/>
                      <a:pt x="17613" y="5978"/>
                    </a:cubicBezTo>
                    <a:cubicBezTo>
                      <a:pt x="17764" y="6397"/>
                      <a:pt x="17882" y="6825"/>
                      <a:pt x="17983" y="7253"/>
                    </a:cubicBezTo>
                    <a:cubicBezTo>
                      <a:pt x="18024" y="7471"/>
                      <a:pt x="18066" y="7689"/>
                      <a:pt x="18100" y="7908"/>
                    </a:cubicBezTo>
                    <a:cubicBezTo>
                      <a:pt x="18108" y="7966"/>
                      <a:pt x="18117" y="8016"/>
                      <a:pt x="18125" y="8075"/>
                    </a:cubicBezTo>
                    <a:cubicBezTo>
                      <a:pt x="18125" y="8075"/>
                      <a:pt x="18125" y="8075"/>
                      <a:pt x="18125" y="8075"/>
                    </a:cubicBezTo>
                    <a:lnTo>
                      <a:pt x="18125" y="8075"/>
                    </a:lnTo>
                    <a:cubicBezTo>
                      <a:pt x="18125" y="8084"/>
                      <a:pt x="18125" y="8090"/>
                      <a:pt x="18126" y="8096"/>
                    </a:cubicBezTo>
                    <a:lnTo>
                      <a:pt x="18126" y="8096"/>
                    </a:lnTo>
                    <a:cubicBezTo>
                      <a:pt x="18128" y="8120"/>
                      <a:pt x="18134" y="8141"/>
                      <a:pt x="18134" y="8167"/>
                    </a:cubicBezTo>
                    <a:cubicBezTo>
                      <a:pt x="18150" y="8277"/>
                      <a:pt x="18158" y="8385"/>
                      <a:pt x="18175" y="8495"/>
                    </a:cubicBezTo>
                    <a:cubicBezTo>
                      <a:pt x="18209" y="8939"/>
                      <a:pt x="18226" y="9392"/>
                      <a:pt x="18209" y="9845"/>
                    </a:cubicBezTo>
                    <a:cubicBezTo>
                      <a:pt x="18201" y="10072"/>
                      <a:pt x="18192" y="10299"/>
                      <a:pt x="18167" y="10517"/>
                    </a:cubicBezTo>
                    <a:cubicBezTo>
                      <a:pt x="18158" y="10634"/>
                      <a:pt x="18142" y="10744"/>
                      <a:pt x="18134" y="10861"/>
                    </a:cubicBezTo>
                    <a:cubicBezTo>
                      <a:pt x="18131" y="10873"/>
                      <a:pt x="18127" y="10892"/>
                      <a:pt x="18124" y="10907"/>
                    </a:cubicBezTo>
                    <a:lnTo>
                      <a:pt x="18124" y="10907"/>
                    </a:lnTo>
                    <a:cubicBezTo>
                      <a:pt x="18126" y="10895"/>
                      <a:pt x="18129" y="10877"/>
                      <a:pt x="18134" y="10852"/>
                    </a:cubicBezTo>
                    <a:lnTo>
                      <a:pt x="18134" y="10852"/>
                    </a:lnTo>
                    <a:cubicBezTo>
                      <a:pt x="18125" y="10878"/>
                      <a:pt x="18125" y="10903"/>
                      <a:pt x="18117" y="10928"/>
                    </a:cubicBezTo>
                    <a:lnTo>
                      <a:pt x="18091" y="11104"/>
                    </a:lnTo>
                    <a:cubicBezTo>
                      <a:pt x="18024" y="11540"/>
                      <a:pt x="17923" y="11977"/>
                      <a:pt x="17798" y="12413"/>
                    </a:cubicBezTo>
                    <a:cubicBezTo>
                      <a:pt x="17739" y="12623"/>
                      <a:pt x="17664" y="12833"/>
                      <a:pt x="17588" y="13043"/>
                    </a:cubicBezTo>
                    <a:cubicBezTo>
                      <a:pt x="17546" y="13143"/>
                      <a:pt x="17504" y="13252"/>
                      <a:pt x="17462" y="13353"/>
                    </a:cubicBezTo>
                    <a:cubicBezTo>
                      <a:pt x="17461" y="13358"/>
                      <a:pt x="17459" y="13364"/>
                      <a:pt x="17457" y="13371"/>
                    </a:cubicBezTo>
                    <a:lnTo>
                      <a:pt x="17457" y="13371"/>
                    </a:lnTo>
                    <a:cubicBezTo>
                      <a:pt x="17448" y="13386"/>
                      <a:pt x="17443" y="13403"/>
                      <a:pt x="17437" y="13420"/>
                    </a:cubicBezTo>
                    <a:cubicBezTo>
                      <a:pt x="17412" y="13470"/>
                      <a:pt x="17386" y="13529"/>
                      <a:pt x="17362" y="13580"/>
                    </a:cubicBezTo>
                    <a:cubicBezTo>
                      <a:pt x="17185" y="13983"/>
                      <a:pt x="16967" y="14369"/>
                      <a:pt x="16732" y="14738"/>
                    </a:cubicBezTo>
                    <a:cubicBezTo>
                      <a:pt x="16674" y="14830"/>
                      <a:pt x="16606" y="14914"/>
                      <a:pt x="16547" y="15006"/>
                    </a:cubicBezTo>
                    <a:cubicBezTo>
                      <a:pt x="16514" y="15048"/>
                      <a:pt x="16480" y="15090"/>
                      <a:pt x="16455" y="15132"/>
                    </a:cubicBezTo>
                    <a:cubicBezTo>
                      <a:pt x="16439" y="15157"/>
                      <a:pt x="16422" y="15182"/>
                      <a:pt x="16405" y="15199"/>
                    </a:cubicBezTo>
                    <a:cubicBezTo>
                      <a:pt x="16402" y="15202"/>
                      <a:pt x="16397" y="15207"/>
                      <a:pt x="16392" y="15213"/>
                    </a:cubicBezTo>
                    <a:lnTo>
                      <a:pt x="16392" y="15213"/>
                    </a:lnTo>
                    <a:cubicBezTo>
                      <a:pt x="16394" y="15211"/>
                      <a:pt x="16395" y="15209"/>
                      <a:pt x="16396" y="15208"/>
                    </a:cubicBezTo>
                    <a:lnTo>
                      <a:pt x="16396" y="15208"/>
                    </a:lnTo>
                    <a:cubicBezTo>
                      <a:pt x="16395" y="15210"/>
                      <a:pt x="16393" y="15212"/>
                      <a:pt x="16391" y="15214"/>
                    </a:cubicBezTo>
                    <a:lnTo>
                      <a:pt x="16391" y="15214"/>
                    </a:lnTo>
                    <a:cubicBezTo>
                      <a:pt x="16392" y="15214"/>
                      <a:pt x="16392" y="15213"/>
                      <a:pt x="16392" y="15213"/>
                    </a:cubicBezTo>
                    <a:lnTo>
                      <a:pt x="16392" y="15213"/>
                    </a:lnTo>
                    <a:cubicBezTo>
                      <a:pt x="16259" y="15387"/>
                      <a:pt x="16118" y="15553"/>
                      <a:pt x="15969" y="15719"/>
                    </a:cubicBezTo>
                    <a:cubicBezTo>
                      <a:pt x="15818" y="15879"/>
                      <a:pt x="15667" y="16038"/>
                      <a:pt x="15499" y="16189"/>
                    </a:cubicBezTo>
                    <a:cubicBezTo>
                      <a:pt x="15423" y="16256"/>
                      <a:pt x="15339" y="16332"/>
                      <a:pt x="15255" y="16399"/>
                    </a:cubicBezTo>
                    <a:cubicBezTo>
                      <a:pt x="15214" y="16441"/>
                      <a:pt x="15171" y="16474"/>
                      <a:pt x="15130" y="16508"/>
                    </a:cubicBezTo>
                    <a:cubicBezTo>
                      <a:pt x="15113" y="16525"/>
                      <a:pt x="15087" y="16541"/>
                      <a:pt x="15071" y="16550"/>
                    </a:cubicBezTo>
                    <a:cubicBezTo>
                      <a:pt x="15069" y="16554"/>
                      <a:pt x="15066" y="16558"/>
                      <a:pt x="15064" y="16561"/>
                    </a:cubicBezTo>
                    <a:lnTo>
                      <a:pt x="15064" y="16561"/>
                    </a:lnTo>
                    <a:cubicBezTo>
                      <a:pt x="15062" y="16562"/>
                      <a:pt x="15059" y="16564"/>
                      <a:pt x="15054" y="16567"/>
                    </a:cubicBezTo>
                    <a:cubicBezTo>
                      <a:pt x="14693" y="16844"/>
                      <a:pt x="14307" y="17087"/>
                      <a:pt x="13905" y="17297"/>
                    </a:cubicBezTo>
                    <a:cubicBezTo>
                      <a:pt x="13804" y="17347"/>
                      <a:pt x="13694" y="17397"/>
                      <a:pt x="13586" y="17448"/>
                    </a:cubicBezTo>
                    <a:cubicBezTo>
                      <a:pt x="13540" y="17471"/>
                      <a:pt x="13495" y="17493"/>
                      <a:pt x="13443" y="17516"/>
                    </a:cubicBezTo>
                    <a:lnTo>
                      <a:pt x="13443" y="17516"/>
                    </a:lnTo>
                    <a:cubicBezTo>
                      <a:pt x="13448" y="17514"/>
                      <a:pt x="13450" y="17512"/>
                      <a:pt x="13448" y="17512"/>
                    </a:cubicBezTo>
                    <a:cubicBezTo>
                      <a:pt x="13446" y="17512"/>
                      <a:pt x="13442" y="17513"/>
                      <a:pt x="13435" y="17515"/>
                    </a:cubicBezTo>
                    <a:cubicBezTo>
                      <a:pt x="13426" y="17519"/>
                      <a:pt x="13417" y="17524"/>
                      <a:pt x="13408" y="17528"/>
                    </a:cubicBezTo>
                    <a:lnTo>
                      <a:pt x="13408" y="17528"/>
                    </a:lnTo>
                    <a:cubicBezTo>
                      <a:pt x="13402" y="17530"/>
                      <a:pt x="13396" y="17532"/>
                      <a:pt x="13392" y="17532"/>
                    </a:cubicBezTo>
                    <a:cubicBezTo>
                      <a:pt x="13385" y="17536"/>
                      <a:pt x="13383" y="17538"/>
                      <a:pt x="13386" y="17538"/>
                    </a:cubicBezTo>
                    <a:cubicBezTo>
                      <a:pt x="13386" y="17538"/>
                      <a:pt x="13386" y="17538"/>
                      <a:pt x="13386" y="17538"/>
                    </a:cubicBezTo>
                    <a:lnTo>
                      <a:pt x="13386" y="17538"/>
                    </a:lnTo>
                    <a:cubicBezTo>
                      <a:pt x="13369" y="17546"/>
                      <a:pt x="13351" y="17553"/>
                      <a:pt x="13334" y="17557"/>
                    </a:cubicBezTo>
                    <a:cubicBezTo>
                      <a:pt x="13116" y="17649"/>
                      <a:pt x="12889" y="17725"/>
                      <a:pt x="12654" y="17800"/>
                    </a:cubicBezTo>
                    <a:cubicBezTo>
                      <a:pt x="12419" y="17867"/>
                      <a:pt x="12167" y="17934"/>
                      <a:pt x="11924" y="17985"/>
                    </a:cubicBezTo>
                    <a:cubicBezTo>
                      <a:pt x="11798" y="18010"/>
                      <a:pt x="11664" y="18035"/>
                      <a:pt x="11530" y="18061"/>
                    </a:cubicBezTo>
                    <a:cubicBezTo>
                      <a:pt x="11471" y="18069"/>
                      <a:pt x="11404" y="18077"/>
                      <a:pt x="11345" y="18085"/>
                    </a:cubicBezTo>
                    <a:cubicBezTo>
                      <a:pt x="11329" y="18090"/>
                      <a:pt x="11297" y="18093"/>
                      <a:pt x="11281" y="18095"/>
                    </a:cubicBezTo>
                    <a:lnTo>
                      <a:pt x="11281" y="18095"/>
                    </a:lnTo>
                    <a:cubicBezTo>
                      <a:pt x="11300" y="18092"/>
                      <a:pt x="11318" y="18090"/>
                      <a:pt x="11337" y="18085"/>
                    </a:cubicBezTo>
                    <a:lnTo>
                      <a:pt x="11337" y="18085"/>
                    </a:lnTo>
                    <a:cubicBezTo>
                      <a:pt x="11280" y="18093"/>
                      <a:pt x="11267" y="18095"/>
                      <a:pt x="11273" y="18095"/>
                    </a:cubicBezTo>
                    <a:cubicBezTo>
                      <a:pt x="11275" y="18095"/>
                      <a:pt x="11277" y="18095"/>
                      <a:pt x="11281" y="18095"/>
                    </a:cubicBezTo>
                    <a:lnTo>
                      <a:pt x="11281" y="18095"/>
                    </a:lnTo>
                    <a:cubicBezTo>
                      <a:pt x="11266" y="18097"/>
                      <a:pt x="11251" y="18099"/>
                      <a:pt x="11236" y="18102"/>
                    </a:cubicBezTo>
                    <a:cubicBezTo>
                      <a:pt x="10813" y="18153"/>
                      <a:pt x="10390" y="18175"/>
                      <a:pt x="9967" y="18175"/>
                    </a:cubicBezTo>
                    <a:cubicBezTo>
                      <a:pt x="9836" y="18175"/>
                      <a:pt x="9706" y="18173"/>
                      <a:pt x="9575" y="18169"/>
                    </a:cubicBezTo>
                    <a:cubicBezTo>
                      <a:pt x="9314" y="18153"/>
                      <a:pt x="9046" y="18136"/>
                      <a:pt x="8777" y="18102"/>
                    </a:cubicBezTo>
                    <a:cubicBezTo>
                      <a:pt x="8747" y="18102"/>
                      <a:pt x="8718" y="18096"/>
                      <a:pt x="8694" y="18094"/>
                    </a:cubicBezTo>
                    <a:lnTo>
                      <a:pt x="8694" y="18094"/>
                    </a:lnTo>
                    <a:cubicBezTo>
                      <a:pt x="8698" y="18095"/>
                      <a:pt x="8699" y="18096"/>
                      <a:pt x="8695" y="18096"/>
                    </a:cubicBezTo>
                    <a:cubicBezTo>
                      <a:pt x="8692" y="18096"/>
                      <a:pt x="8683" y="18095"/>
                      <a:pt x="8669" y="18094"/>
                    </a:cubicBezTo>
                    <a:cubicBezTo>
                      <a:pt x="8601" y="18077"/>
                      <a:pt x="8534" y="18069"/>
                      <a:pt x="8467" y="18061"/>
                    </a:cubicBezTo>
                    <a:cubicBezTo>
                      <a:pt x="8341" y="18044"/>
                      <a:pt x="8215" y="18018"/>
                      <a:pt x="8089" y="17993"/>
                    </a:cubicBezTo>
                    <a:cubicBezTo>
                      <a:pt x="7603" y="17893"/>
                      <a:pt x="7125" y="17759"/>
                      <a:pt x="6655" y="17582"/>
                    </a:cubicBezTo>
                    <a:cubicBezTo>
                      <a:pt x="6604" y="17557"/>
                      <a:pt x="6545" y="17540"/>
                      <a:pt x="6495" y="17515"/>
                    </a:cubicBezTo>
                    <a:lnTo>
                      <a:pt x="6420" y="17490"/>
                    </a:lnTo>
                    <a:lnTo>
                      <a:pt x="6369" y="17464"/>
                    </a:lnTo>
                    <a:cubicBezTo>
                      <a:pt x="6354" y="17459"/>
                      <a:pt x="6347" y="17458"/>
                      <a:pt x="6346" y="17458"/>
                    </a:cubicBezTo>
                    <a:cubicBezTo>
                      <a:pt x="6341" y="17458"/>
                      <a:pt x="6406" y="17482"/>
                      <a:pt x="6399" y="17482"/>
                    </a:cubicBezTo>
                    <a:cubicBezTo>
                      <a:pt x="6399" y="17482"/>
                      <a:pt x="6397" y="17482"/>
                      <a:pt x="6394" y="17481"/>
                    </a:cubicBezTo>
                    <a:lnTo>
                      <a:pt x="6067" y="17330"/>
                    </a:lnTo>
                    <a:cubicBezTo>
                      <a:pt x="5857" y="17230"/>
                      <a:pt x="5639" y="17121"/>
                      <a:pt x="5438" y="17003"/>
                    </a:cubicBezTo>
                    <a:cubicBezTo>
                      <a:pt x="5236" y="16886"/>
                      <a:pt x="5035" y="16760"/>
                      <a:pt x="4842" y="16625"/>
                    </a:cubicBezTo>
                    <a:cubicBezTo>
                      <a:pt x="4750" y="16567"/>
                      <a:pt x="4658" y="16500"/>
                      <a:pt x="4565" y="16433"/>
                    </a:cubicBezTo>
                    <a:cubicBezTo>
                      <a:pt x="4540" y="16412"/>
                      <a:pt x="4512" y="16392"/>
                      <a:pt x="4484" y="16372"/>
                    </a:cubicBezTo>
                    <a:lnTo>
                      <a:pt x="4484" y="16372"/>
                    </a:lnTo>
                    <a:cubicBezTo>
                      <a:pt x="4485" y="16373"/>
                      <a:pt x="4485" y="16373"/>
                      <a:pt x="4486" y="16373"/>
                    </a:cubicBezTo>
                    <a:cubicBezTo>
                      <a:pt x="4487" y="16373"/>
                      <a:pt x="4447" y="16340"/>
                      <a:pt x="4431" y="16323"/>
                    </a:cubicBezTo>
                    <a:cubicBezTo>
                      <a:pt x="4406" y="16307"/>
                      <a:pt x="4372" y="16282"/>
                      <a:pt x="4347" y="16265"/>
                    </a:cubicBezTo>
                    <a:cubicBezTo>
                      <a:pt x="3994" y="15980"/>
                      <a:pt x="3659" y="15661"/>
                      <a:pt x="3349" y="15325"/>
                    </a:cubicBezTo>
                    <a:cubicBezTo>
                      <a:pt x="3189" y="15157"/>
                      <a:pt x="3047" y="14989"/>
                      <a:pt x="2904" y="14805"/>
                    </a:cubicBezTo>
                    <a:cubicBezTo>
                      <a:pt x="2885" y="14786"/>
                      <a:pt x="2867" y="14765"/>
                      <a:pt x="2850" y="14743"/>
                    </a:cubicBezTo>
                    <a:lnTo>
                      <a:pt x="2850" y="14743"/>
                    </a:lnTo>
                    <a:cubicBezTo>
                      <a:pt x="2850" y="14745"/>
                      <a:pt x="2851" y="14745"/>
                      <a:pt x="2850" y="14745"/>
                    </a:cubicBezTo>
                    <a:cubicBezTo>
                      <a:pt x="2848" y="14745"/>
                      <a:pt x="2814" y="14700"/>
                      <a:pt x="2803" y="14679"/>
                    </a:cubicBezTo>
                    <a:cubicBezTo>
                      <a:pt x="2786" y="14662"/>
                      <a:pt x="2769" y="14637"/>
                      <a:pt x="2753" y="14612"/>
                    </a:cubicBezTo>
                    <a:cubicBezTo>
                      <a:pt x="2677" y="14520"/>
                      <a:pt x="2610" y="14419"/>
                      <a:pt x="2543" y="14326"/>
                    </a:cubicBezTo>
                    <a:cubicBezTo>
                      <a:pt x="2291" y="13957"/>
                      <a:pt x="2065" y="13571"/>
                      <a:pt x="1855" y="13168"/>
                    </a:cubicBezTo>
                    <a:cubicBezTo>
                      <a:pt x="1754" y="12976"/>
                      <a:pt x="1662" y="12774"/>
                      <a:pt x="1578" y="12564"/>
                    </a:cubicBezTo>
                    <a:cubicBezTo>
                      <a:pt x="1578" y="12564"/>
                      <a:pt x="1578" y="12564"/>
                      <a:pt x="1578" y="12564"/>
                    </a:cubicBezTo>
                    <a:lnTo>
                      <a:pt x="1578" y="12564"/>
                    </a:lnTo>
                    <a:cubicBezTo>
                      <a:pt x="1588" y="12590"/>
                      <a:pt x="1591" y="12599"/>
                      <a:pt x="1591" y="12599"/>
                    </a:cubicBezTo>
                    <a:cubicBezTo>
                      <a:pt x="1590" y="12599"/>
                      <a:pt x="1579" y="12574"/>
                      <a:pt x="1570" y="12556"/>
                    </a:cubicBezTo>
                    <a:cubicBezTo>
                      <a:pt x="1561" y="12539"/>
                      <a:pt x="1553" y="12514"/>
                      <a:pt x="1544" y="12489"/>
                    </a:cubicBezTo>
                    <a:cubicBezTo>
                      <a:pt x="1519" y="12439"/>
                      <a:pt x="1503" y="12380"/>
                      <a:pt x="1477" y="12321"/>
                    </a:cubicBezTo>
                    <a:cubicBezTo>
                      <a:pt x="1436" y="12220"/>
                      <a:pt x="1402" y="12120"/>
                      <a:pt x="1368" y="12019"/>
                    </a:cubicBezTo>
                    <a:cubicBezTo>
                      <a:pt x="1217" y="11591"/>
                      <a:pt x="1100" y="11163"/>
                      <a:pt x="1007" y="10727"/>
                    </a:cubicBezTo>
                    <a:cubicBezTo>
                      <a:pt x="957" y="10509"/>
                      <a:pt x="915" y="10291"/>
                      <a:pt x="890" y="10072"/>
                    </a:cubicBezTo>
                    <a:cubicBezTo>
                      <a:pt x="882" y="10047"/>
                      <a:pt x="882" y="10022"/>
                      <a:pt x="873" y="9997"/>
                    </a:cubicBezTo>
                    <a:cubicBezTo>
                      <a:pt x="873" y="9938"/>
                      <a:pt x="865" y="9879"/>
                      <a:pt x="856" y="9821"/>
                    </a:cubicBezTo>
                    <a:cubicBezTo>
                      <a:pt x="848" y="9711"/>
                      <a:pt x="831" y="9602"/>
                      <a:pt x="823" y="9502"/>
                    </a:cubicBezTo>
                    <a:cubicBezTo>
                      <a:pt x="798" y="9065"/>
                      <a:pt x="789" y="8620"/>
                      <a:pt x="815" y="8184"/>
                    </a:cubicBezTo>
                    <a:cubicBezTo>
                      <a:pt x="831" y="7966"/>
                      <a:pt x="856" y="7748"/>
                      <a:pt x="882" y="7538"/>
                    </a:cubicBezTo>
                    <a:lnTo>
                      <a:pt x="882" y="7538"/>
                    </a:lnTo>
                    <a:cubicBezTo>
                      <a:pt x="874" y="7583"/>
                      <a:pt x="871" y="7600"/>
                      <a:pt x="871" y="7600"/>
                    </a:cubicBezTo>
                    <a:cubicBezTo>
                      <a:pt x="869" y="7600"/>
                      <a:pt x="884" y="7493"/>
                      <a:pt x="890" y="7462"/>
                    </a:cubicBezTo>
                    <a:cubicBezTo>
                      <a:pt x="898" y="7412"/>
                      <a:pt x="907" y="7354"/>
                      <a:pt x="915" y="7303"/>
                    </a:cubicBezTo>
                    <a:cubicBezTo>
                      <a:pt x="940" y="7194"/>
                      <a:pt x="957" y="7085"/>
                      <a:pt x="982" y="6984"/>
                    </a:cubicBezTo>
                    <a:cubicBezTo>
                      <a:pt x="1066" y="6556"/>
                      <a:pt x="1184" y="6145"/>
                      <a:pt x="1343" y="5743"/>
                    </a:cubicBezTo>
                    <a:lnTo>
                      <a:pt x="1393" y="5592"/>
                    </a:lnTo>
                    <a:cubicBezTo>
                      <a:pt x="1410" y="5575"/>
                      <a:pt x="1419" y="5549"/>
                      <a:pt x="1427" y="5533"/>
                    </a:cubicBezTo>
                    <a:cubicBezTo>
                      <a:pt x="1427" y="5529"/>
                      <a:pt x="1427" y="5525"/>
                      <a:pt x="1428" y="5522"/>
                    </a:cubicBezTo>
                    <a:lnTo>
                      <a:pt x="1428" y="5522"/>
                    </a:lnTo>
                    <a:cubicBezTo>
                      <a:pt x="1431" y="5514"/>
                      <a:pt x="1435" y="5506"/>
                      <a:pt x="1438" y="5498"/>
                    </a:cubicBezTo>
                    <a:lnTo>
                      <a:pt x="1438" y="5498"/>
                    </a:lnTo>
                    <a:cubicBezTo>
                      <a:pt x="1440" y="5495"/>
                      <a:pt x="1442" y="5493"/>
                      <a:pt x="1444" y="5491"/>
                    </a:cubicBezTo>
                    <a:cubicBezTo>
                      <a:pt x="1446" y="5482"/>
                      <a:pt x="1447" y="5478"/>
                      <a:pt x="1447" y="5477"/>
                    </a:cubicBezTo>
                    <a:lnTo>
                      <a:pt x="1447" y="5477"/>
                    </a:lnTo>
                    <a:cubicBezTo>
                      <a:pt x="1482" y="5392"/>
                      <a:pt x="1519" y="5307"/>
                      <a:pt x="1561" y="5222"/>
                    </a:cubicBezTo>
                    <a:cubicBezTo>
                      <a:pt x="1654" y="5029"/>
                      <a:pt x="1754" y="4844"/>
                      <a:pt x="1863" y="4652"/>
                    </a:cubicBezTo>
                    <a:cubicBezTo>
                      <a:pt x="1973" y="4467"/>
                      <a:pt x="2090" y="4283"/>
                      <a:pt x="2216" y="4106"/>
                    </a:cubicBezTo>
                    <a:cubicBezTo>
                      <a:pt x="2241" y="4064"/>
                      <a:pt x="2275" y="4031"/>
                      <a:pt x="2299" y="3989"/>
                    </a:cubicBezTo>
                    <a:cubicBezTo>
                      <a:pt x="2316" y="3964"/>
                      <a:pt x="2333" y="3947"/>
                      <a:pt x="2350" y="3921"/>
                    </a:cubicBezTo>
                    <a:cubicBezTo>
                      <a:pt x="2360" y="3906"/>
                      <a:pt x="2394" y="3863"/>
                      <a:pt x="2395" y="3863"/>
                    </a:cubicBezTo>
                    <a:lnTo>
                      <a:pt x="2395" y="3863"/>
                    </a:lnTo>
                    <a:cubicBezTo>
                      <a:pt x="2395" y="3863"/>
                      <a:pt x="2384" y="3878"/>
                      <a:pt x="2350" y="3921"/>
                    </a:cubicBezTo>
                    <a:cubicBezTo>
                      <a:pt x="2426" y="3829"/>
                      <a:pt x="2493" y="3746"/>
                      <a:pt x="2568" y="3653"/>
                    </a:cubicBezTo>
                    <a:cubicBezTo>
                      <a:pt x="2853" y="3317"/>
                      <a:pt x="3172" y="3007"/>
                      <a:pt x="3516" y="2722"/>
                    </a:cubicBezTo>
                    <a:lnTo>
                      <a:pt x="3640" y="2623"/>
                    </a:lnTo>
                    <a:lnTo>
                      <a:pt x="3640" y="2623"/>
                    </a:lnTo>
                    <a:cubicBezTo>
                      <a:pt x="3628" y="2634"/>
                      <a:pt x="3615" y="2646"/>
                      <a:pt x="3615" y="2646"/>
                    </a:cubicBezTo>
                    <a:cubicBezTo>
                      <a:pt x="3616" y="2646"/>
                      <a:pt x="3628" y="2635"/>
                      <a:pt x="3666" y="2604"/>
                    </a:cubicBezTo>
                    <a:lnTo>
                      <a:pt x="3666" y="2604"/>
                    </a:lnTo>
                    <a:cubicBezTo>
                      <a:pt x="3658" y="2610"/>
                      <a:pt x="3648" y="2615"/>
                      <a:pt x="3642" y="2621"/>
                    </a:cubicBezTo>
                    <a:lnTo>
                      <a:pt x="3640" y="2623"/>
                    </a:lnTo>
                    <a:lnTo>
                      <a:pt x="3640" y="2623"/>
                    </a:lnTo>
                    <a:cubicBezTo>
                      <a:pt x="3644" y="2619"/>
                      <a:pt x="3648" y="2616"/>
                      <a:pt x="3651" y="2612"/>
                    </a:cubicBezTo>
                    <a:lnTo>
                      <a:pt x="3675" y="2596"/>
                    </a:lnTo>
                    <a:lnTo>
                      <a:pt x="3675" y="2596"/>
                    </a:lnTo>
                    <a:cubicBezTo>
                      <a:pt x="3672" y="2599"/>
                      <a:pt x="3669" y="2602"/>
                      <a:pt x="3666" y="2604"/>
                    </a:cubicBezTo>
                    <a:lnTo>
                      <a:pt x="3666" y="2604"/>
                    </a:lnTo>
                    <a:cubicBezTo>
                      <a:pt x="3669" y="2601"/>
                      <a:pt x="3673" y="2599"/>
                      <a:pt x="3675" y="2596"/>
                    </a:cubicBezTo>
                    <a:lnTo>
                      <a:pt x="3675" y="2596"/>
                    </a:lnTo>
                    <a:lnTo>
                      <a:pt x="3726" y="2562"/>
                    </a:lnTo>
                    <a:cubicBezTo>
                      <a:pt x="3819" y="2495"/>
                      <a:pt x="3911" y="2428"/>
                      <a:pt x="4011" y="2361"/>
                    </a:cubicBezTo>
                    <a:cubicBezTo>
                      <a:pt x="4205" y="2226"/>
                      <a:pt x="4406" y="2101"/>
                      <a:pt x="4607" y="1992"/>
                    </a:cubicBezTo>
                    <a:cubicBezTo>
                      <a:pt x="4825" y="1866"/>
                      <a:pt x="5044" y="1757"/>
                      <a:pt x="5270" y="1656"/>
                    </a:cubicBezTo>
                    <a:cubicBezTo>
                      <a:pt x="5303" y="1648"/>
                      <a:pt x="5329" y="1631"/>
                      <a:pt x="5362" y="1622"/>
                    </a:cubicBezTo>
                    <a:cubicBezTo>
                      <a:pt x="5378" y="1612"/>
                      <a:pt x="5426" y="1591"/>
                      <a:pt x="5424" y="1590"/>
                    </a:cubicBezTo>
                    <a:lnTo>
                      <a:pt x="5424" y="1590"/>
                    </a:lnTo>
                    <a:cubicBezTo>
                      <a:pt x="5467" y="1573"/>
                      <a:pt x="5509" y="1556"/>
                      <a:pt x="5555" y="1538"/>
                    </a:cubicBezTo>
                    <a:cubicBezTo>
                      <a:pt x="5673" y="1497"/>
                      <a:pt x="5790" y="1446"/>
                      <a:pt x="5908" y="1404"/>
                    </a:cubicBezTo>
                    <a:cubicBezTo>
                      <a:pt x="6428" y="1228"/>
                      <a:pt x="6965" y="1094"/>
                      <a:pt x="7502" y="993"/>
                    </a:cubicBezTo>
                    <a:cubicBezTo>
                      <a:pt x="7644" y="968"/>
                      <a:pt x="7785" y="951"/>
                      <a:pt x="7927" y="927"/>
                    </a:cubicBezTo>
                    <a:lnTo>
                      <a:pt x="7927" y="927"/>
                    </a:lnTo>
                    <a:cubicBezTo>
                      <a:pt x="7925" y="927"/>
                      <a:pt x="7924" y="928"/>
                      <a:pt x="7927" y="928"/>
                    </a:cubicBezTo>
                    <a:cubicBezTo>
                      <a:pt x="7930" y="928"/>
                      <a:pt x="7936" y="927"/>
                      <a:pt x="7947" y="926"/>
                    </a:cubicBezTo>
                    <a:cubicBezTo>
                      <a:pt x="7980" y="917"/>
                      <a:pt x="8022" y="917"/>
                      <a:pt x="8064" y="909"/>
                    </a:cubicBezTo>
                    <a:lnTo>
                      <a:pt x="8266" y="884"/>
                    </a:lnTo>
                    <a:cubicBezTo>
                      <a:pt x="8558" y="860"/>
                      <a:pt x="8850" y="835"/>
                      <a:pt x="9142" y="826"/>
                    </a:cubicBezTo>
                    <a:lnTo>
                      <a:pt x="9142" y="826"/>
                    </a:lnTo>
                    <a:cubicBezTo>
                      <a:pt x="9144" y="826"/>
                      <a:pt x="9146" y="826"/>
                      <a:pt x="9148" y="826"/>
                    </a:cubicBezTo>
                    <a:cubicBezTo>
                      <a:pt x="9156" y="826"/>
                      <a:pt x="9164" y="826"/>
                      <a:pt x="9172" y="826"/>
                    </a:cubicBezTo>
                    <a:lnTo>
                      <a:pt x="9172" y="826"/>
                    </a:lnTo>
                    <a:cubicBezTo>
                      <a:pt x="9172" y="826"/>
                      <a:pt x="9172" y="826"/>
                      <a:pt x="9172" y="826"/>
                    </a:cubicBezTo>
                    <a:cubicBezTo>
                      <a:pt x="9191" y="825"/>
                      <a:pt x="9211" y="822"/>
                      <a:pt x="9230" y="819"/>
                    </a:cubicBezTo>
                    <a:lnTo>
                      <a:pt x="9230" y="819"/>
                    </a:lnTo>
                    <a:cubicBezTo>
                      <a:pt x="9603" y="776"/>
                      <a:pt x="9974" y="756"/>
                      <a:pt x="10345" y="756"/>
                    </a:cubicBezTo>
                    <a:close/>
                    <a:moveTo>
                      <a:pt x="10302" y="0"/>
                    </a:moveTo>
                    <a:cubicBezTo>
                      <a:pt x="9926" y="0"/>
                      <a:pt x="9549" y="21"/>
                      <a:pt x="9172" y="62"/>
                    </a:cubicBezTo>
                    <a:cubicBezTo>
                      <a:pt x="7980" y="112"/>
                      <a:pt x="6780" y="297"/>
                      <a:pt x="5648" y="699"/>
                    </a:cubicBezTo>
                    <a:cubicBezTo>
                      <a:pt x="4666" y="1044"/>
                      <a:pt x="3751" y="1547"/>
                      <a:pt x="2954" y="2210"/>
                    </a:cubicBezTo>
                    <a:cubicBezTo>
                      <a:pt x="2249" y="2797"/>
                      <a:pt x="1645" y="3519"/>
                      <a:pt x="1184" y="4307"/>
                    </a:cubicBezTo>
                    <a:cubicBezTo>
                      <a:pt x="739" y="5088"/>
                      <a:pt x="420" y="5944"/>
                      <a:pt x="244" y="6825"/>
                    </a:cubicBezTo>
                    <a:cubicBezTo>
                      <a:pt x="59" y="7714"/>
                      <a:pt x="0" y="8637"/>
                      <a:pt x="76" y="9543"/>
                    </a:cubicBezTo>
                    <a:cubicBezTo>
                      <a:pt x="143" y="10466"/>
                      <a:pt x="336" y="11381"/>
                      <a:pt x="647" y="12262"/>
                    </a:cubicBezTo>
                    <a:cubicBezTo>
                      <a:pt x="966" y="13143"/>
                      <a:pt x="1393" y="13991"/>
                      <a:pt x="1930" y="14763"/>
                    </a:cubicBezTo>
                    <a:cubicBezTo>
                      <a:pt x="2476" y="15543"/>
                      <a:pt x="3122" y="16248"/>
                      <a:pt x="3869" y="16844"/>
                    </a:cubicBezTo>
                    <a:cubicBezTo>
                      <a:pt x="4666" y="17473"/>
                      <a:pt x="5547" y="17977"/>
                      <a:pt x="6504" y="18329"/>
                    </a:cubicBezTo>
                    <a:cubicBezTo>
                      <a:pt x="7502" y="18698"/>
                      <a:pt x="8568" y="18891"/>
                      <a:pt x="9633" y="18925"/>
                    </a:cubicBezTo>
                    <a:cubicBezTo>
                      <a:pt x="9753" y="18928"/>
                      <a:pt x="9873" y="18930"/>
                      <a:pt x="9993" y="18930"/>
                    </a:cubicBezTo>
                    <a:cubicBezTo>
                      <a:pt x="10975" y="18930"/>
                      <a:pt x="11963" y="18805"/>
                      <a:pt x="12906" y="18514"/>
                    </a:cubicBezTo>
                    <a:cubicBezTo>
                      <a:pt x="13862" y="18220"/>
                      <a:pt x="14752" y="17750"/>
                      <a:pt x="15549" y="17138"/>
                    </a:cubicBezTo>
                    <a:cubicBezTo>
                      <a:pt x="16279" y="16567"/>
                      <a:pt x="16900" y="15870"/>
                      <a:pt x="17395" y="15098"/>
                    </a:cubicBezTo>
                    <a:cubicBezTo>
                      <a:pt x="17899" y="14326"/>
                      <a:pt x="18276" y="13462"/>
                      <a:pt x="18536" y="12581"/>
                    </a:cubicBezTo>
                    <a:cubicBezTo>
                      <a:pt x="18796" y="11683"/>
                      <a:pt x="18939" y="10752"/>
                      <a:pt x="18973" y="9812"/>
                    </a:cubicBezTo>
                    <a:cubicBezTo>
                      <a:pt x="18998" y="8872"/>
                      <a:pt x="18906" y="7932"/>
                      <a:pt x="18695" y="7009"/>
                    </a:cubicBezTo>
                    <a:cubicBezTo>
                      <a:pt x="18494" y="6112"/>
                      <a:pt x="18175" y="5222"/>
                      <a:pt x="17739" y="4408"/>
                    </a:cubicBezTo>
                    <a:cubicBezTo>
                      <a:pt x="17311" y="3611"/>
                      <a:pt x="16757" y="2864"/>
                      <a:pt x="16103" y="2235"/>
                    </a:cubicBezTo>
                    <a:cubicBezTo>
                      <a:pt x="15440" y="1589"/>
                      <a:pt x="14660" y="1060"/>
                      <a:pt x="13812" y="699"/>
                    </a:cubicBezTo>
                    <a:cubicBezTo>
                      <a:pt x="12855" y="280"/>
                      <a:pt x="11832" y="62"/>
                      <a:pt x="10783" y="11"/>
                    </a:cubicBezTo>
                    <a:cubicBezTo>
                      <a:pt x="10623" y="4"/>
                      <a:pt x="10463" y="0"/>
                      <a:pt x="103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41;p19">
                <a:extLst>
                  <a:ext uri="{FF2B5EF4-FFF2-40B4-BE49-F238E27FC236}">
                    <a16:creationId xmlns:a16="http://schemas.microsoft.com/office/drawing/2014/main" id="{8C8F5328-E952-4E36-DB5A-7F14F90A754B}"/>
                  </a:ext>
                </a:extLst>
              </p:cNvPr>
              <p:cNvSpPr/>
              <p:nvPr/>
            </p:nvSpPr>
            <p:spPr>
              <a:xfrm>
                <a:off x="3714964" y="1706076"/>
                <a:ext cx="1745679" cy="1739522"/>
              </a:xfrm>
              <a:custGeom>
                <a:avLst/>
                <a:gdLst/>
                <a:ahLst/>
                <a:cxnLst/>
                <a:rect l="l" t="t" r="r" b="b"/>
                <a:pathLst>
                  <a:path w="18998" h="18931" extrusionOk="0">
                    <a:moveTo>
                      <a:pt x="11454" y="826"/>
                    </a:moveTo>
                    <a:cubicBezTo>
                      <a:pt x="11507" y="833"/>
                      <a:pt x="11526" y="836"/>
                      <a:pt x="11528" y="836"/>
                    </a:cubicBezTo>
                    <a:cubicBezTo>
                      <a:pt x="11531" y="836"/>
                      <a:pt x="11502" y="831"/>
                      <a:pt x="11488" y="826"/>
                    </a:cubicBezTo>
                    <a:close/>
                    <a:moveTo>
                      <a:pt x="7982" y="917"/>
                    </a:moveTo>
                    <a:cubicBezTo>
                      <a:pt x="7983" y="917"/>
                      <a:pt x="7959" y="921"/>
                      <a:pt x="7941" y="924"/>
                    </a:cubicBezTo>
                    <a:lnTo>
                      <a:pt x="7941" y="924"/>
                    </a:lnTo>
                    <a:cubicBezTo>
                      <a:pt x="7951" y="922"/>
                      <a:pt x="7961" y="918"/>
                      <a:pt x="7972" y="918"/>
                    </a:cubicBezTo>
                    <a:cubicBezTo>
                      <a:pt x="7979" y="917"/>
                      <a:pt x="7982" y="917"/>
                      <a:pt x="7982" y="917"/>
                    </a:cubicBezTo>
                    <a:close/>
                    <a:moveTo>
                      <a:pt x="13387" y="1332"/>
                    </a:moveTo>
                    <a:cubicBezTo>
                      <a:pt x="13387" y="1332"/>
                      <a:pt x="13391" y="1334"/>
                      <a:pt x="13401" y="1338"/>
                    </a:cubicBezTo>
                    <a:cubicBezTo>
                      <a:pt x="13403" y="1339"/>
                      <a:pt x="13405" y="1340"/>
                      <a:pt x="13407" y="1342"/>
                    </a:cubicBezTo>
                    <a:lnTo>
                      <a:pt x="13407" y="1342"/>
                    </a:lnTo>
                    <a:cubicBezTo>
                      <a:pt x="13395" y="1336"/>
                      <a:pt x="13386" y="1332"/>
                      <a:pt x="13387" y="1332"/>
                    </a:cubicBezTo>
                    <a:close/>
                    <a:moveTo>
                      <a:pt x="13409" y="1343"/>
                    </a:moveTo>
                    <a:lnTo>
                      <a:pt x="13409" y="1343"/>
                    </a:lnTo>
                    <a:cubicBezTo>
                      <a:pt x="13413" y="1344"/>
                      <a:pt x="13416" y="1346"/>
                      <a:pt x="13420" y="1348"/>
                    </a:cubicBezTo>
                    <a:lnTo>
                      <a:pt x="13420" y="1348"/>
                    </a:lnTo>
                    <a:cubicBezTo>
                      <a:pt x="13417" y="1346"/>
                      <a:pt x="13413" y="1344"/>
                      <a:pt x="13409" y="1343"/>
                    </a:cubicBezTo>
                    <a:close/>
                    <a:moveTo>
                      <a:pt x="5424" y="1591"/>
                    </a:moveTo>
                    <a:lnTo>
                      <a:pt x="5424" y="1591"/>
                    </a:lnTo>
                    <a:cubicBezTo>
                      <a:pt x="5424" y="1591"/>
                      <a:pt x="5408" y="1597"/>
                      <a:pt x="5362" y="1615"/>
                    </a:cubicBezTo>
                    <a:cubicBezTo>
                      <a:pt x="5378" y="1610"/>
                      <a:pt x="5425" y="1591"/>
                      <a:pt x="5424" y="1591"/>
                    </a:cubicBezTo>
                    <a:close/>
                    <a:moveTo>
                      <a:pt x="14965" y="2247"/>
                    </a:moveTo>
                    <a:cubicBezTo>
                      <a:pt x="14963" y="2248"/>
                      <a:pt x="15012" y="2283"/>
                      <a:pt x="15013" y="2283"/>
                    </a:cubicBezTo>
                    <a:cubicBezTo>
                      <a:pt x="15013" y="2283"/>
                      <a:pt x="15008" y="2279"/>
                      <a:pt x="14995" y="2270"/>
                    </a:cubicBezTo>
                    <a:cubicBezTo>
                      <a:pt x="14984" y="2262"/>
                      <a:pt x="14974" y="2255"/>
                      <a:pt x="14965" y="2247"/>
                    </a:cubicBezTo>
                    <a:close/>
                    <a:moveTo>
                      <a:pt x="3675" y="2597"/>
                    </a:moveTo>
                    <a:cubicBezTo>
                      <a:pt x="3660" y="2605"/>
                      <a:pt x="3652" y="2612"/>
                      <a:pt x="3643" y="2620"/>
                    </a:cubicBezTo>
                    <a:lnTo>
                      <a:pt x="3643" y="2620"/>
                    </a:lnTo>
                    <a:cubicBezTo>
                      <a:pt x="3652" y="2614"/>
                      <a:pt x="3662" y="2606"/>
                      <a:pt x="3675" y="2597"/>
                    </a:cubicBezTo>
                    <a:close/>
                    <a:moveTo>
                      <a:pt x="16315" y="3592"/>
                    </a:moveTo>
                    <a:lnTo>
                      <a:pt x="16315" y="3592"/>
                    </a:lnTo>
                    <a:cubicBezTo>
                      <a:pt x="16317" y="3593"/>
                      <a:pt x="16319" y="3594"/>
                      <a:pt x="16321" y="3595"/>
                    </a:cubicBezTo>
                    <a:cubicBezTo>
                      <a:pt x="16321" y="3597"/>
                      <a:pt x="16321" y="3600"/>
                      <a:pt x="16322" y="3602"/>
                    </a:cubicBezTo>
                    <a:lnTo>
                      <a:pt x="16322" y="3602"/>
                    </a:lnTo>
                    <a:cubicBezTo>
                      <a:pt x="16320" y="3598"/>
                      <a:pt x="16318" y="3595"/>
                      <a:pt x="16315" y="3592"/>
                    </a:cubicBezTo>
                    <a:close/>
                    <a:moveTo>
                      <a:pt x="16322" y="3602"/>
                    </a:moveTo>
                    <a:cubicBezTo>
                      <a:pt x="16325" y="3605"/>
                      <a:pt x="16327" y="3609"/>
                      <a:pt x="16330" y="3612"/>
                    </a:cubicBezTo>
                    <a:lnTo>
                      <a:pt x="16330" y="3612"/>
                    </a:lnTo>
                    <a:cubicBezTo>
                      <a:pt x="16326" y="3609"/>
                      <a:pt x="16324" y="3605"/>
                      <a:pt x="16322" y="3602"/>
                    </a:cubicBezTo>
                    <a:close/>
                    <a:moveTo>
                      <a:pt x="881" y="7530"/>
                    </a:moveTo>
                    <a:cubicBezTo>
                      <a:pt x="881" y="7534"/>
                      <a:pt x="880" y="7538"/>
                      <a:pt x="880" y="7542"/>
                    </a:cubicBezTo>
                    <a:lnTo>
                      <a:pt x="880" y="7542"/>
                    </a:lnTo>
                    <a:cubicBezTo>
                      <a:pt x="880" y="7538"/>
                      <a:pt x="881" y="7534"/>
                      <a:pt x="881" y="7530"/>
                    </a:cubicBezTo>
                    <a:close/>
                    <a:moveTo>
                      <a:pt x="18115" y="8034"/>
                    </a:moveTo>
                    <a:cubicBezTo>
                      <a:pt x="18114" y="8034"/>
                      <a:pt x="18117" y="8054"/>
                      <a:pt x="18125" y="8118"/>
                    </a:cubicBezTo>
                    <a:lnTo>
                      <a:pt x="18125" y="8076"/>
                    </a:lnTo>
                    <a:cubicBezTo>
                      <a:pt x="18120" y="8059"/>
                      <a:pt x="18116" y="8034"/>
                      <a:pt x="18115" y="8034"/>
                    </a:cubicBezTo>
                    <a:close/>
                    <a:moveTo>
                      <a:pt x="1553" y="12523"/>
                    </a:moveTo>
                    <a:cubicBezTo>
                      <a:pt x="1553" y="12524"/>
                      <a:pt x="1554" y="12525"/>
                      <a:pt x="1554" y="12526"/>
                    </a:cubicBezTo>
                    <a:lnTo>
                      <a:pt x="1554" y="12526"/>
                    </a:lnTo>
                    <a:cubicBezTo>
                      <a:pt x="1554" y="12525"/>
                      <a:pt x="1553" y="12524"/>
                      <a:pt x="1553" y="12523"/>
                    </a:cubicBezTo>
                    <a:close/>
                    <a:moveTo>
                      <a:pt x="1569" y="12557"/>
                    </a:moveTo>
                    <a:cubicBezTo>
                      <a:pt x="1570" y="12557"/>
                      <a:pt x="1570" y="12557"/>
                      <a:pt x="1570" y="12557"/>
                    </a:cubicBezTo>
                    <a:lnTo>
                      <a:pt x="1570" y="12557"/>
                    </a:lnTo>
                    <a:cubicBezTo>
                      <a:pt x="1570" y="12557"/>
                      <a:pt x="1570" y="12557"/>
                      <a:pt x="1570" y="12557"/>
                    </a:cubicBezTo>
                    <a:cubicBezTo>
                      <a:pt x="1570" y="12557"/>
                      <a:pt x="1569" y="12557"/>
                      <a:pt x="1569" y="12557"/>
                    </a:cubicBezTo>
                    <a:close/>
                    <a:moveTo>
                      <a:pt x="17462" y="13354"/>
                    </a:moveTo>
                    <a:lnTo>
                      <a:pt x="17462" y="13354"/>
                    </a:lnTo>
                    <a:cubicBezTo>
                      <a:pt x="17460" y="13357"/>
                      <a:pt x="17459" y="13361"/>
                      <a:pt x="17457" y="13365"/>
                    </a:cubicBezTo>
                    <a:lnTo>
                      <a:pt x="17457" y="13365"/>
                    </a:lnTo>
                    <a:cubicBezTo>
                      <a:pt x="17458" y="13361"/>
                      <a:pt x="17460" y="13358"/>
                      <a:pt x="17462" y="13354"/>
                    </a:cubicBezTo>
                    <a:close/>
                    <a:moveTo>
                      <a:pt x="10326" y="756"/>
                    </a:moveTo>
                    <a:cubicBezTo>
                      <a:pt x="10490" y="756"/>
                      <a:pt x="10654" y="760"/>
                      <a:pt x="10816" y="767"/>
                    </a:cubicBezTo>
                    <a:cubicBezTo>
                      <a:pt x="10951" y="776"/>
                      <a:pt x="11085" y="784"/>
                      <a:pt x="11210" y="801"/>
                    </a:cubicBezTo>
                    <a:cubicBezTo>
                      <a:pt x="11278" y="801"/>
                      <a:pt x="11337" y="810"/>
                      <a:pt x="11404" y="818"/>
                    </a:cubicBezTo>
                    <a:cubicBezTo>
                      <a:pt x="11429" y="818"/>
                      <a:pt x="11454" y="826"/>
                      <a:pt x="11488" y="826"/>
                    </a:cubicBezTo>
                    <a:lnTo>
                      <a:pt x="11496" y="826"/>
                    </a:lnTo>
                    <a:cubicBezTo>
                      <a:pt x="11747" y="860"/>
                      <a:pt x="11982" y="910"/>
                      <a:pt x="12226" y="969"/>
                    </a:cubicBezTo>
                    <a:cubicBezTo>
                      <a:pt x="12461" y="1019"/>
                      <a:pt x="12687" y="1086"/>
                      <a:pt x="12914" y="1162"/>
                    </a:cubicBezTo>
                    <a:cubicBezTo>
                      <a:pt x="13023" y="1196"/>
                      <a:pt x="13140" y="1237"/>
                      <a:pt x="13250" y="1279"/>
                    </a:cubicBezTo>
                    <a:cubicBezTo>
                      <a:pt x="13291" y="1296"/>
                      <a:pt x="13342" y="1313"/>
                      <a:pt x="13392" y="1338"/>
                    </a:cubicBezTo>
                    <a:cubicBezTo>
                      <a:pt x="13396" y="1338"/>
                      <a:pt x="13401" y="1339"/>
                      <a:pt x="13407" y="1342"/>
                    </a:cubicBezTo>
                    <a:lnTo>
                      <a:pt x="13407" y="1342"/>
                    </a:lnTo>
                    <a:cubicBezTo>
                      <a:pt x="13430" y="1356"/>
                      <a:pt x="13454" y="1364"/>
                      <a:pt x="13485" y="1371"/>
                    </a:cubicBezTo>
                    <a:cubicBezTo>
                      <a:pt x="13896" y="1556"/>
                      <a:pt x="14290" y="1774"/>
                      <a:pt x="14659" y="2026"/>
                    </a:cubicBezTo>
                    <a:cubicBezTo>
                      <a:pt x="14751" y="2085"/>
                      <a:pt x="14835" y="2152"/>
                      <a:pt x="14928" y="2219"/>
                    </a:cubicBezTo>
                    <a:cubicBezTo>
                      <a:pt x="14942" y="2229"/>
                      <a:pt x="14953" y="2238"/>
                      <a:pt x="14965" y="2247"/>
                    </a:cubicBezTo>
                    <a:lnTo>
                      <a:pt x="14965" y="2247"/>
                    </a:lnTo>
                    <a:cubicBezTo>
                      <a:pt x="14965" y="2247"/>
                      <a:pt x="14965" y="2247"/>
                      <a:pt x="14965" y="2247"/>
                    </a:cubicBezTo>
                    <a:lnTo>
                      <a:pt x="14965" y="2247"/>
                    </a:lnTo>
                    <a:cubicBezTo>
                      <a:pt x="14966" y="2247"/>
                      <a:pt x="14972" y="2251"/>
                      <a:pt x="14986" y="2261"/>
                    </a:cubicBezTo>
                    <a:cubicBezTo>
                      <a:pt x="15029" y="2294"/>
                      <a:pt x="15079" y="2337"/>
                      <a:pt x="15121" y="2370"/>
                    </a:cubicBezTo>
                    <a:cubicBezTo>
                      <a:pt x="15288" y="2513"/>
                      <a:pt x="15456" y="2656"/>
                      <a:pt x="15607" y="2807"/>
                    </a:cubicBezTo>
                    <a:cubicBezTo>
                      <a:pt x="15767" y="2958"/>
                      <a:pt x="15918" y="3117"/>
                      <a:pt x="16060" y="3285"/>
                    </a:cubicBezTo>
                    <a:cubicBezTo>
                      <a:pt x="16128" y="3360"/>
                      <a:pt x="16195" y="3444"/>
                      <a:pt x="16262" y="3528"/>
                    </a:cubicBezTo>
                    <a:cubicBezTo>
                      <a:pt x="16276" y="3549"/>
                      <a:pt x="16290" y="3571"/>
                      <a:pt x="16310" y="3587"/>
                    </a:cubicBezTo>
                    <a:lnTo>
                      <a:pt x="16310" y="3587"/>
                    </a:lnTo>
                    <a:cubicBezTo>
                      <a:pt x="16305" y="3580"/>
                      <a:pt x="16301" y="3575"/>
                      <a:pt x="16302" y="3575"/>
                    </a:cubicBezTo>
                    <a:lnTo>
                      <a:pt x="16302" y="3575"/>
                    </a:lnTo>
                    <a:cubicBezTo>
                      <a:pt x="16302" y="3575"/>
                      <a:pt x="16305" y="3578"/>
                      <a:pt x="16312" y="3587"/>
                    </a:cubicBezTo>
                    <a:cubicBezTo>
                      <a:pt x="16313" y="3588"/>
                      <a:pt x="16314" y="3590"/>
                      <a:pt x="16315" y="3592"/>
                    </a:cubicBezTo>
                    <a:lnTo>
                      <a:pt x="16315" y="3592"/>
                    </a:lnTo>
                    <a:cubicBezTo>
                      <a:pt x="16314" y="3590"/>
                      <a:pt x="16312" y="3589"/>
                      <a:pt x="16310" y="3587"/>
                    </a:cubicBezTo>
                    <a:lnTo>
                      <a:pt x="16310" y="3587"/>
                    </a:lnTo>
                    <a:cubicBezTo>
                      <a:pt x="16319" y="3599"/>
                      <a:pt x="16332" y="3617"/>
                      <a:pt x="16339" y="3626"/>
                    </a:cubicBezTo>
                    <a:lnTo>
                      <a:pt x="16339" y="3626"/>
                    </a:lnTo>
                    <a:cubicBezTo>
                      <a:pt x="16336" y="3621"/>
                      <a:pt x="16333" y="3617"/>
                      <a:pt x="16330" y="3612"/>
                    </a:cubicBezTo>
                    <a:lnTo>
                      <a:pt x="16330" y="3612"/>
                    </a:lnTo>
                    <a:cubicBezTo>
                      <a:pt x="16332" y="3615"/>
                      <a:pt x="16335" y="3618"/>
                      <a:pt x="16338" y="3620"/>
                    </a:cubicBezTo>
                    <a:cubicBezTo>
                      <a:pt x="16343" y="3628"/>
                      <a:pt x="16345" y="3632"/>
                      <a:pt x="16345" y="3632"/>
                    </a:cubicBezTo>
                    <a:cubicBezTo>
                      <a:pt x="16344" y="3632"/>
                      <a:pt x="16342" y="3629"/>
                      <a:pt x="16339" y="3626"/>
                    </a:cubicBezTo>
                    <a:lnTo>
                      <a:pt x="16339" y="3626"/>
                    </a:lnTo>
                    <a:cubicBezTo>
                      <a:pt x="16364" y="3660"/>
                      <a:pt x="16388" y="3693"/>
                      <a:pt x="16413" y="3730"/>
                    </a:cubicBezTo>
                    <a:cubicBezTo>
                      <a:pt x="16673" y="4082"/>
                      <a:pt x="16908" y="4451"/>
                      <a:pt x="17110" y="4845"/>
                    </a:cubicBezTo>
                    <a:cubicBezTo>
                      <a:pt x="17210" y="5039"/>
                      <a:pt x="17311" y="5240"/>
                      <a:pt x="17395" y="5441"/>
                    </a:cubicBezTo>
                    <a:cubicBezTo>
                      <a:pt x="17399" y="5450"/>
                      <a:pt x="17405" y="5460"/>
                      <a:pt x="17411" y="5471"/>
                    </a:cubicBezTo>
                    <a:lnTo>
                      <a:pt x="17411" y="5471"/>
                    </a:lnTo>
                    <a:cubicBezTo>
                      <a:pt x="17411" y="5471"/>
                      <a:pt x="17411" y="5471"/>
                      <a:pt x="17411" y="5471"/>
                    </a:cubicBezTo>
                    <a:lnTo>
                      <a:pt x="17411" y="5471"/>
                    </a:lnTo>
                    <a:cubicBezTo>
                      <a:pt x="17410" y="5471"/>
                      <a:pt x="17416" y="5487"/>
                      <a:pt x="17420" y="5500"/>
                    </a:cubicBezTo>
                    <a:cubicBezTo>
                      <a:pt x="17445" y="5550"/>
                      <a:pt x="17470" y="5609"/>
                      <a:pt x="17487" y="5660"/>
                    </a:cubicBezTo>
                    <a:cubicBezTo>
                      <a:pt x="17529" y="5768"/>
                      <a:pt x="17571" y="5869"/>
                      <a:pt x="17613" y="5978"/>
                    </a:cubicBezTo>
                    <a:cubicBezTo>
                      <a:pt x="17755" y="6398"/>
                      <a:pt x="17882" y="6826"/>
                      <a:pt x="17974" y="7254"/>
                    </a:cubicBezTo>
                    <a:cubicBezTo>
                      <a:pt x="18024" y="7472"/>
                      <a:pt x="18066" y="7690"/>
                      <a:pt x="18100" y="7908"/>
                    </a:cubicBezTo>
                    <a:cubicBezTo>
                      <a:pt x="18108" y="7967"/>
                      <a:pt x="18117" y="8017"/>
                      <a:pt x="18125" y="8076"/>
                    </a:cubicBezTo>
                    <a:cubicBezTo>
                      <a:pt x="18125" y="8110"/>
                      <a:pt x="18133" y="8135"/>
                      <a:pt x="18133" y="8168"/>
                    </a:cubicBezTo>
                    <a:cubicBezTo>
                      <a:pt x="18150" y="8278"/>
                      <a:pt x="18158" y="8386"/>
                      <a:pt x="18167" y="8496"/>
                    </a:cubicBezTo>
                    <a:cubicBezTo>
                      <a:pt x="18209" y="8940"/>
                      <a:pt x="18225" y="9393"/>
                      <a:pt x="18209" y="9846"/>
                    </a:cubicBezTo>
                    <a:cubicBezTo>
                      <a:pt x="18200" y="10073"/>
                      <a:pt x="18184" y="10291"/>
                      <a:pt x="18167" y="10518"/>
                    </a:cubicBezTo>
                    <a:cubicBezTo>
                      <a:pt x="18158" y="10635"/>
                      <a:pt x="18141" y="10745"/>
                      <a:pt x="18125" y="10862"/>
                    </a:cubicBezTo>
                    <a:cubicBezTo>
                      <a:pt x="18125" y="10876"/>
                      <a:pt x="18122" y="10901"/>
                      <a:pt x="18120" y="10916"/>
                    </a:cubicBezTo>
                    <a:lnTo>
                      <a:pt x="18120" y="10916"/>
                    </a:lnTo>
                    <a:cubicBezTo>
                      <a:pt x="18119" y="10920"/>
                      <a:pt x="18118" y="10925"/>
                      <a:pt x="18117" y="10929"/>
                    </a:cubicBezTo>
                    <a:lnTo>
                      <a:pt x="18091" y="11105"/>
                    </a:lnTo>
                    <a:cubicBezTo>
                      <a:pt x="18024" y="11541"/>
                      <a:pt x="17923" y="11978"/>
                      <a:pt x="17798" y="12406"/>
                    </a:cubicBezTo>
                    <a:cubicBezTo>
                      <a:pt x="17731" y="12624"/>
                      <a:pt x="17663" y="12834"/>
                      <a:pt x="17588" y="13044"/>
                    </a:cubicBezTo>
                    <a:cubicBezTo>
                      <a:pt x="17546" y="13144"/>
                      <a:pt x="17504" y="13253"/>
                      <a:pt x="17462" y="13354"/>
                    </a:cubicBezTo>
                    <a:cubicBezTo>
                      <a:pt x="17462" y="13354"/>
                      <a:pt x="17462" y="13354"/>
                      <a:pt x="17462" y="13354"/>
                    </a:cubicBezTo>
                    <a:lnTo>
                      <a:pt x="17462" y="13354"/>
                    </a:lnTo>
                    <a:cubicBezTo>
                      <a:pt x="17460" y="13360"/>
                      <a:pt x="17455" y="13371"/>
                      <a:pt x="17450" y="13383"/>
                    </a:cubicBezTo>
                    <a:lnTo>
                      <a:pt x="17450" y="13383"/>
                    </a:lnTo>
                    <a:cubicBezTo>
                      <a:pt x="17452" y="13376"/>
                      <a:pt x="17455" y="13370"/>
                      <a:pt x="17457" y="13365"/>
                    </a:cubicBezTo>
                    <a:lnTo>
                      <a:pt x="17457" y="13365"/>
                    </a:lnTo>
                    <a:cubicBezTo>
                      <a:pt x="17439" y="13403"/>
                      <a:pt x="17433" y="13416"/>
                      <a:pt x="17434" y="13416"/>
                    </a:cubicBezTo>
                    <a:cubicBezTo>
                      <a:pt x="17434" y="13416"/>
                      <a:pt x="17442" y="13399"/>
                      <a:pt x="17450" y="13383"/>
                    </a:cubicBezTo>
                    <a:lnTo>
                      <a:pt x="17450" y="13383"/>
                    </a:lnTo>
                    <a:cubicBezTo>
                      <a:pt x="17446" y="13395"/>
                      <a:pt x="17441" y="13408"/>
                      <a:pt x="17437" y="13421"/>
                    </a:cubicBezTo>
                    <a:cubicBezTo>
                      <a:pt x="17412" y="13471"/>
                      <a:pt x="17386" y="13522"/>
                      <a:pt x="17361" y="13581"/>
                    </a:cubicBezTo>
                    <a:cubicBezTo>
                      <a:pt x="17177" y="13983"/>
                      <a:pt x="16967" y="14369"/>
                      <a:pt x="16724" y="14739"/>
                    </a:cubicBezTo>
                    <a:cubicBezTo>
                      <a:pt x="16665" y="14831"/>
                      <a:pt x="16606" y="14914"/>
                      <a:pt x="16547" y="15007"/>
                    </a:cubicBezTo>
                    <a:lnTo>
                      <a:pt x="16446" y="15133"/>
                    </a:lnTo>
                    <a:cubicBezTo>
                      <a:pt x="16430" y="15158"/>
                      <a:pt x="16422" y="15175"/>
                      <a:pt x="16405" y="15200"/>
                    </a:cubicBezTo>
                    <a:cubicBezTo>
                      <a:pt x="16401" y="15204"/>
                      <a:pt x="16396" y="15209"/>
                      <a:pt x="16391" y="15215"/>
                    </a:cubicBezTo>
                    <a:lnTo>
                      <a:pt x="16391" y="15215"/>
                    </a:lnTo>
                    <a:cubicBezTo>
                      <a:pt x="16393" y="15213"/>
                      <a:pt x="16394" y="15211"/>
                      <a:pt x="16396" y="15209"/>
                    </a:cubicBezTo>
                    <a:lnTo>
                      <a:pt x="16396" y="15209"/>
                    </a:lnTo>
                    <a:cubicBezTo>
                      <a:pt x="16393" y="15212"/>
                      <a:pt x="16390" y="15216"/>
                      <a:pt x="16387" y="15219"/>
                    </a:cubicBezTo>
                    <a:lnTo>
                      <a:pt x="16387" y="15219"/>
                    </a:lnTo>
                    <a:cubicBezTo>
                      <a:pt x="16377" y="15231"/>
                      <a:pt x="16367" y="15245"/>
                      <a:pt x="16360" y="15254"/>
                    </a:cubicBezTo>
                    <a:lnTo>
                      <a:pt x="16360" y="15254"/>
                    </a:lnTo>
                    <a:cubicBezTo>
                      <a:pt x="16231" y="15413"/>
                      <a:pt x="16107" y="15566"/>
                      <a:pt x="15968" y="15712"/>
                    </a:cubicBezTo>
                    <a:cubicBezTo>
                      <a:pt x="15817" y="15880"/>
                      <a:pt x="15658" y="16039"/>
                      <a:pt x="15499" y="16190"/>
                    </a:cubicBezTo>
                    <a:cubicBezTo>
                      <a:pt x="15415" y="16257"/>
                      <a:pt x="15339" y="16333"/>
                      <a:pt x="15255" y="16400"/>
                    </a:cubicBezTo>
                    <a:cubicBezTo>
                      <a:pt x="15213" y="16434"/>
                      <a:pt x="15171" y="16475"/>
                      <a:pt x="15129" y="16509"/>
                    </a:cubicBezTo>
                    <a:cubicBezTo>
                      <a:pt x="15104" y="16526"/>
                      <a:pt x="15087" y="16534"/>
                      <a:pt x="15070" y="16551"/>
                    </a:cubicBezTo>
                    <a:cubicBezTo>
                      <a:pt x="15057" y="16558"/>
                      <a:pt x="15049" y="16564"/>
                      <a:pt x="15042" y="16575"/>
                    </a:cubicBezTo>
                    <a:lnTo>
                      <a:pt x="15042" y="16575"/>
                    </a:lnTo>
                    <a:cubicBezTo>
                      <a:pt x="15052" y="16568"/>
                      <a:pt x="15062" y="16561"/>
                      <a:pt x="15062" y="16561"/>
                    </a:cubicBezTo>
                    <a:lnTo>
                      <a:pt x="15062" y="16561"/>
                    </a:lnTo>
                    <a:cubicBezTo>
                      <a:pt x="15062" y="16561"/>
                      <a:pt x="15060" y="16563"/>
                      <a:pt x="15054" y="16568"/>
                    </a:cubicBezTo>
                    <a:cubicBezTo>
                      <a:pt x="15049" y="16571"/>
                      <a:pt x="15045" y="16574"/>
                      <a:pt x="15041" y="16577"/>
                    </a:cubicBezTo>
                    <a:lnTo>
                      <a:pt x="15041" y="16577"/>
                    </a:lnTo>
                    <a:cubicBezTo>
                      <a:pt x="15041" y="16577"/>
                      <a:pt x="15042" y="16576"/>
                      <a:pt x="15042" y="16575"/>
                    </a:cubicBezTo>
                    <a:lnTo>
                      <a:pt x="15042" y="16575"/>
                    </a:lnTo>
                    <a:cubicBezTo>
                      <a:pt x="15033" y="16582"/>
                      <a:pt x="15024" y="16589"/>
                      <a:pt x="15019" y="16594"/>
                    </a:cubicBezTo>
                    <a:lnTo>
                      <a:pt x="15019" y="16594"/>
                    </a:lnTo>
                    <a:cubicBezTo>
                      <a:pt x="15026" y="16588"/>
                      <a:pt x="15033" y="16583"/>
                      <a:pt x="15041" y="16577"/>
                    </a:cubicBezTo>
                    <a:lnTo>
                      <a:pt x="15041" y="16577"/>
                    </a:lnTo>
                    <a:cubicBezTo>
                      <a:pt x="15039" y="16580"/>
                      <a:pt x="15038" y="16582"/>
                      <a:pt x="15037" y="16585"/>
                    </a:cubicBezTo>
                    <a:cubicBezTo>
                      <a:pt x="15021" y="16595"/>
                      <a:pt x="15015" y="16599"/>
                      <a:pt x="15014" y="16599"/>
                    </a:cubicBezTo>
                    <a:cubicBezTo>
                      <a:pt x="15013" y="16599"/>
                      <a:pt x="15015" y="16597"/>
                      <a:pt x="15019" y="16594"/>
                    </a:cubicBezTo>
                    <a:lnTo>
                      <a:pt x="15019" y="16594"/>
                    </a:lnTo>
                    <a:cubicBezTo>
                      <a:pt x="14661" y="16860"/>
                      <a:pt x="14294" y="17095"/>
                      <a:pt x="13904" y="17298"/>
                    </a:cubicBezTo>
                    <a:cubicBezTo>
                      <a:pt x="13795" y="17348"/>
                      <a:pt x="13694" y="17398"/>
                      <a:pt x="13585" y="17449"/>
                    </a:cubicBezTo>
                    <a:cubicBezTo>
                      <a:pt x="13537" y="17473"/>
                      <a:pt x="13481" y="17497"/>
                      <a:pt x="13433" y="17513"/>
                    </a:cubicBezTo>
                    <a:lnTo>
                      <a:pt x="13433" y="17513"/>
                    </a:lnTo>
                    <a:cubicBezTo>
                      <a:pt x="13438" y="17511"/>
                      <a:pt x="13441" y="17509"/>
                      <a:pt x="13441" y="17509"/>
                    </a:cubicBezTo>
                    <a:lnTo>
                      <a:pt x="13441" y="17509"/>
                    </a:lnTo>
                    <a:cubicBezTo>
                      <a:pt x="13441" y="17509"/>
                      <a:pt x="13436" y="17511"/>
                      <a:pt x="13426" y="17516"/>
                    </a:cubicBezTo>
                    <a:cubicBezTo>
                      <a:pt x="13424" y="17517"/>
                      <a:pt x="13423" y="17517"/>
                      <a:pt x="13422" y="17518"/>
                    </a:cubicBezTo>
                    <a:lnTo>
                      <a:pt x="13422" y="17518"/>
                    </a:lnTo>
                    <a:cubicBezTo>
                      <a:pt x="13423" y="17518"/>
                      <a:pt x="13423" y="17517"/>
                      <a:pt x="13424" y="17517"/>
                    </a:cubicBezTo>
                    <a:lnTo>
                      <a:pt x="13424" y="17517"/>
                    </a:lnTo>
                    <a:cubicBezTo>
                      <a:pt x="13416" y="17525"/>
                      <a:pt x="13402" y="17532"/>
                      <a:pt x="13394" y="17532"/>
                    </a:cubicBezTo>
                    <a:lnTo>
                      <a:pt x="13394" y="17532"/>
                    </a:lnTo>
                    <a:cubicBezTo>
                      <a:pt x="13404" y="17528"/>
                      <a:pt x="13413" y="17524"/>
                      <a:pt x="13422" y="17518"/>
                    </a:cubicBezTo>
                    <a:lnTo>
                      <a:pt x="13422" y="17518"/>
                    </a:lnTo>
                    <a:cubicBezTo>
                      <a:pt x="13405" y="17526"/>
                      <a:pt x="13383" y="17536"/>
                      <a:pt x="13384" y="17536"/>
                    </a:cubicBezTo>
                    <a:cubicBezTo>
                      <a:pt x="13384" y="17536"/>
                      <a:pt x="13387" y="17535"/>
                      <a:pt x="13392" y="17532"/>
                    </a:cubicBezTo>
                    <a:cubicBezTo>
                      <a:pt x="13393" y="17532"/>
                      <a:pt x="13393" y="17532"/>
                      <a:pt x="13394" y="17532"/>
                    </a:cubicBezTo>
                    <a:lnTo>
                      <a:pt x="13394" y="17532"/>
                    </a:lnTo>
                    <a:cubicBezTo>
                      <a:pt x="13375" y="17540"/>
                      <a:pt x="13354" y="17548"/>
                      <a:pt x="13334" y="17558"/>
                    </a:cubicBezTo>
                    <a:cubicBezTo>
                      <a:pt x="13107" y="17650"/>
                      <a:pt x="12881" y="17726"/>
                      <a:pt x="12654" y="17793"/>
                    </a:cubicBezTo>
                    <a:cubicBezTo>
                      <a:pt x="12411" y="17868"/>
                      <a:pt x="12167" y="17935"/>
                      <a:pt x="11924" y="17986"/>
                    </a:cubicBezTo>
                    <a:cubicBezTo>
                      <a:pt x="11790" y="18011"/>
                      <a:pt x="11664" y="18036"/>
                      <a:pt x="11529" y="18053"/>
                    </a:cubicBezTo>
                    <a:cubicBezTo>
                      <a:pt x="11471" y="18069"/>
                      <a:pt x="11404" y="18078"/>
                      <a:pt x="11337" y="18086"/>
                    </a:cubicBezTo>
                    <a:cubicBezTo>
                      <a:pt x="11326" y="18086"/>
                      <a:pt x="11314" y="18087"/>
                      <a:pt x="11303" y="18089"/>
                    </a:cubicBezTo>
                    <a:lnTo>
                      <a:pt x="11303" y="18089"/>
                    </a:lnTo>
                    <a:cubicBezTo>
                      <a:pt x="11281" y="18091"/>
                      <a:pt x="11261" y="18094"/>
                      <a:pt x="11266" y="18094"/>
                    </a:cubicBezTo>
                    <a:cubicBezTo>
                      <a:pt x="11267" y="18094"/>
                      <a:pt x="11269" y="18094"/>
                      <a:pt x="11273" y="18093"/>
                    </a:cubicBezTo>
                    <a:lnTo>
                      <a:pt x="11273" y="18093"/>
                    </a:lnTo>
                    <a:cubicBezTo>
                      <a:pt x="11257" y="18096"/>
                      <a:pt x="11241" y="18100"/>
                      <a:pt x="11227" y="18103"/>
                    </a:cubicBezTo>
                    <a:cubicBezTo>
                      <a:pt x="10824" y="18147"/>
                      <a:pt x="10416" y="18172"/>
                      <a:pt x="10007" y="18172"/>
                    </a:cubicBezTo>
                    <a:cubicBezTo>
                      <a:pt x="9863" y="18172"/>
                      <a:pt x="9719" y="18169"/>
                      <a:pt x="9575" y="18162"/>
                    </a:cubicBezTo>
                    <a:cubicBezTo>
                      <a:pt x="9306" y="18153"/>
                      <a:pt x="9038" y="18137"/>
                      <a:pt x="8777" y="18103"/>
                    </a:cubicBezTo>
                    <a:cubicBezTo>
                      <a:pt x="8744" y="18095"/>
                      <a:pt x="8710" y="18095"/>
                      <a:pt x="8676" y="18095"/>
                    </a:cubicBezTo>
                    <a:cubicBezTo>
                      <a:pt x="8646" y="18090"/>
                      <a:pt x="8639" y="18089"/>
                      <a:pt x="8643" y="18089"/>
                    </a:cubicBezTo>
                    <a:cubicBezTo>
                      <a:pt x="8649" y="18089"/>
                      <a:pt x="8682" y="18092"/>
                      <a:pt x="8691" y="18092"/>
                    </a:cubicBezTo>
                    <a:cubicBezTo>
                      <a:pt x="8698" y="18092"/>
                      <a:pt x="8694" y="18091"/>
                      <a:pt x="8668" y="18086"/>
                    </a:cubicBezTo>
                    <a:cubicBezTo>
                      <a:pt x="8601" y="18078"/>
                      <a:pt x="8534" y="18069"/>
                      <a:pt x="8458" y="18061"/>
                    </a:cubicBezTo>
                    <a:cubicBezTo>
                      <a:pt x="8341" y="18036"/>
                      <a:pt x="8215" y="18019"/>
                      <a:pt x="8089" y="17994"/>
                    </a:cubicBezTo>
                    <a:cubicBezTo>
                      <a:pt x="7602" y="17894"/>
                      <a:pt x="7124" y="17759"/>
                      <a:pt x="6654" y="17583"/>
                    </a:cubicBezTo>
                    <a:cubicBezTo>
                      <a:pt x="6595" y="17558"/>
                      <a:pt x="6545" y="17541"/>
                      <a:pt x="6487" y="17516"/>
                    </a:cubicBezTo>
                    <a:cubicBezTo>
                      <a:pt x="6461" y="17508"/>
                      <a:pt x="6436" y="17499"/>
                      <a:pt x="6411" y="17482"/>
                    </a:cubicBezTo>
                    <a:cubicBezTo>
                      <a:pt x="6405" y="17482"/>
                      <a:pt x="6394" y="17478"/>
                      <a:pt x="6381" y="17472"/>
                    </a:cubicBezTo>
                    <a:lnTo>
                      <a:pt x="6381" y="17472"/>
                    </a:lnTo>
                    <a:cubicBezTo>
                      <a:pt x="6389" y="17475"/>
                      <a:pt x="6395" y="17477"/>
                      <a:pt x="6397" y="17477"/>
                    </a:cubicBezTo>
                    <a:cubicBezTo>
                      <a:pt x="6398" y="17477"/>
                      <a:pt x="6397" y="17476"/>
                      <a:pt x="6394" y="17474"/>
                    </a:cubicBezTo>
                    <a:cubicBezTo>
                      <a:pt x="6285" y="17432"/>
                      <a:pt x="6176" y="17381"/>
                      <a:pt x="6067" y="17331"/>
                    </a:cubicBezTo>
                    <a:cubicBezTo>
                      <a:pt x="5849" y="17230"/>
                      <a:pt x="5639" y="17122"/>
                      <a:pt x="5437" y="17004"/>
                    </a:cubicBezTo>
                    <a:cubicBezTo>
                      <a:pt x="5236" y="16887"/>
                      <a:pt x="5035" y="16760"/>
                      <a:pt x="4842" y="16626"/>
                    </a:cubicBezTo>
                    <a:cubicBezTo>
                      <a:pt x="4749" y="16568"/>
                      <a:pt x="4657" y="16501"/>
                      <a:pt x="4565" y="16434"/>
                    </a:cubicBezTo>
                    <a:cubicBezTo>
                      <a:pt x="4535" y="16413"/>
                      <a:pt x="4508" y="16390"/>
                      <a:pt x="4482" y="16368"/>
                    </a:cubicBezTo>
                    <a:lnTo>
                      <a:pt x="4482" y="16368"/>
                    </a:lnTo>
                    <a:cubicBezTo>
                      <a:pt x="4482" y="16368"/>
                      <a:pt x="4482" y="16368"/>
                      <a:pt x="4482" y="16368"/>
                    </a:cubicBezTo>
                    <a:cubicBezTo>
                      <a:pt x="4485" y="16368"/>
                      <a:pt x="4473" y="16357"/>
                      <a:pt x="4431" y="16324"/>
                    </a:cubicBezTo>
                    <a:lnTo>
                      <a:pt x="4431" y="16324"/>
                    </a:lnTo>
                    <a:cubicBezTo>
                      <a:pt x="4448" y="16338"/>
                      <a:pt x="4464" y="16353"/>
                      <a:pt x="4482" y="16368"/>
                    </a:cubicBezTo>
                    <a:lnTo>
                      <a:pt x="4482" y="16368"/>
                    </a:lnTo>
                    <a:cubicBezTo>
                      <a:pt x="4475" y="16365"/>
                      <a:pt x="4437" y="16339"/>
                      <a:pt x="4422" y="16324"/>
                    </a:cubicBezTo>
                    <a:cubicBezTo>
                      <a:pt x="4397" y="16307"/>
                      <a:pt x="4372" y="16283"/>
                      <a:pt x="4347" y="16266"/>
                    </a:cubicBezTo>
                    <a:cubicBezTo>
                      <a:pt x="3986" y="15980"/>
                      <a:pt x="3659" y="15662"/>
                      <a:pt x="3340" y="15326"/>
                    </a:cubicBezTo>
                    <a:cubicBezTo>
                      <a:pt x="3189" y="15158"/>
                      <a:pt x="3038" y="14982"/>
                      <a:pt x="2895" y="14806"/>
                    </a:cubicBezTo>
                    <a:cubicBezTo>
                      <a:pt x="2880" y="14786"/>
                      <a:pt x="2863" y="14764"/>
                      <a:pt x="2844" y="14740"/>
                    </a:cubicBezTo>
                    <a:lnTo>
                      <a:pt x="2844" y="14740"/>
                    </a:lnTo>
                    <a:cubicBezTo>
                      <a:pt x="2846" y="14743"/>
                      <a:pt x="2848" y="14744"/>
                      <a:pt x="2848" y="14744"/>
                    </a:cubicBezTo>
                    <a:cubicBezTo>
                      <a:pt x="2849" y="14744"/>
                      <a:pt x="2814" y="14696"/>
                      <a:pt x="2803" y="14680"/>
                    </a:cubicBezTo>
                    <a:cubicBezTo>
                      <a:pt x="2786" y="14655"/>
                      <a:pt x="2761" y="14629"/>
                      <a:pt x="2744" y="14612"/>
                    </a:cubicBezTo>
                    <a:cubicBezTo>
                      <a:pt x="2677" y="14512"/>
                      <a:pt x="2610" y="14420"/>
                      <a:pt x="2543" y="14327"/>
                    </a:cubicBezTo>
                    <a:cubicBezTo>
                      <a:pt x="2291" y="13958"/>
                      <a:pt x="2056" y="13572"/>
                      <a:pt x="1855" y="13169"/>
                    </a:cubicBezTo>
                    <a:cubicBezTo>
                      <a:pt x="1754" y="12968"/>
                      <a:pt x="1662" y="12766"/>
                      <a:pt x="1578" y="12565"/>
                    </a:cubicBezTo>
                    <a:cubicBezTo>
                      <a:pt x="1573" y="12556"/>
                      <a:pt x="1569" y="12550"/>
                      <a:pt x="1565" y="12544"/>
                    </a:cubicBezTo>
                    <a:lnTo>
                      <a:pt x="1565" y="12544"/>
                    </a:lnTo>
                    <a:cubicBezTo>
                      <a:pt x="1558" y="12525"/>
                      <a:pt x="1551" y="12510"/>
                      <a:pt x="1544" y="12490"/>
                    </a:cubicBezTo>
                    <a:cubicBezTo>
                      <a:pt x="1519" y="12431"/>
                      <a:pt x="1494" y="12380"/>
                      <a:pt x="1477" y="12322"/>
                    </a:cubicBezTo>
                    <a:cubicBezTo>
                      <a:pt x="1435" y="12221"/>
                      <a:pt x="1402" y="12121"/>
                      <a:pt x="1359" y="12011"/>
                    </a:cubicBezTo>
                    <a:cubicBezTo>
                      <a:pt x="1217" y="11592"/>
                      <a:pt x="1091" y="11164"/>
                      <a:pt x="999" y="10728"/>
                    </a:cubicBezTo>
                    <a:cubicBezTo>
                      <a:pt x="957" y="10510"/>
                      <a:pt x="915" y="10291"/>
                      <a:pt x="881" y="10073"/>
                    </a:cubicBezTo>
                    <a:cubicBezTo>
                      <a:pt x="881" y="10070"/>
                      <a:pt x="881" y="10066"/>
                      <a:pt x="881" y="10062"/>
                    </a:cubicBezTo>
                    <a:lnTo>
                      <a:pt x="881" y="10062"/>
                    </a:lnTo>
                    <a:cubicBezTo>
                      <a:pt x="881" y="10063"/>
                      <a:pt x="881" y="10064"/>
                      <a:pt x="881" y="10064"/>
                    </a:cubicBezTo>
                    <a:cubicBezTo>
                      <a:pt x="881" y="10051"/>
                      <a:pt x="881" y="10033"/>
                      <a:pt x="877" y="10013"/>
                    </a:cubicBezTo>
                    <a:lnTo>
                      <a:pt x="877" y="10013"/>
                    </a:lnTo>
                    <a:cubicBezTo>
                      <a:pt x="876" y="10000"/>
                      <a:pt x="874" y="9990"/>
                      <a:pt x="874" y="9990"/>
                    </a:cubicBezTo>
                    <a:lnTo>
                      <a:pt x="874" y="9990"/>
                    </a:lnTo>
                    <a:cubicBezTo>
                      <a:pt x="874" y="9990"/>
                      <a:pt x="874" y="9994"/>
                      <a:pt x="875" y="10005"/>
                    </a:cubicBezTo>
                    <a:lnTo>
                      <a:pt x="875" y="10005"/>
                    </a:lnTo>
                    <a:cubicBezTo>
                      <a:pt x="874" y="10003"/>
                      <a:pt x="874" y="10000"/>
                      <a:pt x="873" y="9997"/>
                    </a:cubicBezTo>
                    <a:cubicBezTo>
                      <a:pt x="865" y="9939"/>
                      <a:pt x="856" y="9880"/>
                      <a:pt x="856" y="9821"/>
                    </a:cubicBezTo>
                    <a:cubicBezTo>
                      <a:pt x="839" y="9712"/>
                      <a:pt x="831" y="9603"/>
                      <a:pt x="822" y="9494"/>
                    </a:cubicBezTo>
                    <a:cubicBezTo>
                      <a:pt x="789" y="9058"/>
                      <a:pt x="789" y="8621"/>
                      <a:pt x="814" y="8185"/>
                    </a:cubicBezTo>
                    <a:cubicBezTo>
                      <a:pt x="831" y="7970"/>
                      <a:pt x="847" y="7756"/>
                      <a:pt x="880" y="7542"/>
                    </a:cubicBezTo>
                    <a:lnTo>
                      <a:pt x="880" y="7542"/>
                    </a:lnTo>
                    <a:cubicBezTo>
                      <a:pt x="874" y="7583"/>
                      <a:pt x="871" y="7598"/>
                      <a:pt x="870" y="7598"/>
                    </a:cubicBezTo>
                    <a:cubicBezTo>
                      <a:pt x="869" y="7598"/>
                      <a:pt x="884" y="7493"/>
                      <a:pt x="890" y="7463"/>
                    </a:cubicBezTo>
                    <a:cubicBezTo>
                      <a:pt x="898" y="7405"/>
                      <a:pt x="906" y="7355"/>
                      <a:pt x="915" y="7295"/>
                    </a:cubicBezTo>
                    <a:cubicBezTo>
                      <a:pt x="932" y="7195"/>
                      <a:pt x="957" y="7086"/>
                      <a:pt x="973" y="6977"/>
                    </a:cubicBezTo>
                    <a:cubicBezTo>
                      <a:pt x="1066" y="6557"/>
                      <a:pt x="1184" y="6146"/>
                      <a:pt x="1335" y="5743"/>
                    </a:cubicBezTo>
                    <a:cubicBezTo>
                      <a:pt x="1359" y="5693"/>
                      <a:pt x="1376" y="5643"/>
                      <a:pt x="1393" y="5592"/>
                    </a:cubicBezTo>
                    <a:cubicBezTo>
                      <a:pt x="1401" y="5577"/>
                      <a:pt x="1409" y="5553"/>
                      <a:pt x="1417" y="5529"/>
                    </a:cubicBezTo>
                    <a:lnTo>
                      <a:pt x="1417" y="5529"/>
                    </a:lnTo>
                    <a:cubicBezTo>
                      <a:pt x="1414" y="5535"/>
                      <a:pt x="1413" y="5539"/>
                      <a:pt x="1413" y="5539"/>
                    </a:cubicBezTo>
                    <a:cubicBezTo>
                      <a:pt x="1413" y="5539"/>
                      <a:pt x="1414" y="5535"/>
                      <a:pt x="1419" y="5525"/>
                    </a:cubicBezTo>
                    <a:lnTo>
                      <a:pt x="1419" y="5525"/>
                    </a:lnTo>
                    <a:cubicBezTo>
                      <a:pt x="1418" y="5527"/>
                      <a:pt x="1418" y="5528"/>
                      <a:pt x="1417" y="5529"/>
                    </a:cubicBezTo>
                    <a:lnTo>
                      <a:pt x="1417" y="5529"/>
                    </a:lnTo>
                    <a:cubicBezTo>
                      <a:pt x="1418" y="5528"/>
                      <a:pt x="1419" y="5526"/>
                      <a:pt x="1419" y="5524"/>
                    </a:cubicBezTo>
                    <a:lnTo>
                      <a:pt x="1419" y="5524"/>
                    </a:lnTo>
                    <a:cubicBezTo>
                      <a:pt x="1419" y="5525"/>
                      <a:pt x="1419" y="5525"/>
                      <a:pt x="1419" y="5525"/>
                    </a:cubicBezTo>
                    <a:cubicBezTo>
                      <a:pt x="1420" y="5522"/>
                      <a:pt x="1422" y="5519"/>
                      <a:pt x="1423" y="5516"/>
                    </a:cubicBezTo>
                    <a:lnTo>
                      <a:pt x="1423" y="5516"/>
                    </a:lnTo>
                    <a:cubicBezTo>
                      <a:pt x="1422" y="5519"/>
                      <a:pt x="1421" y="5522"/>
                      <a:pt x="1419" y="5524"/>
                    </a:cubicBezTo>
                    <a:lnTo>
                      <a:pt x="1419" y="5524"/>
                    </a:lnTo>
                    <a:cubicBezTo>
                      <a:pt x="1427" y="5515"/>
                      <a:pt x="1435" y="5500"/>
                      <a:pt x="1435" y="5492"/>
                    </a:cubicBezTo>
                    <a:cubicBezTo>
                      <a:pt x="1436" y="5490"/>
                      <a:pt x="1437" y="5488"/>
                      <a:pt x="1437" y="5487"/>
                    </a:cubicBezTo>
                    <a:lnTo>
                      <a:pt x="1437" y="5487"/>
                    </a:lnTo>
                    <a:cubicBezTo>
                      <a:pt x="1480" y="5399"/>
                      <a:pt x="1517" y="5311"/>
                      <a:pt x="1561" y="5223"/>
                    </a:cubicBezTo>
                    <a:cubicBezTo>
                      <a:pt x="1653" y="5030"/>
                      <a:pt x="1754" y="4837"/>
                      <a:pt x="1863" y="4653"/>
                    </a:cubicBezTo>
                    <a:cubicBezTo>
                      <a:pt x="1972" y="4468"/>
                      <a:pt x="2090" y="4283"/>
                      <a:pt x="2207" y="4107"/>
                    </a:cubicBezTo>
                    <a:cubicBezTo>
                      <a:pt x="2241" y="4065"/>
                      <a:pt x="2274" y="4023"/>
                      <a:pt x="2299" y="3981"/>
                    </a:cubicBezTo>
                    <a:cubicBezTo>
                      <a:pt x="2316" y="3965"/>
                      <a:pt x="2333" y="3939"/>
                      <a:pt x="2350" y="3922"/>
                    </a:cubicBezTo>
                    <a:cubicBezTo>
                      <a:pt x="2360" y="3906"/>
                      <a:pt x="2396" y="3862"/>
                      <a:pt x="2395" y="3862"/>
                    </a:cubicBezTo>
                    <a:lnTo>
                      <a:pt x="2395" y="3862"/>
                    </a:lnTo>
                    <a:cubicBezTo>
                      <a:pt x="2394" y="3862"/>
                      <a:pt x="2382" y="3875"/>
                      <a:pt x="2350" y="3914"/>
                    </a:cubicBezTo>
                    <a:cubicBezTo>
                      <a:pt x="2417" y="3830"/>
                      <a:pt x="2493" y="3738"/>
                      <a:pt x="2560" y="3654"/>
                    </a:cubicBezTo>
                    <a:cubicBezTo>
                      <a:pt x="2853" y="3318"/>
                      <a:pt x="3172" y="3008"/>
                      <a:pt x="3516" y="2723"/>
                    </a:cubicBezTo>
                    <a:lnTo>
                      <a:pt x="3642" y="2622"/>
                    </a:lnTo>
                    <a:cubicBezTo>
                      <a:pt x="3642" y="2621"/>
                      <a:pt x="3643" y="2621"/>
                      <a:pt x="3643" y="2620"/>
                    </a:cubicBezTo>
                    <a:lnTo>
                      <a:pt x="3643" y="2620"/>
                    </a:lnTo>
                    <a:cubicBezTo>
                      <a:pt x="3624" y="2635"/>
                      <a:pt x="3616" y="2640"/>
                      <a:pt x="3615" y="2640"/>
                    </a:cubicBezTo>
                    <a:cubicBezTo>
                      <a:pt x="3614" y="2640"/>
                      <a:pt x="3636" y="2623"/>
                      <a:pt x="3651" y="2613"/>
                    </a:cubicBezTo>
                    <a:cubicBezTo>
                      <a:pt x="3667" y="2597"/>
                      <a:pt x="3692" y="2580"/>
                      <a:pt x="3718" y="2563"/>
                    </a:cubicBezTo>
                    <a:cubicBezTo>
                      <a:pt x="3810" y="2488"/>
                      <a:pt x="3910" y="2421"/>
                      <a:pt x="4003" y="2362"/>
                    </a:cubicBezTo>
                    <a:cubicBezTo>
                      <a:pt x="4196" y="2227"/>
                      <a:pt x="4397" y="2102"/>
                      <a:pt x="4607" y="1992"/>
                    </a:cubicBezTo>
                    <a:cubicBezTo>
                      <a:pt x="4825" y="1867"/>
                      <a:pt x="5043" y="1757"/>
                      <a:pt x="5270" y="1657"/>
                    </a:cubicBezTo>
                    <a:cubicBezTo>
                      <a:pt x="5295" y="1649"/>
                      <a:pt x="5329" y="1632"/>
                      <a:pt x="5362" y="1615"/>
                    </a:cubicBezTo>
                    <a:cubicBezTo>
                      <a:pt x="5421" y="1590"/>
                      <a:pt x="5488" y="1565"/>
                      <a:pt x="5547" y="1539"/>
                    </a:cubicBezTo>
                    <a:cubicBezTo>
                      <a:pt x="5664" y="1489"/>
                      <a:pt x="5790" y="1447"/>
                      <a:pt x="5907" y="1405"/>
                    </a:cubicBezTo>
                    <a:cubicBezTo>
                      <a:pt x="6428" y="1229"/>
                      <a:pt x="6957" y="1095"/>
                      <a:pt x="7502" y="994"/>
                    </a:cubicBezTo>
                    <a:cubicBezTo>
                      <a:pt x="7645" y="969"/>
                      <a:pt x="7779" y="944"/>
                      <a:pt x="7921" y="927"/>
                    </a:cubicBezTo>
                    <a:cubicBezTo>
                      <a:pt x="7923" y="927"/>
                      <a:pt x="7925" y="927"/>
                      <a:pt x="7928" y="927"/>
                    </a:cubicBezTo>
                    <a:lnTo>
                      <a:pt x="7928" y="927"/>
                    </a:lnTo>
                    <a:cubicBezTo>
                      <a:pt x="7922" y="928"/>
                      <a:pt x="7919" y="929"/>
                      <a:pt x="7921" y="929"/>
                    </a:cubicBezTo>
                    <a:cubicBezTo>
                      <a:pt x="7923" y="929"/>
                      <a:pt x="7928" y="928"/>
                      <a:pt x="7938" y="927"/>
                    </a:cubicBezTo>
                    <a:cubicBezTo>
                      <a:pt x="7980" y="918"/>
                      <a:pt x="8022" y="910"/>
                      <a:pt x="8055" y="910"/>
                    </a:cubicBezTo>
                    <a:lnTo>
                      <a:pt x="8257" y="885"/>
                    </a:lnTo>
                    <a:cubicBezTo>
                      <a:pt x="8555" y="853"/>
                      <a:pt x="8845" y="836"/>
                      <a:pt x="9135" y="820"/>
                    </a:cubicBezTo>
                    <a:lnTo>
                      <a:pt x="9135" y="820"/>
                    </a:lnTo>
                    <a:cubicBezTo>
                      <a:pt x="9136" y="820"/>
                      <a:pt x="9137" y="820"/>
                      <a:pt x="9138" y="820"/>
                    </a:cubicBezTo>
                    <a:cubicBezTo>
                      <a:pt x="9149" y="820"/>
                      <a:pt x="9160" y="819"/>
                      <a:pt x="9172" y="818"/>
                    </a:cubicBezTo>
                    <a:lnTo>
                      <a:pt x="9172" y="818"/>
                    </a:lnTo>
                    <a:cubicBezTo>
                      <a:pt x="9172" y="818"/>
                      <a:pt x="9172" y="818"/>
                      <a:pt x="9172" y="818"/>
                    </a:cubicBezTo>
                    <a:cubicBezTo>
                      <a:pt x="9189" y="817"/>
                      <a:pt x="9206" y="815"/>
                      <a:pt x="9223" y="812"/>
                    </a:cubicBezTo>
                    <a:lnTo>
                      <a:pt x="9223" y="812"/>
                    </a:lnTo>
                    <a:cubicBezTo>
                      <a:pt x="9589" y="775"/>
                      <a:pt x="9958" y="756"/>
                      <a:pt x="10326" y="756"/>
                    </a:cubicBezTo>
                    <a:close/>
                    <a:moveTo>
                      <a:pt x="10302" y="1"/>
                    </a:moveTo>
                    <a:cubicBezTo>
                      <a:pt x="9925" y="1"/>
                      <a:pt x="9549" y="21"/>
                      <a:pt x="9172" y="62"/>
                    </a:cubicBezTo>
                    <a:cubicBezTo>
                      <a:pt x="7980" y="113"/>
                      <a:pt x="6780" y="297"/>
                      <a:pt x="5648" y="700"/>
                    </a:cubicBezTo>
                    <a:cubicBezTo>
                      <a:pt x="4665" y="1045"/>
                      <a:pt x="3751" y="1548"/>
                      <a:pt x="2946" y="2211"/>
                    </a:cubicBezTo>
                    <a:cubicBezTo>
                      <a:pt x="2241" y="2798"/>
                      <a:pt x="1645" y="3511"/>
                      <a:pt x="1184" y="4308"/>
                    </a:cubicBezTo>
                    <a:cubicBezTo>
                      <a:pt x="738" y="5089"/>
                      <a:pt x="420" y="5945"/>
                      <a:pt x="235" y="6818"/>
                    </a:cubicBezTo>
                    <a:cubicBezTo>
                      <a:pt x="50" y="7715"/>
                      <a:pt x="0" y="8630"/>
                      <a:pt x="67" y="9544"/>
                    </a:cubicBezTo>
                    <a:cubicBezTo>
                      <a:pt x="143" y="10467"/>
                      <a:pt x="336" y="11382"/>
                      <a:pt x="647" y="12255"/>
                    </a:cubicBezTo>
                    <a:cubicBezTo>
                      <a:pt x="965" y="13144"/>
                      <a:pt x="1385" y="13991"/>
                      <a:pt x="1922" y="14755"/>
                    </a:cubicBezTo>
                    <a:cubicBezTo>
                      <a:pt x="2467" y="15544"/>
                      <a:pt x="3122" y="16249"/>
                      <a:pt x="3869" y="16844"/>
                    </a:cubicBezTo>
                    <a:cubicBezTo>
                      <a:pt x="4665" y="17474"/>
                      <a:pt x="5547" y="17978"/>
                      <a:pt x="6503" y="18330"/>
                    </a:cubicBezTo>
                    <a:cubicBezTo>
                      <a:pt x="7502" y="18699"/>
                      <a:pt x="8568" y="18892"/>
                      <a:pt x="9633" y="18925"/>
                    </a:cubicBezTo>
                    <a:cubicBezTo>
                      <a:pt x="9753" y="18929"/>
                      <a:pt x="9872" y="18931"/>
                      <a:pt x="9992" y="18931"/>
                    </a:cubicBezTo>
                    <a:cubicBezTo>
                      <a:pt x="10975" y="18931"/>
                      <a:pt x="11963" y="18806"/>
                      <a:pt x="12905" y="18515"/>
                    </a:cubicBezTo>
                    <a:cubicBezTo>
                      <a:pt x="13862" y="18212"/>
                      <a:pt x="14751" y="17751"/>
                      <a:pt x="15549" y="17138"/>
                    </a:cubicBezTo>
                    <a:cubicBezTo>
                      <a:pt x="16271" y="16568"/>
                      <a:pt x="16891" y="15871"/>
                      <a:pt x="17395" y="15099"/>
                    </a:cubicBezTo>
                    <a:cubicBezTo>
                      <a:pt x="17898" y="14319"/>
                      <a:pt x="18276" y="13463"/>
                      <a:pt x="18536" y="12582"/>
                    </a:cubicBezTo>
                    <a:cubicBezTo>
                      <a:pt x="18796" y="11684"/>
                      <a:pt x="18939" y="10745"/>
                      <a:pt x="18964" y="9813"/>
                    </a:cubicBezTo>
                    <a:cubicBezTo>
                      <a:pt x="18997" y="8873"/>
                      <a:pt x="18905" y="7925"/>
                      <a:pt x="18695" y="7010"/>
                    </a:cubicBezTo>
                    <a:cubicBezTo>
                      <a:pt x="18494" y="6104"/>
                      <a:pt x="18175" y="5223"/>
                      <a:pt x="17739" y="4409"/>
                    </a:cubicBezTo>
                    <a:cubicBezTo>
                      <a:pt x="17311" y="3603"/>
                      <a:pt x="16757" y="2865"/>
                      <a:pt x="16103" y="2236"/>
                    </a:cubicBezTo>
                    <a:cubicBezTo>
                      <a:pt x="15440" y="1590"/>
                      <a:pt x="14659" y="1061"/>
                      <a:pt x="13812" y="700"/>
                    </a:cubicBezTo>
                    <a:cubicBezTo>
                      <a:pt x="12847" y="281"/>
                      <a:pt x="11831" y="62"/>
                      <a:pt x="10783" y="12"/>
                    </a:cubicBezTo>
                    <a:cubicBezTo>
                      <a:pt x="10623" y="5"/>
                      <a:pt x="10462" y="1"/>
                      <a:pt x="1030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42;p19">
                <a:extLst>
                  <a:ext uri="{FF2B5EF4-FFF2-40B4-BE49-F238E27FC236}">
                    <a16:creationId xmlns:a16="http://schemas.microsoft.com/office/drawing/2014/main" id="{F91663E5-ADA4-4552-AB7A-028FC3B285AF}"/>
                  </a:ext>
                </a:extLst>
              </p:cNvPr>
              <p:cNvSpPr/>
              <p:nvPr/>
            </p:nvSpPr>
            <p:spPr>
              <a:xfrm>
                <a:off x="3360549" y="1740441"/>
                <a:ext cx="2339640" cy="1669872"/>
              </a:xfrm>
              <a:custGeom>
                <a:avLst/>
                <a:gdLst/>
                <a:ahLst/>
                <a:cxnLst/>
                <a:rect l="l" t="t" r="r" b="b"/>
                <a:pathLst>
                  <a:path w="25462" h="18173" extrusionOk="0">
                    <a:moveTo>
                      <a:pt x="14183" y="1"/>
                    </a:moveTo>
                    <a:cubicBezTo>
                      <a:pt x="13811" y="1"/>
                      <a:pt x="13426" y="22"/>
                      <a:pt x="13029" y="66"/>
                    </a:cubicBezTo>
                    <a:cubicBezTo>
                      <a:pt x="1" y="564"/>
                      <a:pt x="2552" y="18173"/>
                      <a:pt x="13839" y="18173"/>
                    </a:cubicBezTo>
                    <a:cubicBezTo>
                      <a:pt x="13973" y="18173"/>
                      <a:pt x="14109" y="18170"/>
                      <a:pt x="14245" y="18165"/>
                    </a:cubicBezTo>
                    <a:cubicBezTo>
                      <a:pt x="25461" y="17760"/>
                      <a:pt x="24928" y="1"/>
                      <a:pt x="141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1" name="Google Shape;343;p19">
              <a:extLst>
                <a:ext uri="{FF2B5EF4-FFF2-40B4-BE49-F238E27FC236}">
                  <a16:creationId xmlns:a16="http://schemas.microsoft.com/office/drawing/2014/main" id="{F6FD4BCF-2C86-A47D-0922-FE76BA2C9EB5}"/>
                </a:ext>
              </a:extLst>
            </p:cNvPr>
            <p:cNvGrpSpPr/>
            <p:nvPr/>
          </p:nvGrpSpPr>
          <p:grpSpPr>
            <a:xfrm>
              <a:off x="4101078" y="2505163"/>
              <a:ext cx="941644" cy="1200397"/>
              <a:chOff x="7470798" y="1116578"/>
              <a:chExt cx="1373660" cy="1751893"/>
            </a:xfrm>
          </p:grpSpPr>
          <p:sp>
            <p:nvSpPr>
              <p:cNvPr id="12" name="Google Shape;344;p19">
                <a:extLst>
                  <a:ext uri="{FF2B5EF4-FFF2-40B4-BE49-F238E27FC236}">
                    <a16:creationId xmlns:a16="http://schemas.microsoft.com/office/drawing/2014/main" id="{8DBE2CFF-6FF2-0517-7037-50D0D2E1873C}"/>
                  </a:ext>
                </a:extLst>
              </p:cNvPr>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rgbClr val="FFB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45;p19">
                <a:extLst>
                  <a:ext uri="{FF2B5EF4-FFF2-40B4-BE49-F238E27FC236}">
                    <a16:creationId xmlns:a16="http://schemas.microsoft.com/office/drawing/2014/main" id="{3B0CD193-058E-45E4-0070-E71F196BB8DE}"/>
                  </a:ext>
                </a:extLst>
              </p:cNvPr>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46;p19">
                <a:extLst>
                  <a:ext uri="{FF2B5EF4-FFF2-40B4-BE49-F238E27FC236}">
                    <a16:creationId xmlns:a16="http://schemas.microsoft.com/office/drawing/2014/main" id="{FC73A5DB-D7C9-BB56-CD3C-C3F60882042C}"/>
                  </a:ext>
                </a:extLst>
              </p:cNvPr>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47;p19">
                <a:extLst>
                  <a:ext uri="{FF2B5EF4-FFF2-40B4-BE49-F238E27FC236}">
                    <a16:creationId xmlns:a16="http://schemas.microsoft.com/office/drawing/2014/main" id="{ABD8A3D8-8D77-D70B-8EF7-E9F0D1966750}"/>
                  </a:ext>
                </a:extLst>
              </p:cNvPr>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48;p19">
                <a:extLst>
                  <a:ext uri="{FF2B5EF4-FFF2-40B4-BE49-F238E27FC236}">
                    <a16:creationId xmlns:a16="http://schemas.microsoft.com/office/drawing/2014/main" id="{040558D6-3235-2A84-681C-9CC65CD1B65F}"/>
                  </a:ext>
                </a:extLst>
              </p:cNvPr>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9;p19">
                <a:extLst>
                  <a:ext uri="{FF2B5EF4-FFF2-40B4-BE49-F238E27FC236}">
                    <a16:creationId xmlns:a16="http://schemas.microsoft.com/office/drawing/2014/main" id="{AEF051DC-1C28-EEB9-98F2-C63E4713EC16}"/>
                  </a:ext>
                </a:extLst>
              </p:cNvPr>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0;p19">
                <a:extLst>
                  <a:ext uri="{FF2B5EF4-FFF2-40B4-BE49-F238E27FC236}">
                    <a16:creationId xmlns:a16="http://schemas.microsoft.com/office/drawing/2014/main" id="{2522C539-74DC-CC82-4CF4-1F8663CC71A6}"/>
                  </a:ext>
                </a:extLst>
              </p:cNvPr>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51;p19">
                <a:extLst>
                  <a:ext uri="{FF2B5EF4-FFF2-40B4-BE49-F238E27FC236}">
                    <a16:creationId xmlns:a16="http://schemas.microsoft.com/office/drawing/2014/main" id="{E4E700FA-CB4D-2351-E9DD-DB0E8424178B}"/>
                  </a:ext>
                </a:extLst>
              </p:cNvPr>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27" name="Picture 26">
            <a:extLst>
              <a:ext uri="{FF2B5EF4-FFF2-40B4-BE49-F238E27FC236}">
                <a16:creationId xmlns:a16="http://schemas.microsoft.com/office/drawing/2014/main" id="{35FA79F9-CF0A-2BD1-EA36-A312DA2B7EF4}"/>
              </a:ext>
            </a:extLst>
          </p:cNvPr>
          <p:cNvPicPr>
            <a:picLocks noChangeAspect="1"/>
          </p:cNvPicPr>
          <p:nvPr/>
        </p:nvPicPr>
        <p:blipFill>
          <a:blip r:embed="rId4"/>
          <a:stretch>
            <a:fillRect/>
          </a:stretch>
        </p:blipFill>
        <p:spPr>
          <a:xfrm>
            <a:off x="180887" y="109057"/>
            <a:ext cx="1635854" cy="1635854"/>
          </a:xfrm>
          <a:prstGeom prst="rect">
            <a:avLst/>
          </a:prstGeom>
        </p:spPr>
      </p:pic>
      <p:sp>
        <p:nvSpPr>
          <p:cNvPr id="2" name="TextBox 1">
            <a:extLst>
              <a:ext uri="{FF2B5EF4-FFF2-40B4-BE49-F238E27FC236}">
                <a16:creationId xmlns:a16="http://schemas.microsoft.com/office/drawing/2014/main" id="{6A6BD3DF-BA03-3D5E-5D31-A38D58CEB4D3}"/>
              </a:ext>
            </a:extLst>
          </p:cNvPr>
          <p:cNvSpPr txBox="1"/>
          <p:nvPr/>
        </p:nvSpPr>
        <p:spPr>
          <a:xfrm>
            <a:off x="2290194" y="632758"/>
            <a:ext cx="4563611" cy="1938992"/>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ai.</a:t>
            </a:r>
          </a:p>
        </p:txBody>
      </p:sp>
      <p:pic>
        <p:nvPicPr>
          <p:cNvPr id="7" name="Picture 6">
            <a:extLst>
              <a:ext uri="{FF2B5EF4-FFF2-40B4-BE49-F238E27FC236}">
                <a16:creationId xmlns:a16="http://schemas.microsoft.com/office/drawing/2014/main" id="{6C7BE51B-4BAD-99A6-A898-D272AF78A086}"/>
              </a:ext>
            </a:extLst>
          </p:cNvPr>
          <p:cNvPicPr>
            <a:picLocks noChangeAspect="1"/>
          </p:cNvPicPr>
          <p:nvPr/>
        </p:nvPicPr>
        <p:blipFill>
          <a:blip r:embed="rId5"/>
          <a:stretch>
            <a:fillRect/>
          </a:stretch>
        </p:blipFill>
        <p:spPr>
          <a:xfrm>
            <a:off x="785087" y="1704109"/>
            <a:ext cx="1784442" cy="1029294"/>
          </a:xfrm>
          <a:prstGeom prst="rect">
            <a:avLst/>
          </a:prstGeom>
        </p:spPr>
      </p:pic>
    </p:spTree>
    <p:extLst>
      <p:ext uri="{BB962C8B-B14F-4D97-AF65-F5344CB8AC3E}">
        <p14:creationId xmlns:p14="http://schemas.microsoft.com/office/powerpoint/2010/main" val="28227397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grpSp>
        <p:nvGrpSpPr>
          <p:cNvPr id="40" name="Google Shape;1567;p39">
            <a:extLst>
              <a:ext uri="{FF2B5EF4-FFF2-40B4-BE49-F238E27FC236}">
                <a16:creationId xmlns:a16="http://schemas.microsoft.com/office/drawing/2014/main" id="{77BDCA65-8552-441C-BEF0-77FC6140C422}"/>
              </a:ext>
            </a:extLst>
          </p:cNvPr>
          <p:cNvGrpSpPr/>
          <p:nvPr/>
        </p:nvGrpSpPr>
        <p:grpSpPr>
          <a:xfrm>
            <a:off x="0" y="234893"/>
            <a:ext cx="6350466" cy="4228050"/>
            <a:chOff x="5727476" y="1229374"/>
            <a:chExt cx="3022470" cy="1527966"/>
          </a:xfrm>
        </p:grpSpPr>
        <p:sp>
          <p:nvSpPr>
            <p:cNvPr id="49" name="Google Shape;1568;p39">
              <a:extLst>
                <a:ext uri="{FF2B5EF4-FFF2-40B4-BE49-F238E27FC236}">
                  <a16:creationId xmlns:a16="http://schemas.microsoft.com/office/drawing/2014/main" id="{EAD7AA3E-B187-9C47-0617-9C2F7ADC3CE4}"/>
                </a:ext>
              </a:extLst>
            </p:cNvPr>
            <p:cNvSpPr/>
            <p:nvPr/>
          </p:nvSpPr>
          <p:spPr>
            <a:xfrm>
              <a:off x="5727476" y="1229374"/>
              <a:ext cx="3022470" cy="1512058"/>
            </a:xfrm>
            <a:custGeom>
              <a:avLst/>
              <a:gdLst/>
              <a:ahLst/>
              <a:cxnLst/>
              <a:rect l="l" t="t" r="r" b="b"/>
              <a:pathLst>
                <a:path w="71631" h="35835" extrusionOk="0">
                  <a:moveTo>
                    <a:pt x="24555" y="0"/>
                  </a:moveTo>
                  <a:cubicBezTo>
                    <a:pt x="21999" y="0"/>
                    <a:pt x="19439" y="186"/>
                    <a:pt x="16943" y="753"/>
                  </a:cubicBezTo>
                  <a:cubicBezTo>
                    <a:pt x="13780" y="1451"/>
                    <a:pt x="10618" y="2991"/>
                    <a:pt x="8379" y="5373"/>
                  </a:cubicBezTo>
                  <a:cubicBezTo>
                    <a:pt x="8051" y="5476"/>
                    <a:pt x="7784" y="5558"/>
                    <a:pt x="7537" y="5722"/>
                  </a:cubicBezTo>
                  <a:cubicBezTo>
                    <a:pt x="1" y="10507"/>
                    <a:pt x="432" y="20611"/>
                    <a:pt x="5812" y="26772"/>
                  </a:cubicBezTo>
                  <a:cubicBezTo>
                    <a:pt x="11973" y="33877"/>
                    <a:pt x="21995" y="34986"/>
                    <a:pt x="30723" y="35582"/>
                  </a:cubicBezTo>
                  <a:cubicBezTo>
                    <a:pt x="32901" y="35743"/>
                    <a:pt x="35099" y="35835"/>
                    <a:pt x="37299" y="35835"/>
                  </a:cubicBezTo>
                  <a:cubicBezTo>
                    <a:pt x="44597" y="35835"/>
                    <a:pt x="51924" y="34831"/>
                    <a:pt x="58693" y="32070"/>
                  </a:cubicBezTo>
                  <a:cubicBezTo>
                    <a:pt x="62800" y="30448"/>
                    <a:pt x="66825" y="28066"/>
                    <a:pt x="69145" y="24205"/>
                  </a:cubicBezTo>
                  <a:cubicBezTo>
                    <a:pt x="71281" y="20529"/>
                    <a:pt x="71630" y="15826"/>
                    <a:pt x="69228" y="12150"/>
                  </a:cubicBezTo>
                  <a:cubicBezTo>
                    <a:pt x="67174" y="8885"/>
                    <a:pt x="63662" y="7098"/>
                    <a:pt x="60151" y="5722"/>
                  </a:cubicBezTo>
                  <a:cubicBezTo>
                    <a:pt x="55879" y="4264"/>
                    <a:pt x="51341" y="3320"/>
                    <a:pt x="46987" y="2478"/>
                  </a:cubicBezTo>
                  <a:cubicBezTo>
                    <a:pt x="41935" y="1533"/>
                    <a:pt x="36883" y="753"/>
                    <a:pt x="31831" y="342"/>
                  </a:cubicBezTo>
                  <a:cubicBezTo>
                    <a:pt x="29450" y="171"/>
                    <a:pt x="27004" y="0"/>
                    <a:pt x="24555" y="0"/>
                  </a:cubicBezTo>
                  <a:close/>
                </a:path>
              </a:pathLst>
            </a:custGeom>
            <a:solidFill>
              <a:schemeClr val="bg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569;p39">
              <a:extLst>
                <a:ext uri="{FF2B5EF4-FFF2-40B4-BE49-F238E27FC236}">
                  <a16:creationId xmlns:a16="http://schemas.microsoft.com/office/drawing/2014/main" id="{8E2AFF74-36CF-D20D-FC9D-FBA333A8F20C}"/>
                </a:ext>
              </a:extLst>
            </p:cNvPr>
            <p:cNvSpPr/>
            <p:nvPr/>
          </p:nvSpPr>
          <p:spPr>
            <a:xfrm>
              <a:off x="5814144" y="1307520"/>
              <a:ext cx="2909809" cy="1449820"/>
            </a:xfrm>
            <a:custGeom>
              <a:avLst/>
              <a:gdLst/>
              <a:ahLst/>
              <a:cxnLst/>
              <a:rect l="l" t="t" r="r" b="b"/>
              <a:pathLst>
                <a:path w="68961" h="34360" extrusionOk="0">
                  <a:moveTo>
                    <a:pt x="29793" y="627"/>
                  </a:moveTo>
                  <a:cubicBezTo>
                    <a:pt x="31042" y="627"/>
                    <a:pt x="32291" y="656"/>
                    <a:pt x="33536" y="708"/>
                  </a:cubicBezTo>
                  <a:cubicBezTo>
                    <a:pt x="39019" y="872"/>
                    <a:pt x="44666" y="1385"/>
                    <a:pt x="50149" y="2248"/>
                  </a:cubicBezTo>
                  <a:cubicBezTo>
                    <a:pt x="55612" y="3193"/>
                    <a:pt x="61444" y="4897"/>
                    <a:pt x="65120" y="9600"/>
                  </a:cubicBezTo>
                  <a:cubicBezTo>
                    <a:pt x="68960" y="14570"/>
                    <a:pt x="68550" y="20977"/>
                    <a:pt x="64340" y="25597"/>
                  </a:cubicBezTo>
                  <a:cubicBezTo>
                    <a:pt x="60417" y="30054"/>
                    <a:pt x="54421" y="31512"/>
                    <a:pt x="48855" y="32456"/>
                  </a:cubicBezTo>
                  <a:cubicBezTo>
                    <a:pt x="43610" y="33353"/>
                    <a:pt x="38244" y="33806"/>
                    <a:pt x="32898" y="33806"/>
                  </a:cubicBezTo>
                  <a:cubicBezTo>
                    <a:pt x="31630" y="33806"/>
                    <a:pt x="30364" y="33781"/>
                    <a:pt x="29100" y="33730"/>
                  </a:cubicBezTo>
                  <a:cubicBezTo>
                    <a:pt x="23699" y="33483"/>
                    <a:pt x="18134" y="33052"/>
                    <a:pt x="12917" y="31245"/>
                  </a:cubicBezTo>
                  <a:cubicBezTo>
                    <a:pt x="7619" y="29376"/>
                    <a:pt x="2485" y="25782"/>
                    <a:pt x="1109" y="19786"/>
                  </a:cubicBezTo>
                  <a:cubicBezTo>
                    <a:pt x="0" y="15432"/>
                    <a:pt x="1027" y="10627"/>
                    <a:pt x="3594" y="7115"/>
                  </a:cubicBezTo>
                  <a:cubicBezTo>
                    <a:pt x="11507" y="2147"/>
                    <a:pt x="20660" y="627"/>
                    <a:pt x="29793" y="627"/>
                  </a:cubicBezTo>
                  <a:close/>
                  <a:moveTo>
                    <a:pt x="30015" y="1"/>
                  </a:moveTo>
                  <a:cubicBezTo>
                    <a:pt x="21187" y="1"/>
                    <a:pt x="12367" y="1344"/>
                    <a:pt x="4621" y="5760"/>
                  </a:cubicBezTo>
                  <a:cubicBezTo>
                    <a:pt x="5134" y="5246"/>
                    <a:pt x="5730" y="4733"/>
                    <a:pt x="6325" y="4219"/>
                  </a:cubicBezTo>
                  <a:cubicBezTo>
                    <a:pt x="6486" y="4148"/>
                    <a:pt x="6367" y="3937"/>
                    <a:pt x="6226" y="3937"/>
                  </a:cubicBezTo>
                  <a:cubicBezTo>
                    <a:pt x="6204" y="3937"/>
                    <a:pt x="6182" y="3942"/>
                    <a:pt x="6161" y="3952"/>
                  </a:cubicBezTo>
                  <a:cubicBezTo>
                    <a:pt x="5216" y="4651"/>
                    <a:pt x="4374" y="5493"/>
                    <a:pt x="3676" y="6355"/>
                  </a:cubicBezTo>
                  <a:cubicBezTo>
                    <a:pt x="3081" y="6704"/>
                    <a:pt x="2485" y="7115"/>
                    <a:pt x="1890" y="7464"/>
                  </a:cubicBezTo>
                  <a:cubicBezTo>
                    <a:pt x="1675" y="7679"/>
                    <a:pt x="1805" y="8052"/>
                    <a:pt x="1993" y="8052"/>
                  </a:cubicBezTo>
                  <a:cubicBezTo>
                    <a:pt x="2038" y="8052"/>
                    <a:pt x="2088" y="8030"/>
                    <a:pt x="2136" y="7977"/>
                  </a:cubicBezTo>
                  <a:cubicBezTo>
                    <a:pt x="2403" y="7895"/>
                    <a:pt x="2567" y="7731"/>
                    <a:pt x="2731" y="7628"/>
                  </a:cubicBezTo>
                  <a:lnTo>
                    <a:pt x="2731" y="7628"/>
                  </a:lnTo>
                  <a:cubicBezTo>
                    <a:pt x="1109" y="10031"/>
                    <a:pt x="267" y="12947"/>
                    <a:pt x="164" y="15945"/>
                  </a:cubicBezTo>
                  <a:cubicBezTo>
                    <a:pt x="82" y="20895"/>
                    <a:pt x="2403" y="25351"/>
                    <a:pt x="6161" y="28267"/>
                  </a:cubicBezTo>
                  <a:cubicBezTo>
                    <a:pt x="10350" y="31594"/>
                    <a:pt x="15751" y="32888"/>
                    <a:pt x="20803" y="33565"/>
                  </a:cubicBezTo>
                  <a:cubicBezTo>
                    <a:pt x="24877" y="34101"/>
                    <a:pt x="28950" y="34359"/>
                    <a:pt x="33024" y="34359"/>
                  </a:cubicBezTo>
                  <a:cubicBezTo>
                    <a:pt x="36138" y="34359"/>
                    <a:pt x="39252" y="34208"/>
                    <a:pt x="42366" y="33915"/>
                  </a:cubicBezTo>
                  <a:cubicBezTo>
                    <a:pt x="48609" y="33216"/>
                    <a:pt x="55530" y="32456"/>
                    <a:pt x="61013" y="29027"/>
                  </a:cubicBezTo>
                  <a:cubicBezTo>
                    <a:pt x="65366" y="26378"/>
                    <a:pt x="68960" y="21490"/>
                    <a:pt x="68365" y="16028"/>
                  </a:cubicBezTo>
                  <a:cubicBezTo>
                    <a:pt x="67851" y="10811"/>
                    <a:pt x="63826" y="6602"/>
                    <a:pt x="59473" y="4384"/>
                  </a:cubicBezTo>
                  <a:cubicBezTo>
                    <a:pt x="53907" y="1652"/>
                    <a:pt x="47500" y="1221"/>
                    <a:pt x="41504" y="626"/>
                  </a:cubicBezTo>
                  <a:cubicBezTo>
                    <a:pt x="37732" y="257"/>
                    <a:pt x="33873" y="1"/>
                    <a:pt x="300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51" name="Google Shape;1500;p38">
            <a:extLst>
              <a:ext uri="{FF2B5EF4-FFF2-40B4-BE49-F238E27FC236}">
                <a16:creationId xmlns:a16="http://schemas.microsoft.com/office/drawing/2014/main" id="{BDE2D5BA-9035-2178-6727-EC5CCB17260E}"/>
              </a:ext>
            </a:extLst>
          </p:cNvPr>
          <p:cNvSpPr/>
          <p:nvPr/>
        </p:nvSpPr>
        <p:spPr>
          <a:xfrm rot="8058232" flipH="1">
            <a:off x="6322531" y="2765808"/>
            <a:ext cx="491385" cy="784570"/>
          </a:xfrm>
          <a:custGeom>
            <a:avLst/>
            <a:gdLst/>
            <a:ahLst/>
            <a:cxnLst/>
            <a:rect l="l" t="t" r="r" b="b"/>
            <a:pathLst>
              <a:path w="7122" h="11372" extrusionOk="0">
                <a:moveTo>
                  <a:pt x="5016" y="1"/>
                </a:moveTo>
                <a:cubicBezTo>
                  <a:pt x="4917" y="1"/>
                  <a:pt x="4818" y="60"/>
                  <a:pt x="4798" y="179"/>
                </a:cubicBezTo>
                <a:cubicBezTo>
                  <a:pt x="4784" y="172"/>
                  <a:pt x="4768" y="168"/>
                  <a:pt x="4751" y="168"/>
                </a:cubicBezTo>
                <a:cubicBezTo>
                  <a:pt x="4678" y="168"/>
                  <a:pt x="4593" y="233"/>
                  <a:pt x="4560" y="298"/>
                </a:cubicBezTo>
                <a:cubicBezTo>
                  <a:pt x="4204" y="1011"/>
                  <a:pt x="3689" y="1684"/>
                  <a:pt x="3134" y="2278"/>
                </a:cubicBezTo>
                <a:cubicBezTo>
                  <a:pt x="2984" y="2428"/>
                  <a:pt x="3152" y="2624"/>
                  <a:pt x="3329" y="2624"/>
                </a:cubicBezTo>
                <a:cubicBezTo>
                  <a:pt x="3385" y="2624"/>
                  <a:pt x="3443" y="2604"/>
                  <a:pt x="3491" y="2556"/>
                </a:cubicBezTo>
                <a:cubicBezTo>
                  <a:pt x="4006" y="2001"/>
                  <a:pt x="4481" y="1407"/>
                  <a:pt x="4838" y="733"/>
                </a:cubicBezTo>
                <a:lnTo>
                  <a:pt x="4838" y="733"/>
                </a:lnTo>
                <a:cubicBezTo>
                  <a:pt x="5155" y="4417"/>
                  <a:pt x="3847" y="9290"/>
                  <a:pt x="243" y="10953"/>
                </a:cubicBezTo>
                <a:cubicBezTo>
                  <a:pt x="1" y="11057"/>
                  <a:pt x="90" y="11372"/>
                  <a:pt x="301" y="11372"/>
                </a:cubicBezTo>
                <a:cubicBezTo>
                  <a:pt x="332" y="11372"/>
                  <a:pt x="366" y="11365"/>
                  <a:pt x="401" y="11350"/>
                </a:cubicBezTo>
                <a:cubicBezTo>
                  <a:pt x="4125" y="9646"/>
                  <a:pt x="5590" y="4734"/>
                  <a:pt x="5313" y="852"/>
                </a:cubicBezTo>
                <a:lnTo>
                  <a:pt x="5313" y="852"/>
                </a:lnTo>
                <a:lnTo>
                  <a:pt x="6620" y="2437"/>
                </a:lnTo>
                <a:cubicBezTo>
                  <a:pt x="6663" y="2501"/>
                  <a:pt x="6723" y="2528"/>
                  <a:pt x="6784" y="2528"/>
                </a:cubicBezTo>
                <a:cubicBezTo>
                  <a:pt x="6949" y="2528"/>
                  <a:pt x="7121" y="2333"/>
                  <a:pt x="6977" y="2159"/>
                </a:cubicBezTo>
                <a:lnTo>
                  <a:pt x="5392" y="258"/>
                </a:lnTo>
                <a:cubicBezTo>
                  <a:pt x="5353" y="218"/>
                  <a:pt x="5273" y="179"/>
                  <a:pt x="5234" y="179"/>
                </a:cubicBezTo>
                <a:cubicBezTo>
                  <a:pt x="5214" y="60"/>
                  <a:pt x="5115" y="1"/>
                  <a:pt x="5016"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2" name="Picture 51">
            <a:extLst>
              <a:ext uri="{FF2B5EF4-FFF2-40B4-BE49-F238E27FC236}">
                <a16:creationId xmlns:a16="http://schemas.microsoft.com/office/drawing/2014/main" id="{5953F288-79FC-8558-E89D-6B587F608116}"/>
              </a:ext>
            </a:extLst>
          </p:cNvPr>
          <p:cNvPicPr>
            <a:picLocks noChangeAspect="1"/>
          </p:cNvPicPr>
          <p:nvPr/>
        </p:nvPicPr>
        <p:blipFill>
          <a:blip r:embed="rId3"/>
          <a:stretch>
            <a:fillRect/>
          </a:stretch>
        </p:blipFill>
        <p:spPr>
          <a:xfrm>
            <a:off x="6383094" y="1023457"/>
            <a:ext cx="3195488" cy="4430436"/>
          </a:xfrm>
          <a:prstGeom prst="rect">
            <a:avLst/>
          </a:prstGeom>
        </p:spPr>
      </p:pic>
      <p:grpSp>
        <p:nvGrpSpPr>
          <p:cNvPr id="53" name="Google Shape;503;p46">
            <a:extLst>
              <a:ext uri="{FF2B5EF4-FFF2-40B4-BE49-F238E27FC236}">
                <a16:creationId xmlns:a16="http://schemas.microsoft.com/office/drawing/2014/main" id="{40FFEBE6-BC55-43FF-DE00-2DC61AADB6B7}"/>
              </a:ext>
            </a:extLst>
          </p:cNvPr>
          <p:cNvGrpSpPr/>
          <p:nvPr/>
        </p:nvGrpSpPr>
        <p:grpSpPr>
          <a:xfrm>
            <a:off x="7707075" y="276944"/>
            <a:ext cx="1436925" cy="583950"/>
            <a:chOff x="3584125" y="7841550"/>
            <a:chExt cx="1436925" cy="583950"/>
          </a:xfrm>
        </p:grpSpPr>
        <p:sp>
          <p:nvSpPr>
            <p:cNvPr id="54" name="Google Shape;504;p46">
              <a:extLst>
                <a:ext uri="{FF2B5EF4-FFF2-40B4-BE49-F238E27FC236}">
                  <a16:creationId xmlns:a16="http://schemas.microsoft.com/office/drawing/2014/main" id="{F00BC760-EC54-B63A-593A-E79D7AA23D03}"/>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46">
              <a:extLst>
                <a:ext uri="{FF2B5EF4-FFF2-40B4-BE49-F238E27FC236}">
                  <a16:creationId xmlns:a16="http://schemas.microsoft.com/office/drawing/2014/main" id="{949DA073-182B-D561-0628-5D273A77910B}"/>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46">
              <a:extLst>
                <a:ext uri="{FF2B5EF4-FFF2-40B4-BE49-F238E27FC236}">
                  <a16:creationId xmlns:a16="http://schemas.microsoft.com/office/drawing/2014/main" id="{89AC4E60-AE9F-139C-DF48-3CFD8A8188F2}"/>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46">
              <a:extLst>
                <a:ext uri="{FF2B5EF4-FFF2-40B4-BE49-F238E27FC236}">
                  <a16:creationId xmlns:a16="http://schemas.microsoft.com/office/drawing/2014/main" id="{1F92E57C-5A2D-CBC2-0279-6DDF8509C3A3}"/>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46">
              <a:extLst>
                <a:ext uri="{FF2B5EF4-FFF2-40B4-BE49-F238E27FC236}">
                  <a16:creationId xmlns:a16="http://schemas.microsoft.com/office/drawing/2014/main" id="{12510455-CFD0-F15B-E927-A8BCE98F1C68}"/>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0" name="Picture 59">
            <a:extLst>
              <a:ext uri="{FF2B5EF4-FFF2-40B4-BE49-F238E27FC236}">
                <a16:creationId xmlns:a16="http://schemas.microsoft.com/office/drawing/2014/main" id="{40A4A3FA-4498-1F69-63E8-2C4FB9EB6FBA}"/>
              </a:ext>
            </a:extLst>
          </p:cNvPr>
          <p:cNvPicPr>
            <a:picLocks noChangeAspect="1"/>
          </p:cNvPicPr>
          <p:nvPr/>
        </p:nvPicPr>
        <p:blipFill>
          <a:blip r:embed="rId4"/>
          <a:stretch>
            <a:fillRect/>
          </a:stretch>
        </p:blipFill>
        <p:spPr>
          <a:xfrm>
            <a:off x="1102846" y="1719743"/>
            <a:ext cx="4307887" cy="2134255"/>
          </a:xfrm>
          <a:prstGeom prst="rect">
            <a:avLst/>
          </a:prstGeom>
        </p:spPr>
      </p:pic>
      <p:sp>
        <p:nvSpPr>
          <p:cNvPr id="61" name="TextBox 60">
            <a:extLst>
              <a:ext uri="{FF2B5EF4-FFF2-40B4-BE49-F238E27FC236}">
                <a16:creationId xmlns:a16="http://schemas.microsoft.com/office/drawing/2014/main" id="{56D2AF1B-0A31-3029-3DB0-59439A7FFA06}"/>
              </a:ext>
            </a:extLst>
          </p:cNvPr>
          <p:cNvSpPr txBox="1"/>
          <p:nvPr/>
        </p:nvSpPr>
        <p:spPr>
          <a:xfrm>
            <a:off x="1577131" y="1098958"/>
            <a:ext cx="3523376" cy="523220"/>
          </a:xfrm>
          <a:prstGeom prst="rect">
            <a:avLst/>
          </a:prstGeom>
          <a:noFill/>
        </p:spPr>
        <p:txBody>
          <a:bodyPr wrap="square" rtlCol="0">
            <a:spAutoFit/>
          </a:bodyPr>
          <a:lstStyle/>
          <a:p>
            <a:r>
              <a:rPr lang="en-US" sz="2800" dirty="0" err="1">
                <a:latin typeface="iCiel Cadena" panose="02000503000000020004" pitchFamily="50" charset="0"/>
              </a:rPr>
              <a:t>Bức</a:t>
            </a:r>
            <a:r>
              <a:rPr lang="en-US" sz="2800" dirty="0">
                <a:latin typeface="iCiel Cadena" panose="02000503000000020004" pitchFamily="50" charset="0"/>
              </a:rPr>
              <a:t> </a:t>
            </a:r>
            <a:r>
              <a:rPr lang="en-US" sz="2800" dirty="0" err="1">
                <a:latin typeface="iCiel Cadena" panose="02000503000000020004" pitchFamily="50" charset="0"/>
              </a:rPr>
              <a:t>tranh</a:t>
            </a:r>
            <a:r>
              <a:rPr lang="en-US" sz="2800" dirty="0">
                <a:latin typeface="iCiel Cadena" panose="02000503000000020004" pitchFamily="50" charset="0"/>
              </a:rPr>
              <a:t> </a:t>
            </a:r>
            <a:r>
              <a:rPr lang="en-US" sz="2800" dirty="0" err="1">
                <a:latin typeface="iCiel Cadena" panose="02000503000000020004" pitchFamily="50" charset="0"/>
              </a:rPr>
              <a:t>vẽ</a:t>
            </a:r>
            <a:r>
              <a:rPr lang="en-US" sz="2800" dirty="0">
                <a:latin typeface="iCiel Cadena" panose="02000503000000020004" pitchFamily="50" charset="0"/>
              </a:rPr>
              <a:t> </a:t>
            </a:r>
            <a:r>
              <a:rPr lang="en-US" sz="2800" dirty="0" err="1">
                <a:latin typeface="iCiel Cadena" panose="02000503000000020004" pitchFamily="50" charset="0"/>
              </a:rPr>
              <a:t>cảnh</a:t>
            </a:r>
            <a:r>
              <a:rPr lang="en-US" sz="2800" dirty="0">
                <a:latin typeface="iCiel Cadena" panose="02000503000000020004" pitchFamily="50" charset="0"/>
              </a:rPr>
              <a:t> </a:t>
            </a:r>
            <a:r>
              <a:rPr lang="en-US" sz="2800" dirty="0" err="1">
                <a:latin typeface="iCiel Cadena" panose="02000503000000020004" pitchFamily="50" charset="0"/>
              </a:rPr>
              <a:t>gì</a:t>
            </a:r>
            <a:r>
              <a:rPr lang="en-US" sz="2800" dirty="0">
                <a:latin typeface="iCiel Cadena" panose="02000503000000020004" pitchFamily="50" charset="0"/>
              </a:rPr>
              <a: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71" name="Picture 70">
            <a:extLst>
              <a:ext uri="{FF2B5EF4-FFF2-40B4-BE49-F238E27FC236}">
                <a16:creationId xmlns:a16="http://schemas.microsoft.com/office/drawing/2014/main" id="{619E76BC-48B1-48CE-9003-D7D8B2570539}"/>
              </a:ext>
            </a:extLst>
          </p:cNvPr>
          <p:cNvPicPr>
            <a:picLocks noChangeAspect="1"/>
          </p:cNvPicPr>
          <p:nvPr/>
        </p:nvPicPr>
        <p:blipFill>
          <a:blip r:embed="rId3">
            <a:alphaModFix amt="35000"/>
          </a:blip>
          <a:stretch>
            <a:fillRect/>
          </a:stretch>
        </p:blipFill>
        <p:spPr>
          <a:xfrm>
            <a:off x="2500745" y="500495"/>
            <a:ext cx="4142510" cy="4142510"/>
          </a:xfrm>
          <a:prstGeom prst="ellipse">
            <a:avLst/>
          </a:prstGeom>
        </p:spPr>
      </p:pic>
      <p:pic>
        <p:nvPicPr>
          <p:cNvPr id="9" name="Picture 8">
            <a:extLst>
              <a:ext uri="{FF2B5EF4-FFF2-40B4-BE49-F238E27FC236}">
                <a16:creationId xmlns:a16="http://schemas.microsoft.com/office/drawing/2014/main" id="{CAD166D3-32A5-0C0F-00D5-0D484D78FD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7239" y2="94575"/>
                        <a14:foregroundMark x1="543" y1="94238"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Mark x1="1850" y1="95200" x2="4650" y2="95200"/>
                        <a14:backgroundMark x1="800" y1="93800" x2="2950" y2="94667"/>
                        <a14:backgroundMark x1="4150" y1="95400" x2="7200" y2="94667"/>
                      </a14:backgroundRemoval>
                    </a14:imgEffect>
                  </a14:imgLayer>
                </a14:imgProps>
              </a:ext>
            </a:extLst>
          </a:blip>
          <a:stretch>
            <a:fillRect/>
          </a:stretch>
        </p:blipFill>
        <p:spPr>
          <a:xfrm>
            <a:off x="3607266" y="607154"/>
            <a:ext cx="6249798" cy="4687348"/>
          </a:xfrm>
          <a:prstGeom prst="rect">
            <a:avLst/>
          </a:prstGeom>
        </p:spPr>
      </p:pic>
      <p:grpSp>
        <p:nvGrpSpPr>
          <p:cNvPr id="282" name="Google Shape;282;p41"/>
          <p:cNvGrpSpPr/>
          <p:nvPr/>
        </p:nvGrpSpPr>
        <p:grpSpPr>
          <a:xfrm>
            <a:off x="194269" y="337590"/>
            <a:ext cx="1122634" cy="475829"/>
            <a:chOff x="3580550" y="5554475"/>
            <a:chExt cx="1501650" cy="636475"/>
          </a:xfrm>
        </p:grpSpPr>
        <p:sp>
          <p:nvSpPr>
            <p:cNvPr id="283" name="Google Shape;283;p41"/>
            <p:cNvSpPr/>
            <p:nvPr/>
          </p:nvSpPr>
          <p:spPr>
            <a:xfrm>
              <a:off x="4702725" y="5978675"/>
              <a:ext cx="37775" cy="42400"/>
            </a:xfrm>
            <a:custGeom>
              <a:avLst/>
              <a:gdLst/>
              <a:ahLst/>
              <a:cxnLst/>
              <a:rect l="l" t="t" r="r" b="b"/>
              <a:pathLst>
                <a:path w="1511" h="1696" extrusionOk="0">
                  <a:moveTo>
                    <a:pt x="967" y="1"/>
                  </a:moveTo>
                  <a:cubicBezTo>
                    <a:pt x="543" y="1"/>
                    <a:pt x="37" y="520"/>
                    <a:pt x="0" y="975"/>
                  </a:cubicBezTo>
                  <a:cubicBezTo>
                    <a:pt x="0" y="1406"/>
                    <a:pt x="182" y="1657"/>
                    <a:pt x="613" y="1694"/>
                  </a:cubicBezTo>
                  <a:cubicBezTo>
                    <a:pt x="627" y="1695"/>
                    <a:pt x="642" y="1696"/>
                    <a:pt x="656" y="1696"/>
                  </a:cubicBezTo>
                  <a:cubicBezTo>
                    <a:pt x="1105" y="1696"/>
                    <a:pt x="1511" y="1174"/>
                    <a:pt x="1511" y="650"/>
                  </a:cubicBezTo>
                  <a:cubicBezTo>
                    <a:pt x="1511" y="255"/>
                    <a:pt x="1295" y="2"/>
                    <a:pt x="1007" y="2"/>
                  </a:cubicBezTo>
                  <a:cubicBezTo>
                    <a:pt x="994" y="1"/>
                    <a:pt x="981"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1"/>
            <p:cNvSpPr/>
            <p:nvPr/>
          </p:nvSpPr>
          <p:spPr>
            <a:xfrm>
              <a:off x="3580550" y="5554475"/>
              <a:ext cx="1501650" cy="636475"/>
            </a:xfrm>
            <a:custGeom>
              <a:avLst/>
              <a:gdLst/>
              <a:ahLst/>
              <a:cxnLst/>
              <a:rect l="l" t="t" r="r" b="b"/>
              <a:pathLst>
                <a:path w="60066" h="25459" extrusionOk="0">
                  <a:moveTo>
                    <a:pt x="36007" y="1394"/>
                  </a:moveTo>
                  <a:cubicBezTo>
                    <a:pt x="37661" y="1394"/>
                    <a:pt x="39353" y="1699"/>
                    <a:pt x="41075" y="2296"/>
                  </a:cubicBezTo>
                  <a:cubicBezTo>
                    <a:pt x="42873" y="2943"/>
                    <a:pt x="44312" y="4022"/>
                    <a:pt x="45572" y="5426"/>
                  </a:cubicBezTo>
                  <a:cubicBezTo>
                    <a:pt x="46326" y="6252"/>
                    <a:pt x="47117" y="7115"/>
                    <a:pt x="47693" y="8088"/>
                  </a:cubicBezTo>
                  <a:cubicBezTo>
                    <a:pt x="48196" y="8913"/>
                    <a:pt x="48484" y="9777"/>
                    <a:pt x="48484" y="10749"/>
                  </a:cubicBezTo>
                  <a:cubicBezTo>
                    <a:pt x="48521" y="12116"/>
                    <a:pt x="48484" y="13445"/>
                    <a:pt x="48412" y="14740"/>
                  </a:cubicBezTo>
                  <a:cubicBezTo>
                    <a:pt x="48235" y="14896"/>
                    <a:pt x="48059" y="14914"/>
                    <a:pt x="47891" y="14914"/>
                  </a:cubicBezTo>
                  <a:cubicBezTo>
                    <a:pt x="47837" y="14914"/>
                    <a:pt x="47784" y="14913"/>
                    <a:pt x="47733" y="14913"/>
                  </a:cubicBezTo>
                  <a:cubicBezTo>
                    <a:pt x="47683" y="14913"/>
                    <a:pt x="47634" y="14914"/>
                    <a:pt x="47586" y="14921"/>
                  </a:cubicBezTo>
                  <a:cubicBezTo>
                    <a:pt x="46939" y="15028"/>
                    <a:pt x="46579" y="15316"/>
                    <a:pt x="46651" y="15713"/>
                  </a:cubicBezTo>
                  <a:cubicBezTo>
                    <a:pt x="46746" y="16160"/>
                    <a:pt x="47070" y="16294"/>
                    <a:pt x="47444" y="16294"/>
                  </a:cubicBezTo>
                  <a:cubicBezTo>
                    <a:pt x="47491" y="16294"/>
                    <a:pt x="47538" y="16292"/>
                    <a:pt x="47586" y="16288"/>
                  </a:cubicBezTo>
                  <a:cubicBezTo>
                    <a:pt x="48593" y="16288"/>
                    <a:pt x="49600" y="16395"/>
                    <a:pt x="50570" y="16648"/>
                  </a:cubicBezTo>
                  <a:cubicBezTo>
                    <a:pt x="51002" y="16792"/>
                    <a:pt x="51577" y="16754"/>
                    <a:pt x="51687" y="17295"/>
                  </a:cubicBezTo>
                  <a:cubicBezTo>
                    <a:pt x="51793" y="17799"/>
                    <a:pt x="51399" y="18193"/>
                    <a:pt x="50967" y="18481"/>
                  </a:cubicBezTo>
                  <a:cubicBezTo>
                    <a:pt x="50642" y="18734"/>
                    <a:pt x="50354" y="19022"/>
                    <a:pt x="50176" y="19416"/>
                  </a:cubicBezTo>
                  <a:cubicBezTo>
                    <a:pt x="49995" y="19776"/>
                    <a:pt x="50032" y="20173"/>
                    <a:pt x="50392" y="20460"/>
                  </a:cubicBezTo>
                  <a:cubicBezTo>
                    <a:pt x="50534" y="20571"/>
                    <a:pt x="50678" y="20619"/>
                    <a:pt x="50818" y="20619"/>
                  </a:cubicBezTo>
                  <a:cubicBezTo>
                    <a:pt x="50994" y="20619"/>
                    <a:pt x="51166" y="20543"/>
                    <a:pt x="51327" y="20423"/>
                  </a:cubicBezTo>
                  <a:cubicBezTo>
                    <a:pt x="51615" y="20207"/>
                    <a:pt x="51865" y="19991"/>
                    <a:pt x="52081" y="19704"/>
                  </a:cubicBezTo>
                  <a:cubicBezTo>
                    <a:pt x="52748" y="18814"/>
                    <a:pt x="54242" y="18309"/>
                    <a:pt x="55650" y="18309"/>
                  </a:cubicBezTo>
                  <a:cubicBezTo>
                    <a:pt x="56518" y="18309"/>
                    <a:pt x="57354" y="18501"/>
                    <a:pt x="57945" y="18912"/>
                  </a:cubicBezTo>
                  <a:cubicBezTo>
                    <a:pt x="58195" y="19094"/>
                    <a:pt x="58520" y="19200"/>
                    <a:pt x="58483" y="19597"/>
                  </a:cubicBezTo>
                  <a:cubicBezTo>
                    <a:pt x="58411" y="20029"/>
                    <a:pt x="58089" y="20101"/>
                    <a:pt x="57764" y="20245"/>
                  </a:cubicBezTo>
                  <a:cubicBezTo>
                    <a:pt x="54348" y="21574"/>
                    <a:pt x="50714" y="21646"/>
                    <a:pt x="47155" y="21934"/>
                  </a:cubicBezTo>
                  <a:cubicBezTo>
                    <a:pt x="44096" y="22149"/>
                    <a:pt x="41040" y="22365"/>
                    <a:pt x="37982" y="22475"/>
                  </a:cubicBezTo>
                  <a:cubicBezTo>
                    <a:pt x="33775" y="22690"/>
                    <a:pt x="29565" y="23266"/>
                    <a:pt x="25321" y="23444"/>
                  </a:cubicBezTo>
                  <a:cubicBezTo>
                    <a:pt x="22588" y="23516"/>
                    <a:pt x="19854" y="23876"/>
                    <a:pt x="17121" y="24092"/>
                  </a:cubicBezTo>
                  <a:cubicBezTo>
                    <a:pt x="16367" y="24129"/>
                    <a:pt x="15610" y="24201"/>
                    <a:pt x="14856" y="24201"/>
                  </a:cubicBezTo>
                  <a:lnTo>
                    <a:pt x="2158" y="24201"/>
                  </a:lnTo>
                  <a:cubicBezTo>
                    <a:pt x="2196" y="23948"/>
                    <a:pt x="2302" y="23876"/>
                    <a:pt x="2446" y="23841"/>
                  </a:cubicBezTo>
                  <a:cubicBezTo>
                    <a:pt x="4204" y="23237"/>
                    <a:pt x="6004" y="22758"/>
                    <a:pt x="7863" y="22758"/>
                  </a:cubicBezTo>
                  <a:cubicBezTo>
                    <a:pt x="8438" y="22758"/>
                    <a:pt x="9018" y="22804"/>
                    <a:pt x="9605" y="22906"/>
                  </a:cubicBezTo>
                  <a:cubicBezTo>
                    <a:pt x="9711" y="22941"/>
                    <a:pt x="9855" y="22941"/>
                    <a:pt x="9999" y="22978"/>
                  </a:cubicBezTo>
                  <a:cubicBezTo>
                    <a:pt x="10324" y="22978"/>
                    <a:pt x="10646" y="22941"/>
                    <a:pt x="10828" y="22618"/>
                  </a:cubicBezTo>
                  <a:cubicBezTo>
                    <a:pt x="11006" y="22259"/>
                    <a:pt x="10790" y="22043"/>
                    <a:pt x="10574" y="21790"/>
                  </a:cubicBezTo>
                  <a:cubicBezTo>
                    <a:pt x="10359" y="21611"/>
                    <a:pt x="10143" y="21430"/>
                    <a:pt x="9964" y="21214"/>
                  </a:cubicBezTo>
                  <a:cubicBezTo>
                    <a:pt x="9101" y="20317"/>
                    <a:pt x="8848" y="19238"/>
                    <a:pt x="9317" y="18121"/>
                  </a:cubicBezTo>
                  <a:cubicBezTo>
                    <a:pt x="9783" y="17008"/>
                    <a:pt x="10718" y="16216"/>
                    <a:pt x="12013" y="16107"/>
                  </a:cubicBezTo>
                  <a:cubicBezTo>
                    <a:pt x="12241" y="16087"/>
                    <a:pt x="12468" y="16077"/>
                    <a:pt x="12693" y="16077"/>
                  </a:cubicBezTo>
                  <a:cubicBezTo>
                    <a:pt x="13676" y="16077"/>
                    <a:pt x="14626" y="16266"/>
                    <a:pt x="15503" y="16648"/>
                  </a:cubicBezTo>
                  <a:cubicBezTo>
                    <a:pt x="15826" y="16936"/>
                    <a:pt x="15682" y="17295"/>
                    <a:pt x="15826" y="17583"/>
                  </a:cubicBezTo>
                  <a:cubicBezTo>
                    <a:pt x="15970" y="17871"/>
                    <a:pt x="16113" y="18121"/>
                    <a:pt x="16439" y="18230"/>
                  </a:cubicBezTo>
                  <a:cubicBezTo>
                    <a:pt x="16564" y="18289"/>
                    <a:pt x="16686" y="18316"/>
                    <a:pt x="16799" y="18316"/>
                  </a:cubicBezTo>
                  <a:cubicBezTo>
                    <a:pt x="17168" y="18316"/>
                    <a:pt x="17437" y="18024"/>
                    <a:pt x="17408" y="17583"/>
                  </a:cubicBezTo>
                  <a:cubicBezTo>
                    <a:pt x="17374" y="17295"/>
                    <a:pt x="17230" y="16970"/>
                    <a:pt x="17158" y="16682"/>
                  </a:cubicBezTo>
                  <a:cubicBezTo>
                    <a:pt x="17931" y="15651"/>
                    <a:pt x="19208" y="15008"/>
                    <a:pt x="20367" y="15008"/>
                  </a:cubicBezTo>
                  <a:cubicBezTo>
                    <a:pt x="20663" y="15008"/>
                    <a:pt x="20951" y="15050"/>
                    <a:pt x="21221" y="15137"/>
                  </a:cubicBezTo>
                  <a:cubicBezTo>
                    <a:pt x="21402" y="15388"/>
                    <a:pt x="21293" y="15713"/>
                    <a:pt x="21365" y="16035"/>
                  </a:cubicBezTo>
                  <a:cubicBezTo>
                    <a:pt x="21474" y="16395"/>
                    <a:pt x="21546" y="16792"/>
                    <a:pt x="21834" y="17079"/>
                  </a:cubicBezTo>
                  <a:cubicBezTo>
                    <a:pt x="22052" y="17297"/>
                    <a:pt x="22289" y="17453"/>
                    <a:pt x="22564" y="17453"/>
                  </a:cubicBezTo>
                  <a:cubicBezTo>
                    <a:pt x="22652" y="17453"/>
                    <a:pt x="22744" y="17437"/>
                    <a:pt x="22841" y="17402"/>
                  </a:cubicBezTo>
                  <a:cubicBezTo>
                    <a:pt x="23272" y="17258"/>
                    <a:pt x="23416" y="16936"/>
                    <a:pt x="23416" y="16504"/>
                  </a:cubicBezTo>
                  <a:cubicBezTo>
                    <a:pt x="23451" y="16072"/>
                    <a:pt x="23344" y="15675"/>
                    <a:pt x="23091" y="15316"/>
                  </a:cubicBezTo>
                  <a:cubicBezTo>
                    <a:pt x="22731" y="14850"/>
                    <a:pt x="22697" y="14309"/>
                    <a:pt x="22697" y="13733"/>
                  </a:cubicBezTo>
                  <a:cubicBezTo>
                    <a:pt x="22516" y="9345"/>
                    <a:pt x="24818" y="6289"/>
                    <a:pt x="28164" y="3950"/>
                  </a:cubicBezTo>
                  <a:cubicBezTo>
                    <a:pt x="30650" y="2226"/>
                    <a:pt x="33276" y="1394"/>
                    <a:pt x="36007" y="1394"/>
                  </a:cubicBezTo>
                  <a:close/>
                  <a:moveTo>
                    <a:pt x="36385" y="1"/>
                  </a:moveTo>
                  <a:cubicBezTo>
                    <a:pt x="35677" y="1"/>
                    <a:pt x="34951" y="46"/>
                    <a:pt x="34206" y="137"/>
                  </a:cubicBezTo>
                  <a:cubicBezTo>
                    <a:pt x="29709" y="678"/>
                    <a:pt x="25968" y="2943"/>
                    <a:pt x="23379" y="6827"/>
                  </a:cubicBezTo>
                  <a:cubicBezTo>
                    <a:pt x="22084" y="8770"/>
                    <a:pt x="21149" y="10821"/>
                    <a:pt x="21330" y="13267"/>
                  </a:cubicBezTo>
                  <a:cubicBezTo>
                    <a:pt x="21330" y="13411"/>
                    <a:pt x="21330" y="13589"/>
                    <a:pt x="21149" y="13733"/>
                  </a:cubicBezTo>
                  <a:cubicBezTo>
                    <a:pt x="19207" y="13771"/>
                    <a:pt x="18093" y="14130"/>
                    <a:pt x="16689" y="15316"/>
                  </a:cubicBezTo>
                  <a:cubicBezTo>
                    <a:pt x="16411" y="15530"/>
                    <a:pt x="16171" y="15630"/>
                    <a:pt x="15916" y="15630"/>
                  </a:cubicBezTo>
                  <a:cubicBezTo>
                    <a:pt x="15743" y="15630"/>
                    <a:pt x="15563" y="15584"/>
                    <a:pt x="15360" y="15497"/>
                  </a:cubicBezTo>
                  <a:cubicBezTo>
                    <a:pt x="14325" y="15140"/>
                    <a:pt x="13260" y="14988"/>
                    <a:pt x="12167" y="14988"/>
                  </a:cubicBezTo>
                  <a:cubicBezTo>
                    <a:pt x="12044" y="14988"/>
                    <a:pt x="11921" y="14990"/>
                    <a:pt x="11797" y="14993"/>
                  </a:cubicBezTo>
                  <a:cubicBezTo>
                    <a:pt x="9927" y="15065"/>
                    <a:pt x="8094" y="16864"/>
                    <a:pt x="7950" y="18734"/>
                  </a:cubicBezTo>
                  <a:cubicBezTo>
                    <a:pt x="7878" y="19741"/>
                    <a:pt x="8094" y="20676"/>
                    <a:pt x="8670" y="21646"/>
                  </a:cubicBezTo>
                  <a:cubicBezTo>
                    <a:pt x="8344" y="21646"/>
                    <a:pt x="8201" y="21683"/>
                    <a:pt x="8094" y="21683"/>
                  </a:cubicBezTo>
                  <a:cubicBezTo>
                    <a:pt x="7804" y="21658"/>
                    <a:pt x="7517" y="21646"/>
                    <a:pt x="7233" y="21646"/>
                  </a:cubicBezTo>
                  <a:cubicBezTo>
                    <a:pt x="5505" y="21646"/>
                    <a:pt x="3874" y="22087"/>
                    <a:pt x="2267" y="22581"/>
                  </a:cubicBezTo>
                  <a:cubicBezTo>
                    <a:pt x="1692" y="22797"/>
                    <a:pt x="1151" y="23013"/>
                    <a:pt x="648" y="23338"/>
                  </a:cubicBezTo>
                  <a:cubicBezTo>
                    <a:pt x="288" y="23626"/>
                    <a:pt x="0" y="23985"/>
                    <a:pt x="109" y="24489"/>
                  </a:cubicBezTo>
                  <a:cubicBezTo>
                    <a:pt x="216" y="24955"/>
                    <a:pt x="613" y="25171"/>
                    <a:pt x="1045" y="25243"/>
                  </a:cubicBezTo>
                  <a:cubicBezTo>
                    <a:pt x="1655" y="25386"/>
                    <a:pt x="2267" y="25458"/>
                    <a:pt x="2877" y="25458"/>
                  </a:cubicBezTo>
                  <a:cubicBezTo>
                    <a:pt x="4407" y="25441"/>
                    <a:pt x="5935" y="25441"/>
                    <a:pt x="7464" y="25441"/>
                  </a:cubicBezTo>
                  <a:cubicBezTo>
                    <a:pt x="8993" y="25441"/>
                    <a:pt x="10521" y="25441"/>
                    <a:pt x="12051" y="25424"/>
                  </a:cubicBezTo>
                  <a:cubicBezTo>
                    <a:pt x="12598" y="25424"/>
                    <a:pt x="13143" y="25428"/>
                    <a:pt x="13684" y="25428"/>
                  </a:cubicBezTo>
                  <a:cubicBezTo>
                    <a:pt x="14813" y="25428"/>
                    <a:pt x="15931" y="25412"/>
                    <a:pt x="17049" y="25315"/>
                  </a:cubicBezTo>
                  <a:cubicBezTo>
                    <a:pt x="19172" y="25099"/>
                    <a:pt x="21293" y="25027"/>
                    <a:pt x="23379" y="24811"/>
                  </a:cubicBezTo>
                  <a:cubicBezTo>
                    <a:pt x="24999" y="24633"/>
                    <a:pt x="26581" y="24667"/>
                    <a:pt x="28164" y="24489"/>
                  </a:cubicBezTo>
                  <a:cubicBezTo>
                    <a:pt x="30860" y="24236"/>
                    <a:pt x="33559" y="24057"/>
                    <a:pt x="36255" y="23804"/>
                  </a:cubicBezTo>
                  <a:cubicBezTo>
                    <a:pt x="39276" y="23516"/>
                    <a:pt x="42298" y="23626"/>
                    <a:pt x="45319" y="23410"/>
                  </a:cubicBezTo>
                  <a:cubicBezTo>
                    <a:pt x="47980" y="23228"/>
                    <a:pt x="50642" y="23085"/>
                    <a:pt x="53304" y="22762"/>
                  </a:cubicBezTo>
                  <a:cubicBezTo>
                    <a:pt x="55139" y="22509"/>
                    <a:pt x="56900" y="22149"/>
                    <a:pt x="58555" y="21252"/>
                  </a:cubicBezTo>
                  <a:cubicBezTo>
                    <a:pt x="59887" y="20532"/>
                    <a:pt x="60065" y="18950"/>
                    <a:pt x="58808" y="18087"/>
                  </a:cubicBezTo>
                  <a:cubicBezTo>
                    <a:pt x="57979" y="17511"/>
                    <a:pt x="57116" y="17186"/>
                    <a:pt x="56109" y="17042"/>
                  </a:cubicBezTo>
                  <a:cubicBezTo>
                    <a:pt x="55876" y="17017"/>
                    <a:pt x="55644" y="17006"/>
                    <a:pt x="55413" y="17006"/>
                  </a:cubicBezTo>
                  <a:cubicBezTo>
                    <a:pt x="54648" y="17006"/>
                    <a:pt x="53890" y="17130"/>
                    <a:pt x="53088" y="17295"/>
                  </a:cubicBezTo>
                  <a:cubicBezTo>
                    <a:pt x="53088" y="16179"/>
                    <a:pt x="52334" y="15747"/>
                    <a:pt x="51471" y="15497"/>
                  </a:cubicBezTo>
                  <a:cubicBezTo>
                    <a:pt x="50786" y="15281"/>
                    <a:pt x="50067" y="15137"/>
                    <a:pt x="49347" y="14956"/>
                  </a:cubicBezTo>
                  <a:cubicBezTo>
                    <a:pt x="49779" y="13661"/>
                    <a:pt x="49779" y="12366"/>
                    <a:pt x="49816" y="11072"/>
                  </a:cubicBezTo>
                  <a:cubicBezTo>
                    <a:pt x="49888" y="9633"/>
                    <a:pt x="49491" y="8266"/>
                    <a:pt x="48700" y="7043"/>
                  </a:cubicBezTo>
                  <a:cubicBezTo>
                    <a:pt x="45698" y="2397"/>
                    <a:pt x="41526" y="1"/>
                    <a:pt x="36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1"/>
            <p:cNvSpPr/>
            <p:nvPr/>
          </p:nvSpPr>
          <p:spPr>
            <a:xfrm>
              <a:off x="4207300" y="5878000"/>
              <a:ext cx="37800" cy="46800"/>
            </a:xfrm>
            <a:custGeom>
              <a:avLst/>
              <a:gdLst/>
              <a:ahLst/>
              <a:cxnLst/>
              <a:rect l="l" t="t" r="r" b="b"/>
              <a:pathLst>
                <a:path w="1512" h="1872" extrusionOk="0">
                  <a:moveTo>
                    <a:pt x="792" y="1"/>
                  </a:moveTo>
                  <a:cubicBezTo>
                    <a:pt x="395" y="1"/>
                    <a:pt x="1" y="504"/>
                    <a:pt x="35" y="1045"/>
                  </a:cubicBezTo>
                  <a:cubicBezTo>
                    <a:pt x="35" y="1511"/>
                    <a:pt x="395" y="1871"/>
                    <a:pt x="792" y="1871"/>
                  </a:cubicBezTo>
                  <a:cubicBezTo>
                    <a:pt x="1186" y="1871"/>
                    <a:pt x="1511" y="1511"/>
                    <a:pt x="1474" y="1008"/>
                  </a:cubicBezTo>
                  <a:cubicBezTo>
                    <a:pt x="1474" y="470"/>
                    <a:pt x="1152" y="1"/>
                    <a:pt x="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1"/>
            <p:cNvSpPr/>
            <p:nvPr/>
          </p:nvSpPr>
          <p:spPr>
            <a:xfrm>
              <a:off x="4250475" y="5846500"/>
              <a:ext cx="27850" cy="29825"/>
            </a:xfrm>
            <a:custGeom>
              <a:avLst/>
              <a:gdLst/>
              <a:ahLst/>
              <a:cxnLst/>
              <a:rect l="l" t="t" r="r" b="b"/>
              <a:pathLst>
                <a:path w="1114" h="1193" extrusionOk="0">
                  <a:moveTo>
                    <a:pt x="509" y="1"/>
                  </a:moveTo>
                  <a:cubicBezTo>
                    <a:pt x="495" y="1"/>
                    <a:pt x="481" y="2"/>
                    <a:pt x="466" y="3"/>
                  </a:cubicBezTo>
                  <a:cubicBezTo>
                    <a:pt x="144" y="38"/>
                    <a:pt x="0" y="291"/>
                    <a:pt x="0" y="579"/>
                  </a:cubicBezTo>
                  <a:cubicBezTo>
                    <a:pt x="0" y="939"/>
                    <a:pt x="216" y="1189"/>
                    <a:pt x="576" y="1189"/>
                  </a:cubicBezTo>
                  <a:cubicBezTo>
                    <a:pt x="597" y="1191"/>
                    <a:pt x="618" y="1193"/>
                    <a:pt x="637" y="1193"/>
                  </a:cubicBezTo>
                  <a:cubicBezTo>
                    <a:pt x="917" y="1193"/>
                    <a:pt x="1047" y="954"/>
                    <a:pt x="1114" y="685"/>
                  </a:cubicBezTo>
                  <a:cubicBezTo>
                    <a:pt x="1114" y="377"/>
                    <a:pt x="81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1"/>
            <p:cNvSpPr/>
            <p:nvPr/>
          </p:nvSpPr>
          <p:spPr>
            <a:xfrm>
              <a:off x="3634500" y="5589300"/>
              <a:ext cx="1409075" cy="570200"/>
            </a:xfrm>
            <a:custGeom>
              <a:avLst/>
              <a:gdLst/>
              <a:ahLst/>
              <a:cxnLst/>
              <a:rect l="l" t="t" r="r" b="b"/>
              <a:pathLst>
                <a:path w="56363" h="22808" extrusionOk="0">
                  <a:moveTo>
                    <a:pt x="25148" y="10289"/>
                  </a:moveTo>
                  <a:cubicBezTo>
                    <a:pt x="25458" y="10289"/>
                    <a:pt x="25753" y="10665"/>
                    <a:pt x="25753" y="10973"/>
                  </a:cubicBezTo>
                  <a:cubicBezTo>
                    <a:pt x="25686" y="11242"/>
                    <a:pt x="25556" y="11481"/>
                    <a:pt x="25276" y="11481"/>
                  </a:cubicBezTo>
                  <a:cubicBezTo>
                    <a:pt x="25257" y="11481"/>
                    <a:pt x="25236" y="11479"/>
                    <a:pt x="25215" y="11477"/>
                  </a:cubicBezTo>
                  <a:cubicBezTo>
                    <a:pt x="24855" y="11477"/>
                    <a:pt x="24639" y="11227"/>
                    <a:pt x="24639" y="10867"/>
                  </a:cubicBezTo>
                  <a:cubicBezTo>
                    <a:pt x="24639" y="10579"/>
                    <a:pt x="24783" y="10326"/>
                    <a:pt x="25105" y="10291"/>
                  </a:cubicBezTo>
                  <a:cubicBezTo>
                    <a:pt x="25120" y="10290"/>
                    <a:pt x="25134" y="10289"/>
                    <a:pt x="25148" y="10289"/>
                  </a:cubicBezTo>
                  <a:close/>
                  <a:moveTo>
                    <a:pt x="23704" y="11549"/>
                  </a:moveTo>
                  <a:cubicBezTo>
                    <a:pt x="24064" y="11549"/>
                    <a:pt x="24386" y="12018"/>
                    <a:pt x="24386" y="12556"/>
                  </a:cubicBezTo>
                  <a:cubicBezTo>
                    <a:pt x="24423" y="13059"/>
                    <a:pt x="24098" y="13419"/>
                    <a:pt x="23704" y="13419"/>
                  </a:cubicBezTo>
                  <a:cubicBezTo>
                    <a:pt x="23307" y="13419"/>
                    <a:pt x="22947" y="13059"/>
                    <a:pt x="22947" y="12593"/>
                  </a:cubicBezTo>
                  <a:cubicBezTo>
                    <a:pt x="22913" y="12052"/>
                    <a:pt x="23307" y="11549"/>
                    <a:pt x="23704" y="11549"/>
                  </a:cubicBezTo>
                  <a:close/>
                  <a:moveTo>
                    <a:pt x="43696" y="15576"/>
                  </a:moveTo>
                  <a:cubicBezTo>
                    <a:pt x="43710" y="15576"/>
                    <a:pt x="43723" y="15576"/>
                    <a:pt x="43736" y="15577"/>
                  </a:cubicBezTo>
                  <a:cubicBezTo>
                    <a:pt x="44024" y="15577"/>
                    <a:pt x="44240" y="15830"/>
                    <a:pt x="44240" y="16225"/>
                  </a:cubicBezTo>
                  <a:cubicBezTo>
                    <a:pt x="44240" y="16749"/>
                    <a:pt x="43834" y="17271"/>
                    <a:pt x="43385" y="17271"/>
                  </a:cubicBezTo>
                  <a:cubicBezTo>
                    <a:pt x="43371" y="17271"/>
                    <a:pt x="43356" y="17270"/>
                    <a:pt x="43342" y="17269"/>
                  </a:cubicBezTo>
                  <a:cubicBezTo>
                    <a:pt x="42911" y="17232"/>
                    <a:pt x="42729" y="16981"/>
                    <a:pt x="42729" y="16550"/>
                  </a:cubicBezTo>
                  <a:cubicBezTo>
                    <a:pt x="42766" y="16095"/>
                    <a:pt x="43272" y="15576"/>
                    <a:pt x="43696" y="15576"/>
                  </a:cubicBezTo>
                  <a:close/>
                  <a:moveTo>
                    <a:pt x="33849" y="1"/>
                  </a:moveTo>
                  <a:cubicBezTo>
                    <a:pt x="31118" y="1"/>
                    <a:pt x="28492" y="833"/>
                    <a:pt x="26006" y="2557"/>
                  </a:cubicBezTo>
                  <a:cubicBezTo>
                    <a:pt x="22660" y="4896"/>
                    <a:pt x="20358" y="7952"/>
                    <a:pt x="20539" y="12340"/>
                  </a:cubicBezTo>
                  <a:cubicBezTo>
                    <a:pt x="20539" y="12916"/>
                    <a:pt x="20573" y="13457"/>
                    <a:pt x="20933" y="13923"/>
                  </a:cubicBezTo>
                  <a:cubicBezTo>
                    <a:pt x="21186" y="14282"/>
                    <a:pt x="21293" y="14679"/>
                    <a:pt x="21258" y="15111"/>
                  </a:cubicBezTo>
                  <a:cubicBezTo>
                    <a:pt x="21258" y="15543"/>
                    <a:pt x="21114" y="15865"/>
                    <a:pt x="20683" y="16009"/>
                  </a:cubicBezTo>
                  <a:cubicBezTo>
                    <a:pt x="20586" y="16044"/>
                    <a:pt x="20494" y="16060"/>
                    <a:pt x="20406" y="16060"/>
                  </a:cubicBezTo>
                  <a:cubicBezTo>
                    <a:pt x="20131" y="16060"/>
                    <a:pt x="19894" y="15904"/>
                    <a:pt x="19676" y="15686"/>
                  </a:cubicBezTo>
                  <a:cubicBezTo>
                    <a:pt x="19388" y="15399"/>
                    <a:pt x="19316" y="15002"/>
                    <a:pt x="19207" y="14642"/>
                  </a:cubicBezTo>
                  <a:cubicBezTo>
                    <a:pt x="19135" y="14320"/>
                    <a:pt x="19244" y="13995"/>
                    <a:pt x="19063" y="13744"/>
                  </a:cubicBezTo>
                  <a:cubicBezTo>
                    <a:pt x="18793" y="13657"/>
                    <a:pt x="18505" y="13615"/>
                    <a:pt x="18209" y="13615"/>
                  </a:cubicBezTo>
                  <a:cubicBezTo>
                    <a:pt x="17050" y="13615"/>
                    <a:pt x="15773" y="14258"/>
                    <a:pt x="15000" y="15289"/>
                  </a:cubicBezTo>
                  <a:cubicBezTo>
                    <a:pt x="15072" y="15577"/>
                    <a:pt x="15216" y="15902"/>
                    <a:pt x="15250" y="16190"/>
                  </a:cubicBezTo>
                  <a:cubicBezTo>
                    <a:pt x="15279" y="16631"/>
                    <a:pt x="15010" y="16923"/>
                    <a:pt x="14641" y="16923"/>
                  </a:cubicBezTo>
                  <a:cubicBezTo>
                    <a:pt x="14528" y="16923"/>
                    <a:pt x="14406" y="16896"/>
                    <a:pt x="14281" y="16837"/>
                  </a:cubicBezTo>
                  <a:cubicBezTo>
                    <a:pt x="13955" y="16728"/>
                    <a:pt x="13812" y="16478"/>
                    <a:pt x="13668" y="16190"/>
                  </a:cubicBezTo>
                  <a:cubicBezTo>
                    <a:pt x="13524" y="15902"/>
                    <a:pt x="13668" y="15543"/>
                    <a:pt x="13345" y="15255"/>
                  </a:cubicBezTo>
                  <a:cubicBezTo>
                    <a:pt x="12468" y="14873"/>
                    <a:pt x="11518" y="14684"/>
                    <a:pt x="10535" y="14684"/>
                  </a:cubicBezTo>
                  <a:cubicBezTo>
                    <a:pt x="10310" y="14684"/>
                    <a:pt x="10083" y="14694"/>
                    <a:pt x="9855" y="14714"/>
                  </a:cubicBezTo>
                  <a:cubicBezTo>
                    <a:pt x="8560" y="14823"/>
                    <a:pt x="7625" y="15615"/>
                    <a:pt x="7159" y="16728"/>
                  </a:cubicBezTo>
                  <a:cubicBezTo>
                    <a:pt x="6690" y="17845"/>
                    <a:pt x="6943" y="18924"/>
                    <a:pt x="7806" y="19821"/>
                  </a:cubicBezTo>
                  <a:cubicBezTo>
                    <a:pt x="7985" y="20037"/>
                    <a:pt x="8201" y="20218"/>
                    <a:pt x="8416" y="20397"/>
                  </a:cubicBezTo>
                  <a:cubicBezTo>
                    <a:pt x="8632" y="20650"/>
                    <a:pt x="8848" y="20866"/>
                    <a:pt x="8670" y="21225"/>
                  </a:cubicBezTo>
                  <a:cubicBezTo>
                    <a:pt x="8488" y="21548"/>
                    <a:pt x="8166" y="21585"/>
                    <a:pt x="7841" y="21585"/>
                  </a:cubicBezTo>
                  <a:cubicBezTo>
                    <a:pt x="7697" y="21548"/>
                    <a:pt x="7553" y="21548"/>
                    <a:pt x="7447" y="21513"/>
                  </a:cubicBezTo>
                  <a:cubicBezTo>
                    <a:pt x="6860" y="21411"/>
                    <a:pt x="6280" y="21365"/>
                    <a:pt x="5705" y="21365"/>
                  </a:cubicBezTo>
                  <a:cubicBezTo>
                    <a:pt x="3846" y="21365"/>
                    <a:pt x="2046" y="21844"/>
                    <a:pt x="288" y="22448"/>
                  </a:cubicBezTo>
                  <a:cubicBezTo>
                    <a:pt x="144" y="22483"/>
                    <a:pt x="38" y="22555"/>
                    <a:pt x="0" y="22808"/>
                  </a:cubicBezTo>
                  <a:lnTo>
                    <a:pt x="12698" y="22808"/>
                  </a:lnTo>
                  <a:cubicBezTo>
                    <a:pt x="13452" y="22808"/>
                    <a:pt x="14209" y="22736"/>
                    <a:pt x="14963" y="22699"/>
                  </a:cubicBezTo>
                  <a:cubicBezTo>
                    <a:pt x="17696" y="22483"/>
                    <a:pt x="20430" y="22123"/>
                    <a:pt x="23163" y="22051"/>
                  </a:cubicBezTo>
                  <a:cubicBezTo>
                    <a:pt x="27407" y="21873"/>
                    <a:pt x="31617" y="21297"/>
                    <a:pt x="35824" y="21082"/>
                  </a:cubicBezTo>
                  <a:cubicBezTo>
                    <a:pt x="38882" y="20972"/>
                    <a:pt x="41938" y="20756"/>
                    <a:pt x="44997" y="20541"/>
                  </a:cubicBezTo>
                  <a:cubicBezTo>
                    <a:pt x="48556" y="20253"/>
                    <a:pt x="52190" y="20181"/>
                    <a:pt x="55606" y="18852"/>
                  </a:cubicBezTo>
                  <a:cubicBezTo>
                    <a:pt x="55931" y="18708"/>
                    <a:pt x="56253" y="18636"/>
                    <a:pt x="56325" y="18204"/>
                  </a:cubicBezTo>
                  <a:cubicBezTo>
                    <a:pt x="56362" y="17807"/>
                    <a:pt x="56037" y="17701"/>
                    <a:pt x="55787" y="17519"/>
                  </a:cubicBezTo>
                  <a:cubicBezTo>
                    <a:pt x="55196" y="17108"/>
                    <a:pt x="54360" y="16916"/>
                    <a:pt x="53492" y="16916"/>
                  </a:cubicBezTo>
                  <a:cubicBezTo>
                    <a:pt x="52084" y="16916"/>
                    <a:pt x="50590" y="17421"/>
                    <a:pt x="49923" y="18311"/>
                  </a:cubicBezTo>
                  <a:cubicBezTo>
                    <a:pt x="49707" y="18598"/>
                    <a:pt x="49457" y="18814"/>
                    <a:pt x="49169" y="19030"/>
                  </a:cubicBezTo>
                  <a:cubicBezTo>
                    <a:pt x="49008" y="19150"/>
                    <a:pt x="48836" y="19226"/>
                    <a:pt x="48660" y="19226"/>
                  </a:cubicBezTo>
                  <a:cubicBezTo>
                    <a:pt x="48520" y="19226"/>
                    <a:pt x="48376" y="19178"/>
                    <a:pt x="48234" y="19067"/>
                  </a:cubicBezTo>
                  <a:cubicBezTo>
                    <a:pt x="47874" y="18780"/>
                    <a:pt x="47837" y="18383"/>
                    <a:pt x="48018" y="18023"/>
                  </a:cubicBezTo>
                  <a:cubicBezTo>
                    <a:pt x="48196" y="17629"/>
                    <a:pt x="48484" y="17341"/>
                    <a:pt x="48809" y="17088"/>
                  </a:cubicBezTo>
                  <a:cubicBezTo>
                    <a:pt x="49241" y="16800"/>
                    <a:pt x="49635" y="16406"/>
                    <a:pt x="49529" y="15902"/>
                  </a:cubicBezTo>
                  <a:cubicBezTo>
                    <a:pt x="49419" y="15361"/>
                    <a:pt x="48844" y="15399"/>
                    <a:pt x="48412" y="15255"/>
                  </a:cubicBezTo>
                  <a:cubicBezTo>
                    <a:pt x="47442" y="15002"/>
                    <a:pt x="46435" y="14895"/>
                    <a:pt x="45428" y="14895"/>
                  </a:cubicBezTo>
                  <a:cubicBezTo>
                    <a:pt x="45380" y="14899"/>
                    <a:pt x="45333" y="14901"/>
                    <a:pt x="45286" y="14901"/>
                  </a:cubicBezTo>
                  <a:cubicBezTo>
                    <a:pt x="44912" y="14901"/>
                    <a:pt x="44588" y="14767"/>
                    <a:pt x="44493" y="14320"/>
                  </a:cubicBezTo>
                  <a:cubicBezTo>
                    <a:pt x="44421" y="13923"/>
                    <a:pt x="44781" y="13635"/>
                    <a:pt x="45428" y="13528"/>
                  </a:cubicBezTo>
                  <a:cubicBezTo>
                    <a:pt x="45476" y="13521"/>
                    <a:pt x="45525" y="13520"/>
                    <a:pt x="45575" y="13520"/>
                  </a:cubicBezTo>
                  <a:cubicBezTo>
                    <a:pt x="45626" y="13520"/>
                    <a:pt x="45679" y="13521"/>
                    <a:pt x="45733" y="13521"/>
                  </a:cubicBezTo>
                  <a:cubicBezTo>
                    <a:pt x="45901" y="13521"/>
                    <a:pt x="46077" y="13503"/>
                    <a:pt x="46254" y="13347"/>
                  </a:cubicBezTo>
                  <a:cubicBezTo>
                    <a:pt x="46326" y="12052"/>
                    <a:pt x="46363" y="10723"/>
                    <a:pt x="46326" y="9356"/>
                  </a:cubicBezTo>
                  <a:cubicBezTo>
                    <a:pt x="46326" y="8384"/>
                    <a:pt x="46038" y="7520"/>
                    <a:pt x="45535" y="6695"/>
                  </a:cubicBezTo>
                  <a:cubicBezTo>
                    <a:pt x="44959" y="5722"/>
                    <a:pt x="44168" y="4859"/>
                    <a:pt x="43414" y="4033"/>
                  </a:cubicBezTo>
                  <a:cubicBezTo>
                    <a:pt x="42154" y="2629"/>
                    <a:pt x="40715" y="1550"/>
                    <a:pt x="38917" y="903"/>
                  </a:cubicBezTo>
                  <a:cubicBezTo>
                    <a:pt x="37195" y="306"/>
                    <a:pt x="35503" y="1"/>
                    <a:pt x="33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41"/>
          <p:cNvGrpSpPr/>
          <p:nvPr/>
        </p:nvGrpSpPr>
        <p:grpSpPr>
          <a:xfrm>
            <a:off x="8274200" y="763106"/>
            <a:ext cx="869800" cy="290071"/>
            <a:chOff x="3351275" y="6850875"/>
            <a:chExt cx="1209400" cy="403325"/>
          </a:xfrm>
        </p:grpSpPr>
        <p:sp>
          <p:nvSpPr>
            <p:cNvPr id="289" name="Google Shape;289;p41"/>
            <p:cNvSpPr/>
            <p:nvPr/>
          </p:nvSpPr>
          <p:spPr>
            <a:xfrm>
              <a:off x="3351275" y="6850875"/>
              <a:ext cx="1209400" cy="403325"/>
            </a:xfrm>
            <a:custGeom>
              <a:avLst/>
              <a:gdLst/>
              <a:ahLst/>
              <a:cxnLst/>
              <a:rect l="l" t="t" r="r" b="b"/>
              <a:pathLst>
                <a:path w="48376" h="16133" extrusionOk="0">
                  <a:moveTo>
                    <a:pt x="12273" y="8253"/>
                  </a:moveTo>
                  <a:cubicBezTo>
                    <a:pt x="12593" y="8253"/>
                    <a:pt x="12872" y="8357"/>
                    <a:pt x="13127" y="8528"/>
                  </a:cubicBezTo>
                  <a:cubicBezTo>
                    <a:pt x="13453" y="8706"/>
                    <a:pt x="13453" y="9032"/>
                    <a:pt x="13271" y="9319"/>
                  </a:cubicBezTo>
                  <a:cubicBezTo>
                    <a:pt x="13145" y="9508"/>
                    <a:pt x="12983" y="9599"/>
                    <a:pt x="12812" y="9599"/>
                  </a:cubicBezTo>
                  <a:cubicBezTo>
                    <a:pt x="12691" y="9599"/>
                    <a:pt x="12565" y="9553"/>
                    <a:pt x="12446" y="9463"/>
                  </a:cubicBezTo>
                  <a:cubicBezTo>
                    <a:pt x="12048" y="9175"/>
                    <a:pt x="11905" y="8778"/>
                    <a:pt x="12014" y="8275"/>
                  </a:cubicBezTo>
                  <a:cubicBezTo>
                    <a:pt x="12103" y="8260"/>
                    <a:pt x="12190" y="8253"/>
                    <a:pt x="12273" y="8253"/>
                  </a:cubicBezTo>
                  <a:close/>
                  <a:moveTo>
                    <a:pt x="21281" y="1461"/>
                  </a:moveTo>
                  <a:cubicBezTo>
                    <a:pt x="24075" y="1461"/>
                    <a:pt x="26768" y="1996"/>
                    <a:pt x="29241" y="3636"/>
                  </a:cubicBezTo>
                  <a:cubicBezTo>
                    <a:pt x="30680" y="4644"/>
                    <a:pt x="31974" y="5795"/>
                    <a:pt x="32694" y="7449"/>
                  </a:cubicBezTo>
                  <a:cubicBezTo>
                    <a:pt x="32875" y="7843"/>
                    <a:pt x="33053" y="8203"/>
                    <a:pt x="32731" y="8672"/>
                  </a:cubicBezTo>
                  <a:cubicBezTo>
                    <a:pt x="32406" y="9138"/>
                    <a:pt x="32659" y="9535"/>
                    <a:pt x="33235" y="9642"/>
                  </a:cubicBezTo>
                  <a:cubicBezTo>
                    <a:pt x="33379" y="9660"/>
                    <a:pt x="33522" y="9660"/>
                    <a:pt x="33662" y="9660"/>
                  </a:cubicBezTo>
                  <a:cubicBezTo>
                    <a:pt x="33801" y="9660"/>
                    <a:pt x="33935" y="9660"/>
                    <a:pt x="34060" y="9679"/>
                  </a:cubicBezTo>
                  <a:cubicBezTo>
                    <a:pt x="34529" y="9751"/>
                    <a:pt x="34961" y="9857"/>
                    <a:pt x="35321" y="10289"/>
                  </a:cubicBezTo>
                  <a:cubicBezTo>
                    <a:pt x="35537" y="10574"/>
                    <a:pt x="35762" y="10711"/>
                    <a:pt x="35973" y="10711"/>
                  </a:cubicBezTo>
                  <a:cubicBezTo>
                    <a:pt x="36216" y="10711"/>
                    <a:pt x="36442" y="10529"/>
                    <a:pt x="36616" y="10183"/>
                  </a:cubicBezTo>
                  <a:cubicBezTo>
                    <a:pt x="36903" y="9642"/>
                    <a:pt x="37335" y="9391"/>
                    <a:pt x="37910" y="9210"/>
                  </a:cubicBezTo>
                  <a:cubicBezTo>
                    <a:pt x="38939" y="8923"/>
                    <a:pt x="39955" y="8757"/>
                    <a:pt x="40958" y="8757"/>
                  </a:cubicBezTo>
                  <a:cubicBezTo>
                    <a:pt x="42340" y="8757"/>
                    <a:pt x="43698" y="9073"/>
                    <a:pt x="45032" y="9823"/>
                  </a:cubicBezTo>
                  <a:cubicBezTo>
                    <a:pt x="46543" y="10649"/>
                    <a:pt x="47118" y="11872"/>
                    <a:pt x="46937" y="13563"/>
                  </a:cubicBezTo>
                  <a:cubicBezTo>
                    <a:pt x="46289" y="13958"/>
                    <a:pt x="45607" y="14067"/>
                    <a:pt x="44851" y="14067"/>
                  </a:cubicBezTo>
                  <a:cubicBezTo>
                    <a:pt x="42908" y="14067"/>
                    <a:pt x="40966" y="14102"/>
                    <a:pt x="39024" y="14245"/>
                  </a:cubicBezTo>
                  <a:cubicBezTo>
                    <a:pt x="34301" y="14594"/>
                    <a:pt x="29558" y="14692"/>
                    <a:pt x="24810" y="14692"/>
                  </a:cubicBezTo>
                  <a:cubicBezTo>
                    <a:pt x="20736" y="14692"/>
                    <a:pt x="16659" y="14620"/>
                    <a:pt x="12589" y="14571"/>
                  </a:cubicBezTo>
                  <a:cubicBezTo>
                    <a:pt x="12328" y="14563"/>
                    <a:pt x="12065" y="14560"/>
                    <a:pt x="11801" y="14560"/>
                  </a:cubicBezTo>
                  <a:cubicBezTo>
                    <a:pt x="10720" y="14560"/>
                    <a:pt x="9622" y="14612"/>
                    <a:pt x="8524" y="14642"/>
                  </a:cubicBezTo>
                  <a:lnTo>
                    <a:pt x="6403" y="14642"/>
                  </a:lnTo>
                  <a:cubicBezTo>
                    <a:pt x="6366" y="14139"/>
                    <a:pt x="6331" y="13635"/>
                    <a:pt x="5900" y="13348"/>
                  </a:cubicBezTo>
                  <a:cubicBezTo>
                    <a:pt x="5971" y="12916"/>
                    <a:pt x="6222" y="12700"/>
                    <a:pt x="6475" y="12447"/>
                  </a:cubicBezTo>
                  <a:cubicBezTo>
                    <a:pt x="6728" y="12216"/>
                    <a:pt x="6997" y="12015"/>
                    <a:pt x="7300" y="12015"/>
                  </a:cubicBezTo>
                  <a:cubicBezTo>
                    <a:pt x="7469" y="12015"/>
                    <a:pt x="7648" y="12077"/>
                    <a:pt x="7842" y="12231"/>
                  </a:cubicBezTo>
                  <a:cubicBezTo>
                    <a:pt x="7972" y="12326"/>
                    <a:pt x="8104" y="12380"/>
                    <a:pt x="8235" y="12380"/>
                  </a:cubicBezTo>
                  <a:cubicBezTo>
                    <a:pt x="8355" y="12380"/>
                    <a:pt x="8476" y="12334"/>
                    <a:pt x="8596" y="12231"/>
                  </a:cubicBezTo>
                  <a:cubicBezTo>
                    <a:pt x="8777" y="12087"/>
                    <a:pt x="8777" y="11872"/>
                    <a:pt x="8739" y="11656"/>
                  </a:cubicBezTo>
                  <a:cubicBezTo>
                    <a:pt x="8489" y="9967"/>
                    <a:pt x="8849" y="9282"/>
                    <a:pt x="10503" y="8563"/>
                  </a:cubicBezTo>
                  <a:cubicBezTo>
                    <a:pt x="10647" y="8960"/>
                    <a:pt x="10719" y="9282"/>
                    <a:pt x="10863" y="9607"/>
                  </a:cubicBezTo>
                  <a:cubicBezTo>
                    <a:pt x="11217" y="10373"/>
                    <a:pt x="11948" y="10826"/>
                    <a:pt x="12735" y="10826"/>
                  </a:cubicBezTo>
                  <a:cubicBezTo>
                    <a:pt x="12983" y="10826"/>
                    <a:pt x="13237" y="10781"/>
                    <a:pt x="13487" y="10686"/>
                  </a:cubicBezTo>
                  <a:cubicBezTo>
                    <a:pt x="14350" y="10361"/>
                    <a:pt x="14819" y="9319"/>
                    <a:pt x="14494" y="8347"/>
                  </a:cubicBezTo>
                  <a:cubicBezTo>
                    <a:pt x="14278" y="7737"/>
                    <a:pt x="13812" y="7412"/>
                    <a:pt x="13237" y="7196"/>
                  </a:cubicBezTo>
                  <a:cubicBezTo>
                    <a:pt x="12840" y="7089"/>
                    <a:pt x="12446" y="6980"/>
                    <a:pt x="12014" y="6874"/>
                  </a:cubicBezTo>
                  <a:cubicBezTo>
                    <a:pt x="12086" y="5038"/>
                    <a:pt x="12912" y="3743"/>
                    <a:pt x="14494" y="2917"/>
                  </a:cubicBezTo>
                  <a:cubicBezTo>
                    <a:pt x="15717" y="2232"/>
                    <a:pt x="17049" y="1766"/>
                    <a:pt x="18416" y="1622"/>
                  </a:cubicBezTo>
                  <a:cubicBezTo>
                    <a:pt x="19380" y="1522"/>
                    <a:pt x="20336" y="1461"/>
                    <a:pt x="21281" y="1461"/>
                  </a:cubicBezTo>
                  <a:close/>
                  <a:moveTo>
                    <a:pt x="21248" y="1"/>
                  </a:moveTo>
                  <a:cubicBezTo>
                    <a:pt x="19023" y="1"/>
                    <a:pt x="16768" y="466"/>
                    <a:pt x="14494" y="1369"/>
                  </a:cubicBezTo>
                  <a:cubicBezTo>
                    <a:pt x="12264" y="2270"/>
                    <a:pt x="10898" y="3924"/>
                    <a:pt x="10682" y="6370"/>
                  </a:cubicBezTo>
                  <a:cubicBezTo>
                    <a:pt x="10647" y="6802"/>
                    <a:pt x="10538" y="7089"/>
                    <a:pt x="10106" y="7268"/>
                  </a:cubicBezTo>
                  <a:cubicBezTo>
                    <a:pt x="8524" y="7953"/>
                    <a:pt x="7410" y="9066"/>
                    <a:pt x="7194" y="10864"/>
                  </a:cubicBezTo>
                  <a:cubicBezTo>
                    <a:pt x="5900" y="11190"/>
                    <a:pt x="5180" y="12087"/>
                    <a:pt x="4567" y="13094"/>
                  </a:cubicBezTo>
                  <a:cubicBezTo>
                    <a:pt x="3992" y="13094"/>
                    <a:pt x="3454" y="13132"/>
                    <a:pt x="2950" y="13166"/>
                  </a:cubicBezTo>
                  <a:cubicBezTo>
                    <a:pt x="2015" y="13276"/>
                    <a:pt x="1224" y="13670"/>
                    <a:pt x="504" y="14245"/>
                  </a:cubicBezTo>
                  <a:cubicBezTo>
                    <a:pt x="217" y="14533"/>
                    <a:pt x="1" y="14858"/>
                    <a:pt x="107" y="15252"/>
                  </a:cubicBezTo>
                  <a:cubicBezTo>
                    <a:pt x="217" y="15721"/>
                    <a:pt x="539" y="15972"/>
                    <a:pt x="971" y="16044"/>
                  </a:cubicBezTo>
                  <a:cubicBezTo>
                    <a:pt x="1258" y="16116"/>
                    <a:pt x="1546" y="16116"/>
                    <a:pt x="1799" y="16116"/>
                  </a:cubicBezTo>
                  <a:cubicBezTo>
                    <a:pt x="2542" y="16116"/>
                    <a:pt x="3285" y="16132"/>
                    <a:pt x="4028" y="16132"/>
                  </a:cubicBezTo>
                  <a:cubicBezTo>
                    <a:pt x="4400" y="16132"/>
                    <a:pt x="4772" y="16128"/>
                    <a:pt x="5143" y="16116"/>
                  </a:cubicBezTo>
                  <a:cubicBezTo>
                    <a:pt x="7510" y="16084"/>
                    <a:pt x="9906" y="15896"/>
                    <a:pt x="12275" y="15896"/>
                  </a:cubicBezTo>
                  <a:cubicBezTo>
                    <a:pt x="12464" y="15896"/>
                    <a:pt x="12652" y="15897"/>
                    <a:pt x="12840" y="15900"/>
                  </a:cubicBezTo>
                  <a:cubicBezTo>
                    <a:pt x="15202" y="15948"/>
                    <a:pt x="17564" y="15964"/>
                    <a:pt x="19926" y="15964"/>
                  </a:cubicBezTo>
                  <a:cubicBezTo>
                    <a:pt x="24650" y="15964"/>
                    <a:pt x="29373" y="15900"/>
                    <a:pt x="34098" y="15900"/>
                  </a:cubicBezTo>
                  <a:cubicBezTo>
                    <a:pt x="34390" y="15900"/>
                    <a:pt x="34688" y="15906"/>
                    <a:pt x="34987" y="15906"/>
                  </a:cubicBezTo>
                  <a:cubicBezTo>
                    <a:pt x="35424" y="15906"/>
                    <a:pt x="35863" y="15893"/>
                    <a:pt x="36290" y="15828"/>
                  </a:cubicBezTo>
                  <a:cubicBezTo>
                    <a:pt x="38526" y="15590"/>
                    <a:pt x="40760" y="15450"/>
                    <a:pt x="42996" y="15450"/>
                  </a:cubicBezTo>
                  <a:cubicBezTo>
                    <a:pt x="43458" y="15450"/>
                    <a:pt x="43921" y="15456"/>
                    <a:pt x="44384" y="15468"/>
                  </a:cubicBezTo>
                  <a:cubicBezTo>
                    <a:pt x="45392" y="15468"/>
                    <a:pt x="46327" y="15290"/>
                    <a:pt x="47262" y="14965"/>
                  </a:cubicBezTo>
                  <a:cubicBezTo>
                    <a:pt x="48125" y="14677"/>
                    <a:pt x="48375" y="14355"/>
                    <a:pt x="48375" y="13420"/>
                  </a:cubicBezTo>
                  <a:cubicBezTo>
                    <a:pt x="48375" y="11333"/>
                    <a:pt x="47693" y="9679"/>
                    <a:pt x="45714" y="8600"/>
                  </a:cubicBezTo>
                  <a:cubicBezTo>
                    <a:pt x="44142" y="7765"/>
                    <a:pt x="42511" y="7359"/>
                    <a:pt x="40747" y="7359"/>
                  </a:cubicBezTo>
                  <a:cubicBezTo>
                    <a:pt x="40534" y="7359"/>
                    <a:pt x="40320" y="7365"/>
                    <a:pt x="40103" y="7377"/>
                  </a:cubicBezTo>
                  <a:cubicBezTo>
                    <a:pt x="38520" y="7449"/>
                    <a:pt x="37047" y="7771"/>
                    <a:pt x="35715" y="8778"/>
                  </a:cubicBezTo>
                  <a:cubicBezTo>
                    <a:pt x="35249" y="8635"/>
                    <a:pt x="34745" y="8491"/>
                    <a:pt x="34170" y="8312"/>
                  </a:cubicBezTo>
                  <a:cubicBezTo>
                    <a:pt x="33954" y="6980"/>
                    <a:pt x="33450" y="5795"/>
                    <a:pt x="32587" y="4822"/>
                  </a:cubicBezTo>
                  <a:cubicBezTo>
                    <a:pt x="31759" y="3887"/>
                    <a:pt x="30861" y="3096"/>
                    <a:pt x="29816" y="2448"/>
                  </a:cubicBezTo>
                  <a:cubicBezTo>
                    <a:pt x="27024" y="797"/>
                    <a:pt x="24161" y="1"/>
                    <a:pt x="2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3498750" y="6887375"/>
              <a:ext cx="1030475" cy="330825"/>
            </a:xfrm>
            <a:custGeom>
              <a:avLst/>
              <a:gdLst/>
              <a:ahLst/>
              <a:cxnLst/>
              <a:rect l="l" t="t" r="r" b="b"/>
              <a:pathLst>
                <a:path w="41219" h="13233" extrusionOk="0">
                  <a:moveTo>
                    <a:pt x="12260" y="2789"/>
                  </a:moveTo>
                  <a:cubicBezTo>
                    <a:pt x="12446" y="2789"/>
                    <a:pt x="12640" y="2899"/>
                    <a:pt x="12805" y="3040"/>
                  </a:cubicBezTo>
                  <a:cubicBezTo>
                    <a:pt x="12983" y="3184"/>
                    <a:pt x="13127" y="3434"/>
                    <a:pt x="13021" y="3687"/>
                  </a:cubicBezTo>
                  <a:cubicBezTo>
                    <a:pt x="12935" y="3939"/>
                    <a:pt x="12720" y="4081"/>
                    <a:pt x="12475" y="4081"/>
                  </a:cubicBezTo>
                  <a:cubicBezTo>
                    <a:pt x="12407" y="4081"/>
                    <a:pt x="12335" y="4070"/>
                    <a:pt x="12264" y="4047"/>
                  </a:cubicBezTo>
                  <a:cubicBezTo>
                    <a:pt x="12197" y="4024"/>
                    <a:pt x="12133" y="4015"/>
                    <a:pt x="12072" y="4015"/>
                  </a:cubicBezTo>
                  <a:cubicBezTo>
                    <a:pt x="11759" y="4015"/>
                    <a:pt x="11519" y="4265"/>
                    <a:pt x="11263" y="4265"/>
                  </a:cubicBezTo>
                  <a:cubicBezTo>
                    <a:pt x="11249" y="4265"/>
                    <a:pt x="11236" y="4264"/>
                    <a:pt x="11222" y="4263"/>
                  </a:cubicBezTo>
                  <a:cubicBezTo>
                    <a:pt x="10863" y="4263"/>
                    <a:pt x="10537" y="4191"/>
                    <a:pt x="10466" y="3794"/>
                  </a:cubicBezTo>
                  <a:cubicBezTo>
                    <a:pt x="10394" y="3399"/>
                    <a:pt x="10719" y="3256"/>
                    <a:pt x="11041" y="3218"/>
                  </a:cubicBezTo>
                  <a:cubicBezTo>
                    <a:pt x="11366" y="3184"/>
                    <a:pt x="11688" y="3184"/>
                    <a:pt x="11976" y="2896"/>
                  </a:cubicBezTo>
                  <a:cubicBezTo>
                    <a:pt x="12064" y="2821"/>
                    <a:pt x="12161" y="2789"/>
                    <a:pt x="12260" y="2789"/>
                  </a:cubicBezTo>
                  <a:close/>
                  <a:moveTo>
                    <a:pt x="9424" y="3831"/>
                  </a:moveTo>
                  <a:cubicBezTo>
                    <a:pt x="9784" y="3866"/>
                    <a:pt x="10071" y="4081"/>
                    <a:pt x="10143" y="4441"/>
                  </a:cubicBezTo>
                  <a:cubicBezTo>
                    <a:pt x="10215" y="4729"/>
                    <a:pt x="9856" y="5054"/>
                    <a:pt x="9496" y="5054"/>
                  </a:cubicBezTo>
                  <a:cubicBezTo>
                    <a:pt x="9136" y="5054"/>
                    <a:pt x="8777" y="4766"/>
                    <a:pt x="8811" y="4441"/>
                  </a:cubicBezTo>
                  <a:cubicBezTo>
                    <a:pt x="8848" y="4081"/>
                    <a:pt x="9064" y="3866"/>
                    <a:pt x="9424" y="3831"/>
                  </a:cubicBezTo>
                  <a:close/>
                  <a:moveTo>
                    <a:pt x="35653" y="9080"/>
                  </a:moveTo>
                  <a:cubicBezTo>
                    <a:pt x="36034" y="9080"/>
                    <a:pt x="36434" y="9531"/>
                    <a:pt x="36434" y="9980"/>
                  </a:cubicBezTo>
                  <a:cubicBezTo>
                    <a:pt x="36402" y="10281"/>
                    <a:pt x="36245" y="10488"/>
                    <a:pt x="35910" y="10488"/>
                  </a:cubicBezTo>
                  <a:cubicBezTo>
                    <a:pt x="35882" y="10488"/>
                    <a:pt x="35854" y="10486"/>
                    <a:pt x="35824" y="10483"/>
                  </a:cubicBezTo>
                  <a:cubicBezTo>
                    <a:pt x="35464" y="10483"/>
                    <a:pt x="34995" y="9945"/>
                    <a:pt x="35033" y="9548"/>
                  </a:cubicBezTo>
                  <a:cubicBezTo>
                    <a:pt x="35067" y="9226"/>
                    <a:pt x="35283" y="9082"/>
                    <a:pt x="35608" y="9082"/>
                  </a:cubicBezTo>
                  <a:cubicBezTo>
                    <a:pt x="35623" y="9081"/>
                    <a:pt x="35638" y="9080"/>
                    <a:pt x="35653" y="9080"/>
                  </a:cubicBezTo>
                  <a:close/>
                  <a:moveTo>
                    <a:pt x="37832" y="9468"/>
                  </a:moveTo>
                  <a:cubicBezTo>
                    <a:pt x="38106" y="9468"/>
                    <a:pt x="38343" y="9584"/>
                    <a:pt x="38448" y="9873"/>
                  </a:cubicBezTo>
                  <a:cubicBezTo>
                    <a:pt x="38664" y="10305"/>
                    <a:pt x="38232" y="10449"/>
                    <a:pt x="37945" y="10627"/>
                  </a:cubicBezTo>
                  <a:lnTo>
                    <a:pt x="37406" y="10843"/>
                  </a:lnTo>
                  <a:cubicBezTo>
                    <a:pt x="37081" y="10843"/>
                    <a:pt x="36831" y="10699"/>
                    <a:pt x="36722" y="10412"/>
                  </a:cubicBezTo>
                  <a:cubicBezTo>
                    <a:pt x="36650" y="10161"/>
                    <a:pt x="36759" y="9945"/>
                    <a:pt x="36975" y="9802"/>
                  </a:cubicBezTo>
                  <a:cubicBezTo>
                    <a:pt x="37119" y="9658"/>
                    <a:pt x="37297" y="9548"/>
                    <a:pt x="37513" y="9514"/>
                  </a:cubicBezTo>
                  <a:cubicBezTo>
                    <a:pt x="37621" y="9484"/>
                    <a:pt x="37729" y="9468"/>
                    <a:pt x="37832" y="9468"/>
                  </a:cubicBezTo>
                  <a:close/>
                  <a:moveTo>
                    <a:pt x="15382" y="1"/>
                  </a:moveTo>
                  <a:cubicBezTo>
                    <a:pt x="14437" y="1"/>
                    <a:pt x="13481" y="62"/>
                    <a:pt x="12517" y="162"/>
                  </a:cubicBezTo>
                  <a:cubicBezTo>
                    <a:pt x="11150" y="306"/>
                    <a:pt x="9818" y="772"/>
                    <a:pt x="8595" y="1457"/>
                  </a:cubicBezTo>
                  <a:cubicBezTo>
                    <a:pt x="7013" y="2283"/>
                    <a:pt x="6187" y="3578"/>
                    <a:pt x="6115" y="5414"/>
                  </a:cubicBezTo>
                  <a:cubicBezTo>
                    <a:pt x="6547" y="5520"/>
                    <a:pt x="6941" y="5629"/>
                    <a:pt x="7338" y="5736"/>
                  </a:cubicBezTo>
                  <a:cubicBezTo>
                    <a:pt x="7913" y="5952"/>
                    <a:pt x="8379" y="6277"/>
                    <a:pt x="8595" y="6887"/>
                  </a:cubicBezTo>
                  <a:cubicBezTo>
                    <a:pt x="8920" y="7859"/>
                    <a:pt x="8451" y="8901"/>
                    <a:pt x="7588" y="9226"/>
                  </a:cubicBezTo>
                  <a:cubicBezTo>
                    <a:pt x="7338" y="9321"/>
                    <a:pt x="7084" y="9366"/>
                    <a:pt x="6836" y="9366"/>
                  </a:cubicBezTo>
                  <a:cubicBezTo>
                    <a:pt x="6049" y="9366"/>
                    <a:pt x="5318" y="8913"/>
                    <a:pt x="4964" y="8147"/>
                  </a:cubicBezTo>
                  <a:cubicBezTo>
                    <a:pt x="4820" y="7822"/>
                    <a:pt x="4748" y="7500"/>
                    <a:pt x="4604" y="7103"/>
                  </a:cubicBezTo>
                  <a:cubicBezTo>
                    <a:pt x="2950" y="7822"/>
                    <a:pt x="2590" y="8507"/>
                    <a:pt x="2840" y="10196"/>
                  </a:cubicBezTo>
                  <a:cubicBezTo>
                    <a:pt x="2878" y="10412"/>
                    <a:pt x="2878" y="10627"/>
                    <a:pt x="2697" y="10771"/>
                  </a:cubicBezTo>
                  <a:cubicBezTo>
                    <a:pt x="2577" y="10874"/>
                    <a:pt x="2456" y="10920"/>
                    <a:pt x="2336" y="10920"/>
                  </a:cubicBezTo>
                  <a:cubicBezTo>
                    <a:pt x="2205" y="10920"/>
                    <a:pt x="2073" y="10866"/>
                    <a:pt x="1943" y="10771"/>
                  </a:cubicBezTo>
                  <a:cubicBezTo>
                    <a:pt x="1749" y="10617"/>
                    <a:pt x="1570" y="10555"/>
                    <a:pt x="1401" y="10555"/>
                  </a:cubicBezTo>
                  <a:cubicBezTo>
                    <a:pt x="1098" y="10555"/>
                    <a:pt x="829" y="10756"/>
                    <a:pt x="576" y="10987"/>
                  </a:cubicBezTo>
                  <a:cubicBezTo>
                    <a:pt x="323" y="11240"/>
                    <a:pt x="72" y="11456"/>
                    <a:pt x="1" y="11888"/>
                  </a:cubicBezTo>
                  <a:cubicBezTo>
                    <a:pt x="432" y="12175"/>
                    <a:pt x="467" y="12679"/>
                    <a:pt x="504" y="13182"/>
                  </a:cubicBezTo>
                  <a:lnTo>
                    <a:pt x="2625" y="13182"/>
                  </a:lnTo>
                  <a:cubicBezTo>
                    <a:pt x="3723" y="13152"/>
                    <a:pt x="4821" y="13100"/>
                    <a:pt x="5902" y="13100"/>
                  </a:cubicBezTo>
                  <a:cubicBezTo>
                    <a:pt x="6166" y="13100"/>
                    <a:pt x="6429" y="13103"/>
                    <a:pt x="6690" y="13111"/>
                  </a:cubicBezTo>
                  <a:cubicBezTo>
                    <a:pt x="10760" y="13160"/>
                    <a:pt x="14837" y="13232"/>
                    <a:pt x="18911" y="13232"/>
                  </a:cubicBezTo>
                  <a:cubicBezTo>
                    <a:pt x="23659" y="13232"/>
                    <a:pt x="28402" y="13134"/>
                    <a:pt x="33125" y="12785"/>
                  </a:cubicBezTo>
                  <a:cubicBezTo>
                    <a:pt x="35067" y="12642"/>
                    <a:pt x="37009" y="12607"/>
                    <a:pt x="38952" y="12607"/>
                  </a:cubicBezTo>
                  <a:cubicBezTo>
                    <a:pt x="39708" y="12607"/>
                    <a:pt x="40390" y="12498"/>
                    <a:pt x="41038" y="12103"/>
                  </a:cubicBezTo>
                  <a:cubicBezTo>
                    <a:pt x="41219" y="10412"/>
                    <a:pt x="40644" y="9189"/>
                    <a:pt x="39133" y="8363"/>
                  </a:cubicBezTo>
                  <a:cubicBezTo>
                    <a:pt x="37799" y="7613"/>
                    <a:pt x="36441" y="7297"/>
                    <a:pt x="35059" y="7297"/>
                  </a:cubicBezTo>
                  <a:cubicBezTo>
                    <a:pt x="34056" y="7297"/>
                    <a:pt x="33040" y="7463"/>
                    <a:pt x="32011" y="7750"/>
                  </a:cubicBezTo>
                  <a:cubicBezTo>
                    <a:pt x="31436" y="7931"/>
                    <a:pt x="31004" y="8182"/>
                    <a:pt x="30717" y="8723"/>
                  </a:cubicBezTo>
                  <a:cubicBezTo>
                    <a:pt x="30543" y="9069"/>
                    <a:pt x="30317" y="9251"/>
                    <a:pt x="30074" y="9251"/>
                  </a:cubicBezTo>
                  <a:cubicBezTo>
                    <a:pt x="29863" y="9251"/>
                    <a:pt x="29638" y="9114"/>
                    <a:pt x="29422" y="8829"/>
                  </a:cubicBezTo>
                  <a:cubicBezTo>
                    <a:pt x="29062" y="8397"/>
                    <a:pt x="28630" y="8291"/>
                    <a:pt x="28161" y="8219"/>
                  </a:cubicBezTo>
                  <a:cubicBezTo>
                    <a:pt x="28036" y="8200"/>
                    <a:pt x="27902" y="8200"/>
                    <a:pt x="27763" y="8200"/>
                  </a:cubicBezTo>
                  <a:cubicBezTo>
                    <a:pt x="27623" y="8200"/>
                    <a:pt x="27480" y="8200"/>
                    <a:pt x="27336" y="8182"/>
                  </a:cubicBezTo>
                  <a:cubicBezTo>
                    <a:pt x="26760" y="8075"/>
                    <a:pt x="26507" y="7678"/>
                    <a:pt x="26832" y="7212"/>
                  </a:cubicBezTo>
                  <a:cubicBezTo>
                    <a:pt x="27154" y="6743"/>
                    <a:pt x="26976" y="6383"/>
                    <a:pt x="26795" y="5989"/>
                  </a:cubicBezTo>
                  <a:cubicBezTo>
                    <a:pt x="26075" y="4335"/>
                    <a:pt x="24781" y="3184"/>
                    <a:pt x="23342" y="2176"/>
                  </a:cubicBezTo>
                  <a:cubicBezTo>
                    <a:pt x="20869" y="536"/>
                    <a:pt x="18176" y="1"/>
                    <a:pt x="15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1"/>
            <p:cNvSpPr/>
            <p:nvPr/>
          </p:nvSpPr>
          <p:spPr>
            <a:xfrm>
              <a:off x="3758575" y="6957100"/>
              <a:ext cx="68375" cy="36900"/>
            </a:xfrm>
            <a:custGeom>
              <a:avLst/>
              <a:gdLst/>
              <a:ahLst/>
              <a:cxnLst/>
              <a:rect l="l" t="t" r="r" b="b"/>
              <a:pathLst>
                <a:path w="2735" h="1476" extrusionOk="0">
                  <a:moveTo>
                    <a:pt x="1867" y="0"/>
                  </a:moveTo>
                  <a:cubicBezTo>
                    <a:pt x="1768" y="0"/>
                    <a:pt x="1671" y="32"/>
                    <a:pt x="1583" y="107"/>
                  </a:cubicBezTo>
                  <a:cubicBezTo>
                    <a:pt x="1295" y="395"/>
                    <a:pt x="973" y="395"/>
                    <a:pt x="648" y="429"/>
                  </a:cubicBezTo>
                  <a:cubicBezTo>
                    <a:pt x="326" y="467"/>
                    <a:pt x="1" y="610"/>
                    <a:pt x="73" y="1005"/>
                  </a:cubicBezTo>
                  <a:cubicBezTo>
                    <a:pt x="144" y="1402"/>
                    <a:pt x="470" y="1474"/>
                    <a:pt x="829" y="1474"/>
                  </a:cubicBezTo>
                  <a:cubicBezTo>
                    <a:pt x="843" y="1475"/>
                    <a:pt x="856" y="1476"/>
                    <a:pt x="870" y="1476"/>
                  </a:cubicBezTo>
                  <a:cubicBezTo>
                    <a:pt x="1126" y="1476"/>
                    <a:pt x="1366" y="1226"/>
                    <a:pt x="1679" y="1226"/>
                  </a:cubicBezTo>
                  <a:cubicBezTo>
                    <a:pt x="1740" y="1226"/>
                    <a:pt x="1804" y="1235"/>
                    <a:pt x="1871" y="1258"/>
                  </a:cubicBezTo>
                  <a:cubicBezTo>
                    <a:pt x="1942" y="1281"/>
                    <a:pt x="2014" y="1292"/>
                    <a:pt x="2082" y="1292"/>
                  </a:cubicBezTo>
                  <a:cubicBezTo>
                    <a:pt x="2327" y="1292"/>
                    <a:pt x="2542" y="1150"/>
                    <a:pt x="2628" y="898"/>
                  </a:cubicBezTo>
                  <a:cubicBezTo>
                    <a:pt x="2734" y="645"/>
                    <a:pt x="2590" y="395"/>
                    <a:pt x="2412" y="251"/>
                  </a:cubicBezTo>
                  <a:cubicBezTo>
                    <a:pt x="2247" y="110"/>
                    <a:pt x="2053" y="0"/>
                    <a:pt x="1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1"/>
            <p:cNvSpPr/>
            <p:nvPr/>
          </p:nvSpPr>
          <p:spPr>
            <a:xfrm>
              <a:off x="4414975" y="7124050"/>
              <a:ext cx="50375" cy="34425"/>
            </a:xfrm>
            <a:custGeom>
              <a:avLst/>
              <a:gdLst/>
              <a:ahLst/>
              <a:cxnLst/>
              <a:rect l="l" t="t" r="r" b="b"/>
              <a:pathLst>
                <a:path w="2015" h="1377" extrusionOk="0">
                  <a:moveTo>
                    <a:pt x="1183" y="1"/>
                  </a:moveTo>
                  <a:cubicBezTo>
                    <a:pt x="1080" y="1"/>
                    <a:pt x="972" y="17"/>
                    <a:pt x="864" y="47"/>
                  </a:cubicBezTo>
                  <a:cubicBezTo>
                    <a:pt x="648" y="81"/>
                    <a:pt x="470" y="191"/>
                    <a:pt x="326" y="335"/>
                  </a:cubicBezTo>
                  <a:cubicBezTo>
                    <a:pt x="110" y="478"/>
                    <a:pt x="1" y="694"/>
                    <a:pt x="73" y="945"/>
                  </a:cubicBezTo>
                  <a:cubicBezTo>
                    <a:pt x="182" y="1232"/>
                    <a:pt x="432" y="1376"/>
                    <a:pt x="757" y="1376"/>
                  </a:cubicBezTo>
                  <a:lnTo>
                    <a:pt x="1296" y="1160"/>
                  </a:lnTo>
                  <a:cubicBezTo>
                    <a:pt x="1583" y="982"/>
                    <a:pt x="2015" y="838"/>
                    <a:pt x="1799" y="406"/>
                  </a:cubicBezTo>
                  <a:cubicBezTo>
                    <a:pt x="1694" y="117"/>
                    <a:pt x="1457"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1"/>
            <p:cNvSpPr/>
            <p:nvPr/>
          </p:nvSpPr>
          <p:spPr>
            <a:xfrm>
              <a:off x="4373625" y="7114375"/>
              <a:ext cx="35975" cy="35200"/>
            </a:xfrm>
            <a:custGeom>
              <a:avLst/>
              <a:gdLst/>
              <a:ahLst/>
              <a:cxnLst/>
              <a:rect l="l" t="t" r="r" b="b"/>
              <a:pathLst>
                <a:path w="1439" h="1408" extrusionOk="0">
                  <a:moveTo>
                    <a:pt x="658" y="0"/>
                  </a:moveTo>
                  <a:cubicBezTo>
                    <a:pt x="643" y="0"/>
                    <a:pt x="628" y="1"/>
                    <a:pt x="613" y="2"/>
                  </a:cubicBezTo>
                  <a:cubicBezTo>
                    <a:pt x="288" y="2"/>
                    <a:pt x="72" y="146"/>
                    <a:pt x="38" y="468"/>
                  </a:cubicBezTo>
                  <a:cubicBezTo>
                    <a:pt x="0" y="865"/>
                    <a:pt x="469" y="1403"/>
                    <a:pt x="829" y="1403"/>
                  </a:cubicBezTo>
                  <a:cubicBezTo>
                    <a:pt x="859" y="1406"/>
                    <a:pt x="887" y="1408"/>
                    <a:pt x="915" y="1408"/>
                  </a:cubicBezTo>
                  <a:cubicBezTo>
                    <a:pt x="1250" y="1408"/>
                    <a:pt x="1407" y="1201"/>
                    <a:pt x="1439" y="900"/>
                  </a:cubicBezTo>
                  <a:cubicBezTo>
                    <a:pt x="1439" y="451"/>
                    <a:pt x="1039"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1"/>
            <p:cNvSpPr/>
            <p:nvPr/>
          </p:nvSpPr>
          <p:spPr>
            <a:xfrm>
              <a:off x="3718150" y="6983125"/>
              <a:ext cx="36000" cy="30600"/>
            </a:xfrm>
            <a:custGeom>
              <a:avLst/>
              <a:gdLst/>
              <a:ahLst/>
              <a:cxnLst/>
              <a:rect l="l" t="t" r="r" b="b"/>
              <a:pathLst>
                <a:path w="1440" h="1224" extrusionOk="0">
                  <a:moveTo>
                    <a:pt x="648" y="1"/>
                  </a:moveTo>
                  <a:cubicBezTo>
                    <a:pt x="288" y="36"/>
                    <a:pt x="72" y="251"/>
                    <a:pt x="35" y="611"/>
                  </a:cubicBezTo>
                  <a:cubicBezTo>
                    <a:pt x="1" y="936"/>
                    <a:pt x="360" y="1224"/>
                    <a:pt x="720" y="1224"/>
                  </a:cubicBezTo>
                  <a:cubicBezTo>
                    <a:pt x="1080" y="1224"/>
                    <a:pt x="1439" y="899"/>
                    <a:pt x="1367" y="611"/>
                  </a:cubicBezTo>
                  <a:cubicBezTo>
                    <a:pt x="1295" y="251"/>
                    <a:pt x="1008" y="36"/>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1EBF44F7-34D9-1F86-3664-638BFBE528F9}"/>
              </a:ext>
            </a:extLst>
          </p:cNvPr>
          <p:cNvGrpSpPr/>
          <p:nvPr/>
        </p:nvGrpSpPr>
        <p:grpSpPr>
          <a:xfrm>
            <a:off x="109057" y="1023458"/>
            <a:ext cx="3514987" cy="3546898"/>
            <a:chOff x="789867" y="1677799"/>
            <a:chExt cx="2986757" cy="2926112"/>
          </a:xfrm>
        </p:grpSpPr>
        <p:grpSp>
          <p:nvGrpSpPr>
            <p:cNvPr id="295" name="Google Shape;295;p41"/>
            <p:cNvGrpSpPr/>
            <p:nvPr/>
          </p:nvGrpSpPr>
          <p:grpSpPr>
            <a:xfrm>
              <a:off x="789867" y="1976373"/>
              <a:ext cx="2986757" cy="2627538"/>
              <a:chOff x="-7369250" y="2932659"/>
              <a:chExt cx="5867892" cy="5162157"/>
            </a:xfrm>
          </p:grpSpPr>
          <p:sp>
            <p:nvSpPr>
              <p:cNvPr id="296"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41"/>
              <p:cNvGrpSpPr/>
              <p:nvPr/>
            </p:nvGrpSpPr>
            <p:grpSpPr>
              <a:xfrm>
                <a:off x="-4914460" y="2932659"/>
                <a:ext cx="127900" cy="124855"/>
                <a:chOff x="-4914460" y="2932659"/>
                <a:chExt cx="127900" cy="124855"/>
              </a:xfrm>
            </p:grpSpPr>
            <p:sp>
              <p:nvSpPr>
                <p:cNvPr id="335" name="Google Shape;335;p41"/>
                <p:cNvSpPr/>
                <p:nvPr/>
              </p:nvSpPr>
              <p:spPr>
                <a:xfrm>
                  <a:off x="-4914460" y="2932659"/>
                  <a:ext cx="127900" cy="124855"/>
                </a:xfrm>
                <a:custGeom>
                  <a:avLst/>
                  <a:gdLst/>
                  <a:ahLst/>
                  <a:cxnLst/>
                  <a:rect l="l" t="t" r="r" b="b"/>
                  <a:pathLst>
                    <a:path w="840" h="820" extrusionOk="0">
                      <a:moveTo>
                        <a:pt x="411" y="20"/>
                      </a:moveTo>
                      <a:cubicBezTo>
                        <a:pt x="634" y="20"/>
                        <a:pt x="802" y="206"/>
                        <a:pt x="802" y="410"/>
                      </a:cubicBezTo>
                      <a:cubicBezTo>
                        <a:pt x="802" y="634"/>
                        <a:pt x="634" y="802"/>
                        <a:pt x="411" y="802"/>
                      </a:cubicBezTo>
                      <a:cubicBezTo>
                        <a:pt x="207" y="802"/>
                        <a:pt x="38" y="634"/>
                        <a:pt x="38" y="410"/>
                      </a:cubicBezTo>
                      <a:cubicBezTo>
                        <a:pt x="38" y="206"/>
                        <a:pt x="207" y="20"/>
                        <a:pt x="411" y="20"/>
                      </a:cubicBezTo>
                      <a:close/>
                      <a:moveTo>
                        <a:pt x="411" y="1"/>
                      </a:moveTo>
                      <a:cubicBezTo>
                        <a:pt x="187" y="1"/>
                        <a:pt x="1" y="187"/>
                        <a:pt x="1" y="410"/>
                      </a:cubicBezTo>
                      <a:cubicBezTo>
                        <a:pt x="1" y="634"/>
                        <a:pt x="187" y="820"/>
                        <a:pt x="411" y="820"/>
                      </a:cubicBezTo>
                      <a:cubicBezTo>
                        <a:pt x="653" y="820"/>
                        <a:pt x="839" y="634"/>
                        <a:pt x="839" y="410"/>
                      </a:cubicBezTo>
                      <a:cubicBezTo>
                        <a:pt x="839" y="187"/>
                        <a:pt x="653" y="1"/>
                        <a:pt x="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1"/>
                <p:cNvSpPr/>
                <p:nvPr/>
              </p:nvSpPr>
              <p:spPr>
                <a:xfrm>
                  <a:off x="-4885986" y="2960980"/>
                  <a:ext cx="71107" cy="68214"/>
                </a:xfrm>
                <a:custGeom>
                  <a:avLst/>
                  <a:gdLst/>
                  <a:ahLst/>
                  <a:cxnLst/>
                  <a:rect l="l" t="t" r="r" b="b"/>
                  <a:pathLst>
                    <a:path w="467" h="448" extrusionOk="0">
                      <a:moveTo>
                        <a:pt x="447" y="1"/>
                      </a:moveTo>
                      <a:lnTo>
                        <a:pt x="0" y="430"/>
                      </a:lnTo>
                      <a:lnTo>
                        <a:pt x="20" y="448"/>
                      </a:lnTo>
                      <a:lnTo>
                        <a:pt x="466" y="20"/>
                      </a:lnTo>
                      <a:lnTo>
                        <a:pt x="4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1"/>
                <p:cNvSpPr/>
                <p:nvPr/>
              </p:nvSpPr>
              <p:spPr>
                <a:xfrm>
                  <a:off x="-4874719" y="2955346"/>
                  <a:ext cx="48419" cy="82526"/>
                </a:xfrm>
                <a:custGeom>
                  <a:avLst/>
                  <a:gdLst/>
                  <a:ahLst/>
                  <a:cxnLst/>
                  <a:rect l="l" t="t" r="r" b="b"/>
                  <a:pathLst>
                    <a:path w="318" h="542" extrusionOk="0">
                      <a:moveTo>
                        <a:pt x="298" y="1"/>
                      </a:moveTo>
                      <a:lnTo>
                        <a:pt x="1" y="522"/>
                      </a:lnTo>
                      <a:lnTo>
                        <a:pt x="20" y="541"/>
                      </a:lnTo>
                      <a:lnTo>
                        <a:pt x="3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4">
              <a:extLst>
                <a:ext uri="{FF2B5EF4-FFF2-40B4-BE49-F238E27FC236}">
                  <a16:creationId xmlns:a16="http://schemas.microsoft.com/office/drawing/2014/main" id="{EA92D29E-516D-EBEC-247B-EEC397A7ACA9}"/>
                </a:ext>
              </a:extLst>
            </p:cNvPr>
            <p:cNvPicPr>
              <a:picLocks noChangeAspect="1"/>
            </p:cNvPicPr>
            <p:nvPr/>
          </p:nvPicPr>
          <p:blipFill rotWithShape="1">
            <a:blip r:embed="rId6"/>
            <a:srcRect t="12396" b="11926"/>
            <a:stretch/>
          </p:blipFill>
          <p:spPr>
            <a:xfrm>
              <a:off x="1715025" y="1677799"/>
              <a:ext cx="631852" cy="478172"/>
            </a:xfrm>
            <a:prstGeom prst="rect">
              <a:avLst/>
            </a:prstGeom>
          </p:spPr>
        </p:pic>
      </p:grpSp>
      <p:sp>
        <p:nvSpPr>
          <p:cNvPr id="6" name="TextBox 5">
            <a:extLst>
              <a:ext uri="{FF2B5EF4-FFF2-40B4-BE49-F238E27FC236}">
                <a16:creationId xmlns:a16="http://schemas.microsoft.com/office/drawing/2014/main" id="{86E3B4E1-27E4-FEC1-044C-6C8C287460A2}"/>
              </a:ext>
            </a:extLst>
          </p:cNvPr>
          <p:cNvSpPr txBox="1"/>
          <p:nvPr/>
        </p:nvSpPr>
        <p:spPr>
          <a:xfrm>
            <a:off x="1963024" y="436229"/>
            <a:ext cx="3898853" cy="1569660"/>
          </a:xfrm>
          <a:prstGeom prst="rect">
            <a:avLst/>
          </a:prstGeom>
          <a:noFill/>
        </p:spPr>
        <p:txBody>
          <a:bodyPr wrap="square" rtlCol="0">
            <a:spAutoFit/>
          </a:bodyPr>
          <a:lstStyle/>
          <a:p>
            <a:pPr algn="ctr"/>
            <a:r>
              <a:rPr lang="en-US" sz="9600" dirty="0" err="1">
                <a:solidFill>
                  <a:srgbClr val="42382E"/>
                </a:solidFill>
                <a:latin typeface="SVN-Hello Sunshine" pitchFamily="50" charset="0"/>
              </a:rPr>
              <a:t>Những</a:t>
            </a:r>
            <a:r>
              <a:rPr lang="en-US" sz="9600" dirty="0">
                <a:solidFill>
                  <a:srgbClr val="42382E"/>
                </a:solidFill>
                <a:latin typeface="SVN-Hello Sunshine" pitchFamily="50" charset="0"/>
              </a:rPr>
              <a:t> </a:t>
            </a:r>
          </a:p>
        </p:txBody>
      </p:sp>
      <p:grpSp>
        <p:nvGrpSpPr>
          <p:cNvPr id="4" name="Group 3">
            <a:extLst>
              <a:ext uri="{FF2B5EF4-FFF2-40B4-BE49-F238E27FC236}">
                <a16:creationId xmlns:a16="http://schemas.microsoft.com/office/drawing/2014/main" id="{555687CD-9E9F-04DA-EDE0-F68DCED241DB}"/>
              </a:ext>
            </a:extLst>
          </p:cNvPr>
          <p:cNvGrpSpPr/>
          <p:nvPr/>
        </p:nvGrpSpPr>
        <p:grpSpPr>
          <a:xfrm>
            <a:off x="2105638" y="1963196"/>
            <a:ext cx="6410587" cy="1017061"/>
            <a:chOff x="2105638" y="1963196"/>
            <a:chExt cx="6410587" cy="1017061"/>
          </a:xfrm>
        </p:grpSpPr>
        <p:sp>
          <p:nvSpPr>
            <p:cNvPr id="7" name="TextBox 6">
              <a:extLst>
                <a:ext uri="{FF2B5EF4-FFF2-40B4-BE49-F238E27FC236}">
                  <a16:creationId xmlns:a16="http://schemas.microsoft.com/office/drawing/2014/main" id="{FE2E499D-CAB7-20D2-1ED4-C8F3D21AEB8E}"/>
                </a:ext>
              </a:extLst>
            </p:cNvPr>
            <p:cNvSpPr txBox="1"/>
            <p:nvPr/>
          </p:nvSpPr>
          <p:spPr>
            <a:xfrm>
              <a:off x="2105638" y="1963196"/>
              <a:ext cx="6358855" cy="1015663"/>
            </a:xfrm>
            <a:prstGeom prst="rect">
              <a:avLst/>
            </a:prstGeom>
            <a:noFill/>
          </p:spPr>
          <p:txBody>
            <a:bodyPr wrap="square" rtlCol="0">
              <a:spAutoFit/>
            </a:bodyPr>
            <a:lstStyle/>
            <a:p>
              <a:pPr algn="ctr"/>
              <a:r>
                <a:rPr lang="en-US" sz="6000" dirty="0">
                  <a:ln w="38100">
                    <a:noFill/>
                  </a:ln>
                  <a:solidFill>
                    <a:schemeClr val="tx2"/>
                  </a:solidFill>
                  <a:latin typeface="SVN-ARCO Typography" panose="020B0603050302020204" pitchFamily="34" charset="2"/>
                </a:rPr>
                <a:t>CÁNH BUỒM</a:t>
              </a:r>
            </a:p>
          </p:txBody>
        </p:sp>
        <p:sp>
          <p:nvSpPr>
            <p:cNvPr id="3" name="TextBox 2">
              <a:extLst>
                <a:ext uri="{FF2B5EF4-FFF2-40B4-BE49-F238E27FC236}">
                  <a16:creationId xmlns:a16="http://schemas.microsoft.com/office/drawing/2014/main" id="{88960D4F-FE11-6517-75CE-AC248B36D9B7}"/>
                </a:ext>
              </a:extLst>
            </p:cNvPr>
            <p:cNvSpPr txBox="1"/>
            <p:nvPr/>
          </p:nvSpPr>
          <p:spPr>
            <a:xfrm>
              <a:off x="2157370" y="1964594"/>
              <a:ext cx="6358855" cy="1015663"/>
            </a:xfrm>
            <a:prstGeom prst="rect">
              <a:avLst/>
            </a:prstGeom>
            <a:noFill/>
          </p:spPr>
          <p:txBody>
            <a:bodyPr wrap="square" rtlCol="0">
              <a:spAutoFit/>
            </a:bodyPr>
            <a:lstStyle/>
            <a:p>
              <a:pPr algn="ctr"/>
              <a:r>
                <a:rPr lang="en-US" sz="6000" dirty="0">
                  <a:ln w="12700">
                    <a:noFill/>
                  </a:ln>
                  <a:solidFill>
                    <a:schemeClr val="tx2">
                      <a:lumMod val="50000"/>
                    </a:schemeClr>
                  </a:solidFill>
                  <a:latin typeface="SVN-ARCO Typography" panose="020B0603050302020204" pitchFamily="34" charset="2"/>
                </a:rPr>
                <a:t>CÁNH BUỒM</a:t>
              </a:r>
            </a:p>
          </p:txBody>
        </p:sp>
      </p:grpSp>
      <p:sp>
        <p:nvSpPr>
          <p:cNvPr id="10" name="TextBox 9">
            <a:extLst>
              <a:ext uri="{FF2B5EF4-FFF2-40B4-BE49-F238E27FC236}">
                <a16:creationId xmlns:a16="http://schemas.microsoft.com/office/drawing/2014/main" id="{6747497B-7BDF-3EDD-34FF-379D70672C6D}"/>
              </a:ext>
            </a:extLst>
          </p:cNvPr>
          <p:cNvSpPr txBox="1"/>
          <p:nvPr/>
        </p:nvSpPr>
        <p:spPr>
          <a:xfrm>
            <a:off x="738231" y="184558"/>
            <a:ext cx="1979803" cy="646331"/>
          </a:xfrm>
          <a:prstGeom prst="rect">
            <a:avLst/>
          </a:prstGeom>
          <a:noFill/>
        </p:spPr>
        <p:txBody>
          <a:bodyPr wrap="square" rtlCol="0">
            <a:spAutoFit/>
          </a:bodyPr>
          <a:lstStyle/>
          <a:p>
            <a:pPr algn="ctr"/>
            <a:r>
              <a:rPr lang="en-US" sz="3600" dirty="0" err="1">
                <a:ln>
                  <a:solidFill>
                    <a:schemeClr val="accent1">
                      <a:lumMod val="50000"/>
                    </a:schemeClr>
                  </a:solidFill>
                </a:ln>
                <a:solidFill>
                  <a:srgbClr val="FFFF00"/>
                </a:solidFill>
                <a:latin typeface="iCiel Cadena" panose="02000503000000020004" pitchFamily="50" charset="0"/>
              </a:rPr>
              <a:t>Tập</a:t>
            </a:r>
            <a:r>
              <a:rPr lang="en-US" sz="3600" dirty="0">
                <a:ln>
                  <a:solidFill>
                    <a:schemeClr val="accent1">
                      <a:lumMod val="50000"/>
                    </a:schemeClr>
                  </a:solidFill>
                </a:ln>
                <a:solidFill>
                  <a:srgbClr val="FFFF00"/>
                </a:solidFill>
                <a:latin typeface="iCiel Cadena" panose="02000503000000020004" pitchFamily="50" charset="0"/>
              </a:rPr>
              <a:t> </a:t>
            </a:r>
            <a:r>
              <a:rPr lang="en-US" sz="3600" dirty="0" err="1">
                <a:ln>
                  <a:solidFill>
                    <a:schemeClr val="accent1">
                      <a:lumMod val="50000"/>
                    </a:schemeClr>
                  </a:solidFill>
                </a:ln>
                <a:solidFill>
                  <a:srgbClr val="FFFF00"/>
                </a:solidFill>
                <a:latin typeface="iCiel Cadena" panose="02000503000000020004" pitchFamily="50" charset="0"/>
              </a:rPr>
              <a:t>đọc</a:t>
            </a:r>
            <a:endParaRPr lang="en-US" sz="3600" dirty="0">
              <a:ln>
                <a:solidFill>
                  <a:schemeClr val="accent1">
                    <a:lumMod val="50000"/>
                  </a:schemeClr>
                </a:solidFill>
              </a:ln>
              <a:solidFill>
                <a:srgbClr val="FFFF00"/>
              </a:solidFill>
              <a:latin typeface="iCiel Cadena" panose="02000503000000020004" pitchFamily="50" charset="0"/>
            </a:endParaRPr>
          </a:p>
        </p:txBody>
      </p:sp>
      <p:sp>
        <p:nvSpPr>
          <p:cNvPr id="11" name="TextBox 10">
            <a:extLst>
              <a:ext uri="{FF2B5EF4-FFF2-40B4-BE49-F238E27FC236}">
                <a16:creationId xmlns:a16="http://schemas.microsoft.com/office/drawing/2014/main" id="{D86A4F43-C072-64F0-0CE6-E4AA917C8245}"/>
              </a:ext>
            </a:extLst>
          </p:cNvPr>
          <p:cNvSpPr txBox="1"/>
          <p:nvPr/>
        </p:nvSpPr>
        <p:spPr>
          <a:xfrm>
            <a:off x="4773336" y="3087149"/>
            <a:ext cx="2927758" cy="584775"/>
          </a:xfrm>
          <a:prstGeom prst="rect">
            <a:avLst/>
          </a:prstGeom>
          <a:noFill/>
        </p:spPr>
        <p:txBody>
          <a:bodyPr wrap="square" rtlCol="0">
            <a:spAutoFit/>
          </a:bodyPr>
          <a:lstStyle/>
          <a:p>
            <a:pPr algn="ctr"/>
            <a:r>
              <a:rPr lang="en-US" sz="3200" b="1" dirty="0">
                <a:latin typeface="SVN-Darleston" panose="02000000000000000000" pitchFamily="50" charset="0"/>
              </a:rPr>
              <a:t>Hoàng Trung Thông</a:t>
            </a:r>
          </a:p>
        </p:txBody>
      </p:sp>
      <p:pic>
        <p:nvPicPr>
          <p:cNvPr id="72" name="Picture 71">
            <a:extLst>
              <a:ext uri="{FF2B5EF4-FFF2-40B4-BE49-F238E27FC236}">
                <a16:creationId xmlns:a16="http://schemas.microsoft.com/office/drawing/2014/main" id="{27F9CC9F-169D-4D74-B093-D21E2B40376A}"/>
              </a:ext>
            </a:extLst>
          </p:cNvPr>
          <p:cNvPicPr>
            <a:picLocks noChangeAspect="1"/>
          </p:cNvPicPr>
          <p:nvPr/>
        </p:nvPicPr>
        <p:blipFill>
          <a:blip r:embed="rId3"/>
          <a:stretch>
            <a:fillRect/>
          </a:stretch>
        </p:blipFill>
        <p:spPr>
          <a:xfrm>
            <a:off x="8522248" y="0"/>
            <a:ext cx="621751" cy="621751"/>
          </a:xfrm>
          <a:prstGeom prst="ellipse">
            <a:avLst/>
          </a:prstGeom>
        </p:spPr>
      </p:pic>
      <p:sp>
        <p:nvSpPr>
          <p:cNvPr id="74" name="TextBox 73">
            <a:extLst>
              <a:ext uri="{FF2B5EF4-FFF2-40B4-BE49-F238E27FC236}">
                <a16:creationId xmlns:a16="http://schemas.microsoft.com/office/drawing/2014/main" id="{742B924E-3229-4191-A0F6-3CFC6EEFDB9C}"/>
              </a:ext>
            </a:extLst>
          </p:cNvPr>
          <p:cNvSpPr txBox="1"/>
          <p:nvPr/>
        </p:nvSpPr>
        <p:spPr>
          <a:xfrm>
            <a:off x="0" y="4558725"/>
            <a:ext cx="1562100" cy="584775"/>
          </a:xfrm>
          <a:prstGeom prst="rect">
            <a:avLst/>
          </a:prstGeom>
          <a:noFill/>
          <a:ln>
            <a:noFill/>
          </a:ln>
        </p:spPr>
        <p:txBody>
          <a:bodyPr wrap="square" rtlCol="0">
            <a:spAutoFit/>
          </a:bodyPr>
          <a:lstStyle/>
          <a:p>
            <a:pPr algn="ctr"/>
            <a:r>
              <a:rPr lang="en-US" sz="3200" b="1">
                <a:latin typeface="SVN-Darleston" panose="02000000000000000000" pitchFamily="50" charset="0"/>
              </a:rPr>
              <a:t>EduFive</a:t>
            </a:r>
            <a:endParaRPr lang="en-US" sz="3200" b="1" dirty="0">
              <a:latin typeface="SVN-Darleston" panose="02000000000000000000" pitchFamily="50"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barn(inVertical)">
                                      <p:cBhvr>
                                        <p:cTn id="3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9" name="Picture 8">
            <a:extLst>
              <a:ext uri="{FF2B5EF4-FFF2-40B4-BE49-F238E27FC236}">
                <a16:creationId xmlns:a16="http://schemas.microsoft.com/office/drawing/2014/main" id="{CAD166D3-32A5-0C0F-00D5-0D484D78FD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667" l="100" r="99800">
                        <a14:foregroundMark x1="66250" y1="65733" x2="63600" y2="84800"/>
                        <a14:foregroundMark x1="76400" y1="59400" x2="75950" y2="81867"/>
                        <a14:foregroundMark x1="81950" y1="60667" x2="83150" y2="82533"/>
                        <a14:foregroundMark x1="83500" y1="84000" x2="81200" y2="93800"/>
                        <a14:foregroundMark x1="74100" y1="81733" x2="74100" y2="93600"/>
                        <a14:foregroundMark x1="65550" y1="87933" x2="66150" y2="94600"/>
                        <a14:foregroundMark x1="74450" y1="15800" x2="76550" y2="30467"/>
                        <a14:foregroundMark x1="86100" y1="37333" x2="85700" y2="58867"/>
                        <a14:foregroundMark x1="70300" y1="37667" x2="66650" y2="54000"/>
                        <a14:foregroundMark x1="66650" y1="54000" x2="66650" y2="54667"/>
                        <a14:foregroundMark x1="65300" y1="58867" x2="65300" y2="63800"/>
                        <a14:foregroundMark x1="74850" y1="93800" x2="76650" y2="95067"/>
                        <a14:foregroundMark x1="8800" y1="94467" x2="7239" y2="94575"/>
                        <a14:foregroundMark x1="543" y1="94238" x2="100" y2="94267"/>
                        <a14:foregroundMark x1="83650" y1="91667" x2="83750" y2="94600"/>
                        <a14:foregroundMark x1="80600" y1="74533" x2="80100" y2="84667"/>
                        <a14:foregroundMark x1="80950" y1="82200" x2="81300" y2="90533"/>
                        <a14:foregroundMark x1="75800" y1="91800" x2="76200" y2="95733"/>
                        <a14:foregroundMark x1="93800" y1="94733" x2="99800" y2="94933"/>
                        <a14:backgroundMark x1="69650" y1="66867" x2="70350" y2="73667"/>
                        <a14:backgroundMark x1="84450" y1="51467" x2="84150" y2="55400"/>
                        <a14:backgroundMark x1="1850" y1="95200" x2="4650" y2="95200"/>
                        <a14:backgroundMark x1="800" y1="93800" x2="2950" y2="94667"/>
                        <a14:backgroundMark x1="4150" y1="95400" x2="7200" y2="94667"/>
                      </a14:backgroundRemoval>
                    </a14:imgEffect>
                  </a14:imgLayer>
                </a14:imgProps>
              </a:ext>
            </a:extLst>
          </a:blip>
          <a:stretch>
            <a:fillRect/>
          </a:stretch>
        </p:blipFill>
        <p:spPr>
          <a:xfrm>
            <a:off x="3607266" y="607154"/>
            <a:ext cx="6249798" cy="4687348"/>
          </a:xfrm>
          <a:prstGeom prst="rect">
            <a:avLst/>
          </a:prstGeom>
        </p:spPr>
      </p:pic>
      <p:grpSp>
        <p:nvGrpSpPr>
          <p:cNvPr id="282" name="Google Shape;282;p41"/>
          <p:cNvGrpSpPr/>
          <p:nvPr/>
        </p:nvGrpSpPr>
        <p:grpSpPr>
          <a:xfrm>
            <a:off x="194269" y="337590"/>
            <a:ext cx="1122634" cy="475829"/>
            <a:chOff x="3580550" y="5554475"/>
            <a:chExt cx="1501650" cy="636475"/>
          </a:xfrm>
        </p:grpSpPr>
        <p:sp>
          <p:nvSpPr>
            <p:cNvPr id="283" name="Google Shape;283;p41"/>
            <p:cNvSpPr/>
            <p:nvPr/>
          </p:nvSpPr>
          <p:spPr>
            <a:xfrm>
              <a:off x="4702725" y="5978675"/>
              <a:ext cx="37775" cy="42400"/>
            </a:xfrm>
            <a:custGeom>
              <a:avLst/>
              <a:gdLst/>
              <a:ahLst/>
              <a:cxnLst/>
              <a:rect l="l" t="t" r="r" b="b"/>
              <a:pathLst>
                <a:path w="1511" h="1696" extrusionOk="0">
                  <a:moveTo>
                    <a:pt x="967" y="1"/>
                  </a:moveTo>
                  <a:cubicBezTo>
                    <a:pt x="543" y="1"/>
                    <a:pt x="37" y="520"/>
                    <a:pt x="0" y="975"/>
                  </a:cubicBezTo>
                  <a:cubicBezTo>
                    <a:pt x="0" y="1406"/>
                    <a:pt x="182" y="1657"/>
                    <a:pt x="613" y="1694"/>
                  </a:cubicBezTo>
                  <a:cubicBezTo>
                    <a:pt x="627" y="1695"/>
                    <a:pt x="642" y="1696"/>
                    <a:pt x="656" y="1696"/>
                  </a:cubicBezTo>
                  <a:cubicBezTo>
                    <a:pt x="1105" y="1696"/>
                    <a:pt x="1511" y="1174"/>
                    <a:pt x="1511" y="650"/>
                  </a:cubicBezTo>
                  <a:cubicBezTo>
                    <a:pt x="1511" y="255"/>
                    <a:pt x="1295" y="2"/>
                    <a:pt x="1007" y="2"/>
                  </a:cubicBezTo>
                  <a:cubicBezTo>
                    <a:pt x="994" y="1"/>
                    <a:pt x="981"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1"/>
            <p:cNvSpPr/>
            <p:nvPr/>
          </p:nvSpPr>
          <p:spPr>
            <a:xfrm>
              <a:off x="3580550" y="5554475"/>
              <a:ext cx="1501650" cy="636475"/>
            </a:xfrm>
            <a:custGeom>
              <a:avLst/>
              <a:gdLst/>
              <a:ahLst/>
              <a:cxnLst/>
              <a:rect l="l" t="t" r="r" b="b"/>
              <a:pathLst>
                <a:path w="60066" h="25459" extrusionOk="0">
                  <a:moveTo>
                    <a:pt x="36007" y="1394"/>
                  </a:moveTo>
                  <a:cubicBezTo>
                    <a:pt x="37661" y="1394"/>
                    <a:pt x="39353" y="1699"/>
                    <a:pt x="41075" y="2296"/>
                  </a:cubicBezTo>
                  <a:cubicBezTo>
                    <a:pt x="42873" y="2943"/>
                    <a:pt x="44312" y="4022"/>
                    <a:pt x="45572" y="5426"/>
                  </a:cubicBezTo>
                  <a:cubicBezTo>
                    <a:pt x="46326" y="6252"/>
                    <a:pt x="47117" y="7115"/>
                    <a:pt x="47693" y="8088"/>
                  </a:cubicBezTo>
                  <a:cubicBezTo>
                    <a:pt x="48196" y="8913"/>
                    <a:pt x="48484" y="9777"/>
                    <a:pt x="48484" y="10749"/>
                  </a:cubicBezTo>
                  <a:cubicBezTo>
                    <a:pt x="48521" y="12116"/>
                    <a:pt x="48484" y="13445"/>
                    <a:pt x="48412" y="14740"/>
                  </a:cubicBezTo>
                  <a:cubicBezTo>
                    <a:pt x="48235" y="14896"/>
                    <a:pt x="48059" y="14914"/>
                    <a:pt x="47891" y="14914"/>
                  </a:cubicBezTo>
                  <a:cubicBezTo>
                    <a:pt x="47837" y="14914"/>
                    <a:pt x="47784" y="14913"/>
                    <a:pt x="47733" y="14913"/>
                  </a:cubicBezTo>
                  <a:cubicBezTo>
                    <a:pt x="47683" y="14913"/>
                    <a:pt x="47634" y="14914"/>
                    <a:pt x="47586" y="14921"/>
                  </a:cubicBezTo>
                  <a:cubicBezTo>
                    <a:pt x="46939" y="15028"/>
                    <a:pt x="46579" y="15316"/>
                    <a:pt x="46651" y="15713"/>
                  </a:cubicBezTo>
                  <a:cubicBezTo>
                    <a:pt x="46746" y="16160"/>
                    <a:pt x="47070" y="16294"/>
                    <a:pt x="47444" y="16294"/>
                  </a:cubicBezTo>
                  <a:cubicBezTo>
                    <a:pt x="47491" y="16294"/>
                    <a:pt x="47538" y="16292"/>
                    <a:pt x="47586" y="16288"/>
                  </a:cubicBezTo>
                  <a:cubicBezTo>
                    <a:pt x="48593" y="16288"/>
                    <a:pt x="49600" y="16395"/>
                    <a:pt x="50570" y="16648"/>
                  </a:cubicBezTo>
                  <a:cubicBezTo>
                    <a:pt x="51002" y="16792"/>
                    <a:pt x="51577" y="16754"/>
                    <a:pt x="51687" y="17295"/>
                  </a:cubicBezTo>
                  <a:cubicBezTo>
                    <a:pt x="51793" y="17799"/>
                    <a:pt x="51399" y="18193"/>
                    <a:pt x="50967" y="18481"/>
                  </a:cubicBezTo>
                  <a:cubicBezTo>
                    <a:pt x="50642" y="18734"/>
                    <a:pt x="50354" y="19022"/>
                    <a:pt x="50176" y="19416"/>
                  </a:cubicBezTo>
                  <a:cubicBezTo>
                    <a:pt x="49995" y="19776"/>
                    <a:pt x="50032" y="20173"/>
                    <a:pt x="50392" y="20460"/>
                  </a:cubicBezTo>
                  <a:cubicBezTo>
                    <a:pt x="50534" y="20571"/>
                    <a:pt x="50678" y="20619"/>
                    <a:pt x="50818" y="20619"/>
                  </a:cubicBezTo>
                  <a:cubicBezTo>
                    <a:pt x="50994" y="20619"/>
                    <a:pt x="51166" y="20543"/>
                    <a:pt x="51327" y="20423"/>
                  </a:cubicBezTo>
                  <a:cubicBezTo>
                    <a:pt x="51615" y="20207"/>
                    <a:pt x="51865" y="19991"/>
                    <a:pt x="52081" y="19704"/>
                  </a:cubicBezTo>
                  <a:cubicBezTo>
                    <a:pt x="52748" y="18814"/>
                    <a:pt x="54242" y="18309"/>
                    <a:pt x="55650" y="18309"/>
                  </a:cubicBezTo>
                  <a:cubicBezTo>
                    <a:pt x="56518" y="18309"/>
                    <a:pt x="57354" y="18501"/>
                    <a:pt x="57945" y="18912"/>
                  </a:cubicBezTo>
                  <a:cubicBezTo>
                    <a:pt x="58195" y="19094"/>
                    <a:pt x="58520" y="19200"/>
                    <a:pt x="58483" y="19597"/>
                  </a:cubicBezTo>
                  <a:cubicBezTo>
                    <a:pt x="58411" y="20029"/>
                    <a:pt x="58089" y="20101"/>
                    <a:pt x="57764" y="20245"/>
                  </a:cubicBezTo>
                  <a:cubicBezTo>
                    <a:pt x="54348" y="21574"/>
                    <a:pt x="50714" y="21646"/>
                    <a:pt x="47155" y="21934"/>
                  </a:cubicBezTo>
                  <a:cubicBezTo>
                    <a:pt x="44096" y="22149"/>
                    <a:pt x="41040" y="22365"/>
                    <a:pt x="37982" y="22475"/>
                  </a:cubicBezTo>
                  <a:cubicBezTo>
                    <a:pt x="33775" y="22690"/>
                    <a:pt x="29565" y="23266"/>
                    <a:pt x="25321" y="23444"/>
                  </a:cubicBezTo>
                  <a:cubicBezTo>
                    <a:pt x="22588" y="23516"/>
                    <a:pt x="19854" y="23876"/>
                    <a:pt x="17121" y="24092"/>
                  </a:cubicBezTo>
                  <a:cubicBezTo>
                    <a:pt x="16367" y="24129"/>
                    <a:pt x="15610" y="24201"/>
                    <a:pt x="14856" y="24201"/>
                  </a:cubicBezTo>
                  <a:lnTo>
                    <a:pt x="2158" y="24201"/>
                  </a:lnTo>
                  <a:cubicBezTo>
                    <a:pt x="2196" y="23948"/>
                    <a:pt x="2302" y="23876"/>
                    <a:pt x="2446" y="23841"/>
                  </a:cubicBezTo>
                  <a:cubicBezTo>
                    <a:pt x="4204" y="23237"/>
                    <a:pt x="6004" y="22758"/>
                    <a:pt x="7863" y="22758"/>
                  </a:cubicBezTo>
                  <a:cubicBezTo>
                    <a:pt x="8438" y="22758"/>
                    <a:pt x="9018" y="22804"/>
                    <a:pt x="9605" y="22906"/>
                  </a:cubicBezTo>
                  <a:cubicBezTo>
                    <a:pt x="9711" y="22941"/>
                    <a:pt x="9855" y="22941"/>
                    <a:pt x="9999" y="22978"/>
                  </a:cubicBezTo>
                  <a:cubicBezTo>
                    <a:pt x="10324" y="22978"/>
                    <a:pt x="10646" y="22941"/>
                    <a:pt x="10828" y="22618"/>
                  </a:cubicBezTo>
                  <a:cubicBezTo>
                    <a:pt x="11006" y="22259"/>
                    <a:pt x="10790" y="22043"/>
                    <a:pt x="10574" y="21790"/>
                  </a:cubicBezTo>
                  <a:cubicBezTo>
                    <a:pt x="10359" y="21611"/>
                    <a:pt x="10143" y="21430"/>
                    <a:pt x="9964" y="21214"/>
                  </a:cubicBezTo>
                  <a:cubicBezTo>
                    <a:pt x="9101" y="20317"/>
                    <a:pt x="8848" y="19238"/>
                    <a:pt x="9317" y="18121"/>
                  </a:cubicBezTo>
                  <a:cubicBezTo>
                    <a:pt x="9783" y="17008"/>
                    <a:pt x="10718" y="16216"/>
                    <a:pt x="12013" y="16107"/>
                  </a:cubicBezTo>
                  <a:cubicBezTo>
                    <a:pt x="12241" y="16087"/>
                    <a:pt x="12468" y="16077"/>
                    <a:pt x="12693" y="16077"/>
                  </a:cubicBezTo>
                  <a:cubicBezTo>
                    <a:pt x="13676" y="16077"/>
                    <a:pt x="14626" y="16266"/>
                    <a:pt x="15503" y="16648"/>
                  </a:cubicBezTo>
                  <a:cubicBezTo>
                    <a:pt x="15826" y="16936"/>
                    <a:pt x="15682" y="17295"/>
                    <a:pt x="15826" y="17583"/>
                  </a:cubicBezTo>
                  <a:cubicBezTo>
                    <a:pt x="15970" y="17871"/>
                    <a:pt x="16113" y="18121"/>
                    <a:pt x="16439" y="18230"/>
                  </a:cubicBezTo>
                  <a:cubicBezTo>
                    <a:pt x="16564" y="18289"/>
                    <a:pt x="16686" y="18316"/>
                    <a:pt x="16799" y="18316"/>
                  </a:cubicBezTo>
                  <a:cubicBezTo>
                    <a:pt x="17168" y="18316"/>
                    <a:pt x="17437" y="18024"/>
                    <a:pt x="17408" y="17583"/>
                  </a:cubicBezTo>
                  <a:cubicBezTo>
                    <a:pt x="17374" y="17295"/>
                    <a:pt x="17230" y="16970"/>
                    <a:pt x="17158" y="16682"/>
                  </a:cubicBezTo>
                  <a:cubicBezTo>
                    <a:pt x="17931" y="15651"/>
                    <a:pt x="19208" y="15008"/>
                    <a:pt x="20367" y="15008"/>
                  </a:cubicBezTo>
                  <a:cubicBezTo>
                    <a:pt x="20663" y="15008"/>
                    <a:pt x="20951" y="15050"/>
                    <a:pt x="21221" y="15137"/>
                  </a:cubicBezTo>
                  <a:cubicBezTo>
                    <a:pt x="21402" y="15388"/>
                    <a:pt x="21293" y="15713"/>
                    <a:pt x="21365" y="16035"/>
                  </a:cubicBezTo>
                  <a:cubicBezTo>
                    <a:pt x="21474" y="16395"/>
                    <a:pt x="21546" y="16792"/>
                    <a:pt x="21834" y="17079"/>
                  </a:cubicBezTo>
                  <a:cubicBezTo>
                    <a:pt x="22052" y="17297"/>
                    <a:pt x="22289" y="17453"/>
                    <a:pt x="22564" y="17453"/>
                  </a:cubicBezTo>
                  <a:cubicBezTo>
                    <a:pt x="22652" y="17453"/>
                    <a:pt x="22744" y="17437"/>
                    <a:pt x="22841" y="17402"/>
                  </a:cubicBezTo>
                  <a:cubicBezTo>
                    <a:pt x="23272" y="17258"/>
                    <a:pt x="23416" y="16936"/>
                    <a:pt x="23416" y="16504"/>
                  </a:cubicBezTo>
                  <a:cubicBezTo>
                    <a:pt x="23451" y="16072"/>
                    <a:pt x="23344" y="15675"/>
                    <a:pt x="23091" y="15316"/>
                  </a:cubicBezTo>
                  <a:cubicBezTo>
                    <a:pt x="22731" y="14850"/>
                    <a:pt x="22697" y="14309"/>
                    <a:pt x="22697" y="13733"/>
                  </a:cubicBezTo>
                  <a:cubicBezTo>
                    <a:pt x="22516" y="9345"/>
                    <a:pt x="24818" y="6289"/>
                    <a:pt x="28164" y="3950"/>
                  </a:cubicBezTo>
                  <a:cubicBezTo>
                    <a:pt x="30650" y="2226"/>
                    <a:pt x="33276" y="1394"/>
                    <a:pt x="36007" y="1394"/>
                  </a:cubicBezTo>
                  <a:close/>
                  <a:moveTo>
                    <a:pt x="36385" y="1"/>
                  </a:moveTo>
                  <a:cubicBezTo>
                    <a:pt x="35677" y="1"/>
                    <a:pt x="34951" y="46"/>
                    <a:pt x="34206" y="137"/>
                  </a:cubicBezTo>
                  <a:cubicBezTo>
                    <a:pt x="29709" y="678"/>
                    <a:pt x="25968" y="2943"/>
                    <a:pt x="23379" y="6827"/>
                  </a:cubicBezTo>
                  <a:cubicBezTo>
                    <a:pt x="22084" y="8770"/>
                    <a:pt x="21149" y="10821"/>
                    <a:pt x="21330" y="13267"/>
                  </a:cubicBezTo>
                  <a:cubicBezTo>
                    <a:pt x="21330" y="13411"/>
                    <a:pt x="21330" y="13589"/>
                    <a:pt x="21149" y="13733"/>
                  </a:cubicBezTo>
                  <a:cubicBezTo>
                    <a:pt x="19207" y="13771"/>
                    <a:pt x="18093" y="14130"/>
                    <a:pt x="16689" y="15316"/>
                  </a:cubicBezTo>
                  <a:cubicBezTo>
                    <a:pt x="16411" y="15530"/>
                    <a:pt x="16171" y="15630"/>
                    <a:pt x="15916" y="15630"/>
                  </a:cubicBezTo>
                  <a:cubicBezTo>
                    <a:pt x="15743" y="15630"/>
                    <a:pt x="15563" y="15584"/>
                    <a:pt x="15360" y="15497"/>
                  </a:cubicBezTo>
                  <a:cubicBezTo>
                    <a:pt x="14325" y="15140"/>
                    <a:pt x="13260" y="14988"/>
                    <a:pt x="12167" y="14988"/>
                  </a:cubicBezTo>
                  <a:cubicBezTo>
                    <a:pt x="12044" y="14988"/>
                    <a:pt x="11921" y="14990"/>
                    <a:pt x="11797" y="14993"/>
                  </a:cubicBezTo>
                  <a:cubicBezTo>
                    <a:pt x="9927" y="15065"/>
                    <a:pt x="8094" y="16864"/>
                    <a:pt x="7950" y="18734"/>
                  </a:cubicBezTo>
                  <a:cubicBezTo>
                    <a:pt x="7878" y="19741"/>
                    <a:pt x="8094" y="20676"/>
                    <a:pt x="8670" y="21646"/>
                  </a:cubicBezTo>
                  <a:cubicBezTo>
                    <a:pt x="8344" y="21646"/>
                    <a:pt x="8201" y="21683"/>
                    <a:pt x="8094" y="21683"/>
                  </a:cubicBezTo>
                  <a:cubicBezTo>
                    <a:pt x="7804" y="21658"/>
                    <a:pt x="7517" y="21646"/>
                    <a:pt x="7233" y="21646"/>
                  </a:cubicBezTo>
                  <a:cubicBezTo>
                    <a:pt x="5505" y="21646"/>
                    <a:pt x="3874" y="22087"/>
                    <a:pt x="2267" y="22581"/>
                  </a:cubicBezTo>
                  <a:cubicBezTo>
                    <a:pt x="1692" y="22797"/>
                    <a:pt x="1151" y="23013"/>
                    <a:pt x="648" y="23338"/>
                  </a:cubicBezTo>
                  <a:cubicBezTo>
                    <a:pt x="288" y="23626"/>
                    <a:pt x="0" y="23985"/>
                    <a:pt x="109" y="24489"/>
                  </a:cubicBezTo>
                  <a:cubicBezTo>
                    <a:pt x="216" y="24955"/>
                    <a:pt x="613" y="25171"/>
                    <a:pt x="1045" y="25243"/>
                  </a:cubicBezTo>
                  <a:cubicBezTo>
                    <a:pt x="1655" y="25386"/>
                    <a:pt x="2267" y="25458"/>
                    <a:pt x="2877" y="25458"/>
                  </a:cubicBezTo>
                  <a:cubicBezTo>
                    <a:pt x="4407" y="25441"/>
                    <a:pt x="5935" y="25441"/>
                    <a:pt x="7464" y="25441"/>
                  </a:cubicBezTo>
                  <a:cubicBezTo>
                    <a:pt x="8993" y="25441"/>
                    <a:pt x="10521" y="25441"/>
                    <a:pt x="12051" y="25424"/>
                  </a:cubicBezTo>
                  <a:cubicBezTo>
                    <a:pt x="12598" y="25424"/>
                    <a:pt x="13143" y="25428"/>
                    <a:pt x="13684" y="25428"/>
                  </a:cubicBezTo>
                  <a:cubicBezTo>
                    <a:pt x="14813" y="25428"/>
                    <a:pt x="15931" y="25412"/>
                    <a:pt x="17049" y="25315"/>
                  </a:cubicBezTo>
                  <a:cubicBezTo>
                    <a:pt x="19172" y="25099"/>
                    <a:pt x="21293" y="25027"/>
                    <a:pt x="23379" y="24811"/>
                  </a:cubicBezTo>
                  <a:cubicBezTo>
                    <a:pt x="24999" y="24633"/>
                    <a:pt x="26581" y="24667"/>
                    <a:pt x="28164" y="24489"/>
                  </a:cubicBezTo>
                  <a:cubicBezTo>
                    <a:pt x="30860" y="24236"/>
                    <a:pt x="33559" y="24057"/>
                    <a:pt x="36255" y="23804"/>
                  </a:cubicBezTo>
                  <a:cubicBezTo>
                    <a:pt x="39276" y="23516"/>
                    <a:pt x="42298" y="23626"/>
                    <a:pt x="45319" y="23410"/>
                  </a:cubicBezTo>
                  <a:cubicBezTo>
                    <a:pt x="47980" y="23228"/>
                    <a:pt x="50642" y="23085"/>
                    <a:pt x="53304" y="22762"/>
                  </a:cubicBezTo>
                  <a:cubicBezTo>
                    <a:pt x="55139" y="22509"/>
                    <a:pt x="56900" y="22149"/>
                    <a:pt x="58555" y="21252"/>
                  </a:cubicBezTo>
                  <a:cubicBezTo>
                    <a:pt x="59887" y="20532"/>
                    <a:pt x="60065" y="18950"/>
                    <a:pt x="58808" y="18087"/>
                  </a:cubicBezTo>
                  <a:cubicBezTo>
                    <a:pt x="57979" y="17511"/>
                    <a:pt x="57116" y="17186"/>
                    <a:pt x="56109" y="17042"/>
                  </a:cubicBezTo>
                  <a:cubicBezTo>
                    <a:pt x="55876" y="17017"/>
                    <a:pt x="55644" y="17006"/>
                    <a:pt x="55413" y="17006"/>
                  </a:cubicBezTo>
                  <a:cubicBezTo>
                    <a:pt x="54648" y="17006"/>
                    <a:pt x="53890" y="17130"/>
                    <a:pt x="53088" y="17295"/>
                  </a:cubicBezTo>
                  <a:cubicBezTo>
                    <a:pt x="53088" y="16179"/>
                    <a:pt x="52334" y="15747"/>
                    <a:pt x="51471" y="15497"/>
                  </a:cubicBezTo>
                  <a:cubicBezTo>
                    <a:pt x="50786" y="15281"/>
                    <a:pt x="50067" y="15137"/>
                    <a:pt x="49347" y="14956"/>
                  </a:cubicBezTo>
                  <a:cubicBezTo>
                    <a:pt x="49779" y="13661"/>
                    <a:pt x="49779" y="12366"/>
                    <a:pt x="49816" y="11072"/>
                  </a:cubicBezTo>
                  <a:cubicBezTo>
                    <a:pt x="49888" y="9633"/>
                    <a:pt x="49491" y="8266"/>
                    <a:pt x="48700" y="7043"/>
                  </a:cubicBezTo>
                  <a:cubicBezTo>
                    <a:pt x="45698" y="2397"/>
                    <a:pt x="41526" y="1"/>
                    <a:pt x="36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1"/>
            <p:cNvSpPr/>
            <p:nvPr/>
          </p:nvSpPr>
          <p:spPr>
            <a:xfrm>
              <a:off x="4207300" y="5878000"/>
              <a:ext cx="37800" cy="46800"/>
            </a:xfrm>
            <a:custGeom>
              <a:avLst/>
              <a:gdLst/>
              <a:ahLst/>
              <a:cxnLst/>
              <a:rect l="l" t="t" r="r" b="b"/>
              <a:pathLst>
                <a:path w="1512" h="1872" extrusionOk="0">
                  <a:moveTo>
                    <a:pt x="792" y="1"/>
                  </a:moveTo>
                  <a:cubicBezTo>
                    <a:pt x="395" y="1"/>
                    <a:pt x="1" y="504"/>
                    <a:pt x="35" y="1045"/>
                  </a:cubicBezTo>
                  <a:cubicBezTo>
                    <a:pt x="35" y="1511"/>
                    <a:pt x="395" y="1871"/>
                    <a:pt x="792" y="1871"/>
                  </a:cubicBezTo>
                  <a:cubicBezTo>
                    <a:pt x="1186" y="1871"/>
                    <a:pt x="1511" y="1511"/>
                    <a:pt x="1474" y="1008"/>
                  </a:cubicBezTo>
                  <a:cubicBezTo>
                    <a:pt x="1474" y="470"/>
                    <a:pt x="1152" y="1"/>
                    <a:pt x="7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1"/>
            <p:cNvSpPr/>
            <p:nvPr/>
          </p:nvSpPr>
          <p:spPr>
            <a:xfrm>
              <a:off x="4250475" y="5846500"/>
              <a:ext cx="27850" cy="29825"/>
            </a:xfrm>
            <a:custGeom>
              <a:avLst/>
              <a:gdLst/>
              <a:ahLst/>
              <a:cxnLst/>
              <a:rect l="l" t="t" r="r" b="b"/>
              <a:pathLst>
                <a:path w="1114" h="1193" extrusionOk="0">
                  <a:moveTo>
                    <a:pt x="509" y="1"/>
                  </a:moveTo>
                  <a:cubicBezTo>
                    <a:pt x="495" y="1"/>
                    <a:pt x="481" y="2"/>
                    <a:pt x="466" y="3"/>
                  </a:cubicBezTo>
                  <a:cubicBezTo>
                    <a:pt x="144" y="38"/>
                    <a:pt x="0" y="291"/>
                    <a:pt x="0" y="579"/>
                  </a:cubicBezTo>
                  <a:cubicBezTo>
                    <a:pt x="0" y="939"/>
                    <a:pt x="216" y="1189"/>
                    <a:pt x="576" y="1189"/>
                  </a:cubicBezTo>
                  <a:cubicBezTo>
                    <a:pt x="597" y="1191"/>
                    <a:pt x="618" y="1193"/>
                    <a:pt x="637" y="1193"/>
                  </a:cubicBezTo>
                  <a:cubicBezTo>
                    <a:pt x="917" y="1193"/>
                    <a:pt x="1047" y="954"/>
                    <a:pt x="1114" y="685"/>
                  </a:cubicBezTo>
                  <a:cubicBezTo>
                    <a:pt x="1114" y="377"/>
                    <a:pt x="81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1"/>
            <p:cNvSpPr/>
            <p:nvPr/>
          </p:nvSpPr>
          <p:spPr>
            <a:xfrm>
              <a:off x="3634500" y="5589300"/>
              <a:ext cx="1409075" cy="570200"/>
            </a:xfrm>
            <a:custGeom>
              <a:avLst/>
              <a:gdLst/>
              <a:ahLst/>
              <a:cxnLst/>
              <a:rect l="l" t="t" r="r" b="b"/>
              <a:pathLst>
                <a:path w="56363" h="22808" extrusionOk="0">
                  <a:moveTo>
                    <a:pt x="25148" y="10289"/>
                  </a:moveTo>
                  <a:cubicBezTo>
                    <a:pt x="25458" y="10289"/>
                    <a:pt x="25753" y="10665"/>
                    <a:pt x="25753" y="10973"/>
                  </a:cubicBezTo>
                  <a:cubicBezTo>
                    <a:pt x="25686" y="11242"/>
                    <a:pt x="25556" y="11481"/>
                    <a:pt x="25276" y="11481"/>
                  </a:cubicBezTo>
                  <a:cubicBezTo>
                    <a:pt x="25257" y="11481"/>
                    <a:pt x="25236" y="11479"/>
                    <a:pt x="25215" y="11477"/>
                  </a:cubicBezTo>
                  <a:cubicBezTo>
                    <a:pt x="24855" y="11477"/>
                    <a:pt x="24639" y="11227"/>
                    <a:pt x="24639" y="10867"/>
                  </a:cubicBezTo>
                  <a:cubicBezTo>
                    <a:pt x="24639" y="10579"/>
                    <a:pt x="24783" y="10326"/>
                    <a:pt x="25105" y="10291"/>
                  </a:cubicBezTo>
                  <a:cubicBezTo>
                    <a:pt x="25120" y="10290"/>
                    <a:pt x="25134" y="10289"/>
                    <a:pt x="25148" y="10289"/>
                  </a:cubicBezTo>
                  <a:close/>
                  <a:moveTo>
                    <a:pt x="23704" y="11549"/>
                  </a:moveTo>
                  <a:cubicBezTo>
                    <a:pt x="24064" y="11549"/>
                    <a:pt x="24386" y="12018"/>
                    <a:pt x="24386" y="12556"/>
                  </a:cubicBezTo>
                  <a:cubicBezTo>
                    <a:pt x="24423" y="13059"/>
                    <a:pt x="24098" y="13419"/>
                    <a:pt x="23704" y="13419"/>
                  </a:cubicBezTo>
                  <a:cubicBezTo>
                    <a:pt x="23307" y="13419"/>
                    <a:pt x="22947" y="13059"/>
                    <a:pt x="22947" y="12593"/>
                  </a:cubicBezTo>
                  <a:cubicBezTo>
                    <a:pt x="22913" y="12052"/>
                    <a:pt x="23307" y="11549"/>
                    <a:pt x="23704" y="11549"/>
                  </a:cubicBezTo>
                  <a:close/>
                  <a:moveTo>
                    <a:pt x="43696" y="15576"/>
                  </a:moveTo>
                  <a:cubicBezTo>
                    <a:pt x="43710" y="15576"/>
                    <a:pt x="43723" y="15576"/>
                    <a:pt x="43736" y="15577"/>
                  </a:cubicBezTo>
                  <a:cubicBezTo>
                    <a:pt x="44024" y="15577"/>
                    <a:pt x="44240" y="15830"/>
                    <a:pt x="44240" y="16225"/>
                  </a:cubicBezTo>
                  <a:cubicBezTo>
                    <a:pt x="44240" y="16749"/>
                    <a:pt x="43834" y="17271"/>
                    <a:pt x="43385" y="17271"/>
                  </a:cubicBezTo>
                  <a:cubicBezTo>
                    <a:pt x="43371" y="17271"/>
                    <a:pt x="43356" y="17270"/>
                    <a:pt x="43342" y="17269"/>
                  </a:cubicBezTo>
                  <a:cubicBezTo>
                    <a:pt x="42911" y="17232"/>
                    <a:pt x="42729" y="16981"/>
                    <a:pt x="42729" y="16550"/>
                  </a:cubicBezTo>
                  <a:cubicBezTo>
                    <a:pt x="42766" y="16095"/>
                    <a:pt x="43272" y="15576"/>
                    <a:pt x="43696" y="15576"/>
                  </a:cubicBezTo>
                  <a:close/>
                  <a:moveTo>
                    <a:pt x="33849" y="1"/>
                  </a:moveTo>
                  <a:cubicBezTo>
                    <a:pt x="31118" y="1"/>
                    <a:pt x="28492" y="833"/>
                    <a:pt x="26006" y="2557"/>
                  </a:cubicBezTo>
                  <a:cubicBezTo>
                    <a:pt x="22660" y="4896"/>
                    <a:pt x="20358" y="7952"/>
                    <a:pt x="20539" y="12340"/>
                  </a:cubicBezTo>
                  <a:cubicBezTo>
                    <a:pt x="20539" y="12916"/>
                    <a:pt x="20573" y="13457"/>
                    <a:pt x="20933" y="13923"/>
                  </a:cubicBezTo>
                  <a:cubicBezTo>
                    <a:pt x="21186" y="14282"/>
                    <a:pt x="21293" y="14679"/>
                    <a:pt x="21258" y="15111"/>
                  </a:cubicBezTo>
                  <a:cubicBezTo>
                    <a:pt x="21258" y="15543"/>
                    <a:pt x="21114" y="15865"/>
                    <a:pt x="20683" y="16009"/>
                  </a:cubicBezTo>
                  <a:cubicBezTo>
                    <a:pt x="20586" y="16044"/>
                    <a:pt x="20494" y="16060"/>
                    <a:pt x="20406" y="16060"/>
                  </a:cubicBezTo>
                  <a:cubicBezTo>
                    <a:pt x="20131" y="16060"/>
                    <a:pt x="19894" y="15904"/>
                    <a:pt x="19676" y="15686"/>
                  </a:cubicBezTo>
                  <a:cubicBezTo>
                    <a:pt x="19388" y="15399"/>
                    <a:pt x="19316" y="15002"/>
                    <a:pt x="19207" y="14642"/>
                  </a:cubicBezTo>
                  <a:cubicBezTo>
                    <a:pt x="19135" y="14320"/>
                    <a:pt x="19244" y="13995"/>
                    <a:pt x="19063" y="13744"/>
                  </a:cubicBezTo>
                  <a:cubicBezTo>
                    <a:pt x="18793" y="13657"/>
                    <a:pt x="18505" y="13615"/>
                    <a:pt x="18209" y="13615"/>
                  </a:cubicBezTo>
                  <a:cubicBezTo>
                    <a:pt x="17050" y="13615"/>
                    <a:pt x="15773" y="14258"/>
                    <a:pt x="15000" y="15289"/>
                  </a:cubicBezTo>
                  <a:cubicBezTo>
                    <a:pt x="15072" y="15577"/>
                    <a:pt x="15216" y="15902"/>
                    <a:pt x="15250" y="16190"/>
                  </a:cubicBezTo>
                  <a:cubicBezTo>
                    <a:pt x="15279" y="16631"/>
                    <a:pt x="15010" y="16923"/>
                    <a:pt x="14641" y="16923"/>
                  </a:cubicBezTo>
                  <a:cubicBezTo>
                    <a:pt x="14528" y="16923"/>
                    <a:pt x="14406" y="16896"/>
                    <a:pt x="14281" y="16837"/>
                  </a:cubicBezTo>
                  <a:cubicBezTo>
                    <a:pt x="13955" y="16728"/>
                    <a:pt x="13812" y="16478"/>
                    <a:pt x="13668" y="16190"/>
                  </a:cubicBezTo>
                  <a:cubicBezTo>
                    <a:pt x="13524" y="15902"/>
                    <a:pt x="13668" y="15543"/>
                    <a:pt x="13345" y="15255"/>
                  </a:cubicBezTo>
                  <a:cubicBezTo>
                    <a:pt x="12468" y="14873"/>
                    <a:pt x="11518" y="14684"/>
                    <a:pt x="10535" y="14684"/>
                  </a:cubicBezTo>
                  <a:cubicBezTo>
                    <a:pt x="10310" y="14684"/>
                    <a:pt x="10083" y="14694"/>
                    <a:pt x="9855" y="14714"/>
                  </a:cubicBezTo>
                  <a:cubicBezTo>
                    <a:pt x="8560" y="14823"/>
                    <a:pt x="7625" y="15615"/>
                    <a:pt x="7159" y="16728"/>
                  </a:cubicBezTo>
                  <a:cubicBezTo>
                    <a:pt x="6690" y="17845"/>
                    <a:pt x="6943" y="18924"/>
                    <a:pt x="7806" y="19821"/>
                  </a:cubicBezTo>
                  <a:cubicBezTo>
                    <a:pt x="7985" y="20037"/>
                    <a:pt x="8201" y="20218"/>
                    <a:pt x="8416" y="20397"/>
                  </a:cubicBezTo>
                  <a:cubicBezTo>
                    <a:pt x="8632" y="20650"/>
                    <a:pt x="8848" y="20866"/>
                    <a:pt x="8670" y="21225"/>
                  </a:cubicBezTo>
                  <a:cubicBezTo>
                    <a:pt x="8488" y="21548"/>
                    <a:pt x="8166" y="21585"/>
                    <a:pt x="7841" y="21585"/>
                  </a:cubicBezTo>
                  <a:cubicBezTo>
                    <a:pt x="7697" y="21548"/>
                    <a:pt x="7553" y="21548"/>
                    <a:pt x="7447" y="21513"/>
                  </a:cubicBezTo>
                  <a:cubicBezTo>
                    <a:pt x="6860" y="21411"/>
                    <a:pt x="6280" y="21365"/>
                    <a:pt x="5705" y="21365"/>
                  </a:cubicBezTo>
                  <a:cubicBezTo>
                    <a:pt x="3846" y="21365"/>
                    <a:pt x="2046" y="21844"/>
                    <a:pt x="288" y="22448"/>
                  </a:cubicBezTo>
                  <a:cubicBezTo>
                    <a:pt x="144" y="22483"/>
                    <a:pt x="38" y="22555"/>
                    <a:pt x="0" y="22808"/>
                  </a:cubicBezTo>
                  <a:lnTo>
                    <a:pt x="12698" y="22808"/>
                  </a:lnTo>
                  <a:cubicBezTo>
                    <a:pt x="13452" y="22808"/>
                    <a:pt x="14209" y="22736"/>
                    <a:pt x="14963" y="22699"/>
                  </a:cubicBezTo>
                  <a:cubicBezTo>
                    <a:pt x="17696" y="22483"/>
                    <a:pt x="20430" y="22123"/>
                    <a:pt x="23163" y="22051"/>
                  </a:cubicBezTo>
                  <a:cubicBezTo>
                    <a:pt x="27407" y="21873"/>
                    <a:pt x="31617" y="21297"/>
                    <a:pt x="35824" y="21082"/>
                  </a:cubicBezTo>
                  <a:cubicBezTo>
                    <a:pt x="38882" y="20972"/>
                    <a:pt x="41938" y="20756"/>
                    <a:pt x="44997" y="20541"/>
                  </a:cubicBezTo>
                  <a:cubicBezTo>
                    <a:pt x="48556" y="20253"/>
                    <a:pt x="52190" y="20181"/>
                    <a:pt x="55606" y="18852"/>
                  </a:cubicBezTo>
                  <a:cubicBezTo>
                    <a:pt x="55931" y="18708"/>
                    <a:pt x="56253" y="18636"/>
                    <a:pt x="56325" y="18204"/>
                  </a:cubicBezTo>
                  <a:cubicBezTo>
                    <a:pt x="56362" y="17807"/>
                    <a:pt x="56037" y="17701"/>
                    <a:pt x="55787" y="17519"/>
                  </a:cubicBezTo>
                  <a:cubicBezTo>
                    <a:pt x="55196" y="17108"/>
                    <a:pt x="54360" y="16916"/>
                    <a:pt x="53492" y="16916"/>
                  </a:cubicBezTo>
                  <a:cubicBezTo>
                    <a:pt x="52084" y="16916"/>
                    <a:pt x="50590" y="17421"/>
                    <a:pt x="49923" y="18311"/>
                  </a:cubicBezTo>
                  <a:cubicBezTo>
                    <a:pt x="49707" y="18598"/>
                    <a:pt x="49457" y="18814"/>
                    <a:pt x="49169" y="19030"/>
                  </a:cubicBezTo>
                  <a:cubicBezTo>
                    <a:pt x="49008" y="19150"/>
                    <a:pt x="48836" y="19226"/>
                    <a:pt x="48660" y="19226"/>
                  </a:cubicBezTo>
                  <a:cubicBezTo>
                    <a:pt x="48520" y="19226"/>
                    <a:pt x="48376" y="19178"/>
                    <a:pt x="48234" y="19067"/>
                  </a:cubicBezTo>
                  <a:cubicBezTo>
                    <a:pt x="47874" y="18780"/>
                    <a:pt x="47837" y="18383"/>
                    <a:pt x="48018" y="18023"/>
                  </a:cubicBezTo>
                  <a:cubicBezTo>
                    <a:pt x="48196" y="17629"/>
                    <a:pt x="48484" y="17341"/>
                    <a:pt x="48809" y="17088"/>
                  </a:cubicBezTo>
                  <a:cubicBezTo>
                    <a:pt x="49241" y="16800"/>
                    <a:pt x="49635" y="16406"/>
                    <a:pt x="49529" y="15902"/>
                  </a:cubicBezTo>
                  <a:cubicBezTo>
                    <a:pt x="49419" y="15361"/>
                    <a:pt x="48844" y="15399"/>
                    <a:pt x="48412" y="15255"/>
                  </a:cubicBezTo>
                  <a:cubicBezTo>
                    <a:pt x="47442" y="15002"/>
                    <a:pt x="46435" y="14895"/>
                    <a:pt x="45428" y="14895"/>
                  </a:cubicBezTo>
                  <a:cubicBezTo>
                    <a:pt x="45380" y="14899"/>
                    <a:pt x="45333" y="14901"/>
                    <a:pt x="45286" y="14901"/>
                  </a:cubicBezTo>
                  <a:cubicBezTo>
                    <a:pt x="44912" y="14901"/>
                    <a:pt x="44588" y="14767"/>
                    <a:pt x="44493" y="14320"/>
                  </a:cubicBezTo>
                  <a:cubicBezTo>
                    <a:pt x="44421" y="13923"/>
                    <a:pt x="44781" y="13635"/>
                    <a:pt x="45428" y="13528"/>
                  </a:cubicBezTo>
                  <a:cubicBezTo>
                    <a:pt x="45476" y="13521"/>
                    <a:pt x="45525" y="13520"/>
                    <a:pt x="45575" y="13520"/>
                  </a:cubicBezTo>
                  <a:cubicBezTo>
                    <a:pt x="45626" y="13520"/>
                    <a:pt x="45679" y="13521"/>
                    <a:pt x="45733" y="13521"/>
                  </a:cubicBezTo>
                  <a:cubicBezTo>
                    <a:pt x="45901" y="13521"/>
                    <a:pt x="46077" y="13503"/>
                    <a:pt x="46254" y="13347"/>
                  </a:cubicBezTo>
                  <a:cubicBezTo>
                    <a:pt x="46326" y="12052"/>
                    <a:pt x="46363" y="10723"/>
                    <a:pt x="46326" y="9356"/>
                  </a:cubicBezTo>
                  <a:cubicBezTo>
                    <a:pt x="46326" y="8384"/>
                    <a:pt x="46038" y="7520"/>
                    <a:pt x="45535" y="6695"/>
                  </a:cubicBezTo>
                  <a:cubicBezTo>
                    <a:pt x="44959" y="5722"/>
                    <a:pt x="44168" y="4859"/>
                    <a:pt x="43414" y="4033"/>
                  </a:cubicBezTo>
                  <a:cubicBezTo>
                    <a:pt x="42154" y="2629"/>
                    <a:pt x="40715" y="1550"/>
                    <a:pt x="38917" y="903"/>
                  </a:cubicBezTo>
                  <a:cubicBezTo>
                    <a:pt x="37195" y="306"/>
                    <a:pt x="35503" y="1"/>
                    <a:pt x="338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41"/>
          <p:cNvGrpSpPr/>
          <p:nvPr/>
        </p:nvGrpSpPr>
        <p:grpSpPr>
          <a:xfrm>
            <a:off x="8274200" y="763106"/>
            <a:ext cx="869800" cy="290071"/>
            <a:chOff x="3351275" y="6850875"/>
            <a:chExt cx="1209400" cy="403325"/>
          </a:xfrm>
        </p:grpSpPr>
        <p:sp>
          <p:nvSpPr>
            <p:cNvPr id="289" name="Google Shape;289;p41"/>
            <p:cNvSpPr/>
            <p:nvPr/>
          </p:nvSpPr>
          <p:spPr>
            <a:xfrm>
              <a:off x="3351275" y="6850875"/>
              <a:ext cx="1209400" cy="403325"/>
            </a:xfrm>
            <a:custGeom>
              <a:avLst/>
              <a:gdLst/>
              <a:ahLst/>
              <a:cxnLst/>
              <a:rect l="l" t="t" r="r" b="b"/>
              <a:pathLst>
                <a:path w="48376" h="16133" extrusionOk="0">
                  <a:moveTo>
                    <a:pt x="12273" y="8253"/>
                  </a:moveTo>
                  <a:cubicBezTo>
                    <a:pt x="12593" y="8253"/>
                    <a:pt x="12872" y="8357"/>
                    <a:pt x="13127" y="8528"/>
                  </a:cubicBezTo>
                  <a:cubicBezTo>
                    <a:pt x="13453" y="8706"/>
                    <a:pt x="13453" y="9032"/>
                    <a:pt x="13271" y="9319"/>
                  </a:cubicBezTo>
                  <a:cubicBezTo>
                    <a:pt x="13145" y="9508"/>
                    <a:pt x="12983" y="9599"/>
                    <a:pt x="12812" y="9599"/>
                  </a:cubicBezTo>
                  <a:cubicBezTo>
                    <a:pt x="12691" y="9599"/>
                    <a:pt x="12565" y="9553"/>
                    <a:pt x="12446" y="9463"/>
                  </a:cubicBezTo>
                  <a:cubicBezTo>
                    <a:pt x="12048" y="9175"/>
                    <a:pt x="11905" y="8778"/>
                    <a:pt x="12014" y="8275"/>
                  </a:cubicBezTo>
                  <a:cubicBezTo>
                    <a:pt x="12103" y="8260"/>
                    <a:pt x="12190" y="8253"/>
                    <a:pt x="12273" y="8253"/>
                  </a:cubicBezTo>
                  <a:close/>
                  <a:moveTo>
                    <a:pt x="21281" y="1461"/>
                  </a:moveTo>
                  <a:cubicBezTo>
                    <a:pt x="24075" y="1461"/>
                    <a:pt x="26768" y="1996"/>
                    <a:pt x="29241" y="3636"/>
                  </a:cubicBezTo>
                  <a:cubicBezTo>
                    <a:pt x="30680" y="4644"/>
                    <a:pt x="31974" y="5795"/>
                    <a:pt x="32694" y="7449"/>
                  </a:cubicBezTo>
                  <a:cubicBezTo>
                    <a:pt x="32875" y="7843"/>
                    <a:pt x="33053" y="8203"/>
                    <a:pt x="32731" y="8672"/>
                  </a:cubicBezTo>
                  <a:cubicBezTo>
                    <a:pt x="32406" y="9138"/>
                    <a:pt x="32659" y="9535"/>
                    <a:pt x="33235" y="9642"/>
                  </a:cubicBezTo>
                  <a:cubicBezTo>
                    <a:pt x="33379" y="9660"/>
                    <a:pt x="33522" y="9660"/>
                    <a:pt x="33662" y="9660"/>
                  </a:cubicBezTo>
                  <a:cubicBezTo>
                    <a:pt x="33801" y="9660"/>
                    <a:pt x="33935" y="9660"/>
                    <a:pt x="34060" y="9679"/>
                  </a:cubicBezTo>
                  <a:cubicBezTo>
                    <a:pt x="34529" y="9751"/>
                    <a:pt x="34961" y="9857"/>
                    <a:pt x="35321" y="10289"/>
                  </a:cubicBezTo>
                  <a:cubicBezTo>
                    <a:pt x="35537" y="10574"/>
                    <a:pt x="35762" y="10711"/>
                    <a:pt x="35973" y="10711"/>
                  </a:cubicBezTo>
                  <a:cubicBezTo>
                    <a:pt x="36216" y="10711"/>
                    <a:pt x="36442" y="10529"/>
                    <a:pt x="36616" y="10183"/>
                  </a:cubicBezTo>
                  <a:cubicBezTo>
                    <a:pt x="36903" y="9642"/>
                    <a:pt x="37335" y="9391"/>
                    <a:pt x="37910" y="9210"/>
                  </a:cubicBezTo>
                  <a:cubicBezTo>
                    <a:pt x="38939" y="8923"/>
                    <a:pt x="39955" y="8757"/>
                    <a:pt x="40958" y="8757"/>
                  </a:cubicBezTo>
                  <a:cubicBezTo>
                    <a:pt x="42340" y="8757"/>
                    <a:pt x="43698" y="9073"/>
                    <a:pt x="45032" y="9823"/>
                  </a:cubicBezTo>
                  <a:cubicBezTo>
                    <a:pt x="46543" y="10649"/>
                    <a:pt x="47118" y="11872"/>
                    <a:pt x="46937" y="13563"/>
                  </a:cubicBezTo>
                  <a:cubicBezTo>
                    <a:pt x="46289" y="13958"/>
                    <a:pt x="45607" y="14067"/>
                    <a:pt x="44851" y="14067"/>
                  </a:cubicBezTo>
                  <a:cubicBezTo>
                    <a:pt x="42908" y="14067"/>
                    <a:pt x="40966" y="14102"/>
                    <a:pt x="39024" y="14245"/>
                  </a:cubicBezTo>
                  <a:cubicBezTo>
                    <a:pt x="34301" y="14594"/>
                    <a:pt x="29558" y="14692"/>
                    <a:pt x="24810" y="14692"/>
                  </a:cubicBezTo>
                  <a:cubicBezTo>
                    <a:pt x="20736" y="14692"/>
                    <a:pt x="16659" y="14620"/>
                    <a:pt x="12589" y="14571"/>
                  </a:cubicBezTo>
                  <a:cubicBezTo>
                    <a:pt x="12328" y="14563"/>
                    <a:pt x="12065" y="14560"/>
                    <a:pt x="11801" y="14560"/>
                  </a:cubicBezTo>
                  <a:cubicBezTo>
                    <a:pt x="10720" y="14560"/>
                    <a:pt x="9622" y="14612"/>
                    <a:pt x="8524" y="14642"/>
                  </a:cubicBezTo>
                  <a:lnTo>
                    <a:pt x="6403" y="14642"/>
                  </a:lnTo>
                  <a:cubicBezTo>
                    <a:pt x="6366" y="14139"/>
                    <a:pt x="6331" y="13635"/>
                    <a:pt x="5900" y="13348"/>
                  </a:cubicBezTo>
                  <a:cubicBezTo>
                    <a:pt x="5971" y="12916"/>
                    <a:pt x="6222" y="12700"/>
                    <a:pt x="6475" y="12447"/>
                  </a:cubicBezTo>
                  <a:cubicBezTo>
                    <a:pt x="6728" y="12216"/>
                    <a:pt x="6997" y="12015"/>
                    <a:pt x="7300" y="12015"/>
                  </a:cubicBezTo>
                  <a:cubicBezTo>
                    <a:pt x="7469" y="12015"/>
                    <a:pt x="7648" y="12077"/>
                    <a:pt x="7842" y="12231"/>
                  </a:cubicBezTo>
                  <a:cubicBezTo>
                    <a:pt x="7972" y="12326"/>
                    <a:pt x="8104" y="12380"/>
                    <a:pt x="8235" y="12380"/>
                  </a:cubicBezTo>
                  <a:cubicBezTo>
                    <a:pt x="8355" y="12380"/>
                    <a:pt x="8476" y="12334"/>
                    <a:pt x="8596" y="12231"/>
                  </a:cubicBezTo>
                  <a:cubicBezTo>
                    <a:pt x="8777" y="12087"/>
                    <a:pt x="8777" y="11872"/>
                    <a:pt x="8739" y="11656"/>
                  </a:cubicBezTo>
                  <a:cubicBezTo>
                    <a:pt x="8489" y="9967"/>
                    <a:pt x="8849" y="9282"/>
                    <a:pt x="10503" y="8563"/>
                  </a:cubicBezTo>
                  <a:cubicBezTo>
                    <a:pt x="10647" y="8960"/>
                    <a:pt x="10719" y="9282"/>
                    <a:pt x="10863" y="9607"/>
                  </a:cubicBezTo>
                  <a:cubicBezTo>
                    <a:pt x="11217" y="10373"/>
                    <a:pt x="11948" y="10826"/>
                    <a:pt x="12735" y="10826"/>
                  </a:cubicBezTo>
                  <a:cubicBezTo>
                    <a:pt x="12983" y="10826"/>
                    <a:pt x="13237" y="10781"/>
                    <a:pt x="13487" y="10686"/>
                  </a:cubicBezTo>
                  <a:cubicBezTo>
                    <a:pt x="14350" y="10361"/>
                    <a:pt x="14819" y="9319"/>
                    <a:pt x="14494" y="8347"/>
                  </a:cubicBezTo>
                  <a:cubicBezTo>
                    <a:pt x="14278" y="7737"/>
                    <a:pt x="13812" y="7412"/>
                    <a:pt x="13237" y="7196"/>
                  </a:cubicBezTo>
                  <a:cubicBezTo>
                    <a:pt x="12840" y="7089"/>
                    <a:pt x="12446" y="6980"/>
                    <a:pt x="12014" y="6874"/>
                  </a:cubicBezTo>
                  <a:cubicBezTo>
                    <a:pt x="12086" y="5038"/>
                    <a:pt x="12912" y="3743"/>
                    <a:pt x="14494" y="2917"/>
                  </a:cubicBezTo>
                  <a:cubicBezTo>
                    <a:pt x="15717" y="2232"/>
                    <a:pt x="17049" y="1766"/>
                    <a:pt x="18416" y="1622"/>
                  </a:cubicBezTo>
                  <a:cubicBezTo>
                    <a:pt x="19380" y="1522"/>
                    <a:pt x="20336" y="1461"/>
                    <a:pt x="21281" y="1461"/>
                  </a:cubicBezTo>
                  <a:close/>
                  <a:moveTo>
                    <a:pt x="21248" y="1"/>
                  </a:moveTo>
                  <a:cubicBezTo>
                    <a:pt x="19023" y="1"/>
                    <a:pt x="16768" y="466"/>
                    <a:pt x="14494" y="1369"/>
                  </a:cubicBezTo>
                  <a:cubicBezTo>
                    <a:pt x="12264" y="2270"/>
                    <a:pt x="10898" y="3924"/>
                    <a:pt x="10682" y="6370"/>
                  </a:cubicBezTo>
                  <a:cubicBezTo>
                    <a:pt x="10647" y="6802"/>
                    <a:pt x="10538" y="7089"/>
                    <a:pt x="10106" y="7268"/>
                  </a:cubicBezTo>
                  <a:cubicBezTo>
                    <a:pt x="8524" y="7953"/>
                    <a:pt x="7410" y="9066"/>
                    <a:pt x="7194" y="10864"/>
                  </a:cubicBezTo>
                  <a:cubicBezTo>
                    <a:pt x="5900" y="11190"/>
                    <a:pt x="5180" y="12087"/>
                    <a:pt x="4567" y="13094"/>
                  </a:cubicBezTo>
                  <a:cubicBezTo>
                    <a:pt x="3992" y="13094"/>
                    <a:pt x="3454" y="13132"/>
                    <a:pt x="2950" y="13166"/>
                  </a:cubicBezTo>
                  <a:cubicBezTo>
                    <a:pt x="2015" y="13276"/>
                    <a:pt x="1224" y="13670"/>
                    <a:pt x="504" y="14245"/>
                  </a:cubicBezTo>
                  <a:cubicBezTo>
                    <a:pt x="217" y="14533"/>
                    <a:pt x="1" y="14858"/>
                    <a:pt x="107" y="15252"/>
                  </a:cubicBezTo>
                  <a:cubicBezTo>
                    <a:pt x="217" y="15721"/>
                    <a:pt x="539" y="15972"/>
                    <a:pt x="971" y="16044"/>
                  </a:cubicBezTo>
                  <a:cubicBezTo>
                    <a:pt x="1258" y="16116"/>
                    <a:pt x="1546" y="16116"/>
                    <a:pt x="1799" y="16116"/>
                  </a:cubicBezTo>
                  <a:cubicBezTo>
                    <a:pt x="2542" y="16116"/>
                    <a:pt x="3285" y="16132"/>
                    <a:pt x="4028" y="16132"/>
                  </a:cubicBezTo>
                  <a:cubicBezTo>
                    <a:pt x="4400" y="16132"/>
                    <a:pt x="4772" y="16128"/>
                    <a:pt x="5143" y="16116"/>
                  </a:cubicBezTo>
                  <a:cubicBezTo>
                    <a:pt x="7510" y="16084"/>
                    <a:pt x="9906" y="15896"/>
                    <a:pt x="12275" y="15896"/>
                  </a:cubicBezTo>
                  <a:cubicBezTo>
                    <a:pt x="12464" y="15896"/>
                    <a:pt x="12652" y="15897"/>
                    <a:pt x="12840" y="15900"/>
                  </a:cubicBezTo>
                  <a:cubicBezTo>
                    <a:pt x="15202" y="15948"/>
                    <a:pt x="17564" y="15964"/>
                    <a:pt x="19926" y="15964"/>
                  </a:cubicBezTo>
                  <a:cubicBezTo>
                    <a:pt x="24650" y="15964"/>
                    <a:pt x="29373" y="15900"/>
                    <a:pt x="34098" y="15900"/>
                  </a:cubicBezTo>
                  <a:cubicBezTo>
                    <a:pt x="34390" y="15900"/>
                    <a:pt x="34688" y="15906"/>
                    <a:pt x="34987" y="15906"/>
                  </a:cubicBezTo>
                  <a:cubicBezTo>
                    <a:pt x="35424" y="15906"/>
                    <a:pt x="35863" y="15893"/>
                    <a:pt x="36290" y="15828"/>
                  </a:cubicBezTo>
                  <a:cubicBezTo>
                    <a:pt x="38526" y="15590"/>
                    <a:pt x="40760" y="15450"/>
                    <a:pt x="42996" y="15450"/>
                  </a:cubicBezTo>
                  <a:cubicBezTo>
                    <a:pt x="43458" y="15450"/>
                    <a:pt x="43921" y="15456"/>
                    <a:pt x="44384" y="15468"/>
                  </a:cubicBezTo>
                  <a:cubicBezTo>
                    <a:pt x="45392" y="15468"/>
                    <a:pt x="46327" y="15290"/>
                    <a:pt x="47262" y="14965"/>
                  </a:cubicBezTo>
                  <a:cubicBezTo>
                    <a:pt x="48125" y="14677"/>
                    <a:pt x="48375" y="14355"/>
                    <a:pt x="48375" y="13420"/>
                  </a:cubicBezTo>
                  <a:cubicBezTo>
                    <a:pt x="48375" y="11333"/>
                    <a:pt x="47693" y="9679"/>
                    <a:pt x="45714" y="8600"/>
                  </a:cubicBezTo>
                  <a:cubicBezTo>
                    <a:pt x="44142" y="7765"/>
                    <a:pt x="42511" y="7359"/>
                    <a:pt x="40747" y="7359"/>
                  </a:cubicBezTo>
                  <a:cubicBezTo>
                    <a:pt x="40534" y="7359"/>
                    <a:pt x="40320" y="7365"/>
                    <a:pt x="40103" y="7377"/>
                  </a:cubicBezTo>
                  <a:cubicBezTo>
                    <a:pt x="38520" y="7449"/>
                    <a:pt x="37047" y="7771"/>
                    <a:pt x="35715" y="8778"/>
                  </a:cubicBezTo>
                  <a:cubicBezTo>
                    <a:pt x="35249" y="8635"/>
                    <a:pt x="34745" y="8491"/>
                    <a:pt x="34170" y="8312"/>
                  </a:cubicBezTo>
                  <a:cubicBezTo>
                    <a:pt x="33954" y="6980"/>
                    <a:pt x="33450" y="5795"/>
                    <a:pt x="32587" y="4822"/>
                  </a:cubicBezTo>
                  <a:cubicBezTo>
                    <a:pt x="31759" y="3887"/>
                    <a:pt x="30861" y="3096"/>
                    <a:pt x="29816" y="2448"/>
                  </a:cubicBezTo>
                  <a:cubicBezTo>
                    <a:pt x="27024" y="797"/>
                    <a:pt x="24161" y="1"/>
                    <a:pt x="2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3498750" y="6887375"/>
              <a:ext cx="1030475" cy="330825"/>
            </a:xfrm>
            <a:custGeom>
              <a:avLst/>
              <a:gdLst/>
              <a:ahLst/>
              <a:cxnLst/>
              <a:rect l="l" t="t" r="r" b="b"/>
              <a:pathLst>
                <a:path w="41219" h="13233" extrusionOk="0">
                  <a:moveTo>
                    <a:pt x="12260" y="2789"/>
                  </a:moveTo>
                  <a:cubicBezTo>
                    <a:pt x="12446" y="2789"/>
                    <a:pt x="12640" y="2899"/>
                    <a:pt x="12805" y="3040"/>
                  </a:cubicBezTo>
                  <a:cubicBezTo>
                    <a:pt x="12983" y="3184"/>
                    <a:pt x="13127" y="3434"/>
                    <a:pt x="13021" y="3687"/>
                  </a:cubicBezTo>
                  <a:cubicBezTo>
                    <a:pt x="12935" y="3939"/>
                    <a:pt x="12720" y="4081"/>
                    <a:pt x="12475" y="4081"/>
                  </a:cubicBezTo>
                  <a:cubicBezTo>
                    <a:pt x="12407" y="4081"/>
                    <a:pt x="12335" y="4070"/>
                    <a:pt x="12264" y="4047"/>
                  </a:cubicBezTo>
                  <a:cubicBezTo>
                    <a:pt x="12197" y="4024"/>
                    <a:pt x="12133" y="4015"/>
                    <a:pt x="12072" y="4015"/>
                  </a:cubicBezTo>
                  <a:cubicBezTo>
                    <a:pt x="11759" y="4015"/>
                    <a:pt x="11519" y="4265"/>
                    <a:pt x="11263" y="4265"/>
                  </a:cubicBezTo>
                  <a:cubicBezTo>
                    <a:pt x="11249" y="4265"/>
                    <a:pt x="11236" y="4264"/>
                    <a:pt x="11222" y="4263"/>
                  </a:cubicBezTo>
                  <a:cubicBezTo>
                    <a:pt x="10863" y="4263"/>
                    <a:pt x="10537" y="4191"/>
                    <a:pt x="10466" y="3794"/>
                  </a:cubicBezTo>
                  <a:cubicBezTo>
                    <a:pt x="10394" y="3399"/>
                    <a:pt x="10719" y="3256"/>
                    <a:pt x="11041" y="3218"/>
                  </a:cubicBezTo>
                  <a:cubicBezTo>
                    <a:pt x="11366" y="3184"/>
                    <a:pt x="11688" y="3184"/>
                    <a:pt x="11976" y="2896"/>
                  </a:cubicBezTo>
                  <a:cubicBezTo>
                    <a:pt x="12064" y="2821"/>
                    <a:pt x="12161" y="2789"/>
                    <a:pt x="12260" y="2789"/>
                  </a:cubicBezTo>
                  <a:close/>
                  <a:moveTo>
                    <a:pt x="9424" y="3831"/>
                  </a:moveTo>
                  <a:cubicBezTo>
                    <a:pt x="9784" y="3866"/>
                    <a:pt x="10071" y="4081"/>
                    <a:pt x="10143" y="4441"/>
                  </a:cubicBezTo>
                  <a:cubicBezTo>
                    <a:pt x="10215" y="4729"/>
                    <a:pt x="9856" y="5054"/>
                    <a:pt x="9496" y="5054"/>
                  </a:cubicBezTo>
                  <a:cubicBezTo>
                    <a:pt x="9136" y="5054"/>
                    <a:pt x="8777" y="4766"/>
                    <a:pt x="8811" y="4441"/>
                  </a:cubicBezTo>
                  <a:cubicBezTo>
                    <a:pt x="8848" y="4081"/>
                    <a:pt x="9064" y="3866"/>
                    <a:pt x="9424" y="3831"/>
                  </a:cubicBezTo>
                  <a:close/>
                  <a:moveTo>
                    <a:pt x="35653" y="9080"/>
                  </a:moveTo>
                  <a:cubicBezTo>
                    <a:pt x="36034" y="9080"/>
                    <a:pt x="36434" y="9531"/>
                    <a:pt x="36434" y="9980"/>
                  </a:cubicBezTo>
                  <a:cubicBezTo>
                    <a:pt x="36402" y="10281"/>
                    <a:pt x="36245" y="10488"/>
                    <a:pt x="35910" y="10488"/>
                  </a:cubicBezTo>
                  <a:cubicBezTo>
                    <a:pt x="35882" y="10488"/>
                    <a:pt x="35854" y="10486"/>
                    <a:pt x="35824" y="10483"/>
                  </a:cubicBezTo>
                  <a:cubicBezTo>
                    <a:pt x="35464" y="10483"/>
                    <a:pt x="34995" y="9945"/>
                    <a:pt x="35033" y="9548"/>
                  </a:cubicBezTo>
                  <a:cubicBezTo>
                    <a:pt x="35067" y="9226"/>
                    <a:pt x="35283" y="9082"/>
                    <a:pt x="35608" y="9082"/>
                  </a:cubicBezTo>
                  <a:cubicBezTo>
                    <a:pt x="35623" y="9081"/>
                    <a:pt x="35638" y="9080"/>
                    <a:pt x="35653" y="9080"/>
                  </a:cubicBezTo>
                  <a:close/>
                  <a:moveTo>
                    <a:pt x="37832" y="9468"/>
                  </a:moveTo>
                  <a:cubicBezTo>
                    <a:pt x="38106" y="9468"/>
                    <a:pt x="38343" y="9584"/>
                    <a:pt x="38448" y="9873"/>
                  </a:cubicBezTo>
                  <a:cubicBezTo>
                    <a:pt x="38664" y="10305"/>
                    <a:pt x="38232" y="10449"/>
                    <a:pt x="37945" y="10627"/>
                  </a:cubicBezTo>
                  <a:lnTo>
                    <a:pt x="37406" y="10843"/>
                  </a:lnTo>
                  <a:cubicBezTo>
                    <a:pt x="37081" y="10843"/>
                    <a:pt x="36831" y="10699"/>
                    <a:pt x="36722" y="10412"/>
                  </a:cubicBezTo>
                  <a:cubicBezTo>
                    <a:pt x="36650" y="10161"/>
                    <a:pt x="36759" y="9945"/>
                    <a:pt x="36975" y="9802"/>
                  </a:cubicBezTo>
                  <a:cubicBezTo>
                    <a:pt x="37119" y="9658"/>
                    <a:pt x="37297" y="9548"/>
                    <a:pt x="37513" y="9514"/>
                  </a:cubicBezTo>
                  <a:cubicBezTo>
                    <a:pt x="37621" y="9484"/>
                    <a:pt x="37729" y="9468"/>
                    <a:pt x="37832" y="9468"/>
                  </a:cubicBezTo>
                  <a:close/>
                  <a:moveTo>
                    <a:pt x="15382" y="1"/>
                  </a:moveTo>
                  <a:cubicBezTo>
                    <a:pt x="14437" y="1"/>
                    <a:pt x="13481" y="62"/>
                    <a:pt x="12517" y="162"/>
                  </a:cubicBezTo>
                  <a:cubicBezTo>
                    <a:pt x="11150" y="306"/>
                    <a:pt x="9818" y="772"/>
                    <a:pt x="8595" y="1457"/>
                  </a:cubicBezTo>
                  <a:cubicBezTo>
                    <a:pt x="7013" y="2283"/>
                    <a:pt x="6187" y="3578"/>
                    <a:pt x="6115" y="5414"/>
                  </a:cubicBezTo>
                  <a:cubicBezTo>
                    <a:pt x="6547" y="5520"/>
                    <a:pt x="6941" y="5629"/>
                    <a:pt x="7338" y="5736"/>
                  </a:cubicBezTo>
                  <a:cubicBezTo>
                    <a:pt x="7913" y="5952"/>
                    <a:pt x="8379" y="6277"/>
                    <a:pt x="8595" y="6887"/>
                  </a:cubicBezTo>
                  <a:cubicBezTo>
                    <a:pt x="8920" y="7859"/>
                    <a:pt x="8451" y="8901"/>
                    <a:pt x="7588" y="9226"/>
                  </a:cubicBezTo>
                  <a:cubicBezTo>
                    <a:pt x="7338" y="9321"/>
                    <a:pt x="7084" y="9366"/>
                    <a:pt x="6836" y="9366"/>
                  </a:cubicBezTo>
                  <a:cubicBezTo>
                    <a:pt x="6049" y="9366"/>
                    <a:pt x="5318" y="8913"/>
                    <a:pt x="4964" y="8147"/>
                  </a:cubicBezTo>
                  <a:cubicBezTo>
                    <a:pt x="4820" y="7822"/>
                    <a:pt x="4748" y="7500"/>
                    <a:pt x="4604" y="7103"/>
                  </a:cubicBezTo>
                  <a:cubicBezTo>
                    <a:pt x="2950" y="7822"/>
                    <a:pt x="2590" y="8507"/>
                    <a:pt x="2840" y="10196"/>
                  </a:cubicBezTo>
                  <a:cubicBezTo>
                    <a:pt x="2878" y="10412"/>
                    <a:pt x="2878" y="10627"/>
                    <a:pt x="2697" y="10771"/>
                  </a:cubicBezTo>
                  <a:cubicBezTo>
                    <a:pt x="2577" y="10874"/>
                    <a:pt x="2456" y="10920"/>
                    <a:pt x="2336" y="10920"/>
                  </a:cubicBezTo>
                  <a:cubicBezTo>
                    <a:pt x="2205" y="10920"/>
                    <a:pt x="2073" y="10866"/>
                    <a:pt x="1943" y="10771"/>
                  </a:cubicBezTo>
                  <a:cubicBezTo>
                    <a:pt x="1749" y="10617"/>
                    <a:pt x="1570" y="10555"/>
                    <a:pt x="1401" y="10555"/>
                  </a:cubicBezTo>
                  <a:cubicBezTo>
                    <a:pt x="1098" y="10555"/>
                    <a:pt x="829" y="10756"/>
                    <a:pt x="576" y="10987"/>
                  </a:cubicBezTo>
                  <a:cubicBezTo>
                    <a:pt x="323" y="11240"/>
                    <a:pt x="72" y="11456"/>
                    <a:pt x="1" y="11888"/>
                  </a:cubicBezTo>
                  <a:cubicBezTo>
                    <a:pt x="432" y="12175"/>
                    <a:pt x="467" y="12679"/>
                    <a:pt x="504" y="13182"/>
                  </a:cubicBezTo>
                  <a:lnTo>
                    <a:pt x="2625" y="13182"/>
                  </a:lnTo>
                  <a:cubicBezTo>
                    <a:pt x="3723" y="13152"/>
                    <a:pt x="4821" y="13100"/>
                    <a:pt x="5902" y="13100"/>
                  </a:cubicBezTo>
                  <a:cubicBezTo>
                    <a:pt x="6166" y="13100"/>
                    <a:pt x="6429" y="13103"/>
                    <a:pt x="6690" y="13111"/>
                  </a:cubicBezTo>
                  <a:cubicBezTo>
                    <a:pt x="10760" y="13160"/>
                    <a:pt x="14837" y="13232"/>
                    <a:pt x="18911" y="13232"/>
                  </a:cubicBezTo>
                  <a:cubicBezTo>
                    <a:pt x="23659" y="13232"/>
                    <a:pt x="28402" y="13134"/>
                    <a:pt x="33125" y="12785"/>
                  </a:cubicBezTo>
                  <a:cubicBezTo>
                    <a:pt x="35067" y="12642"/>
                    <a:pt x="37009" y="12607"/>
                    <a:pt x="38952" y="12607"/>
                  </a:cubicBezTo>
                  <a:cubicBezTo>
                    <a:pt x="39708" y="12607"/>
                    <a:pt x="40390" y="12498"/>
                    <a:pt x="41038" y="12103"/>
                  </a:cubicBezTo>
                  <a:cubicBezTo>
                    <a:pt x="41219" y="10412"/>
                    <a:pt x="40644" y="9189"/>
                    <a:pt x="39133" y="8363"/>
                  </a:cubicBezTo>
                  <a:cubicBezTo>
                    <a:pt x="37799" y="7613"/>
                    <a:pt x="36441" y="7297"/>
                    <a:pt x="35059" y="7297"/>
                  </a:cubicBezTo>
                  <a:cubicBezTo>
                    <a:pt x="34056" y="7297"/>
                    <a:pt x="33040" y="7463"/>
                    <a:pt x="32011" y="7750"/>
                  </a:cubicBezTo>
                  <a:cubicBezTo>
                    <a:pt x="31436" y="7931"/>
                    <a:pt x="31004" y="8182"/>
                    <a:pt x="30717" y="8723"/>
                  </a:cubicBezTo>
                  <a:cubicBezTo>
                    <a:pt x="30543" y="9069"/>
                    <a:pt x="30317" y="9251"/>
                    <a:pt x="30074" y="9251"/>
                  </a:cubicBezTo>
                  <a:cubicBezTo>
                    <a:pt x="29863" y="9251"/>
                    <a:pt x="29638" y="9114"/>
                    <a:pt x="29422" y="8829"/>
                  </a:cubicBezTo>
                  <a:cubicBezTo>
                    <a:pt x="29062" y="8397"/>
                    <a:pt x="28630" y="8291"/>
                    <a:pt x="28161" y="8219"/>
                  </a:cubicBezTo>
                  <a:cubicBezTo>
                    <a:pt x="28036" y="8200"/>
                    <a:pt x="27902" y="8200"/>
                    <a:pt x="27763" y="8200"/>
                  </a:cubicBezTo>
                  <a:cubicBezTo>
                    <a:pt x="27623" y="8200"/>
                    <a:pt x="27480" y="8200"/>
                    <a:pt x="27336" y="8182"/>
                  </a:cubicBezTo>
                  <a:cubicBezTo>
                    <a:pt x="26760" y="8075"/>
                    <a:pt x="26507" y="7678"/>
                    <a:pt x="26832" y="7212"/>
                  </a:cubicBezTo>
                  <a:cubicBezTo>
                    <a:pt x="27154" y="6743"/>
                    <a:pt x="26976" y="6383"/>
                    <a:pt x="26795" y="5989"/>
                  </a:cubicBezTo>
                  <a:cubicBezTo>
                    <a:pt x="26075" y="4335"/>
                    <a:pt x="24781" y="3184"/>
                    <a:pt x="23342" y="2176"/>
                  </a:cubicBezTo>
                  <a:cubicBezTo>
                    <a:pt x="20869" y="536"/>
                    <a:pt x="18176" y="1"/>
                    <a:pt x="153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1"/>
            <p:cNvSpPr/>
            <p:nvPr/>
          </p:nvSpPr>
          <p:spPr>
            <a:xfrm>
              <a:off x="3758575" y="6957100"/>
              <a:ext cx="68375" cy="36900"/>
            </a:xfrm>
            <a:custGeom>
              <a:avLst/>
              <a:gdLst/>
              <a:ahLst/>
              <a:cxnLst/>
              <a:rect l="l" t="t" r="r" b="b"/>
              <a:pathLst>
                <a:path w="2735" h="1476" extrusionOk="0">
                  <a:moveTo>
                    <a:pt x="1867" y="0"/>
                  </a:moveTo>
                  <a:cubicBezTo>
                    <a:pt x="1768" y="0"/>
                    <a:pt x="1671" y="32"/>
                    <a:pt x="1583" y="107"/>
                  </a:cubicBezTo>
                  <a:cubicBezTo>
                    <a:pt x="1295" y="395"/>
                    <a:pt x="973" y="395"/>
                    <a:pt x="648" y="429"/>
                  </a:cubicBezTo>
                  <a:cubicBezTo>
                    <a:pt x="326" y="467"/>
                    <a:pt x="1" y="610"/>
                    <a:pt x="73" y="1005"/>
                  </a:cubicBezTo>
                  <a:cubicBezTo>
                    <a:pt x="144" y="1402"/>
                    <a:pt x="470" y="1474"/>
                    <a:pt x="829" y="1474"/>
                  </a:cubicBezTo>
                  <a:cubicBezTo>
                    <a:pt x="843" y="1475"/>
                    <a:pt x="856" y="1476"/>
                    <a:pt x="870" y="1476"/>
                  </a:cubicBezTo>
                  <a:cubicBezTo>
                    <a:pt x="1126" y="1476"/>
                    <a:pt x="1366" y="1226"/>
                    <a:pt x="1679" y="1226"/>
                  </a:cubicBezTo>
                  <a:cubicBezTo>
                    <a:pt x="1740" y="1226"/>
                    <a:pt x="1804" y="1235"/>
                    <a:pt x="1871" y="1258"/>
                  </a:cubicBezTo>
                  <a:cubicBezTo>
                    <a:pt x="1942" y="1281"/>
                    <a:pt x="2014" y="1292"/>
                    <a:pt x="2082" y="1292"/>
                  </a:cubicBezTo>
                  <a:cubicBezTo>
                    <a:pt x="2327" y="1292"/>
                    <a:pt x="2542" y="1150"/>
                    <a:pt x="2628" y="898"/>
                  </a:cubicBezTo>
                  <a:cubicBezTo>
                    <a:pt x="2734" y="645"/>
                    <a:pt x="2590" y="395"/>
                    <a:pt x="2412" y="251"/>
                  </a:cubicBezTo>
                  <a:cubicBezTo>
                    <a:pt x="2247" y="110"/>
                    <a:pt x="2053" y="0"/>
                    <a:pt x="18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1"/>
            <p:cNvSpPr/>
            <p:nvPr/>
          </p:nvSpPr>
          <p:spPr>
            <a:xfrm>
              <a:off x="4414975" y="7124050"/>
              <a:ext cx="50375" cy="34425"/>
            </a:xfrm>
            <a:custGeom>
              <a:avLst/>
              <a:gdLst/>
              <a:ahLst/>
              <a:cxnLst/>
              <a:rect l="l" t="t" r="r" b="b"/>
              <a:pathLst>
                <a:path w="2015" h="1377" extrusionOk="0">
                  <a:moveTo>
                    <a:pt x="1183" y="1"/>
                  </a:moveTo>
                  <a:cubicBezTo>
                    <a:pt x="1080" y="1"/>
                    <a:pt x="972" y="17"/>
                    <a:pt x="864" y="47"/>
                  </a:cubicBezTo>
                  <a:cubicBezTo>
                    <a:pt x="648" y="81"/>
                    <a:pt x="470" y="191"/>
                    <a:pt x="326" y="335"/>
                  </a:cubicBezTo>
                  <a:cubicBezTo>
                    <a:pt x="110" y="478"/>
                    <a:pt x="1" y="694"/>
                    <a:pt x="73" y="945"/>
                  </a:cubicBezTo>
                  <a:cubicBezTo>
                    <a:pt x="182" y="1232"/>
                    <a:pt x="432" y="1376"/>
                    <a:pt x="757" y="1376"/>
                  </a:cubicBezTo>
                  <a:lnTo>
                    <a:pt x="1296" y="1160"/>
                  </a:lnTo>
                  <a:cubicBezTo>
                    <a:pt x="1583" y="982"/>
                    <a:pt x="2015" y="838"/>
                    <a:pt x="1799" y="406"/>
                  </a:cubicBezTo>
                  <a:cubicBezTo>
                    <a:pt x="1694" y="117"/>
                    <a:pt x="1457"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1"/>
            <p:cNvSpPr/>
            <p:nvPr/>
          </p:nvSpPr>
          <p:spPr>
            <a:xfrm>
              <a:off x="4373625" y="7114375"/>
              <a:ext cx="35975" cy="35200"/>
            </a:xfrm>
            <a:custGeom>
              <a:avLst/>
              <a:gdLst/>
              <a:ahLst/>
              <a:cxnLst/>
              <a:rect l="l" t="t" r="r" b="b"/>
              <a:pathLst>
                <a:path w="1439" h="1408" extrusionOk="0">
                  <a:moveTo>
                    <a:pt x="658" y="0"/>
                  </a:moveTo>
                  <a:cubicBezTo>
                    <a:pt x="643" y="0"/>
                    <a:pt x="628" y="1"/>
                    <a:pt x="613" y="2"/>
                  </a:cubicBezTo>
                  <a:cubicBezTo>
                    <a:pt x="288" y="2"/>
                    <a:pt x="72" y="146"/>
                    <a:pt x="38" y="468"/>
                  </a:cubicBezTo>
                  <a:cubicBezTo>
                    <a:pt x="0" y="865"/>
                    <a:pt x="469" y="1403"/>
                    <a:pt x="829" y="1403"/>
                  </a:cubicBezTo>
                  <a:cubicBezTo>
                    <a:pt x="859" y="1406"/>
                    <a:pt x="887" y="1408"/>
                    <a:pt x="915" y="1408"/>
                  </a:cubicBezTo>
                  <a:cubicBezTo>
                    <a:pt x="1250" y="1408"/>
                    <a:pt x="1407" y="1201"/>
                    <a:pt x="1439" y="900"/>
                  </a:cubicBezTo>
                  <a:cubicBezTo>
                    <a:pt x="1439" y="451"/>
                    <a:pt x="1039"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1"/>
            <p:cNvSpPr/>
            <p:nvPr/>
          </p:nvSpPr>
          <p:spPr>
            <a:xfrm>
              <a:off x="3718150" y="6983125"/>
              <a:ext cx="36000" cy="30600"/>
            </a:xfrm>
            <a:custGeom>
              <a:avLst/>
              <a:gdLst/>
              <a:ahLst/>
              <a:cxnLst/>
              <a:rect l="l" t="t" r="r" b="b"/>
              <a:pathLst>
                <a:path w="1440" h="1224" extrusionOk="0">
                  <a:moveTo>
                    <a:pt x="648" y="1"/>
                  </a:moveTo>
                  <a:cubicBezTo>
                    <a:pt x="288" y="36"/>
                    <a:pt x="72" y="251"/>
                    <a:pt x="35" y="611"/>
                  </a:cubicBezTo>
                  <a:cubicBezTo>
                    <a:pt x="1" y="936"/>
                    <a:pt x="360" y="1224"/>
                    <a:pt x="720" y="1224"/>
                  </a:cubicBezTo>
                  <a:cubicBezTo>
                    <a:pt x="1080" y="1224"/>
                    <a:pt x="1439" y="899"/>
                    <a:pt x="1367" y="611"/>
                  </a:cubicBezTo>
                  <a:cubicBezTo>
                    <a:pt x="1295" y="251"/>
                    <a:pt x="1008" y="36"/>
                    <a:pt x="6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1EBF44F7-34D9-1F86-3664-638BFBE528F9}"/>
              </a:ext>
            </a:extLst>
          </p:cNvPr>
          <p:cNvGrpSpPr/>
          <p:nvPr/>
        </p:nvGrpSpPr>
        <p:grpSpPr>
          <a:xfrm>
            <a:off x="109057" y="1023458"/>
            <a:ext cx="3514987" cy="3546898"/>
            <a:chOff x="789867" y="1677799"/>
            <a:chExt cx="2986757" cy="2926112"/>
          </a:xfrm>
        </p:grpSpPr>
        <p:grpSp>
          <p:nvGrpSpPr>
            <p:cNvPr id="295" name="Google Shape;295;p41"/>
            <p:cNvGrpSpPr/>
            <p:nvPr/>
          </p:nvGrpSpPr>
          <p:grpSpPr>
            <a:xfrm>
              <a:off x="789867" y="1976373"/>
              <a:ext cx="2986757" cy="2627538"/>
              <a:chOff x="-7369250" y="2932659"/>
              <a:chExt cx="5867892" cy="5162157"/>
            </a:xfrm>
          </p:grpSpPr>
          <p:sp>
            <p:nvSpPr>
              <p:cNvPr id="296"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41"/>
              <p:cNvGrpSpPr/>
              <p:nvPr/>
            </p:nvGrpSpPr>
            <p:grpSpPr>
              <a:xfrm>
                <a:off x="-4914460" y="2932659"/>
                <a:ext cx="127900" cy="124855"/>
                <a:chOff x="-4914460" y="2932659"/>
                <a:chExt cx="127900" cy="124855"/>
              </a:xfrm>
            </p:grpSpPr>
            <p:sp>
              <p:nvSpPr>
                <p:cNvPr id="335" name="Google Shape;335;p41"/>
                <p:cNvSpPr/>
                <p:nvPr/>
              </p:nvSpPr>
              <p:spPr>
                <a:xfrm>
                  <a:off x="-4914460" y="2932659"/>
                  <a:ext cx="127900" cy="124855"/>
                </a:xfrm>
                <a:custGeom>
                  <a:avLst/>
                  <a:gdLst/>
                  <a:ahLst/>
                  <a:cxnLst/>
                  <a:rect l="l" t="t" r="r" b="b"/>
                  <a:pathLst>
                    <a:path w="840" h="820" extrusionOk="0">
                      <a:moveTo>
                        <a:pt x="411" y="20"/>
                      </a:moveTo>
                      <a:cubicBezTo>
                        <a:pt x="634" y="20"/>
                        <a:pt x="802" y="206"/>
                        <a:pt x="802" y="410"/>
                      </a:cubicBezTo>
                      <a:cubicBezTo>
                        <a:pt x="802" y="634"/>
                        <a:pt x="634" y="802"/>
                        <a:pt x="411" y="802"/>
                      </a:cubicBezTo>
                      <a:cubicBezTo>
                        <a:pt x="207" y="802"/>
                        <a:pt x="38" y="634"/>
                        <a:pt x="38" y="410"/>
                      </a:cubicBezTo>
                      <a:cubicBezTo>
                        <a:pt x="38" y="206"/>
                        <a:pt x="207" y="20"/>
                        <a:pt x="411" y="20"/>
                      </a:cubicBezTo>
                      <a:close/>
                      <a:moveTo>
                        <a:pt x="411" y="1"/>
                      </a:moveTo>
                      <a:cubicBezTo>
                        <a:pt x="187" y="1"/>
                        <a:pt x="1" y="187"/>
                        <a:pt x="1" y="410"/>
                      </a:cubicBezTo>
                      <a:cubicBezTo>
                        <a:pt x="1" y="634"/>
                        <a:pt x="187" y="820"/>
                        <a:pt x="411" y="820"/>
                      </a:cubicBezTo>
                      <a:cubicBezTo>
                        <a:pt x="653" y="820"/>
                        <a:pt x="839" y="634"/>
                        <a:pt x="839" y="410"/>
                      </a:cubicBezTo>
                      <a:cubicBezTo>
                        <a:pt x="839" y="187"/>
                        <a:pt x="653" y="1"/>
                        <a:pt x="4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1"/>
                <p:cNvSpPr/>
                <p:nvPr/>
              </p:nvSpPr>
              <p:spPr>
                <a:xfrm>
                  <a:off x="-4885986" y="2960980"/>
                  <a:ext cx="71107" cy="68214"/>
                </a:xfrm>
                <a:custGeom>
                  <a:avLst/>
                  <a:gdLst/>
                  <a:ahLst/>
                  <a:cxnLst/>
                  <a:rect l="l" t="t" r="r" b="b"/>
                  <a:pathLst>
                    <a:path w="467" h="448" extrusionOk="0">
                      <a:moveTo>
                        <a:pt x="447" y="1"/>
                      </a:moveTo>
                      <a:lnTo>
                        <a:pt x="0" y="430"/>
                      </a:lnTo>
                      <a:lnTo>
                        <a:pt x="20" y="448"/>
                      </a:lnTo>
                      <a:lnTo>
                        <a:pt x="466" y="20"/>
                      </a:lnTo>
                      <a:lnTo>
                        <a:pt x="4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1"/>
                <p:cNvSpPr/>
                <p:nvPr/>
              </p:nvSpPr>
              <p:spPr>
                <a:xfrm>
                  <a:off x="-4874719" y="2955346"/>
                  <a:ext cx="48419" cy="82526"/>
                </a:xfrm>
                <a:custGeom>
                  <a:avLst/>
                  <a:gdLst/>
                  <a:ahLst/>
                  <a:cxnLst/>
                  <a:rect l="l" t="t" r="r" b="b"/>
                  <a:pathLst>
                    <a:path w="318" h="542" extrusionOk="0">
                      <a:moveTo>
                        <a:pt x="298" y="1"/>
                      </a:moveTo>
                      <a:lnTo>
                        <a:pt x="1" y="522"/>
                      </a:lnTo>
                      <a:lnTo>
                        <a:pt x="20" y="541"/>
                      </a:lnTo>
                      <a:lnTo>
                        <a:pt x="3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 name="Picture 4">
              <a:extLst>
                <a:ext uri="{FF2B5EF4-FFF2-40B4-BE49-F238E27FC236}">
                  <a16:creationId xmlns:a16="http://schemas.microsoft.com/office/drawing/2014/main" id="{EA92D29E-516D-EBEC-247B-EEC397A7ACA9}"/>
                </a:ext>
              </a:extLst>
            </p:cNvPr>
            <p:cNvPicPr>
              <a:picLocks noChangeAspect="1"/>
            </p:cNvPicPr>
            <p:nvPr/>
          </p:nvPicPr>
          <p:blipFill rotWithShape="1">
            <a:blip r:embed="rId5"/>
            <a:srcRect t="12396" b="11926"/>
            <a:stretch/>
          </p:blipFill>
          <p:spPr>
            <a:xfrm>
              <a:off x="1715025" y="1677799"/>
              <a:ext cx="631852" cy="478172"/>
            </a:xfrm>
            <a:prstGeom prst="rect">
              <a:avLst/>
            </a:prstGeom>
          </p:spPr>
        </p:pic>
      </p:grpSp>
      <p:sp>
        <p:nvSpPr>
          <p:cNvPr id="10" name="TextBox 9">
            <a:extLst>
              <a:ext uri="{FF2B5EF4-FFF2-40B4-BE49-F238E27FC236}">
                <a16:creationId xmlns:a16="http://schemas.microsoft.com/office/drawing/2014/main" id="{6747497B-7BDF-3EDD-34FF-379D70672C6D}"/>
              </a:ext>
            </a:extLst>
          </p:cNvPr>
          <p:cNvSpPr txBox="1"/>
          <p:nvPr/>
        </p:nvSpPr>
        <p:spPr>
          <a:xfrm>
            <a:off x="738231" y="184558"/>
            <a:ext cx="1979803" cy="646331"/>
          </a:xfrm>
          <a:prstGeom prst="rect">
            <a:avLst/>
          </a:prstGeom>
          <a:noFill/>
        </p:spPr>
        <p:txBody>
          <a:bodyPr wrap="square" rtlCol="0">
            <a:spAutoFit/>
          </a:bodyPr>
          <a:lstStyle/>
          <a:p>
            <a:pPr algn="ctr"/>
            <a:r>
              <a:rPr lang="en-US" sz="3600" dirty="0" err="1">
                <a:ln>
                  <a:solidFill>
                    <a:schemeClr val="accent1">
                      <a:lumMod val="50000"/>
                    </a:schemeClr>
                  </a:solidFill>
                </a:ln>
                <a:solidFill>
                  <a:srgbClr val="FFFF00"/>
                </a:solidFill>
                <a:latin typeface="iCiel Cadena" panose="02000503000000020004" pitchFamily="50" charset="0"/>
              </a:rPr>
              <a:t>Tập</a:t>
            </a:r>
            <a:r>
              <a:rPr lang="en-US" sz="3600" dirty="0">
                <a:ln>
                  <a:solidFill>
                    <a:schemeClr val="accent1">
                      <a:lumMod val="50000"/>
                    </a:schemeClr>
                  </a:solidFill>
                </a:ln>
                <a:solidFill>
                  <a:srgbClr val="FFFF00"/>
                </a:solidFill>
                <a:latin typeface="iCiel Cadena" panose="02000503000000020004" pitchFamily="50" charset="0"/>
              </a:rPr>
              <a:t> </a:t>
            </a:r>
            <a:r>
              <a:rPr lang="en-US" sz="3600" dirty="0" err="1">
                <a:ln>
                  <a:solidFill>
                    <a:schemeClr val="accent1">
                      <a:lumMod val="50000"/>
                    </a:schemeClr>
                  </a:solidFill>
                </a:ln>
                <a:solidFill>
                  <a:srgbClr val="FFFF00"/>
                </a:solidFill>
                <a:latin typeface="iCiel Cadena" panose="02000503000000020004" pitchFamily="50" charset="0"/>
              </a:rPr>
              <a:t>đọc</a:t>
            </a:r>
            <a:endParaRPr lang="en-US" sz="3600" dirty="0">
              <a:ln>
                <a:solidFill>
                  <a:schemeClr val="accent1">
                    <a:lumMod val="50000"/>
                  </a:schemeClr>
                </a:solidFill>
              </a:ln>
              <a:solidFill>
                <a:srgbClr val="FFFF00"/>
              </a:solidFill>
              <a:latin typeface="iCiel Cadena" panose="02000503000000020004" pitchFamily="50" charset="0"/>
            </a:endParaRPr>
          </a:p>
        </p:txBody>
      </p:sp>
      <p:pic>
        <p:nvPicPr>
          <p:cNvPr id="8" name="Picture 7">
            <a:extLst>
              <a:ext uri="{FF2B5EF4-FFF2-40B4-BE49-F238E27FC236}">
                <a16:creationId xmlns:a16="http://schemas.microsoft.com/office/drawing/2014/main" id="{BC7B0800-FAB1-1BDB-468C-ABA98472C6C8}"/>
              </a:ext>
            </a:extLst>
          </p:cNvPr>
          <p:cNvPicPr>
            <a:picLocks noChangeAspect="1"/>
          </p:cNvPicPr>
          <p:nvPr/>
        </p:nvPicPr>
        <p:blipFill>
          <a:blip r:embed="rId6"/>
          <a:stretch>
            <a:fillRect/>
          </a:stretch>
        </p:blipFill>
        <p:spPr>
          <a:xfrm>
            <a:off x="2188849" y="108066"/>
            <a:ext cx="3901778" cy="2566638"/>
          </a:xfrm>
          <a:prstGeom prst="rect">
            <a:avLst/>
          </a:prstGeom>
        </p:spPr>
      </p:pic>
      <p:pic>
        <p:nvPicPr>
          <p:cNvPr id="12" name="Picture 11">
            <a:extLst>
              <a:ext uri="{FF2B5EF4-FFF2-40B4-BE49-F238E27FC236}">
                <a16:creationId xmlns:a16="http://schemas.microsoft.com/office/drawing/2014/main" id="{02EF6BF3-E772-ECBC-486A-F042B1DF28F4}"/>
              </a:ext>
            </a:extLst>
          </p:cNvPr>
          <p:cNvPicPr>
            <a:picLocks noChangeAspect="1"/>
          </p:cNvPicPr>
          <p:nvPr/>
        </p:nvPicPr>
        <p:blipFill>
          <a:blip r:embed="rId7"/>
          <a:stretch>
            <a:fillRect/>
          </a:stretch>
        </p:blipFill>
        <p:spPr>
          <a:xfrm>
            <a:off x="2088433" y="2002812"/>
            <a:ext cx="6413548" cy="1603387"/>
          </a:xfrm>
          <a:prstGeom prst="rect">
            <a:avLst/>
          </a:prstGeom>
        </p:spPr>
      </p:pic>
      <p:pic>
        <p:nvPicPr>
          <p:cNvPr id="13" name="Picture 12">
            <a:extLst>
              <a:ext uri="{FF2B5EF4-FFF2-40B4-BE49-F238E27FC236}">
                <a16:creationId xmlns:a16="http://schemas.microsoft.com/office/drawing/2014/main" id="{B7F34AA6-A7FA-23B1-011D-4FBF71483234}"/>
              </a:ext>
            </a:extLst>
          </p:cNvPr>
          <p:cNvPicPr>
            <a:picLocks noChangeAspect="1"/>
          </p:cNvPicPr>
          <p:nvPr/>
        </p:nvPicPr>
        <p:blipFill>
          <a:blip r:embed="rId8"/>
          <a:stretch>
            <a:fillRect/>
          </a:stretch>
        </p:blipFill>
        <p:spPr>
          <a:xfrm>
            <a:off x="4788004" y="3056344"/>
            <a:ext cx="2926334" cy="859611"/>
          </a:xfrm>
          <a:prstGeom prst="rect">
            <a:avLst/>
          </a:prstGeom>
        </p:spPr>
      </p:pic>
    </p:spTree>
    <p:extLst>
      <p:ext uri="{BB962C8B-B14F-4D97-AF65-F5344CB8AC3E}">
        <p14:creationId xmlns:p14="http://schemas.microsoft.com/office/powerpoint/2010/main" val="42079168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53" name="Rectangle: Rounded Corners 52">
            <a:extLst>
              <a:ext uri="{FF2B5EF4-FFF2-40B4-BE49-F238E27FC236}">
                <a16:creationId xmlns:a16="http://schemas.microsoft.com/office/drawing/2014/main" id="{6AD1A80A-8EC1-3697-4FEA-0D85A6C54745}"/>
              </a:ext>
            </a:extLst>
          </p:cNvPr>
          <p:cNvSpPr/>
          <p:nvPr/>
        </p:nvSpPr>
        <p:spPr>
          <a:xfrm>
            <a:off x="3204594" y="2571750"/>
            <a:ext cx="2734811" cy="1832470"/>
          </a:xfrm>
          <a:prstGeom prst="roundRect">
            <a:avLst>
              <a:gd name="adj" fmla="val 4764"/>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75E6C0F1-4608-5819-682A-438DF580F40C}"/>
              </a:ext>
            </a:extLst>
          </p:cNvPr>
          <p:cNvSpPr/>
          <p:nvPr/>
        </p:nvSpPr>
        <p:spPr>
          <a:xfrm>
            <a:off x="310392" y="2576469"/>
            <a:ext cx="2734811" cy="1832470"/>
          </a:xfrm>
          <a:prstGeom prst="roundRect">
            <a:avLst>
              <a:gd name="adj" fmla="val 4764"/>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5E42AB30-EA9A-4447-B247-A55991FAA88D}"/>
              </a:ext>
            </a:extLst>
          </p:cNvPr>
          <p:cNvSpPr/>
          <p:nvPr/>
        </p:nvSpPr>
        <p:spPr>
          <a:xfrm>
            <a:off x="6091805" y="2571750"/>
            <a:ext cx="2734811" cy="1832470"/>
          </a:xfrm>
          <a:prstGeom prst="roundRect">
            <a:avLst>
              <a:gd name="adj" fmla="val 4764"/>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10;p16">
            <a:extLst>
              <a:ext uri="{FF2B5EF4-FFF2-40B4-BE49-F238E27FC236}">
                <a16:creationId xmlns:a16="http://schemas.microsoft.com/office/drawing/2014/main" id="{8E2DAAA8-19C2-804A-C077-4EAB0A6C6AFA}"/>
              </a:ext>
            </a:extLst>
          </p:cNvPr>
          <p:cNvSpPr/>
          <p:nvPr/>
        </p:nvSpPr>
        <p:spPr>
          <a:xfrm>
            <a:off x="-51385" y="2149789"/>
            <a:ext cx="9144283" cy="43151"/>
          </a:xfrm>
          <a:custGeom>
            <a:avLst/>
            <a:gdLst/>
            <a:ahLst/>
            <a:cxnLst/>
            <a:rect l="l" t="t" r="r" b="b"/>
            <a:pathLst>
              <a:path w="227753" h="6703" extrusionOk="0">
                <a:moveTo>
                  <a:pt x="0" y="4616"/>
                </a:moveTo>
                <a:cubicBezTo>
                  <a:pt x="9837" y="6254"/>
                  <a:pt x="19948" y="4577"/>
                  <a:pt x="29915" y="4898"/>
                </a:cubicBezTo>
                <a:cubicBezTo>
                  <a:pt x="57280" y="5780"/>
                  <a:pt x="84686" y="7448"/>
                  <a:pt x="112042" y="6309"/>
                </a:cubicBezTo>
                <a:cubicBezTo>
                  <a:pt x="127352" y="5672"/>
                  <a:pt x="142543" y="3303"/>
                  <a:pt x="157762" y="1511"/>
                </a:cubicBezTo>
                <a:cubicBezTo>
                  <a:pt x="180934" y="-1218"/>
                  <a:pt x="204421" y="665"/>
                  <a:pt x="227753" y="665"/>
                </a:cubicBezTo>
              </a:path>
            </a:pathLst>
          </a:custGeom>
          <a:noFill/>
          <a:ln w="28575" cap="flat" cmpd="sng">
            <a:solidFill>
              <a:srgbClr val="000000"/>
            </a:solidFill>
            <a:prstDash val="solid"/>
            <a:round/>
            <a:headEnd type="none" w="med" len="med"/>
            <a:tailEnd type="none" w="med" len="med"/>
          </a:ln>
        </p:spPr>
      </p:sp>
      <p:grpSp>
        <p:nvGrpSpPr>
          <p:cNvPr id="9" name="Google Shape;112;p16">
            <a:extLst>
              <a:ext uri="{FF2B5EF4-FFF2-40B4-BE49-F238E27FC236}">
                <a16:creationId xmlns:a16="http://schemas.microsoft.com/office/drawing/2014/main" id="{F3BC566D-54DA-4FFB-2C7F-0AF5B235489B}"/>
              </a:ext>
            </a:extLst>
          </p:cNvPr>
          <p:cNvGrpSpPr/>
          <p:nvPr/>
        </p:nvGrpSpPr>
        <p:grpSpPr>
          <a:xfrm>
            <a:off x="1128715" y="1574448"/>
            <a:ext cx="1373162" cy="1193820"/>
            <a:chOff x="1240825" y="240075"/>
            <a:chExt cx="5918800" cy="5145775"/>
          </a:xfrm>
        </p:grpSpPr>
        <p:sp>
          <p:nvSpPr>
            <p:cNvPr id="18" name="Google Shape;113;p16">
              <a:extLst>
                <a:ext uri="{FF2B5EF4-FFF2-40B4-BE49-F238E27FC236}">
                  <a16:creationId xmlns:a16="http://schemas.microsoft.com/office/drawing/2014/main" id="{CE03094E-5CA2-36CE-D77F-FE2378907764}"/>
                </a:ext>
              </a:extLst>
            </p:cNvPr>
            <p:cNvSpPr/>
            <p:nvPr/>
          </p:nvSpPr>
          <p:spPr>
            <a:xfrm>
              <a:off x="1410000" y="323650"/>
              <a:ext cx="5749625" cy="4943150"/>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14;p16">
              <a:extLst>
                <a:ext uri="{FF2B5EF4-FFF2-40B4-BE49-F238E27FC236}">
                  <a16:creationId xmlns:a16="http://schemas.microsoft.com/office/drawing/2014/main" id="{6DFC5606-0F3B-8899-F75B-B03F689A6989}"/>
                </a:ext>
              </a:extLst>
            </p:cNvPr>
            <p:cNvSpPr/>
            <p:nvPr/>
          </p:nvSpPr>
          <p:spPr>
            <a:xfrm>
              <a:off x="1240825" y="240075"/>
              <a:ext cx="5918800" cy="514577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oogle Shape;120;p16">
            <a:extLst>
              <a:ext uri="{FF2B5EF4-FFF2-40B4-BE49-F238E27FC236}">
                <a16:creationId xmlns:a16="http://schemas.microsoft.com/office/drawing/2014/main" id="{5188AE36-A2D5-8A38-583E-E6A67CC6F468}"/>
              </a:ext>
            </a:extLst>
          </p:cNvPr>
          <p:cNvGrpSpPr/>
          <p:nvPr/>
        </p:nvGrpSpPr>
        <p:grpSpPr>
          <a:xfrm>
            <a:off x="1537307" y="1872483"/>
            <a:ext cx="336369" cy="597735"/>
            <a:chOff x="938363" y="2111352"/>
            <a:chExt cx="359830" cy="639357"/>
          </a:xfrm>
        </p:grpSpPr>
        <p:sp>
          <p:nvSpPr>
            <p:cNvPr id="16" name="Google Shape;121;p16">
              <a:extLst>
                <a:ext uri="{FF2B5EF4-FFF2-40B4-BE49-F238E27FC236}">
                  <a16:creationId xmlns:a16="http://schemas.microsoft.com/office/drawing/2014/main" id="{44600D37-3C87-DCB9-2817-8963BB6D755D}"/>
                </a:ext>
              </a:extLst>
            </p:cNvPr>
            <p:cNvSpPr/>
            <p:nvPr/>
          </p:nvSpPr>
          <p:spPr>
            <a:xfrm>
              <a:off x="952592" y="2125582"/>
              <a:ext cx="308073" cy="609408"/>
            </a:xfrm>
            <a:custGeom>
              <a:avLst/>
              <a:gdLst/>
              <a:ahLst/>
              <a:cxnLst/>
              <a:rect l="l" t="t" r="r" b="b"/>
              <a:pathLst>
                <a:path w="17559" h="34734" extrusionOk="0">
                  <a:moveTo>
                    <a:pt x="14070" y="0"/>
                  </a:moveTo>
                  <a:cubicBezTo>
                    <a:pt x="11676" y="0"/>
                    <a:pt x="9552" y="1792"/>
                    <a:pt x="7599" y="3070"/>
                  </a:cubicBezTo>
                  <a:cubicBezTo>
                    <a:pt x="5681" y="4250"/>
                    <a:pt x="3800" y="5431"/>
                    <a:pt x="1919" y="6611"/>
                  </a:cubicBezTo>
                  <a:cubicBezTo>
                    <a:pt x="407" y="7570"/>
                    <a:pt x="1" y="9304"/>
                    <a:pt x="665" y="10927"/>
                  </a:cubicBezTo>
                  <a:cubicBezTo>
                    <a:pt x="886" y="11517"/>
                    <a:pt x="1181" y="12070"/>
                    <a:pt x="1513" y="12623"/>
                  </a:cubicBezTo>
                  <a:cubicBezTo>
                    <a:pt x="2177" y="13619"/>
                    <a:pt x="2472" y="14099"/>
                    <a:pt x="3763" y="14136"/>
                  </a:cubicBezTo>
                  <a:cubicBezTo>
                    <a:pt x="3889" y="14139"/>
                    <a:pt x="4000" y="14142"/>
                    <a:pt x="4100" y="14142"/>
                  </a:cubicBezTo>
                  <a:cubicBezTo>
                    <a:pt x="4937" y="14142"/>
                    <a:pt x="4948" y="13983"/>
                    <a:pt x="5607" y="13324"/>
                  </a:cubicBezTo>
                  <a:lnTo>
                    <a:pt x="6677" y="12254"/>
                  </a:lnTo>
                  <a:cubicBezTo>
                    <a:pt x="7452" y="11443"/>
                    <a:pt x="8263" y="10668"/>
                    <a:pt x="9075" y="9820"/>
                  </a:cubicBezTo>
                  <a:cubicBezTo>
                    <a:pt x="9124" y="9787"/>
                    <a:pt x="9189" y="9769"/>
                    <a:pt x="9255" y="9769"/>
                  </a:cubicBezTo>
                  <a:cubicBezTo>
                    <a:pt x="9336" y="9769"/>
                    <a:pt x="9419" y="9796"/>
                    <a:pt x="9480" y="9857"/>
                  </a:cubicBezTo>
                  <a:cubicBezTo>
                    <a:pt x="9562" y="9761"/>
                    <a:pt x="9680" y="9716"/>
                    <a:pt x="9797" y="9716"/>
                  </a:cubicBezTo>
                  <a:cubicBezTo>
                    <a:pt x="9996" y="9716"/>
                    <a:pt x="10195" y="9846"/>
                    <a:pt x="10218" y="10078"/>
                  </a:cubicBezTo>
                  <a:cubicBezTo>
                    <a:pt x="10587" y="15095"/>
                    <a:pt x="10993" y="20222"/>
                    <a:pt x="9665" y="25127"/>
                  </a:cubicBezTo>
                  <a:cubicBezTo>
                    <a:pt x="8927" y="27783"/>
                    <a:pt x="6198" y="31840"/>
                    <a:pt x="9222" y="33906"/>
                  </a:cubicBezTo>
                  <a:cubicBezTo>
                    <a:pt x="10159" y="34531"/>
                    <a:pt x="11207" y="34733"/>
                    <a:pt x="12274" y="34733"/>
                  </a:cubicBezTo>
                  <a:cubicBezTo>
                    <a:pt x="12719" y="34733"/>
                    <a:pt x="13167" y="34698"/>
                    <a:pt x="13611" y="34644"/>
                  </a:cubicBezTo>
                  <a:cubicBezTo>
                    <a:pt x="14349" y="34607"/>
                    <a:pt x="15124" y="34496"/>
                    <a:pt x="15861" y="34238"/>
                  </a:cubicBezTo>
                  <a:cubicBezTo>
                    <a:pt x="16710" y="33832"/>
                    <a:pt x="17521" y="32467"/>
                    <a:pt x="17521" y="31472"/>
                  </a:cubicBezTo>
                  <a:cubicBezTo>
                    <a:pt x="17558" y="30181"/>
                    <a:pt x="17005" y="28742"/>
                    <a:pt x="16820" y="27414"/>
                  </a:cubicBezTo>
                  <a:cubicBezTo>
                    <a:pt x="16636" y="26086"/>
                    <a:pt x="16489" y="24722"/>
                    <a:pt x="16378" y="23394"/>
                  </a:cubicBezTo>
                  <a:cubicBezTo>
                    <a:pt x="16120" y="20738"/>
                    <a:pt x="16083" y="18045"/>
                    <a:pt x="16193" y="15353"/>
                  </a:cubicBezTo>
                  <a:cubicBezTo>
                    <a:pt x="16341" y="12771"/>
                    <a:pt x="16710" y="10226"/>
                    <a:pt x="17005" y="7681"/>
                  </a:cubicBezTo>
                  <a:cubicBezTo>
                    <a:pt x="17337" y="4914"/>
                    <a:pt x="17079" y="1299"/>
                    <a:pt x="14349" y="9"/>
                  </a:cubicBezTo>
                  <a:cubicBezTo>
                    <a:pt x="14256" y="3"/>
                    <a:pt x="14163" y="0"/>
                    <a:pt x="14070" y="0"/>
                  </a:cubicBezTo>
                  <a:close/>
                </a:path>
              </a:pathLst>
            </a:custGeom>
            <a:solidFill>
              <a:srgbClr val="FF9991"/>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2;p16">
              <a:extLst>
                <a:ext uri="{FF2B5EF4-FFF2-40B4-BE49-F238E27FC236}">
                  <a16:creationId xmlns:a16="http://schemas.microsoft.com/office/drawing/2014/main" id="{56278E11-A75A-B7CC-CC74-C0A13DD2952F}"/>
                </a:ext>
              </a:extLst>
            </p:cNvPr>
            <p:cNvSpPr/>
            <p:nvPr/>
          </p:nvSpPr>
          <p:spPr>
            <a:xfrm>
              <a:off x="938363" y="2111352"/>
              <a:ext cx="359830" cy="639357"/>
            </a:xfrm>
            <a:custGeom>
              <a:avLst/>
              <a:gdLst/>
              <a:ahLst/>
              <a:cxnLst/>
              <a:rect l="l" t="t" r="r" b="b"/>
              <a:pathLst>
                <a:path w="20509" h="36441" extrusionOk="0">
                  <a:moveTo>
                    <a:pt x="14881" y="811"/>
                  </a:moveTo>
                  <a:cubicBezTo>
                    <a:pt x="14974" y="811"/>
                    <a:pt x="15067" y="814"/>
                    <a:pt x="15160" y="820"/>
                  </a:cubicBezTo>
                  <a:cubicBezTo>
                    <a:pt x="17853" y="2110"/>
                    <a:pt x="18148" y="5725"/>
                    <a:pt x="17816" y="8492"/>
                  </a:cubicBezTo>
                  <a:cubicBezTo>
                    <a:pt x="17521" y="11037"/>
                    <a:pt x="17152" y="13582"/>
                    <a:pt x="17004" y="16127"/>
                  </a:cubicBezTo>
                  <a:cubicBezTo>
                    <a:pt x="16894" y="18819"/>
                    <a:pt x="16931" y="21512"/>
                    <a:pt x="17152" y="24205"/>
                  </a:cubicBezTo>
                  <a:cubicBezTo>
                    <a:pt x="17263" y="25533"/>
                    <a:pt x="17410" y="26897"/>
                    <a:pt x="17631" y="28188"/>
                  </a:cubicBezTo>
                  <a:cubicBezTo>
                    <a:pt x="17816" y="29516"/>
                    <a:pt x="18332" y="30955"/>
                    <a:pt x="18332" y="32283"/>
                  </a:cubicBezTo>
                  <a:cubicBezTo>
                    <a:pt x="18295" y="33278"/>
                    <a:pt x="17484" y="34643"/>
                    <a:pt x="16672" y="35049"/>
                  </a:cubicBezTo>
                  <a:cubicBezTo>
                    <a:pt x="15935" y="35270"/>
                    <a:pt x="15160" y="35418"/>
                    <a:pt x="14422" y="35455"/>
                  </a:cubicBezTo>
                  <a:cubicBezTo>
                    <a:pt x="13967" y="35521"/>
                    <a:pt x="13508" y="35561"/>
                    <a:pt x="13054" y="35561"/>
                  </a:cubicBezTo>
                  <a:cubicBezTo>
                    <a:pt x="12000" y="35561"/>
                    <a:pt x="10972" y="35347"/>
                    <a:pt x="10070" y="34754"/>
                  </a:cubicBezTo>
                  <a:cubicBezTo>
                    <a:pt x="7009" y="32688"/>
                    <a:pt x="9738" y="28631"/>
                    <a:pt x="10513" y="25975"/>
                  </a:cubicBezTo>
                  <a:cubicBezTo>
                    <a:pt x="11841" y="21069"/>
                    <a:pt x="11435" y="15906"/>
                    <a:pt x="11066" y="10926"/>
                  </a:cubicBezTo>
                  <a:cubicBezTo>
                    <a:pt x="11043" y="10693"/>
                    <a:pt x="10842" y="10548"/>
                    <a:pt x="10642" y="10548"/>
                  </a:cubicBezTo>
                  <a:cubicBezTo>
                    <a:pt x="10525" y="10548"/>
                    <a:pt x="10409" y="10596"/>
                    <a:pt x="10328" y="10705"/>
                  </a:cubicBezTo>
                  <a:cubicBezTo>
                    <a:pt x="10264" y="10640"/>
                    <a:pt x="10175" y="10601"/>
                    <a:pt x="10090" y="10601"/>
                  </a:cubicBezTo>
                  <a:cubicBezTo>
                    <a:pt x="10028" y="10601"/>
                    <a:pt x="9969" y="10622"/>
                    <a:pt x="9922" y="10668"/>
                  </a:cubicBezTo>
                  <a:cubicBezTo>
                    <a:pt x="9111" y="11442"/>
                    <a:pt x="8300" y="12254"/>
                    <a:pt x="7488" y="13065"/>
                  </a:cubicBezTo>
                  <a:lnTo>
                    <a:pt x="6381" y="14135"/>
                  </a:lnTo>
                  <a:cubicBezTo>
                    <a:pt x="5722" y="14794"/>
                    <a:pt x="5711" y="14953"/>
                    <a:pt x="4874" y="14953"/>
                  </a:cubicBezTo>
                  <a:cubicBezTo>
                    <a:pt x="4775" y="14953"/>
                    <a:pt x="4663" y="14950"/>
                    <a:pt x="4537" y="14947"/>
                  </a:cubicBezTo>
                  <a:cubicBezTo>
                    <a:pt x="3246" y="14910"/>
                    <a:pt x="2951" y="14430"/>
                    <a:pt x="2324" y="13434"/>
                  </a:cubicBezTo>
                  <a:cubicBezTo>
                    <a:pt x="1955" y="12881"/>
                    <a:pt x="1660" y="12328"/>
                    <a:pt x="1439" y="11738"/>
                  </a:cubicBezTo>
                  <a:cubicBezTo>
                    <a:pt x="775" y="10115"/>
                    <a:pt x="1181" y="8381"/>
                    <a:pt x="2693" y="7422"/>
                  </a:cubicBezTo>
                  <a:lnTo>
                    <a:pt x="8410" y="3881"/>
                  </a:lnTo>
                  <a:cubicBezTo>
                    <a:pt x="10363" y="2603"/>
                    <a:pt x="12487" y="811"/>
                    <a:pt x="14881" y="811"/>
                  </a:cubicBezTo>
                  <a:close/>
                  <a:moveTo>
                    <a:pt x="13996" y="1"/>
                  </a:moveTo>
                  <a:cubicBezTo>
                    <a:pt x="13878" y="1"/>
                    <a:pt x="13795" y="97"/>
                    <a:pt x="13795" y="192"/>
                  </a:cubicBezTo>
                  <a:cubicBezTo>
                    <a:pt x="11177" y="598"/>
                    <a:pt x="8742" y="2774"/>
                    <a:pt x="6640" y="4102"/>
                  </a:cubicBezTo>
                  <a:cubicBezTo>
                    <a:pt x="4869" y="5172"/>
                    <a:pt x="2914" y="6168"/>
                    <a:pt x="1291" y="7459"/>
                  </a:cubicBezTo>
                  <a:cubicBezTo>
                    <a:pt x="295" y="8233"/>
                    <a:pt x="0" y="8713"/>
                    <a:pt x="148" y="9967"/>
                  </a:cubicBezTo>
                  <a:cubicBezTo>
                    <a:pt x="332" y="11848"/>
                    <a:pt x="2029" y="15684"/>
                    <a:pt x="4095" y="16238"/>
                  </a:cubicBezTo>
                  <a:cubicBezTo>
                    <a:pt x="4253" y="16277"/>
                    <a:pt x="4400" y="16296"/>
                    <a:pt x="4538" y="16296"/>
                  </a:cubicBezTo>
                  <a:cubicBezTo>
                    <a:pt x="5168" y="16296"/>
                    <a:pt x="5609" y="15910"/>
                    <a:pt x="6123" y="15426"/>
                  </a:cubicBezTo>
                  <a:cubicBezTo>
                    <a:pt x="7599" y="14098"/>
                    <a:pt x="8927" y="12549"/>
                    <a:pt x="10218" y="11074"/>
                  </a:cubicBezTo>
                  <a:cubicBezTo>
                    <a:pt x="10513" y="14983"/>
                    <a:pt x="10808" y="18967"/>
                    <a:pt x="10254" y="22877"/>
                  </a:cubicBezTo>
                  <a:cubicBezTo>
                    <a:pt x="9959" y="24795"/>
                    <a:pt x="9443" y="26676"/>
                    <a:pt x="8742" y="28483"/>
                  </a:cubicBezTo>
                  <a:cubicBezTo>
                    <a:pt x="8300" y="29664"/>
                    <a:pt x="7746" y="30881"/>
                    <a:pt x="7746" y="32172"/>
                  </a:cubicBezTo>
                  <a:cubicBezTo>
                    <a:pt x="7820" y="34459"/>
                    <a:pt x="9627" y="35971"/>
                    <a:pt x="11804" y="36303"/>
                  </a:cubicBezTo>
                  <a:cubicBezTo>
                    <a:pt x="12281" y="36389"/>
                    <a:pt x="12891" y="36440"/>
                    <a:pt x="13552" y="36440"/>
                  </a:cubicBezTo>
                  <a:cubicBezTo>
                    <a:pt x="15443" y="36440"/>
                    <a:pt x="17762" y="36021"/>
                    <a:pt x="18664" y="34791"/>
                  </a:cubicBezTo>
                  <a:cubicBezTo>
                    <a:pt x="19291" y="33942"/>
                    <a:pt x="19254" y="32947"/>
                    <a:pt x="19107" y="31951"/>
                  </a:cubicBezTo>
                  <a:cubicBezTo>
                    <a:pt x="18849" y="30143"/>
                    <a:pt x="18443" y="28373"/>
                    <a:pt x="18222" y="26565"/>
                  </a:cubicBezTo>
                  <a:cubicBezTo>
                    <a:pt x="17742" y="22582"/>
                    <a:pt x="17631" y="18561"/>
                    <a:pt x="17927" y="14541"/>
                  </a:cubicBezTo>
                  <a:cubicBezTo>
                    <a:pt x="18222" y="10631"/>
                    <a:pt x="20509" y="2037"/>
                    <a:pt x="15381" y="303"/>
                  </a:cubicBezTo>
                  <a:cubicBezTo>
                    <a:pt x="15345" y="229"/>
                    <a:pt x="15308" y="156"/>
                    <a:pt x="15234" y="156"/>
                  </a:cubicBezTo>
                  <a:lnTo>
                    <a:pt x="14976" y="156"/>
                  </a:lnTo>
                  <a:cubicBezTo>
                    <a:pt x="14681" y="82"/>
                    <a:pt x="14349" y="45"/>
                    <a:pt x="14054" y="8"/>
                  </a:cubicBezTo>
                  <a:cubicBezTo>
                    <a:pt x="14034" y="3"/>
                    <a:pt x="14015" y="1"/>
                    <a:pt x="13996" y="1"/>
                  </a:cubicBezTo>
                  <a:close/>
                </a:path>
              </a:pathLst>
            </a:custGeom>
            <a:solidFill>
              <a:srgbClr val="1C1C1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1" name="Google Shape;124;p16">
            <a:extLst>
              <a:ext uri="{FF2B5EF4-FFF2-40B4-BE49-F238E27FC236}">
                <a16:creationId xmlns:a16="http://schemas.microsoft.com/office/drawing/2014/main" id="{1D77E5FB-0A61-3948-AC2A-680FB9C1BA3D}"/>
              </a:ext>
            </a:extLst>
          </p:cNvPr>
          <p:cNvGrpSpPr/>
          <p:nvPr/>
        </p:nvGrpSpPr>
        <p:grpSpPr>
          <a:xfrm>
            <a:off x="6752765" y="1574448"/>
            <a:ext cx="1373162" cy="1193820"/>
            <a:chOff x="1240825" y="240075"/>
            <a:chExt cx="5918800" cy="5145775"/>
          </a:xfrm>
        </p:grpSpPr>
        <p:sp>
          <p:nvSpPr>
            <p:cNvPr id="30" name="Google Shape;125;p16">
              <a:extLst>
                <a:ext uri="{FF2B5EF4-FFF2-40B4-BE49-F238E27FC236}">
                  <a16:creationId xmlns:a16="http://schemas.microsoft.com/office/drawing/2014/main" id="{DD7D0921-B751-29D4-AEC0-BEC9ABAE0B2C}"/>
                </a:ext>
              </a:extLst>
            </p:cNvPr>
            <p:cNvSpPr/>
            <p:nvPr/>
          </p:nvSpPr>
          <p:spPr>
            <a:xfrm>
              <a:off x="1410000" y="323650"/>
              <a:ext cx="5749625" cy="4943150"/>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26;p16">
              <a:extLst>
                <a:ext uri="{FF2B5EF4-FFF2-40B4-BE49-F238E27FC236}">
                  <a16:creationId xmlns:a16="http://schemas.microsoft.com/office/drawing/2014/main" id="{403ACCFF-D8CC-FF01-A754-EE56D4D655BD}"/>
                </a:ext>
              </a:extLst>
            </p:cNvPr>
            <p:cNvSpPr/>
            <p:nvPr/>
          </p:nvSpPr>
          <p:spPr>
            <a:xfrm>
              <a:off x="1240825" y="240075"/>
              <a:ext cx="5918800" cy="514577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 name="Google Shape;127;p16">
            <a:extLst>
              <a:ext uri="{FF2B5EF4-FFF2-40B4-BE49-F238E27FC236}">
                <a16:creationId xmlns:a16="http://schemas.microsoft.com/office/drawing/2014/main" id="{A04B60E5-8721-E6A4-2688-69624AF0ED45}"/>
              </a:ext>
            </a:extLst>
          </p:cNvPr>
          <p:cNvGrpSpPr/>
          <p:nvPr/>
        </p:nvGrpSpPr>
        <p:grpSpPr>
          <a:xfrm>
            <a:off x="7080915" y="1865312"/>
            <a:ext cx="508187" cy="612088"/>
            <a:chOff x="3109710" y="2095807"/>
            <a:chExt cx="543632" cy="654709"/>
          </a:xfrm>
        </p:grpSpPr>
        <p:sp>
          <p:nvSpPr>
            <p:cNvPr id="28" name="Google Shape;128;p16">
              <a:extLst>
                <a:ext uri="{FF2B5EF4-FFF2-40B4-BE49-F238E27FC236}">
                  <a16:creationId xmlns:a16="http://schemas.microsoft.com/office/drawing/2014/main" id="{B4CE7CE2-08B7-2228-55A1-A9504AC2136A}"/>
                </a:ext>
              </a:extLst>
            </p:cNvPr>
            <p:cNvSpPr/>
            <p:nvPr/>
          </p:nvSpPr>
          <p:spPr>
            <a:xfrm>
              <a:off x="3142731" y="2110703"/>
              <a:ext cx="495734" cy="625462"/>
            </a:xfrm>
            <a:custGeom>
              <a:avLst/>
              <a:gdLst/>
              <a:ahLst/>
              <a:cxnLst/>
              <a:rect l="l" t="t" r="r" b="b"/>
              <a:pathLst>
                <a:path w="28255" h="35649" extrusionOk="0">
                  <a:moveTo>
                    <a:pt x="15285" y="1"/>
                  </a:moveTo>
                  <a:cubicBezTo>
                    <a:pt x="12303" y="1"/>
                    <a:pt x="9447" y="1102"/>
                    <a:pt x="7230" y="3143"/>
                  </a:cubicBezTo>
                  <a:cubicBezTo>
                    <a:pt x="4574" y="5615"/>
                    <a:pt x="3836" y="9119"/>
                    <a:pt x="7414" y="11258"/>
                  </a:cubicBezTo>
                  <a:cubicBezTo>
                    <a:pt x="7488" y="11332"/>
                    <a:pt x="7562" y="11406"/>
                    <a:pt x="7562" y="11516"/>
                  </a:cubicBezTo>
                  <a:cubicBezTo>
                    <a:pt x="10712" y="11516"/>
                    <a:pt x="12194" y="7521"/>
                    <a:pt x="15279" y="7521"/>
                  </a:cubicBezTo>
                  <a:cubicBezTo>
                    <a:pt x="15373" y="7521"/>
                    <a:pt x="15469" y="7525"/>
                    <a:pt x="15566" y="7533"/>
                  </a:cubicBezTo>
                  <a:cubicBezTo>
                    <a:pt x="17115" y="7680"/>
                    <a:pt x="18369" y="8787"/>
                    <a:pt x="18148" y="10373"/>
                  </a:cubicBezTo>
                  <a:cubicBezTo>
                    <a:pt x="18116" y="10501"/>
                    <a:pt x="18000" y="10601"/>
                    <a:pt x="17874" y="10601"/>
                  </a:cubicBezTo>
                  <a:cubicBezTo>
                    <a:pt x="17854" y="10601"/>
                    <a:pt x="17835" y="10599"/>
                    <a:pt x="17816" y="10594"/>
                  </a:cubicBezTo>
                  <a:cubicBezTo>
                    <a:pt x="17668" y="12143"/>
                    <a:pt x="15750" y="13029"/>
                    <a:pt x="14312" y="13250"/>
                  </a:cubicBezTo>
                  <a:cubicBezTo>
                    <a:pt x="12652" y="13471"/>
                    <a:pt x="10660" y="13066"/>
                    <a:pt x="9295" y="14246"/>
                  </a:cubicBezTo>
                  <a:cubicBezTo>
                    <a:pt x="8078" y="15242"/>
                    <a:pt x="8004" y="16828"/>
                    <a:pt x="8594" y="18156"/>
                  </a:cubicBezTo>
                  <a:cubicBezTo>
                    <a:pt x="8631" y="18156"/>
                    <a:pt x="8668" y="18156"/>
                    <a:pt x="8705" y="18193"/>
                  </a:cubicBezTo>
                  <a:cubicBezTo>
                    <a:pt x="9496" y="19140"/>
                    <a:pt x="10502" y="19444"/>
                    <a:pt x="11616" y="19444"/>
                  </a:cubicBezTo>
                  <a:cubicBezTo>
                    <a:pt x="13619" y="19444"/>
                    <a:pt x="15970" y="18460"/>
                    <a:pt x="18043" y="18460"/>
                  </a:cubicBezTo>
                  <a:cubicBezTo>
                    <a:pt x="18634" y="18460"/>
                    <a:pt x="19202" y="18540"/>
                    <a:pt x="19734" y="18746"/>
                  </a:cubicBezTo>
                  <a:cubicBezTo>
                    <a:pt x="21910" y="19594"/>
                    <a:pt x="22758" y="21770"/>
                    <a:pt x="21578" y="23799"/>
                  </a:cubicBezTo>
                  <a:cubicBezTo>
                    <a:pt x="20204" y="26230"/>
                    <a:pt x="16945" y="27719"/>
                    <a:pt x="14181" y="27719"/>
                  </a:cubicBezTo>
                  <a:cubicBezTo>
                    <a:pt x="14051" y="27719"/>
                    <a:pt x="13922" y="27716"/>
                    <a:pt x="13795" y="27709"/>
                  </a:cubicBezTo>
                  <a:cubicBezTo>
                    <a:pt x="10512" y="27561"/>
                    <a:pt x="8373" y="24906"/>
                    <a:pt x="6086" y="22914"/>
                  </a:cubicBezTo>
                  <a:cubicBezTo>
                    <a:pt x="6012" y="22877"/>
                    <a:pt x="5975" y="22803"/>
                    <a:pt x="5975" y="22729"/>
                  </a:cubicBezTo>
                  <a:lnTo>
                    <a:pt x="5902" y="22729"/>
                  </a:lnTo>
                  <a:cubicBezTo>
                    <a:pt x="5902" y="22840"/>
                    <a:pt x="5828" y="22914"/>
                    <a:pt x="5717" y="22951"/>
                  </a:cubicBezTo>
                  <a:cubicBezTo>
                    <a:pt x="3652" y="23725"/>
                    <a:pt x="1697" y="26344"/>
                    <a:pt x="1033" y="28484"/>
                  </a:cubicBezTo>
                  <a:cubicBezTo>
                    <a:pt x="0" y="31693"/>
                    <a:pt x="2951" y="33647"/>
                    <a:pt x="5607" y="34643"/>
                  </a:cubicBezTo>
                  <a:cubicBezTo>
                    <a:pt x="7570" y="35315"/>
                    <a:pt x="9630" y="35649"/>
                    <a:pt x="11692" y="35649"/>
                  </a:cubicBezTo>
                  <a:cubicBezTo>
                    <a:pt x="14047" y="35649"/>
                    <a:pt x="16405" y="35213"/>
                    <a:pt x="18627" y="34348"/>
                  </a:cubicBezTo>
                  <a:cubicBezTo>
                    <a:pt x="23090" y="32652"/>
                    <a:pt x="26853" y="29074"/>
                    <a:pt x="27590" y="24168"/>
                  </a:cubicBezTo>
                  <a:cubicBezTo>
                    <a:pt x="28254" y="19705"/>
                    <a:pt x="25709" y="15279"/>
                    <a:pt x="21246" y="14098"/>
                  </a:cubicBezTo>
                  <a:cubicBezTo>
                    <a:pt x="20800" y="13961"/>
                    <a:pt x="20897" y="13312"/>
                    <a:pt x="21328" y="13312"/>
                  </a:cubicBezTo>
                  <a:cubicBezTo>
                    <a:pt x="21361" y="13312"/>
                    <a:pt x="21395" y="13316"/>
                    <a:pt x="21430" y="13324"/>
                  </a:cubicBezTo>
                  <a:cubicBezTo>
                    <a:pt x="23754" y="11479"/>
                    <a:pt x="25008" y="7828"/>
                    <a:pt x="24123" y="4951"/>
                  </a:cubicBezTo>
                  <a:cubicBezTo>
                    <a:pt x="23127" y="1631"/>
                    <a:pt x="18848" y="156"/>
                    <a:pt x="15713" y="8"/>
                  </a:cubicBezTo>
                  <a:cubicBezTo>
                    <a:pt x="15570" y="3"/>
                    <a:pt x="15427" y="1"/>
                    <a:pt x="15285" y="1"/>
                  </a:cubicBezTo>
                  <a:close/>
                </a:path>
              </a:pathLst>
            </a:custGeom>
            <a:solidFill>
              <a:srgbClr val="FFBF49"/>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29;p16">
              <a:extLst>
                <a:ext uri="{FF2B5EF4-FFF2-40B4-BE49-F238E27FC236}">
                  <a16:creationId xmlns:a16="http://schemas.microsoft.com/office/drawing/2014/main" id="{23AB2AB6-05D9-A43C-676A-2A8DE2FBE8B6}"/>
                </a:ext>
              </a:extLst>
            </p:cNvPr>
            <p:cNvSpPr/>
            <p:nvPr/>
          </p:nvSpPr>
          <p:spPr>
            <a:xfrm>
              <a:off x="3109710" y="2095807"/>
              <a:ext cx="543632" cy="654709"/>
            </a:xfrm>
            <a:custGeom>
              <a:avLst/>
              <a:gdLst/>
              <a:ahLst/>
              <a:cxnLst/>
              <a:rect l="l" t="t" r="r" b="b"/>
              <a:pathLst>
                <a:path w="30985" h="37316" extrusionOk="0">
                  <a:moveTo>
                    <a:pt x="17134" y="0"/>
                  </a:moveTo>
                  <a:cubicBezTo>
                    <a:pt x="13246" y="0"/>
                    <a:pt x="9571" y="1790"/>
                    <a:pt x="7194" y="4878"/>
                  </a:cubicBezTo>
                  <a:cubicBezTo>
                    <a:pt x="5165" y="7533"/>
                    <a:pt x="5792" y="10742"/>
                    <a:pt x="8558" y="12476"/>
                  </a:cubicBezTo>
                  <a:cubicBezTo>
                    <a:pt x="8558" y="12550"/>
                    <a:pt x="8632" y="12660"/>
                    <a:pt x="8706" y="12697"/>
                  </a:cubicBezTo>
                  <a:cubicBezTo>
                    <a:pt x="9104" y="12834"/>
                    <a:pt x="9491" y="12895"/>
                    <a:pt x="9868" y="12895"/>
                  </a:cubicBezTo>
                  <a:cubicBezTo>
                    <a:pt x="10817" y="12895"/>
                    <a:pt x="11708" y="12504"/>
                    <a:pt x="12579" y="11923"/>
                  </a:cubicBezTo>
                  <a:cubicBezTo>
                    <a:pt x="13169" y="11554"/>
                    <a:pt x="13648" y="11074"/>
                    <a:pt x="14202" y="10632"/>
                  </a:cubicBezTo>
                  <a:cubicBezTo>
                    <a:pt x="14893" y="10070"/>
                    <a:pt x="16533" y="9167"/>
                    <a:pt x="17789" y="9167"/>
                  </a:cubicBezTo>
                  <a:cubicBezTo>
                    <a:pt x="18677" y="9167"/>
                    <a:pt x="19372" y="9619"/>
                    <a:pt x="19403" y="10964"/>
                  </a:cubicBezTo>
                  <a:cubicBezTo>
                    <a:pt x="18148" y="14910"/>
                    <a:pt x="13021" y="12255"/>
                    <a:pt x="10513" y="14652"/>
                  </a:cubicBezTo>
                  <a:cubicBezTo>
                    <a:pt x="9001" y="16128"/>
                    <a:pt x="8964" y="18783"/>
                    <a:pt x="10550" y="20185"/>
                  </a:cubicBezTo>
                  <a:cubicBezTo>
                    <a:pt x="10612" y="20231"/>
                    <a:pt x="10680" y="20252"/>
                    <a:pt x="10744" y="20252"/>
                  </a:cubicBezTo>
                  <a:cubicBezTo>
                    <a:pt x="10833" y="20252"/>
                    <a:pt x="10913" y="20212"/>
                    <a:pt x="10956" y="20148"/>
                  </a:cubicBezTo>
                  <a:cubicBezTo>
                    <a:pt x="11604" y="20772"/>
                    <a:pt x="12408" y="20988"/>
                    <a:pt x="13296" y="20988"/>
                  </a:cubicBezTo>
                  <a:cubicBezTo>
                    <a:pt x="15329" y="20988"/>
                    <a:pt x="17802" y="19851"/>
                    <a:pt x="19861" y="19851"/>
                  </a:cubicBezTo>
                  <a:cubicBezTo>
                    <a:pt x="20894" y="19851"/>
                    <a:pt x="21822" y="20137"/>
                    <a:pt x="22538" y="20996"/>
                  </a:cubicBezTo>
                  <a:cubicBezTo>
                    <a:pt x="25515" y="24619"/>
                    <a:pt x="18899" y="27754"/>
                    <a:pt x="15887" y="27754"/>
                  </a:cubicBezTo>
                  <a:cubicBezTo>
                    <a:pt x="15802" y="27754"/>
                    <a:pt x="15719" y="27752"/>
                    <a:pt x="15640" y="27746"/>
                  </a:cubicBezTo>
                  <a:cubicBezTo>
                    <a:pt x="12579" y="27525"/>
                    <a:pt x="10735" y="24833"/>
                    <a:pt x="8411" y="23136"/>
                  </a:cubicBezTo>
                  <a:cubicBezTo>
                    <a:pt x="8344" y="23085"/>
                    <a:pt x="8275" y="23064"/>
                    <a:pt x="8209" y="23064"/>
                  </a:cubicBezTo>
                  <a:cubicBezTo>
                    <a:pt x="7986" y="23064"/>
                    <a:pt x="7801" y="23314"/>
                    <a:pt x="7857" y="23542"/>
                  </a:cubicBezTo>
                  <a:cubicBezTo>
                    <a:pt x="7857" y="23615"/>
                    <a:pt x="7894" y="23689"/>
                    <a:pt x="7968" y="23726"/>
                  </a:cubicBezTo>
                  <a:cubicBezTo>
                    <a:pt x="10292" y="25718"/>
                    <a:pt x="12394" y="28374"/>
                    <a:pt x="15677" y="28558"/>
                  </a:cubicBezTo>
                  <a:cubicBezTo>
                    <a:pt x="15802" y="28564"/>
                    <a:pt x="15928" y="28568"/>
                    <a:pt x="16055" y="28568"/>
                  </a:cubicBezTo>
                  <a:cubicBezTo>
                    <a:pt x="18821" y="28568"/>
                    <a:pt x="22085" y="27045"/>
                    <a:pt x="23460" y="24611"/>
                  </a:cubicBezTo>
                  <a:cubicBezTo>
                    <a:pt x="24603" y="22583"/>
                    <a:pt x="23792" y="20406"/>
                    <a:pt x="21616" y="19558"/>
                  </a:cubicBezTo>
                  <a:cubicBezTo>
                    <a:pt x="21085" y="19352"/>
                    <a:pt x="20517" y="19272"/>
                    <a:pt x="19926" y="19272"/>
                  </a:cubicBezTo>
                  <a:cubicBezTo>
                    <a:pt x="17843" y="19272"/>
                    <a:pt x="15478" y="20269"/>
                    <a:pt x="13468" y="20269"/>
                  </a:cubicBezTo>
                  <a:cubicBezTo>
                    <a:pt x="12366" y="20269"/>
                    <a:pt x="11371" y="19969"/>
                    <a:pt x="10587" y="19042"/>
                  </a:cubicBezTo>
                  <a:cubicBezTo>
                    <a:pt x="10550" y="19005"/>
                    <a:pt x="10513" y="18968"/>
                    <a:pt x="10476" y="18968"/>
                  </a:cubicBezTo>
                  <a:cubicBezTo>
                    <a:pt x="9886" y="17677"/>
                    <a:pt x="9960" y="16054"/>
                    <a:pt x="11177" y="15058"/>
                  </a:cubicBezTo>
                  <a:cubicBezTo>
                    <a:pt x="12579" y="13878"/>
                    <a:pt x="14534" y="14283"/>
                    <a:pt x="16194" y="14062"/>
                  </a:cubicBezTo>
                  <a:cubicBezTo>
                    <a:pt x="17632" y="13878"/>
                    <a:pt x="19550" y="12992"/>
                    <a:pt x="19698" y="11443"/>
                  </a:cubicBezTo>
                  <a:cubicBezTo>
                    <a:pt x="19717" y="11448"/>
                    <a:pt x="19736" y="11450"/>
                    <a:pt x="19756" y="11450"/>
                  </a:cubicBezTo>
                  <a:cubicBezTo>
                    <a:pt x="19882" y="11450"/>
                    <a:pt x="19998" y="11350"/>
                    <a:pt x="20030" y="11222"/>
                  </a:cubicBezTo>
                  <a:cubicBezTo>
                    <a:pt x="20288" y="9636"/>
                    <a:pt x="19034" y="8529"/>
                    <a:pt x="17485" y="8382"/>
                  </a:cubicBezTo>
                  <a:cubicBezTo>
                    <a:pt x="17386" y="8374"/>
                    <a:pt x="17288" y="8370"/>
                    <a:pt x="17193" y="8370"/>
                  </a:cubicBezTo>
                  <a:cubicBezTo>
                    <a:pt x="14075" y="8370"/>
                    <a:pt x="12593" y="12328"/>
                    <a:pt x="9444" y="12328"/>
                  </a:cubicBezTo>
                  <a:cubicBezTo>
                    <a:pt x="9444" y="12255"/>
                    <a:pt x="9370" y="12181"/>
                    <a:pt x="9296" y="12107"/>
                  </a:cubicBezTo>
                  <a:cubicBezTo>
                    <a:pt x="5681" y="9968"/>
                    <a:pt x="6456" y="6464"/>
                    <a:pt x="9112" y="3992"/>
                  </a:cubicBezTo>
                  <a:cubicBezTo>
                    <a:pt x="11329" y="1951"/>
                    <a:pt x="14185" y="850"/>
                    <a:pt x="17167" y="850"/>
                  </a:cubicBezTo>
                  <a:cubicBezTo>
                    <a:pt x="17309" y="850"/>
                    <a:pt x="17452" y="852"/>
                    <a:pt x="17595" y="857"/>
                  </a:cubicBezTo>
                  <a:cubicBezTo>
                    <a:pt x="20694" y="1005"/>
                    <a:pt x="25009" y="2480"/>
                    <a:pt x="26005" y="5800"/>
                  </a:cubicBezTo>
                  <a:cubicBezTo>
                    <a:pt x="26890" y="8677"/>
                    <a:pt x="25636" y="12328"/>
                    <a:pt x="23312" y="14173"/>
                  </a:cubicBezTo>
                  <a:cubicBezTo>
                    <a:pt x="23277" y="14165"/>
                    <a:pt x="23243" y="14161"/>
                    <a:pt x="23210" y="14161"/>
                  </a:cubicBezTo>
                  <a:cubicBezTo>
                    <a:pt x="22779" y="14161"/>
                    <a:pt x="22682" y="14810"/>
                    <a:pt x="23128" y="14947"/>
                  </a:cubicBezTo>
                  <a:cubicBezTo>
                    <a:pt x="27591" y="16091"/>
                    <a:pt x="30136" y="20554"/>
                    <a:pt x="29472" y="25017"/>
                  </a:cubicBezTo>
                  <a:cubicBezTo>
                    <a:pt x="28735" y="29923"/>
                    <a:pt x="24935" y="33501"/>
                    <a:pt x="20509" y="35197"/>
                  </a:cubicBezTo>
                  <a:cubicBezTo>
                    <a:pt x="18267" y="36062"/>
                    <a:pt x="15910" y="36498"/>
                    <a:pt x="13555" y="36498"/>
                  </a:cubicBezTo>
                  <a:cubicBezTo>
                    <a:pt x="11493" y="36498"/>
                    <a:pt x="9432" y="36164"/>
                    <a:pt x="7452" y="35492"/>
                  </a:cubicBezTo>
                  <a:cubicBezTo>
                    <a:pt x="4833" y="34496"/>
                    <a:pt x="1882" y="32542"/>
                    <a:pt x="2878" y="29333"/>
                  </a:cubicBezTo>
                  <a:cubicBezTo>
                    <a:pt x="3579" y="27193"/>
                    <a:pt x="5534" y="24574"/>
                    <a:pt x="7599" y="23800"/>
                  </a:cubicBezTo>
                  <a:cubicBezTo>
                    <a:pt x="7710" y="23763"/>
                    <a:pt x="7784" y="23689"/>
                    <a:pt x="7784" y="23578"/>
                  </a:cubicBezTo>
                  <a:cubicBezTo>
                    <a:pt x="7784" y="23418"/>
                    <a:pt x="7672" y="23313"/>
                    <a:pt x="7521" y="23313"/>
                  </a:cubicBezTo>
                  <a:cubicBezTo>
                    <a:pt x="7499" y="23313"/>
                    <a:pt x="7476" y="23315"/>
                    <a:pt x="7452" y="23320"/>
                  </a:cubicBezTo>
                  <a:cubicBezTo>
                    <a:pt x="3505" y="24464"/>
                    <a:pt x="1" y="30439"/>
                    <a:pt x="3247" y="33833"/>
                  </a:cubicBezTo>
                  <a:cubicBezTo>
                    <a:pt x="5686" y="36364"/>
                    <a:pt x="9460" y="37316"/>
                    <a:pt x="13163" y="37316"/>
                  </a:cubicBezTo>
                  <a:cubicBezTo>
                    <a:pt x="15396" y="37316"/>
                    <a:pt x="17603" y="36970"/>
                    <a:pt x="19476" y="36414"/>
                  </a:cubicBezTo>
                  <a:cubicBezTo>
                    <a:pt x="24714" y="34828"/>
                    <a:pt x="29435" y="30845"/>
                    <a:pt x="30284" y="25201"/>
                  </a:cubicBezTo>
                  <a:cubicBezTo>
                    <a:pt x="30985" y="20517"/>
                    <a:pt x="28439" y="15869"/>
                    <a:pt x="23976" y="14357"/>
                  </a:cubicBezTo>
                  <a:cubicBezTo>
                    <a:pt x="26485" y="12476"/>
                    <a:pt x="27554" y="8898"/>
                    <a:pt x="26890" y="5874"/>
                  </a:cubicBezTo>
                  <a:cubicBezTo>
                    <a:pt x="26042" y="2001"/>
                    <a:pt x="21136" y="193"/>
                    <a:pt x="17595" y="9"/>
                  </a:cubicBezTo>
                  <a:cubicBezTo>
                    <a:pt x="17441" y="3"/>
                    <a:pt x="17288" y="0"/>
                    <a:pt x="17134" y="0"/>
                  </a:cubicBezTo>
                  <a:close/>
                </a:path>
              </a:pathLst>
            </a:custGeom>
            <a:solidFill>
              <a:srgbClr val="1C1C1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 name="Google Shape;136;p16">
            <a:extLst>
              <a:ext uri="{FF2B5EF4-FFF2-40B4-BE49-F238E27FC236}">
                <a16:creationId xmlns:a16="http://schemas.microsoft.com/office/drawing/2014/main" id="{B6B75AF2-A555-2B5D-C0A9-2C31D61EBD9E}"/>
              </a:ext>
            </a:extLst>
          </p:cNvPr>
          <p:cNvGrpSpPr/>
          <p:nvPr/>
        </p:nvGrpSpPr>
        <p:grpSpPr>
          <a:xfrm>
            <a:off x="3940740" y="1574448"/>
            <a:ext cx="1373162" cy="1193820"/>
            <a:chOff x="1240825" y="240075"/>
            <a:chExt cx="5918800" cy="5145775"/>
          </a:xfrm>
        </p:grpSpPr>
        <p:sp>
          <p:nvSpPr>
            <p:cNvPr id="42" name="Google Shape;137;p16">
              <a:extLst>
                <a:ext uri="{FF2B5EF4-FFF2-40B4-BE49-F238E27FC236}">
                  <a16:creationId xmlns:a16="http://schemas.microsoft.com/office/drawing/2014/main" id="{BDED8331-9B1D-C375-D086-3BA3D5509D82}"/>
                </a:ext>
              </a:extLst>
            </p:cNvPr>
            <p:cNvSpPr/>
            <p:nvPr/>
          </p:nvSpPr>
          <p:spPr>
            <a:xfrm>
              <a:off x="1410000" y="323650"/>
              <a:ext cx="5749625" cy="4943150"/>
            </a:xfrm>
            <a:custGeom>
              <a:avLst/>
              <a:gdLst/>
              <a:ahLst/>
              <a:cxnLst/>
              <a:rect l="l" t="t" r="r" b="b"/>
              <a:pathLst>
                <a:path w="229985" h="197726" extrusionOk="0">
                  <a:moveTo>
                    <a:pt x="90693" y="0"/>
                  </a:moveTo>
                  <a:cubicBezTo>
                    <a:pt x="87728" y="0"/>
                    <a:pt x="84703" y="126"/>
                    <a:pt x="81621" y="385"/>
                  </a:cubicBezTo>
                  <a:cubicBezTo>
                    <a:pt x="82044" y="1654"/>
                    <a:pt x="81198" y="3134"/>
                    <a:pt x="79295" y="3134"/>
                  </a:cubicBezTo>
                  <a:cubicBezTo>
                    <a:pt x="78882" y="3128"/>
                    <a:pt x="78471" y="3125"/>
                    <a:pt x="78060" y="3125"/>
                  </a:cubicBezTo>
                  <a:cubicBezTo>
                    <a:pt x="49848" y="3125"/>
                    <a:pt x="26253" y="17393"/>
                    <a:pt x="13956" y="38235"/>
                  </a:cubicBezTo>
                  <a:cubicBezTo>
                    <a:pt x="0" y="61284"/>
                    <a:pt x="1480" y="88561"/>
                    <a:pt x="4652" y="113513"/>
                  </a:cubicBezTo>
                  <a:cubicBezTo>
                    <a:pt x="7612" y="136349"/>
                    <a:pt x="13110" y="161724"/>
                    <a:pt x="33410" y="178852"/>
                  </a:cubicBezTo>
                  <a:cubicBezTo>
                    <a:pt x="48634" y="191399"/>
                    <a:pt x="70213" y="197726"/>
                    <a:pt x="91652" y="197726"/>
                  </a:cubicBezTo>
                  <a:cubicBezTo>
                    <a:pt x="97309" y="197726"/>
                    <a:pt x="102957" y="197285"/>
                    <a:pt x="108475" y="196402"/>
                  </a:cubicBezTo>
                  <a:cubicBezTo>
                    <a:pt x="229985" y="176631"/>
                    <a:pt x="201655" y="0"/>
                    <a:pt x="906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8;p16">
              <a:extLst>
                <a:ext uri="{FF2B5EF4-FFF2-40B4-BE49-F238E27FC236}">
                  <a16:creationId xmlns:a16="http://schemas.microsoft.com/office/drawing/2014/main" id="{A55F251F-52EF-99A5-0437-787F42C3933B}"/>
                </a:ext>
              </a:extLst>
            </p:cNvPr>
            <p:cNvSpPr/>
            <p:nvPr/>
          </p:nvSpPr>
          <p:spPr>
            <a:xfrm>
              <a:off x="1240825" y="240075"/>
              <a:ext cx="5918800" cy="5145775"/>
            </a:xfrm>
            <a:custGeom>
              <a:avLst/>
              <a:gdLst/>
              <a:ahLst/>
              <a:cxnLst/>
              <a:rect l="l" t="t" r="r" b="b"/>
              <a:pathLst>
                <a:path w="236752" h="205831" extrusionOk="0">
                  <a:moveTo>
                    <a:pt x="97460" y="3343"/>
                  </a:moveTo>
                  <a:cubicBezTo>
                    <a:pt x="208422" y="3343"/>
                    <a:pt x="236752" y="179974"/>
                    <a:pt x="115242" y="199745"/>
                  </a:cubicBezTo>
                  <a:cubicBezTo>
                    <a:pt x="109644" y="200641"/>
                    <a:pt x="103912" y="201091"/>
                    <a:pt x="98173" y="201091"/>
                  </a:cubicBezTo>
                  <a:cubicBezTo>
                    <a:pt x="76815" y="201091"/>
                    <a:pt x="55343" y="194861"/>
                    <a:pt x="40177" y="182195"/>
                  </a:cubicBezTo>
                  <a:cubicBezTo>
                    <a:pt x="19877" y="165067"/>
                    <a:pt x="14379" y="139692"/>
                    <a:pt x="11419" y="116856"/>
                  </a:cubicBezTo>
                  <a:cubicBezTo>
                    <a:pt x="8247" y="91904"/>
                    <a:pt x="6767" y="64627"/>
                    <a:pt x="20723" y="41578"/>
                  </a:cubicBezTo>
                  <a:cubicBezTo>
                    <a:pt x="33020" y="20736"/>
                    <a:pt x="56615" y="6468"/>
                    <a:pt x="84827" y="6468"/>
                  </a:cubicBezTo>
                  <a:cubicBezTo>
                    <a:pt x="85238" y="6468"/>
                    <a:pt x="85649" y="6471"/>
                    <a:pt x="86062" y="6477"/>
                  </a:cubicBezTo>
                  <a:cubicBezTo>
                    <a:pt x="87965" y="6477"/>
                    <a:pt x="88811" y="4997"/>
                    <a:pt x="88388" y="3728"/>
                  </a:cubicBezTo>
                  <a:cubicBezTo>
                    <a:pt x="91470" y="3469"/>
                    <a:pt x="94495" y="3343"/>
                    <a:pt x="97460" y="3343"/>
                  </a:cubicBezTo>
                  <a:close/>
                  <a:moveTo>
                    <a:pt x="98040" y="1"/>
                  </a:moveTo>
                  <a:cubicBezTo>
                    <a:pt x="91791" y="1"/>
                    <a:pt x="85324" y="586"/>
                    <a:pt x="78661" y="1825"/>
                  </a:cubicBezTo>
                  <a:cubicBezTo>
                    <a:pt x="33833" y="2248"/>
                    <a:pt x="7824" y="42001"/>
                    <a:pt x="4230" y="75199"/>
                  </a:cubicBezTo>
                  <a:cubicBezTo>
                    <a:pt x="1" y="111992"/>
                    <a:pt x="4864" y="165913"/>
                    <a:pt x="43137" y="190864"/>
                  </a:cubicBezTo>
                  <a:cubicBezTo>
                    <a:pt x="58926" y="201081"/>
                    <a:pt x="77776" y="205831"/>
                    <a:pt x="96710" y="205831"/>
                  </a:cubicBezTo>
                  <a:cubicBezTo>
                    <a:pt x="120882" y="205831"/>
                    <a:pt x="145193" y="198089"/>
                    <a:pt x="163453" y="184098"/>
                  </a:cubicBezTo>
                  <a:cubicBezTo>
                    <a:pt x="201303" y="155340"/>
                    <a:pt x="208916" y="110301"/>
                    <a:pt x="194114" y="70970"/>
                  </a:cubicBezTo>
                  <a:cubicBezTo>
                    <a:pt x="179926" y="33261"/>
                    <a:pt x="145137" y="1"/>
                    <a:pt x="980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4" name="Google Shape;139;p16">
            <a:extLst>
              <a:ext uri="{FF2B5EF4-FFF2-40B4-BE49-F238E27FC236}">
                <a16:creationId xmlns:a16="http://schemas.microsoft.com/office/drawing/2014/main" id="{C8054736-429A-8B89-2834-6B8F83C89258}"/>
              </a:ext>
            </a:extLst>
          </p:cNvPr>
          <p:cNvGrpSpPr/>
          <p:nvPr/>
        </p:nvGrpSpPr>
        <p:grpSpPr>
          <a:xfrm>
            <a:off x="4308532" y="1875403"/>
            <a:ext cx="435645" cy="591896"/>
            <a:chOff x="2570551" y="2117230"/>
            <a:chExt cx="466030" cy="633111"/>
          </a:xfrm>
        </p:grpSpPr>
        <p:sp>
          <p:nvSpPr>
            <p:cNvPr id="40" name="Google Shape;140;p16">
              <a:extLst>
                <a:ext uri="{FF2B5EF4-FFF2-40B4-BE49-F238E27FC236}">
                  <a16:creationId xmlns:a16="http://schemas.microsoft.com/office/drawing/2014/main" id="{9A2B97A0-26C7-8681-7EFC-ECCE6DDA0FC2}"/>
                </a:ext>
              </a:extLst>
            </p:cNvPr>
            <p:cNvSpPr/>
            <p:nvPr/>
          </p:nvSpPr>
          <p:spPr>
            <a:xfrm>
              <a:off x="2617223" y="2131951"/>
              <a:ext cx="414185" cy="604618"/>
            </a:xfrm>
            <a:custGeom>
              <a:avLst/>
              <a:gdLst/>
              <a:ahLst/>
              <a:cxnLst/>
              <a:rect l="l" t="t" r="r" b="b"/>
              <a:pathLst>
                <a:path w="23607" h="34461" extrusionOk="0">
                  <a:moveTo>
                    <a:pt x="11943" y="0"/>
                  </a:moveTo>
                  <a:cubicBezTo>
                    <a:pt x="7187" y="0"/>
                    <a:pt x="2026" y="1966"/>
                    <a:pt x="517" y="6580"/>
                  </a:cubicBezTo>
                  <a:cubicBezTo>
                    <a:pt x="74" y="7871"/>
                    <a:pt x="0" y="9273"/>
                    <a:pt x="332" y="10600"/>
                  </a:cubicBezTo>
                  <a:cubicBezTo>
                    <a:pt x="517" y="11338"/>
                    <a:pt x="1033" y="12482"/>
                    <a:pt x="1660" y="12961"/>
                  </a:cubicBezTo>
                  <a:lnTo>
                    <a:pt x="4168" y="13883"/>
                  </a:lnTo>
                  <a:cubicBezTo>
                    <a:pt x="4832" y="13662"/>
                    <a:pt x="5386" y="13219"/>
                    <a:pt x="5791" y="12666"/>
                  </a:cubicBezTo>
                  <a:cubicBezTo>
                    <a:pt x="7451" y="10895"/>
                    <a:pt x="8447" y="9383"/>
                    <a:pt x="10697" y="8350"/>
                  </a:cubicBezTo>
                  <a:cubicBezTo>
                    <a:pt x="10728" y="8330"/>
                    <a:pt x="10759" y="8321"/>
                    <a:pt x="10788" y="8321"/>
                  </a:cubicBezTo>
                  <a:cubicBezTo>
                    <a:pt x="10864" y="8321"/>
                    <a:pt x="10929" y="8381"/>
                    <a:pt x="10955" y="8461"/>
                  </a:cubicBezTo>
                  <a:cubicBezTo>
                    <a:pt x="11715" y="8192"/>
                    <a:pt x="12510" y="8018"/>
                    <a:pt x="13291" y="8018"/>
                  </a:cubicBezTo>
                  <a:cubicBezTo>
                    <a:pt x="14330" y="8018"/>
                    <a:pt x="15346" y="8325"/>
                    <a:pt x="16230" y="9125"/>
                  </a:cubicBezTo>
                  <a:cubicBezTo>
                    <a:pt x="17742" y="10490"/>
                    <a:pt x="17705" y="12555"/>
                    <a:pt x="16709" y="14252"/>
                  </a:cubicBezTo>
                  <a:cubicBezTo>
                    <a:pt x="15271" y="16760"/>
                    <a:pt x="12394" y="18273"/>
                    <a:pt x="9996" y="19711"/>
                  </a:cubicBezTo>
                  <a:cubicBezTo>
                    <a:pt x="7008" y="21518"/>
                    <a:pt x="3799" y="23363"/>
                    <a:pt x="2029" y="26498"/>
                  </a:cubicBezTo>
                  <a:cubicBezTo>
                    <a:pt x="922" y="28453"/>
                    <a:pt x="111" y="31736"/>
                    <a:pt x="2398" y="33211"/>
                  </a:cubicBezTo>
                  <a:cubicBezTo>
                    <a:pt x="3836" y="34133"/>
                    <a:pt x="5717" y="34096"/>
                    <a:pt x="7340" y="34133"/>
                  </a:cubicBezTo>
                  <a:cubicBezTo>
                    <a:pt x="10005" y="34219"/>
                    <a:pt x="12713" y="34461"/>
                    <a:pt x="15397" y="34461"/>
                  </a:cubicBezTo>
                  <a:cubicBezTo>
                    <a:pt x="16169" y="34461"/>
                    <a:pt x="16939" y="34441"/>
                    <a:pt x="17705" y="34391"/>
                  </a:cubicBezTo>
                  <a:cubicBezTo>
                    <a:pt x="20287" y="34244"/>
                    <a:pt x="22095" y="33027"/>
                    <a:pt x="22500" y="30297"/>
                  </a:cubicBezTo>
                  <a:cubicBezTo>
                    <a:pt x="22722" y="28637"/>
                    <a:pt x="23201" y="25207"/>
                    <a:pt x="20877" y="24801"/>
                  </a:cubicBezTo>
                  <a:cubicBezTo>
                    <a:pt x="20683" y="24763"/>
                    <a:pt x="20477" y="24746"/>
                    <a:pt x="20262" y="24746"/>
                  </a:cubicBezTo>
                  <a:cubicBezTo>
                    <a:pt x="18609" y="24746"/>
                    <a:pt x="16453" y="25770"/>
                    <a:pt x="15049" y="26129"/>
                  </a:cubicBezTo>
                  <a:cubicBezTo>
                    <a:pt x="13168" y="26609"/>
                    <a:pt x="11250" y="27088"/>
                    <a:pt x="9332" y="27494"/>
                  </a:cubicBezTo>
                  <a:cubicBezTo>
                    <a:pt x="9299" y="27507"/>
                    <a:pt x="9267" y="27513"/>
                    <a:pt x="9237" y="27513"/>
                  </a:cubicBezTo>
                  <a:cubicBezTo>
                    <a:pt x="9101" y="27513"/>
                    <a:pt x="9007" y="27387"/>
                    <a:pt x="9037" y="27236"/>
                  </a:cubicBezTo>
                  <a:cubicBezTo>
                    <a:pt x="8668" y="27125"/>
                    <a:pt x="8595" y="26645"/>
                    <a:pt x="8890" y="26461"/>
                  </a:cubicBezTo>
                  <a:cubicBezTo>
                    <a:pt x="13980" y="23400"/>
                    <a:pt x="19254" y="19932"/>
                    <a:pt x="21504" y="14178"/>
                  </a:cubicBezTo>
                  <a:cubicBezTo>
                    <a:pt x="23607" y="8867"/>
                    <a:pt x="21763" y="1822"/>
                    <a:pt x="15640" y="420"/>
                  </a:cubicBezTo>
                  <a:cubicBezTo>
                    <a:pt x="14491" y="145"/>
                    <a:pt x="13232" y="0"/>
                    <a:pt x="11943" y="0"/>
                  </a:cubicBezTo>
                  <a:close/>
                </a:path>
              </a:pathLst>
            </a:custGeom>
            <a:solidFill>
              <a:srgbClr val="8FE2D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41;p16">
              <a:extLst>
                <a:ext uri="{FF2B5EF4-FFF2-40B4-BE49-F238E27FC236}">
                  <a16:creationId xmlns:a16="http://schemas.microsoft.com/office/drawing/2014/main" id="{19A5B0EA-BAB1-195E-267C-5F17912C6823}"/>
                </a:ext>
              </a:extLst>
            </p:cNvPr>
            <p:cNvSpPr/>
            <p:nvPr/>
          </p:nvSpPr>
          <p:spPr>
            <a:xfrm>
              <a:off x="2570551" y="2117230"/>
              <a:ext cx="466030" cy="633111"/>
            </a:xfrm>
            <a:custGeom>
              <a:avLst/>
              <a:gdLst/>
              <a:ahLst/>
              <a:cxnLst/>
              <a:rect l="l" t="t" r="r" b="b"/>
              <a:pathLst>
                <a:path w="26562" h="36085" extrusionOk="0">
                  <a:moveTo>
                    <a:pt x="14673" y="822"/>
                  </a:moveTo>
                  <a:cubicBezTo>
                    <a:pt x="15938" y="822"/>
                    <a:pt x="17172" y="960"/>
                    <a:pt x="18300" y="1222"/>
                  </a:cubicBezTo>
                  <a:cubicBezTo>
                    <a:pt x="24423" y="2661"/>
                    <a:pt x="26267" y="9706"/>
                    <a:pt x="24201" y="15017"/>
                  </a:cubicBezTo>
                  <a:cubicBezTo>
                    <a:pt x="21914" y="20771"/>
                    <a:pt x="16640" y="24239"/>
                    <a:pt x="11550" y="27300"/>
                  </a:cubicBezTo>
                  <a:cubicBezTo>
                    <a:pt x="11255" y="27484"/>
                    <a:pt x="11328" y="27964"/>
                    <a:pt x="11660" y="28075"/>
                  </a:cubicBezTo>
                  <a:cubicBezTo>
                    <a:pt x="11627" y="28207"/>
                    <a:pt x="11771" y="28339"/>
                    <a:pt x="11934" y="28339"/>
                  </a:cubicBezTo>
                  <a:cubicBezTo>
                    <a:pt x="11953" y="28339"/>
                    <a:pt x="11973" y="28337"/>
                    <a:pt x="11992" y="28333"/>
                  </a:cubicBezTo>
                  <a:cubicBezTo>
                    <a:pt x="13910" y="27927"/>
                    <a:pt x="15791" y="27448"/>
                    <a:pt x="17709" y="26968"/>
                  </a:cubicBezTo>
                  <a:cubicBezTo>
                    <a:pt x="19113" y="26609"/>
                    <a:pt x="21269" y="25585"/>
                    <a:pt x="22922" y="25585"/>
                  </a:cubicBezTo>
                  <a:cubicBezTo>
                    <a:pt x="23137" y="25585"/>
                    <a:pt x="23343" y="25602"/>
                    <a:pt x="23537" y="25640"/>
                  </a:cubicBezTo>
                  <a:cubicBezTo>
                    <a:pt x="25824" y="26046"/>
                    <a:pt x="25418" y="29476"/>
                    <a:pt x="25160" y="31136"/>
                  </a:cubicBezTo>
                  <a:cubicBezTo>
                    <a:pt x="24755" y="33866"/>
                    <a:pt x="22947" y="35120"/>
                    <a:pt x="20328" y="35267"/>
                  </a:cubicBezTo>
                  <a:cubicBezTo>
                    <a:pt x="19608" y="35306"/>
                    <a:pt x="18884" y="35322"/>
                    <a:pt x="18158" y="35322"/>
                  </a:cubicBezTo>
                  <a:cubicBezTo>
                    <a:pt x="15429" y="35322"/>
                    <a:pt x="12673" y="35096"/>
                    <a:pt x="9964" y="35009"/>
                  </a:cubicBezTo>
                  <a:cubicBezTo>
                    <a:pt x="8377" y="34935"/>
                    <a:pt x="6459" y="35009"/>
                    <a:pt x="5058" y="34087"/>
                  </a:cubicBezTo>
                  <a:cubicBezTo>
                    <a:pt x="2771" y="32612"/>
                    <a:pt x="3546" y="29329"/>
                    <a:pt x="4652" y="27374"/>
                  </a:cubicBezTo>
                  <a:cubicBezTo>
                    <a:pt x="6459" y="24239"/>
                    <a:pt x="9632" y="22394"/>
                    <a:pt x="12656" y="20587"/>
                  </a:cubicBezTo>
                  <a:cubicBezTo>
                    <a:pt x="15054" y="19148"/>
                    <a:pt x="17931" y="17599"/>
                    <a:pt x="19369" y="15091"/>
                  </a:cubicBezTo>
                  <a:cubicBezTo>
                    <a:pt x="20365" y="13394"/>
                    <a:pt x="20365" y="11366"/>
                    <a:pt x="18853" y="9964"/>
                  </a:cubicBezTo>
                  <a:cubicBezTo>
                    <a:pt x="17981" y="9177"/>
                    <a:pt x="16961" y="8868"/>
                    <a:pt x="15908" y="8868"/>
                  </a:cubicBezTo>
                  <a:cubicBezTo>
                    <a:pt x="15135" y="8868"/>
                    <a:pt x="14343" y="9035"/>
                    <a:pt x="13578" y="9300"/>
                  </a:cubicBezTo>
                  <a:cubicBezTo>
                    <a:pt x="13578" y="9220"/>
                    <a:pt x="13502" y="9160"/>
                    <a:pt x="13431" y="9160"/>
                  </a:cubicBezTo>
                  <a:cubicBezTo>
                    <a:pt x="13404" y="9160"/>
                    <a:pt x="13378" y="9169"/>
                    <a:pt x="13357" y="9189"/>
                  </a:cubicBezTo>
                  <a:cubicBezTo>
                    <a:pt x="11070" y="10222"/>
                    <a:pt x="10074" y="11734"/>
                    <a:pt x="8451" y="13505"/>
                  </a:cubicBezTo>
                  <a:cubicBezTo>
                    <a:pt x="8046" y="14058"/>
                    <a:pt x="7492" y="14501"/>
                    <a:pt x="6865" y="14722"/>
                  </a:cubicBezTo>
                  <a:lnTo>
                    <a:pt x="4320" y="13800"/>
                  </a:lnTo>
                  <a:cubicBezTo>
                    <a:pt x="3693" y="13321"/>
                    <a:pt x="3214" y="12177"/>
                    <a:pt x="2992" y="11439"/>
                  </a:cubicBezTo>
                  <a:cubicBezTo>
                    <a:pt x="2697" y="10112"/>
                    <a:pt x="2734" y="8710"/>
                    <a:pt x="3177" y="7456"/>
                  </a:cubicBezTo>
                  <a:cubicBezTo>
                    <a:pt x="4693" y="2790"/>
                    <a:pt x="9898" y="822"/>
                    <a:pt x="14673" y="822"/>
                  </a:cubicBezTo>
                  <a:close/>
                  <a:moveTo>
                    <a:pt x="14768" y="0"/>
                  </a:moveTo>
                  <a:cubicBezTo>
                    <a:pt x="7731" y="0"/>
                    <a:pt x="1" y="4495"/>
                    <a:pt x="2291" y="11882"/>
                  </a:cubicBezTo>
                  <a:cubicBezTo>
                    <a:pt x="2843" y="13605"/>
                    <a:pt x="4360" y="15489"/>
                    <a:pt x="6271" y="15489"/>
                  </a:cubicBezTo>
                  <a:cubicBezTo>
                    <a:pt x="6406" y="15489"/>
                    <a:pt x="6542" y="15479"/>
                    <a:pt x="6681" y="15460"/>
                  </a:cubicBezTo>
                  <a:cubicBezTo>
                    <a:pt x="7714" y="15349"/>
                    <a:pt x="8414" y="14685"/>
                    <a:pt x="9041" y="13948"/>
                  </a:cubicBezTo>
                  <a:cubicBezTo>
                    <a:pt x="10148" y="12583"/>
                    <a:pt x="11107" y="11329"/>
                    <a:pt x="12398" y="10259"/>
                  </a:cubicBezTo>
                  <a:cubicBezTo>
                    <a:pt x="12468" y="10329"/>
                    <a:pt x="12538" y="10355"/>
                    <a:pt x="12618" y="10355"/>
                  </a:cubicBezTo>
                  <a:cubicBezTo>
                    <a:pt x="12664" y="10355"/>
                    <a:pt x="12713" y="10346"/>
                    <a:pt x="12767" y="10333"/>
                  </a:cubicBezTo>
                  <a:cubicBezTo>
                    <a:pt x="13636" y="9939"/>
                    <a:pt x="14730" y="9641"/>
                    <a:pt x="15779" y="9641"/>
                  </a:cubicBezTo>
                  <a:cubicBezTo>
                    <a:pt x="17090" y="9641"/>
                    <a:pt x="18328" y="10107"/>
                    <a:pt x="18964" y="11439"/>
                  </a:cubicBezTo>
                  <a:cubicBezTo>
                    <a:pt x="20181" y="13948"/>
                    <a:pt x="17562" y="16234"/>
                    <a:pt x="15828" y="17562"/>
                  </a:cubicBezTo>
                  <a:cubicBezTo>
                    <a:pt x="13357" y="19444"/>
                    <a:pt x="10443" y="20734"/>
                    <a:pt x="7972" y="22616"/>
                  </a:cubicBezTo>
                  <a:cubicBezTo>
                    <a:pt x="5058" y="24829"/>
                    <a:pt x="521" y="30325"/>
                    <a:pt x="3767" y="34050"/>
                  </a:cubicBezTo>
                  <a:cubicBezTo>
                    <a:pt x="5021" y="35489"/>
                    <a:pt x="7123" y="35673"/>
                    <a:pt x="8931" y="35784"/>
                  </a:cubicBezTo>
                  <a:cubicBezTo>
                    <a:pt x="12177" y="35931"/>
                    <a:pt x="15496" y="36042"/>
                    <a:pt x="18779" y="36079"/>
                  </a:cubicBezTo>
                  <a:cubicBezTo>
                    <a:pt x="18963" y="36082"/>
                    <a:pt x="19150" y="36084"/>
                    <a:pt x="19337" y="36084"/>
                  </a:cubicBezTo>
                  <a:cubicBezTo>
                    <a:pt x="21252" y="36084"/>
                    <a:pt x="23297" y="35863"/>
                    <a:pt x="24607" y="34419"/>
                  </a:cubicBezTo>
                  <a:cubicBezTo>
                    <a:pt x="26046" y="32833"/>
                    <a:pt x="26156" y="30435"/>
                    <a:pt x="26119" y="28407"/>
                  </a:cubicBezTo>
                  <a:cubicBezTo>
                    <a:pt x="26049" y="26460"/>
                    <a:pt x="25299" y="24820"/>
                    <a:pt x="23186" y="24820"/>
                  </a:cubicBezTo>
                  <a:cubicBezTo>
                    <a:pt x="23097" y="24820"/>
                    <a:pt x="23005" y="24823"/>
                    <a:pt x="22910" y="24829"/>
                  </a:cubicBezTo>
                  <a:cubicBezTo>
                    <a:pt x="21398" y="24903"/>
                    <a:pt x="19812" y="25530"/>
                    <a:pt x="18300" y="25935"/>
                  </a:cubicBezTo>
                  <a:cubicBezTo>
                    <a:pt x="16418" y="26452"/>
                    <a:pt x="14574" y="26968"/>
                    <a:pt x="12730" y="27521"/>
                  </a:cubicBezTo>
                  <a:cubicBezTo>
                    <a:pt x="17377" y="24755"/>
                    <a:pt x="21988" y="21472"/>
                    <a:pt x="24386" y="16493"/>
                  </a:cubicBezTo>
                  <a:cubicBezTo>
                    <a:pt x="26562" y="11993"/>
                    <a:pt x="26451" y="6275"/>
                    <a:pt x="22652" y="2661"/>
                  </a:cubicBezTo>
                  <a:cubicBezTo>
                    <a:pt x="20735" y="844"/>
                    <a:pt x="17816" y="0"/>
                    <a:pt x="14768" y="0"/>
                  </a:cubicBezTo>
                  <a:close/>
                </a:path>
              </a:pathLst>
            </a:custGeom>
            <a:solidFill>
              <a:srgbClr val="1C1C1B"/>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4" name="TextBox 43">
            <a:extLst>
              <a:ext uri="{FF2B5EF4-FFF2-40B4-BE49-F238E27FC236}">
                <a16:creationId xmlns:a16="http://schemas.microsoft.com/office/drawing/2014/main" id="{F798F73F-D21A-782C-FACE-8EB359F999C9}"/>
              </a:ext>
            </a:extLst>
          </p:cNvPr>
          <p:cNvSpPr txBox="1"/>
          <p:nvPr/>
        </p:nvSpPr>
        <p:spPr>
          <a:xfrm>
            <a:off x="1933662" y="451634"/>
            <a:ext cx="5276675" cy="769441"/>
          </a:xfrm>
          <a:prstGeom prst="rect">
            <a:avLst/>
          </a:prstGeom>
          <a:noFill/>
        </p:spPr>
        <p:txBody>
          <a:bodyPr wrap="square" rtlCol="0">
            <a:spAutoFit/>
          </a:bodyPr>
          <a:lstStyle/>
          <a:p>
            <a:pPr algn="ctr"/>
            <a:r>
              <a:rPr lang="en-US" sz="4400" dirty="0" err="1">
                <a:solidFill>
                  <a:srgbClr val="002060"/>
                </a:solidFill>
                <a:latin typeface="SVN-Dessert Menu Script" panose="00000500000000000000" pitchFamily="2" charset="0"/>
              </a:rPr>
              <a:t>Yêu</a:t>
            </a:r>
            <a:r>
              <a:rPr lang="en-US" sz="4400" dirty="0">
                <a:solidFill>
                  <a:srgbClr val="002060"/>
                </a:solidFill>
                <a:latin typeface="SVN-Dessert Menu Script" panose="00000500000000000000" pitchFamily="2" charset="0"/>
              </a:rPr>
              <a:t> </a:t>
            </a:r>
            <a:r>
              <a:rPr lang="en-US" sz="4400" dirty="0" err="1">
                <a:solidFill>
                  <a:srgbClr val="002060"/>
                </a:solidFill>
                <a:latin typeface="SVN-Dessert Menu Script" panose="00000500000000000000" pitchFamily="2" charset="0"/>
              </a:rPr>
              <a:t>cầu</a:t>
            </a:r>
            <a:r>
              <a:rPr lang="en-US" sz="4400" dirty="0">
                <a:solidFill>
                  <a:srgbClr val="002060"/>
                </a:solidFill>
                <a:latin typeface="SVN-Dessert Menu Script" panose="00000500000000000000" pitchFamily="2" charset="0"/>
              </a:rPr>
              <a:t> </a:t>
            </a:r>
            <a:r>
              <a:rPr lang="en-US" sz="4400" dirty="0" err="1">
                <a:solidFill>
                  <a:srgbClr val="002060"/>
                </a:solidFill>
                <a:latin typeface="SVN-Dessert Menu Script" panose="00000500000000000000" pitchFamily="2" charset="0"/>
              </a:rPr>
              <a:t>cần</a:t>
            </a:r>
            <a:r>
              <a:rPr lang="en-US" sz="4400" dirty="0">
                <a:solidFill>
                  <a:srgbClr val="002060"/>
                </a:solidFill>
                <a:latin typeface="SVN-Dessert Menu Script" panose="00000500000000000000" pitchFamily="2" charset="0"/>
              </a:rPr>
              <a:t> </a:t>
            </a:r>
            <a:r>
              <a:rPr lang="en-US" sz="4400" dirty="0" err="1">
                <a:solidFill>
                  <a:srgbClr val="002060"/>
                </a:solidFill>
                <a:latin typeface="SVN-Dessert Menu Script" panose="00000500000000000000" pitchFamily="2" charset="0"/>
              </a:rPr>
              <a:t>đạt</a:t>
            </a:r>
            <a:endParaRPr lang="en-US" sz="4400" dirty="0">
              <a:solidFill>
                <a:srgbClr val="002060"/>
              </a:solidFill>
              <a:latin typeface="SVN-Dessert Menu Script" panose="00000500000000000000" pitchFamily="2" charset="0"/>
            </a:endParaRPr>
          </a:p>
        </p:txBody>
      </p:sp>
      <p:sp>
        <p:nvSpPr>
          <p:cNvPr id="47" name="TextBox 46">
            <a:extLst>
              <a:ext uri="{FF2B5EF4-FFF2-40B4-BE49-F238E27FC236}">
                <a16:creationId xmlns:a16="http://schemas.microsoft.com/office/drawing/2014/main" id="{23D676DA-7199-EBC7-DAFD-3F17A601A4E7}"/>
              </a:ext>
            </a:extLst>
          </p:cNvPr>
          <p:cNvSpPr txBox="1"/>
          <p:nvPr/>
        </p:nvSpPr>
        <p:spPr>
          <a:xfrm>
            <a:off x="343949" y="2913623"/>
            <a:ext cx="2795577" cy="1569660"/>
          </a:xfrm>
          <a:prstGeom prst="rect">
            <a:avLst/>
          </a:prstGeom>
          <a:noFill/>
        </p:spPr>
        <p:txBody>
          <a:bodyPr wrap="square">
            <a:spAutoFit/>
          </a:bodyPr>
          <a:lstStyle/>
          <a:p>
            <a:r>
              <a:rPr lang="en-US" sz="2400" dirty="0" err="1">
                <a:effectLst/>
                <a:latin typeface="iCiel Cadena" panose="02000503000000020004" pitchFamily="50" charset="0"/>
                <a:ea typeface="Calibri" panose="020F0502020204030204" pitchFamily="34" charset="0"/>
              </a:rPr>
              <a:t>Biết</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đọc</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diễn</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cảm</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bài</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thơ</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ngắt</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giọng</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đúng</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nhịp</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thơ</a:t>
            </a:r>
            <a:r>
              <a:rPr lang="en-US" sz="2400" dirty="0">
                <a:effectLst/>
                <a:latin typeface="iCiel Cadena" panose="02000503000000020004" pitchFamily="50" charset="0"/>
                <a:ea typeface="Calibri" panose="020F0502020204030204" pitchFamily="34" charset="0"/>
              </a:rPr>
              <a:t>.</a:t>
            </a:r>
            <a:br>
              <a:rPr lang="en-US" sz="2400" dirty="0">
                <a:effectLst/>
                <a:latin typeface="iCiel Cadena" panose="02000503000000020004" pitchFamily="50" charset="0"/>
                <a:ea typeface="Calibri" panose="020F0502020204030204" pitchFamily="34" charset="0"/>
              </a:rPr>
            </a:br>
            <a:endParaRPr lang="en-US" sz="2400" dirty="0">
              <a:latin typeface="iCiel Cadena" panose="02000503000000020004" pitchFamily="50" charset="0"/>
            </a:endParaRPr>
          </a:p>
        </p:txBody>
      </p:sp>
      <p:sp>
        <p:nvSpPr>
          <p:cNvPr id="49" name="TextBox 48">
            <a:extLst>
              <a:ext uri="{FF2B5EF4-FFF2-40B4-BE49-F238E27FC236}">
                <a16:creationId xmlns:a16="http://schemas.microsoft.com/office/drawing/2014/main" id="{E50231CE-BE83-D147-3EAD-80707FD75D8C}"/>
              </a:ext>
            </a:extLst>
          </p:cNvPr>
          <p:cNvSpPr txBox="1"/>
          <p:nvPr/>
        </p:nvSpPr>
        <p:spPr>
          <a:xfrm>
            <a:off x="3456264" y="3078760"/>
            <a:ext cx="2231471" cy="830997"/>
          </a:xfrm>
          <a:prstGeom prst="rect">
            <a:avLst/>
          </a:prstGeom>
          <a:noFill/>
        </p:spPr>
        <p:txBody>
          <a:bodyPr wrap="square">
            <a:spAutoFit/>
          </a:bodyPr>
          <a:lstStyle/>
          <a:p>
            <a:r>
              <a:rPr lang="en-US" sz="2400" dirty="0" err="1">
                <a:effectLst/>
                <a:latin typeface="iCiel Cadena" panose="02000503000000020004" pitchFamily="50" charset="0"/>
                <a:ea typeface="Calibri" panose="020F0502020204030204" pitchFamily="34" charset="0"/>
              </a:rPr>
              <a:t>Hiểu</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nội</a:t>
            </a:r>
            <a:r>
              <a:rPr lang="en-US" sz="2400" dirty="0">
                <a:effectLst/>
                <a:latin typeface="iCiel Cadena" panose="02000503000000020004" pitchFamily="50" charset="0"/>
                <a:ea typeface="Calibri" panose="020F0502020204030204" pitchFamily="34" charset="0"/>
              </a:rPr>
              <a:t> dung, ý </a:t>
            </a:r>
            <a:r>
              <a:rPr lang="en-US" sz="2400" dirty="0" err="1">
                <a:effectLst/>
                <a:latin typeface="iCiel Cadena" panose="02000503000000020004" pitchFamily="50" charset="0"/>
                <a:ea typeface="Calibri" panose="020F0502020204030204" pitchFamily="34" charset="0"/>
              </a:rPr>
              <a:t>nghĩa</a:t>
            </a:r>
            <a:endParaRPr lang="en-US" sz="2400" dirty="0">
              <a:latin typeface="iCiel Cadena" panose="02000503000000020004" pitchFamily="50" charset="0"/>
            </a:endParaRPr>
          </a:p>
        </p:txBody>
      </p:sp>
      <p:sp>
        <p:nvSpPr>
          <p:cNvPr id="51" name="TextBox 50">
            <a:extLst>
              <a:ext uri="{FF2B5EF4-FFF2-40B4-BE49-F238E27FC236}">
                <a16:creationId xmlns:a16="http://schemas.microsoft.com/office/drawing/2014/main" id="{DC732A7A-03EB-AC3F-8014-2B2739E3195F}"/>
              </a:ext>
            </a:extLst>
          </p:cNvPr>
          <p:cNvSpPr txBox="1"/>
          <p:nvPr/>
        </p:nvSpPr>
        <p:spPr>
          <a:xfrm>
            <a:off x="6073629" y="3221373"/>
            <a:ext cx="2793534" cy="461665"/>
          </a:xfrm>
          <a:prstGeom prst="rect">
            <a:avLst/>
          </a:prstGeom>
          <a:noFill/>
        </p:spPr>
        <p:txBody>
          <a:bodyPr wrap="square">
            <a:spAutoFit/>
          </a:bodyPr>
          <a:lstStyle/>
          <a:p>
            <a:r>
              <a:rPr lang="en-US" sz="2400" dirty="0" err="1">
                <a:latin typeface="iCiel Cadena" panose="02000503000000020004" pitchFamily="50" charset="0"/>
                <a:ea typeface="Calibri" panose="020F0502020204030204" pitchFamily="34" charset="0"/>
              </a:rPr>
              <a:t>Thuộc</a:t>
            </a:r>
            <a:r>
              <a:rPr lang="en-US" sz="2400" dirty="0">
                <a:latin typeface="iCiel Cadena" panose="02000503000000020004" pitchFamily="50" charset="0"/>
                <a:ea typeface="Calibri" panose="020F0502020204030204" pitchFamily="34" charset="0"/>
              </a:rPr>
              <a:t> </a:t>
            </a:r>
            <a:r>
              <a:rPr lang="en-US" sz="2400" dirty="0" err="1">
                <a:latin typeface="iCiel Cadena" panose="02000503000000020004" pitchFamily="50" charset="0"/>
                <a:ea typeface="Calibri" panose="020F0502020204030204" pitchFamily="34" charset="0"/>
              </a:rPr>
              <a:t>lòng</a:t>
            </a:r>
            <a:r>
              <a:rPr lang="en-US" sz="2400" dirty="0">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bài</a:t>
            </a:r>
            <a:r>
              <a:rPr lang="en-US" sz="2400" dirty="0">
                <a:effectLst/>
                <a:latin typeface="iCiel Cadena" panose="02000503000000020004" pitchFamily="50" charset="0"/>
                <a:ea typeface="Calibri" panose="020F0502020204030204" pitchFamily="34" charset="0"/>
              </a:rPr>
              <a:t> </a:t>
            </a:r>
            <a:r>
              <a:rPr lang="en-US" sz="2400" dirty="0" err="1">
                <a:effectLst/>
                <a:latin typeface="iCiel Cadena" panose="02000503000000020004" pitchFamily="50" charset="0"/>
                <a:ea typeface="Calibri" panose="020F0502020204030204" pitchFamily="34" charset="0"/>
              </a:rPr>
              <a:t>thơ</a:t>
            </a:r>
            <a:r>
              <a:rPr lang="en-US" sz="2400" dirty="0">
                <a:effectLst/>
                <a:latin typeface="iCiel Cadena" panose="02000503000000020004" pitchFamily="50" charset="0"/>
                <a:ea typeface="Calibri" panose="020F0502020204030204" pitchFamily="34" charset="0"/>
              </a:rPr>
              <a:t>.</a:t>
            </a:r>
            <a:endParaRPr lang="en-US" sz="2400" dirty="0">
              <a:latin typeface="iCiel Cadena" panose="02000503000000020004" pitchFamily="50"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down)">
                                      <p:cBhvr>
                                        <p:cTn id="14" dur="580">
                                          <p:stCondLst>
                                            <p:cond delay="0"/>
                                          </p:stCondLst>
                                        </p:cTn>
                                        <p:tgtEl>
                                          <p:spTgt spid="52"/>
                                        </p:tgtEl>
                                      </p:cBhvr>
                                    </p:animEffect>
                                    <p:anim calcmode="lin" valueType="num">
                                      <p:cBhvr>
                                        <p:cTn id="15"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20" dur="26">
                                          <p:stCondLst>
                                            <p:cond delay="650"/>
                                          </p:stCondLst>
                                        </p:cTn>
                                        <p:tgtEl>
                                          <p:spTgt spid="52"/>
                                        </p:tgtEl>
                                      </p:cBhvr>
                                      <p:to x="100000" y="60000"/>
                                    </p:animScale>
                                    <p:animScale>
                                      <p:cBhvr>
                                        <p:cTn id="21" dur="166" decel="50000">
                                          <p:stCondLst>
                                            <p:cond delay="676"/>
                                          </p:stCondLst>
                                        </p:cTn>
                                        <p:tgtEl>
                                          <p:spTgt spid="52"/>
                                        </p:tgtEl>
                                      </p:cBhvr>
                                      <p:to x="100000" y="100000"/>
                                    </p:animScale>
                                    <p:animScale>
                                      <p:cBhvr>
                                        <p:cTn id="22" dur="26">
                                          <p:stCondLst>
                                            <p:cond delay="1312"/>
                                          </p:stCondLst>
                                        </p:cTn>
                                        <p:tgtEl>
                                          <p:spTgt spid="52"/>
                                        </p:tgtEl>
                                      </p:cBhvr>
                                      <p:to x="100000" y="80000"/>
                                    </p:animScale>
                                    <p:animScale>
                                      <p:cBhvr>
                                        <p:cTn id="23" dur="166" decel="50000">
                                          <p:stCondLst>
                                            <p:cond delay="1338"/>
                                          </p:stCondLst>
                                        </p:cTn>
                                        <p:tgtEl>
                                          <p:spTgt spid="52"/>
                                        </p:tgtEl>
                                      </p:cBhvr>
                                      <p:to x="100000" y="100000"/>
                                    </p:animScale>
                                    <p:animScale>
                                      <p:cBhvr>
                                        <p:cTn id="24" dur="26">
                                          <p:stCondLst>
                                            <p:cond delay="1642"/>
                                          </p:stCondLst>
                                        </p:cTn>
                                        <p:tgtEl>
                                          <p:spTgt spid="52"/>
                                        </p:tgtEl>
                                      </p:cBhvr>
                                      <p:to x="100000" y="90000"/>
                                    </p:animScale>
                                    <p:animScale>
                                      <p:cBhvr>
                                        <p:cTn id="25" dur="166" decel="50000">
                                          <p:stCondLst>
                                            <p:cond delay="1668"/>
                                          </p:stCondLst>
                                        </p:cTn>
                                        <p:tgtEl>
                                          <p:spTgt spid="52"/>
                                        </p:tgtEl>
                                      </p:cBhvr>
                                      <p:to x="100000" y="100000"/>
                                    </p:animScale>
                                    <p:animScale>
                                      <p:cBhvr>
                                        <p:cTn id="26" dur="26">
                                          <p:stCondLst>
                                            <p:cond delay="1808"/>
                                          </p:stCondLst>
                                        </p:cTn>
                                        <p:tgtEl>
                                          <p:spTgt spid="52"/>
                                        </p:tgtEl>
                                      </p:cBhvr>
                                      <p:to x="100000" y="95000"/>
                                    </p:animScale>
                                    <p:animScale>
                                      <p:cBhvr>
                                        <p:cTn id="27" dur="166" decel="50000">
                                          <p:stCondLst>
                                            <p:cond delay="1834"/>
                                          </p:stCondLst>
                                        </p:cTn>
                                        <p:tgtEl>
                                          <p:spTgt spid="52"/>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down)">
                                      <p:cBhvr>
                                        <p:cTn id="46" dur="580">
                                          <p:stCondLst>
                                            <p:cond delay="0"/>
                                          </p:stCondLst>
                                        </p:cTn>
                                        <p:tgtEl>
                                          <p:spTgt spid="47"/>
                                        </p:tgtEl>
                                      </p:cBhvr>
                                    </p:animEffect>
                                    <p:anim calcmode="lin" valueType="num">
                                      <p:cBhvr>
                                        <p:cTn id="47"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2" dur="26">
                                          <p:stCondLst>
                                            <p:cond delay="650"/>
                                          </p:stCondLst>
                                        </p:cTn>
                                        <p:tgtEl>
                                          <p:spTgt spid="47"/>
                                        </p:tgtEl>
                                      </p:cBhvr>
                                      <p:to x="100000" y="60000"/>
                                    </p:animScale>
                                    <p:animScale>
                                      <p:cBhvr>
                                        <p:cTn id="53" dur="166" decel="50000">
                                          <p:stCondLst>
                                            <p:cond delay="676"/>
                                          </p:stCondLst>
                                        </p:cTn>
                                        <p:tgtEl>
                                          <p:spTgt spid="47"/>
                                        </p:tgtEl>
                                      </p:cBhvr>
                                      <p:to x="100000" y="100000"/>
                                    </p:animScale>
                                    <p:animScale>
                                      <p:cBhvr>
                                        <p:cTn id="54" dur="26">
                                          <p:stCondLst>
                                            <p:cond delay="1312"/>
                                          </p:stCondLst>
                                        </p:cTn>
                                        <p:tgtEl>
                                          <p:spTgt spid="47"/>
                                        </p:tgtEl>
                                      </p:cBhvr>
                                      <p:to x="100000" y="80000"/>
                                    </p:animScale>
                                    <p:animScale>
                                      <p:cBhvr>
                                        <p:cTn id="55" dur="166" decel="50000">
                                          <p:stCondLst>
                                            <p:cond delay="1338"/>
                                          </p:stCondLst>
                                        </p:cTn>
                                        <p:tgtEl>
                                          <p:spTgt spid="47"/>
                                        </p:tgtEl>
                                      </p:cBhvr>
                                      <p:to x="100000" y="100000"/>
                                    </p:animScale>
                                    <p:animScale>
                                      <p:cBhvr>
                                        <p:cTn id="56" dur="26">
                                          <p:stCondLst>
                                            <p:cond delay="1642"/>
                                          </p:stCondLst>
                                        </p:cTn>
                                        <p:tgtEl>
                                          <p:spTgt spid="47"/>
                                        </p:tgtEl>
                                      </p:cBhvr>
                                      <p:to x="100000" y="90000"/>
                                    </p:animScale>
                                    <p:animScale>
                                      <p:cBhvr>
                                        <p:cTn id="57" dur="166" decel="50000">
                                          <p:stCondLst>
                                            <p:cond delay="1668"/>
                                          </p:stCondLst>
                                        </p:cTn>
                                        <p:tgtEl>
                                          <p:spTgt spid="47"/>
                                        </p:tgtEl>
                                      </p:cBhvr>
                                      <p:to x="100000" y="100000"/>
                                    </p:animScale>
                                    <p:animScale>
                                      <p:cBhvr>
                                        <p:cTn id="58" dur="26">
                                          <p:stCondLst>
                                            <p:cond delay="1808"/>
                                          </p:stCondLst>
                                        </p:cTn>
                                        <p:tgtEl>
                                          <p:spTgt spid="47"/>
                                        </p:tgtEl>
                                      </p:cBhvr>
                                      <p:to x="100000" y="95000"/>
                                    </p:animScale>
                                    <p:animScale>
                                      <p:cBhvr>
                                        <p:cTn id="59" dur="166" decel="50000">
                                          <p:stCondLst>
                                            <p:cond delay="1834"/>
                                          </p:stCondLst>
                                        </p:cTn>
                                        <p:tgtEl>
                                          <p:spTgt spid="47"/>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80">
                                          <p:stCondLst>
                                            <p:cond delay="0"/>
                                          </p:stCondLst>
                                        </p:cTn>
                                        <p:tgtEl>
                                          <p:spTgt spid="15"/>
                                        </p:tgtEl>
                                      </p:cBhvr>
                                    </p:animEffect>
                                    <p:anim calcmode="lin" valueType="num">
                                      <p:cBhvr>
                                        <p:cTn id="6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68" dur="26">
                                          <p:stCondLst>
                                            <p:cond delay="650"/>
                                          </p:stCondLst>
                                        </p:cTn>
                                        <p:tgtEl>
                                          <p:spTgt spid="15"/>
                                        </p:tgtEl>
                                      </p:cBhvr>
                                      <p:to x="100000" y="60000"/>
                                    </p:animScale>
                                    <p:animScale>
                                      <p:cBhvr>
                                        <p:cTn id="69" dur="166" decel="50000">
                                          <p:stCondLst>
                                            <p:cond delay="676"/>
                                          </p:stCondLst>
                                        </p:cTn>
                                        <p:tgtEl>
                                          <p:spTgt spid="15"/>
                                        </p:tgtEl>
                                      </p:cBhvr>
                                      <p:to x="100000" y="100000"/>
                                    </p:animScale>
                                    <p:animScale>
                                      <p:cBhvr>
                                        <p:cTn id="70" dur="26">
                                          <p:stCondLst>
                                            <p:cond delay="1312"/>
                                          </p:stCondLst>
                                        </p:cTn>
                                        <p:tgtEl>
                                          <p:spTgt spid="15"/>
                                        </p:tgtEl>
                                      </p:cBhvr>
                                      <p:to x="100000" y="80000"/>
                                    </p:animScale>
                                    <p:animScale>
                                      <p:cBhvr>
                                        <p:cTn id="71" dur="166" decel="50000">
                                          <p:stCondLst>
                                            <p:cond delay="1338"/>
                                          </p:stCondLst>
                                        </p:cTn>
                                        <p:tgtEl>
                                          <p:spTgt spid="15"/>
                                        </p:tgtEl>
                                      </p:cBhvr>
                                      <p:to x="100000" y="100000"/>
                                    </p:animScale>
                                    <p:animScale>
                                      <p:cBhvr>
                                        <p:cTn id="72" dur="26">
                                          <p:stCondLst>
                                            <p:cond delay="1642"/>
                                          </p:stCondLst>
                                        </p:cTn>
                                        <p:tgtEl>
                                          <p:spTgt spid="15"/>
                                        </p:tgtEl>
                                      </p:cBhvr>
                                      <p:to x="100000" y="90000"/>
                                    </p:animScale>
                                    <p:animScale>
                                      <p:cBhvr>
                                        <p:cTn id="73" dur="166" decel="50000">
                                          <p:stCondLst>
                                            <p:cond delay="1668"/>
                                          </p:stCondLst>
                                        </p:cTn>
                                        <p:tgtEl>
                                          <p:spTgt spid="15"/>
                                        </p:tgtEl>
                                      </p:cBhvr>
                                      <p:to x="100000" y="100000"/>
                                    </p:animScale>
                                    <p:animScale>
                                      <p:cBhvr>
                                        <p:cTn id="74" dur="26">
                                          <p:stCondLst>
                                            <p:cond delay="1808"/>
                                          </p:stCondLst>
                                        </p:cTn>
                                        <p:tgtEl>
                                          <p:spTgt spid="15"/>
                                        </p:tgtEl>
                                      </p:cBhvr>
                                      <p:to x="100000" y="95000"/>
                                    </p:animScale>
                                    <p:animScale>
                                      <p:cBhvr>
                                        <p:cTn id="75" dur="166" decel="50000">
                                          <p:stCondLst>
                                            <p:cond delay="1834"/>
                                          </p:stCondLst>
                                        </p:cTn>
                                        <p:tgtEl>
                                          <p:spTgt spid="15"/>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down)">
                                      <p:cBhvr>
                                        <p:cTn id="80" dur="580">
                                          <p:stCondLst>
                                            <p:cond delay="0"/>
                                          </p:stCondLst>
                                        </p:cTn>
                                        <p:tgtEl>
                                          <p:spTgt spid="53"/>
                                        </p:tgtEl>
                                      </p:cBhvr>
                                    </p:animEffect>
                                    <p:anim calcmode="lin" valueType="num">
                                      <p:cBhvr>
                                        <p:cTn id="81"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86" dur="26">
                                          <p:stCondLst>
                                            <p:cond delay="650"/>
                                          </p:stCondLst>
                                        </p:cTn>
                                        <p:tgtEl>
                                          <p:spTgt spid="53"/>
                                        </p:tgtEl>
                                      </p:cBhvr>
                                      <p:to x="100000" y="60000"/>
                                    </p:animScale>
                                    <p:animScale>
                                      <p:cBhvr>
                                        <p:cTn id="87" dur="166" decel="50000">
                                          <p:stCondLst>
                                            <p:cond delay="676"/>
                                          </p:stCondLst>
                                        </p:cTn>
                                        <p:tgtEl>
                                          <p:spTgt spid="53"/>
                                        </p:tgtEl>
                                      </p:cBhvr>
                                      <p:to x="100000" y="100000"/>
                                    </p:animScale>
                                    <p:animScale>
                                      <p:cBhvr>
                                        <p:cTn id="88" dur="26">
                                          <p:stCondLst>
                                            <p:cond delay="1312"/>
                                          </p:stCondLst>
                                        </p:cTn>
                                        <p:tgtEl>
                                          <p:spTgt spid="53"/>
                                        </p:tgtEl>
                                      </p:cBhvr>
                                      <p:to x="100000" y="80000"/>
                                    </p:animScale>
                                    <p:animScale>
                                      <p:cBhvr>
                                        <p:cTn id="89" dur="166" decel="50000">
                                          <p:stCondLst>
                                            <p:cond delay="1338"/>
                                          </p:stCondLst>
                                        </p:cTn>
                                        <p:tgtEl>
                                          <p:spTgt spid="53"/>
                                        </p:tgtEl>
                                      </p:cBhvr>
                                      <p:to x="100000" y="100000"/>
                                    </p:animScale>
                                    <p:animScale>
                                      <p:cBhvr>
                                        <p:cTn id="90" dur="26">
                                          <p:stCondLst>
                                            <p:cond delay="1642"/>
                                          </p:stCondLst>
                                        </p:cTn>
                                        <p:tgtEl>
                                          <p:spTgt spid="53"/>
                                        </p:tgtEl>
                                      </p:cBhvr>
                                      <p:to x="100000" y="90000"/>
                                    </p:animScale>
                                    <p:animScale>
                                      <p:cBhvr>
                                        <p:cTn id="91" dur="166" decel="50000">
                                          <p:stCondLst>
                                            <p:cond delay="1668"/>
                                          </p:stCondLst>
                                        </p:cTn>
                                        <p:tgtEl>
                                          <p:spTgt spid="53"/>
                                        </p:tgtEl>
                                      </p:cBhvr>
                                      <p:to x="100000" y="100000"/>
                                    </p:animScale>
                                    <p:animScale>
                                      <p:cBhvr>
                                        <p:cTn id="92" dur="26">
                                          <p:stCondLst>
                                            <p:cond delay="1808"/>
                                          </p:stCondLst>
                                        </p:cTn>
                                        <p:tgtEl>
                                          <p:spTgt spid="53"/>
                                        </p:tgtEl>
                                      </p:cBhvr>
                                      <p:to x="100000" y="95000"/>
                                    </p:animScale>
                                    <p:animScale>
                                      <p:cBhvr>
                                        <p:cTn id="93" dur="166" decel="50000">
                                          <p:stCondLst>
                                            <p:cond delay="1834"/>
                                          </p:stCondLst>
                                        </p:cTn>
                                        <p:tgtEl>
                                          <p:spTgt spid="53"/>
                                        </p:tgtEl>
                                      </p:cBhvr>
                                      <p:to x="100000" y="100000"/>
                                    </p:animScale>
                                  </p:childTnLst>
                                </p:cTn>
                              </p:par>
                              <p:par>
                                <p:cTn id="94" presetID="26" presetClass="entr" presetSubtype="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wipe(down)">
                                      <p:cBhvr>
                                        <p:cTn id="96" dur="580">
                                          <p:stCondLst>
                                            <p:cond delay="0"/>
                                          </p:stCondLst>
                                        </p:cTn>
                                        <p:tgtEl>
                                          <p:spTgt spid="34"/>
                                        </p:tgtEl>
                                      </p:cBhvr>
                                    </p:animEffect>
                                    <p:anim calcmode="lin" valueType="num">
                                      <p:cBhvr>
                                        <p:cTn id="9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2" dur="26">
                                          <p:stCondLst>
                                            <p:cond delay="650"/>
                                          </p:stCondLst>
                                        </p:cTn>
                                        <p:tgtEl>
                                          <p:spTgt spid="34"/>
                                        </p:tgtEl>
                                      </p:cBhvr>
                                      <p:to x="100000" y="60000"/>
                                    </p:animScale>
                                    <p:animScale>
                                      <p:cBhvr>
                                        <p:cTn id="103" dur="166" decel="50000">
                                          <p:stCondLst>
                                            <p:cond delay="676"/>
                                          </p:stCondLst>
                                        </p:cTn>
                                        <p:tgtEl>
                                          <p:spTgt spid="34"/>
                                        </p:tgtEl>
                                      </p:cBhvr>
                                      <p:to x="100000" y="100000"/>
                                    </p:animScale>
                                    <p:animScale>
                                      <p:cBhvr>
                                        <p:cTn id="104" dur="26">
                                          <p:stCondLst>
                                            <p:cond delay="1312"/>
                                          </p:stCondLst>
                                        </p:cTn>
                                        <p:tgtEl>
                                          <p:spTgt spid="34"/>
                                        </p:tgtEl>
                                      </p:cBhvr>
                                      <p:to x="100000" y="80000"/>
                                    </p:animScale>
                                    <p:animScale>
                                      <p:cBhvr>
                                        <p:cTn id="105" dur="166" decel="50000">
                                          <p:stCondLst>
                                            <p:cond delay="1338"/>
                                          </p:stCondLst>
                                        </p:cTn>
                                        <p:tgtEl>
                                          <p:spTgt spid="34"/>
                                        </p:tgtEl>
                                      </p:cBhvr>
                                      <p:to x="100000" y="100000"/>
                                    </p:animScale>
                                    <p:animScale>
                                      <p:cBhvr>
                                        <p:cTn id="106" dur="26">
                                          <p:stCondLst>
                                            <p:cond delay="1642"/>
                                          </p:stCondLst>
                                        </p:cTn>
                                        <p:tgtEl>
                                          <p:spTgt spid="34"/>
                                        </p:tgtEl>
                                      </p:cBhvr>
                                      <p:to x="100000" y="90000"/>
                                    </p:animScale>
                                    <p:animScale>
                                      <p:cBhvr>
                                        <p:cTn id="107" dur="166" decel="50000">
                                          <p:stCondLst>
                                            <p:cond delay="1668"/>
                                          </p:stCondLst>
                                        </p:cTn>
                                        <p:tgtEl>
                                          <p:spTgt spid="34"/>
                                        </p:tgtEl>
                                      </p:cBhvr>
                                      <p:to x="100000" y="100000"/>
                                    </p:animScale>
                                    <p:animScale>
                                      <p:cBhvr>
                                        <p:cTn id="108" dur="26">
                                          <p:stCondLst>
                                            <p:cond delay="1808"/>
                                          </p:stCondLst>
                                        </p:cTn>
                                        <p:tgtEl>
                                          <p:spTgt spid="34"/>
                                        </p:tgtEl>
                                      </p:cBhvr>
                                      <p:to x="100000" y="95000"/>
                                    </p:animScale>
                                    <p:animScale>
                                      <p:cBhvr>
                                        <p:cTn id="109" dur="166" decel="50000">
                                          <p:stCondLst>
                                            <p:cond delay="1834"/>
                                          </p:stCondLst>
                                        </p:cTn>
                                        <p:tgtEl>
                                          <p:spTgt spid="34"/>
                                        </p:tgtEl>
                                      </p:cBhvr>
                                      <p:to x="100000" y="100000"/>
                                    </p:animScale>
                                  </p:childTnLst>
                                </p:cTn>
                              </p:par>
                              <p:par>
                                <p:cTn id="110" presetID="26" presetClass="entr" presetSubtype="0"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down)">
                                      <p:cBhvr>
                                        <p:cTn id="112" dur="580">
                                          <p:stCondLst>
                                            <p:cond delay="0"/>
                                          </p:stCondLst>
                                        </p:cTn>
                                        <p:tgtEl>
                                          <p:spTgt spid="49"/>
                                        </p:tgtEl>
                                      </p:cBhvr>
                                    </p:animEffect>
                                    <p:anim calcmode="lin" valueType="num">
                                      <p:cBhvr>
                                        <p:cTn id="113"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118" dur="26">
                                          <p:stCondLst>
                                            <p:cond delay="650"/>
                                          </p:stCondLst>
                                        </p:cTn>
                                        <p:tgtEl>
                                          <p:spTgt spid="49"/>
                                        </p:tgtEl>
                                      </p:cBhvr>
                                      <p:to x="100000" y="60000"/>
                                    </p:animScale>
                                    <p:animScale>
                                      <p:cBhvr>
                                        <p:cTn id="119" dur="166" decel="50000">
                                          <p:stCondLst>
                                            <p:cond delay="676"/>
                                          </p:stCondLst>
                                        </p:cTn>
                                        <p:tgtEl>
                                          <p:spTgt spid="49"/>
                                        </p:tgtEl>
                                      </p:cBhvr>
                                      <p:to x="100000" y="100000"/>
                                    </p:animScale>
                                    <p:animScale>
                                      <p:cBhvr>
                                        <p:cTn id="120" dur="26">
                                          <p:stCondLst>
                                            <p:cond delay="1312"/>
                                          </p:stCondLst>
                                        </p:cTn>
                                        <p:tgtEl>
                                          <p:spTgt spid="49"/>
                                        </p:tgtEl>
                                      </p:cBhvr>
                                      <p:to x="100000" y="80000"/>
                                    </p:animScale>
                                    <p:animScale>
                                      <p:cBhvr>
                                        <p:cTn id="121" dur="166" decel="50000">
                                          <p:stCondLst>
                                            <p:cond delay="1338"/>
                                          </p:stCondLst>
                                        </p:cTn>
                                        <p:tgtEl>
                                          <p:spTgt spid="49"/>
                                        </p:tgtEl>
                                      </p:cBhvr>
                                      <p:to x="100000" y="100000"/>
                                    </p:animScale>
                                    <p:animScale>
                                      <p:cBhvr>
                                        <p:cTn id="122" dur="26">
                                          <p:stCondLst>
                                            <p:cond delay="1642"/>
                                          </p:stCondLst>
                                        </p:cTn>
                                        <p:tgtEl>
                                          <p:spTgt spid="49"/>
                                        </p:tgtEl>
                                      </p:cBhvr>
                                      <p:to x="100000" y="90000"/>
                                    </p:animScale>
                                    <p:animScale>
                                      <p:cBhvr>
                                        <p:cTn id="123" dur="166" decel="50000">
                                          <p:stCondLst>
                                            <p:cond delay="1668"/>
                                          </p:stCondLst>
                                        </p:cTn>
                                        <p:tgtEl>
                                          <p:spTgt spid="49"/>
                                        </p:tgtEl>
                                      </p:cBhvr>
                                      <p:to x="100000" y="100000"/>
                                    </p:animScale>
                                    <p:animScale>
                                      <p:cBhvr>
                                        <p:cTn id="124" dur="26">
                                          <p:stCondLst>
                                            <p:cond delay="1808"/>
                                          </p:stCondLst>
                                        </p:cTn>
                                        <p:tgtEl>
                                          <p:spTgt spid="49"/>
                                        </p:tgtEl>
                                      </p:cBhvr>
                                      <p:to x="100000" y="95000"/>
                                    </p:animScale>
                                    <p:animScale>
                                      <p:cBhvr>
                                        <p:cTn id="125" dur="166" decel="50000">
                                          <p:stCondLst>
                                            <p:cond delay="1834"/>
                                          </p:stCondLst>
                                        </p:cTn>
                                        <p:tgtEl>
                                          <p:spTgt spid="49"/>
                                        </p:tgtEl>
                                      </p:cBhvr>
                                      <p:to x="100000" y="100000"/>
                                    </p:animScale>
                                  </p:childTnLst>
                                </p:cTn>
                              </p:par>
                              <p:par>
                                <p:cTn id="126" presetID="26" presetClass="entr" presetSubtype="0" fill="hold" nodeType="withEffect">
                                  <p:stCondLst>
                                    <p:cond delay="0"/>
                                  </p:stCondLst>
                                  <p:childTnLst>
                                    <p:set>
                                      <p:cBhvr>
                                        <p:cTn id="127" dur="1" fill="hold">
                                          <p:stCondLst>
                                            <p:cond delay="0"/>
                                          </p:stCondLst>
                                        </p:cTn>
                                        <p:tgtEl>
                                          <p:spTgt spid="33"/>
                                        </p:tgtEl>
                                        <p:attrNameLst>
                                          <p:attrName>style.visibility</p:attrName>
                                        </p:attrNameLst>
                                      </p:cBhvr>
                                      <p:to>
                                        <p:strVal val="visible"/>
                                      </p:to>
                                    </p:set>
                                    <p:animEffect transition="in" filter="wipe(down)">
                                      <p:cBhvr>
                                        <p:cTn id="128" dur="580">
                                          <p:stCondLst>
                                            <p:cond delay="0"/>
                                          </p:stCondLst>
                                        </p:cTn>
                                        <p:tgtEl>
                                          <p:spTgt spid="33"/>
                                        </p:tgtEl>
                                      </p:cBhvr>
                                    </p:animEffect>
                                    <p:anim calcmode="lin" valueType="num">
                                      <p:cBhvr>
                                        <p:cTn id="12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3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3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3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3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4" dur="26">
                                          <p:stCondLst>
                                            <p:cond delay="650"/>
                                          </p:stCondLst>
                                        </p:cTn>
                                        <p:tgtEl>
                                          <p:spTgt spid="33"/>
                                        </p:tgtEl>
                                      </p:cBhvr>
                                      <p:to x="100000" y="60000"/>
                                    </p:animScale>
                                    <p:animScale>
                                      <p:cBhvr>
                                        <p:cTn id="135" dur="166" decel="50000">
                                          <p:stCondLst>
                                            <p:cond delay="676"/>
                                          </p:stCondLst>
                                        </p:cTn>
                                        <p:tgtEl>
                                          <p:spTgt spid="33"/>
                                        </p:tgtEl>
                                      </p:cBhvr>
                                      <p:to x="100000" y="100000"/>
                                    </p:animScale>
                                    <p:animScale>
                                      <p:cBhvr>
                                        <p:cTn id="136" dur="26">
                                          <p:stCondLst>
                                            <p:cond delay="1312"/>
                                          </p:stCondLst>
                                        </p:cTn>
                                        <p:tgtEl>
                                          <p:spTgt spid="33"/>
                                        </p:tgtEl>
                                      </p:cBhvr>
                                      <p:to x="100000" y="80000"/>
                                    </p:animScale>
                                    <p:animScale>
                                      <p:cBhvr>
                                        <p:cTn id="137" dur="166" decel="50000">
                                          <p:stCondLst>
                                            <p:cond delay="1338"/>
                                          </p:stCondLst>
                                        </p:cTn>
                                        <p:tgtEl>
                                          <p:spTgt spid="33"/>
                                        </p:tgtEl>
                                      </p:cBhvr>
                                      <p:to x="100000" y="100000"/>
                                    </p:animScale>
                                    <p:animScale>
                                      <p:cBhvr>
                                        <p:cTn id="138" dur="26">
                                          <p:stCondLst>
                                            <p:cond delay="1642"/>
                                          </p:stCondLst>
                                        </p:cTn>
                                        <p:tgtEl>
                                          <p:spTgt spid="33"/>
                                        </p:tgtEl>
                                      </p:cBhvr>
                                      <p:to x="100000" y="90000"/>
                                    </p:animScale>
                                    <p:animScale>
                                      <p:cBhvr>
                                        <p:cTn id="139" dur="166" decel="50000">
                                          <p:stCondLst>
                                            <p:cond delay="1668"/>
                                          </p:stCondLst>
                                        </p:cTn>
                                        <p:tgtEl>
                                          <p:spTgt spid="33"/>
                                        </p:tgtEl>
                                      </p:cBhvr>
                                      <p:to x="100000" y="100000"/>
                                    </p:animScale>
                                    <p:animScale>
                                      <p:cBhvr>
                                        <p:cTn id="140" dur="26">
                                          <p:stCondLst>
                                            <p:cond delay="1808"/>
                                          </p:stCondLst>
                                        </p:cTn>
                                        <p:tgtEl>
                                          <p:spTgt spid="33"/>
                                        </p:tgtEl>
                                      </p:cBhvr>
                                      <p:to x="100000" y="95000"/>
                                    </p:animScale>
                                    <p:animScale>
                                      <p:cBhvr>
                                        <p:cTn id="141" dur="166" decel="50000">
                                          <p:stCondLst>
                                            <p:cond delay="1834"/>
                                          </p:stCondLst>
                                        </p:cTn>
                                        <p:tgtEl>
                                          <p:spTgt spid="33"/>
                                        </p:tgtEl>
                                      </p:cBhvr>
                                      <p:to x="100000" y="100000"/>
                                    </p:animScale>
                                  </p:childTnLst>
                                </p:cTn>
                              </p:par>
                            </p:childTnLst>
                          </p:cTn>
                        </p:par>
                      </p:childTnLst>
                    </p:cTn>
                  </p:par>
                  <p:par>
                    <p:cTn id="142" fill="hold">
                      <p:stCondLst>
                        <p:cond delay="indefinite"/>
                      </p:stCondLst>
                      <p:childTnLst>
                        <p:par>
                          <p:cTn id="143" fill="hold">
                            <p:stCondLst>
                              <p:cond delay="0"/>
                            </p:stCondLst>
                            <p:childTnLst>
                              <p:par>
                                <p:cTn id="144" presetID="26" presetClass="entr" presetSubtype="0" fill="hold" grpId="0" nodeType="clickEffect">
                                  <p:stCondLst>
                                    <p:cond delay="0"/>
                                  </p:stCondLst>
                                  <p:childTnLst>
                                    <p:set>
                                      <p:cBhvr>
                                        <p:cTn id="145" dur="1" fill="hold">
                                          <p:stCondLst>
                                            <p:cond delay="0"/>
                                          </p:stCondLst>
                                        </p:cTn>
                                        <p:tgtEl>
                                          <p:spTgt spid="54"/>
                                        </p:tgtEl>
                                        <p:attrNameLst>
                                          <p:attrName>style.visibility</p:attrName>
                                        </p:attrNameLst>
                                      </p:cBhvr>
                                      <p:to>
                                        <p:strVal val="visible"/>
                                      </p:to>
                                    </p:set>
                                    <p:animEffect transition="in" filter="wipe(down)">
                                      <p:cBhvr>
                                        <p:cTn id="146" dur="580">
                                          <p:stCondLst>
                                            <p:cond delay="0"/>
                                          </p:stCondLst>
                                        </p:cTn>
                                        <p:tgtEl>
                                          <p:spTgt spid="54"/>
                                        </p:tgtEl>
                                      </p:cBhvr>
                                    </p:animEffect>
                                    <p:anim calcmode="lin" valueType="num">
                                      <p:cBhvr>
                                        <p:cTn id="147"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52" dur="26">
                                          <p:stCondLst>
                                            <p:cond delay="650"/>
                                          </p:stCondLst>
                                        </p:cTn>
                                        <p:tgtEl>
                                          <p:spTgt spid="54"/>
                                        </p:tgtEl>
                                      </p:cBhvr>
                                      <p:to x="100000" y="60000"/>
                                    </p:animScale>
                                    <p:animScale>
                                      <p:cBhvr>
                                        <p:cTn id="153" dur="166" decel="50000">
                                          <p:stCondLst>
                                            <p:cond delay="676"/>
                                          </p:stCondLst>
                                        </p:cTn>
                                        <p:tgtEl>
                                          <p:spTgt spid="54"/>
                                        </p:tgtEl>
                                      </p:cBhvr>
                                      <p:to x="100000" y="100000"/>
                                    </p:animScale>
                                    <p:animScale>
                                      <p:cBhvr>
                                        <p:cTn id="154" dur="26">
                                          <p:stCondLst>
                                            <p:cond delay="1312"/>
                                          </p:stCondLst>
                                        </p:cTn>
                                        <p:tgtEl>
                                          <p:spTgt spid="54"/>
                                        </p:tgtEl>
                                      </p:cBhvr>
                                      <p:to x="100000" y="80000"/>
                                    </p:animScale>
                                    <p:animScale>
                                      <p:cBhvr>
                                        <p:cTn id="155" dur="166" decel="50000">
                                          <p:stCondLst>
                                            <p:cond delay="1338"/>
                                          </p:stCondLst>
                                        </p:cTn>
                                        <p:tgtEl>
                                          <p:spTgt spid="54"/>
                                        </p:tgtEl>
                                      </p:cBhvr>
                                      <p:to x="100000" y="100000"/>
                                    </p:animScale>
                                    <p:animScale>
                                      <p:cBhvr>
                                        <p:cTn id="156" dur="26">
                                          <p:stCondLst>
                                            <p:cond delay="1642"/>
                                          </p:stCondLst>
                                        </p:cTn>
                                        <p:tgtEl>
                                          <p:spTgt spid="54"/>
                                        </p:tgtEl>
                                      </p:cBhvr>
                                      <p:to x="100000" y="90000"/>
                                    </p:animScale>
                                    <p:animScale>
                                      <p:cBhvr>
                                        <p:cTn id="157" dur="166" decel="50000">
                                          <p:stCondLst>
                                            <p:cond delay="1668"/>
                                          </p:stCondLst>
                                        </p:cTn>
                                        <p:tgtEl>
                                          <p:spTgt spid="54"/>
                                        </p:tgtEl>
                                      </p:cBhvr>
                                      <p:to x="100000" y="100000"/>
                                    </p:animScale>
                                    <p:animScale>
                                      <p:cBhvr>
                                        <p:cTn id="158" dur="26">
                                          <p:stCondLst>
                                            <p:cond delay="1808"/>
                                          </p:stCondLst>
                                        </p:cTn>
                                        <p:tgtEl>
                                          <p:spTgt spid="54"/>
                                        </p:tgtEl>
                                      </p:cBhvr>
                                      <p:to x="100000" y="95000"/>
                                    </p:animScale>
                                    <p:animScale>
                                      <p:cBhvr>
                                        <p:cTn id="159" dur="166" decel="50000">
                                          <p:stCondLst>
                                            <p:cond delay="1834"/>
                                          </p:stCondLst>
                                        </p:cTn>
                                        <p:tgtEl>
                                          <p:spTgt spid="54"/>
                                        </p:tgtEl>
                                      </p:cBhvr>
                                      <p:to x="100000" y="100000"/>
                                    </p:animScale>
                                  </p:childTnLst>
                                </p:cTn>
                              </p:par>
                              <p:par>
                                <p:cTn id="160" presetID="26" presetClass="entr" presetSubtype="0" fill="hold" grpId="0" nodeType="withEffect">
                                  <p:stCondLst>
                                    <p:cond delay="0"/>
                                  </p:stCondLst>
                                  <p:childTnLst>
                                    <p:set>
                                      <p:cBhvr>
                                        <p:cTn id="161" dur="1" fill="hold">
                                          <p:stCondLst>
                                            <p:cond delay="0"/>
                                          </p:stCondLst>
                                        </p:cTn>
                                        <p:tgtEl>
                                          <p:spTgt spid="51"/>
                                        </p:tgtEl>
                                        <p:attrNameLst>
                                          <p:attrName>style.visibility</p:attrName>
                                        </p:attrNameLst>
                                      </p:cBhvr>
                                      <p:to>
                                        <p:strVal val="visible"/>
                                      </p:to>
                                    </p:set>
                                    <p:animEffect transition="in" filter="wipe(down)">
                                      <p:cBhvr>
                                        <p:cTn id="162" dur="580">
                                          <p:stCondLst>
                                            <p:cond delay="0"/>
                                          </p:stCondLst>
                                        </p:cTn>
                                        <p:tgtEl>
                                          <p:spTgt spid="51"/>
                                        </p:tgtEl>
                                      </p:cBhvr>
                                    </p:animEffect>
                                    <p:anim calcmode="lin" valueType="num">
                                      <p:cBhvr>
                                        <p:cTn id="16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6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6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6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6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68" dur="26">
                                          <p:stCondLst>
                                            <p:cond delay="650"/>
                                          </p:stCondLst>
                                        </p:cTn>
                                        <p:tgtEl>
                                          <p:spTgt spid="51"/>
                                        </p:tgtEl>
                                      </p:cBhvr>
                                      <p:to x="100000" y="60000"/>
                                    </p:animScale>
                                    <p:animScale>
                                      <p:cBhvr>
                                        <p:cTn id="169" dur="166" decel="50000">
                                          <p:stCondLst>
                                            <p:cond delay="676"/>
                                          </p:stCondLst>
                                        </p:cTn>
                                        <p:tgtEl>
                                          <p:spTgt spid="51"/>
                                        </p:tgtEl>
                                      </p:cBhvr>
                                      <p:to x="100000" y="100000"/>
                                    </p:animScale>
                                    <p:animScale>
                                      <p:cBhvr>
                                        <p:cTn id="170" dur="26">
                                          <p:stCondLst>
                                            <p:cond delay="1312"/>
                                          </p:stCondLst>
                                        </p:cTn>
                                        <p:tgtEl>
                                          <p:spTgt spid="51"/>
                                        </p:tgtEl>
                                      </p:cBhvr>
                                      <p:to x="100000" y="80000"/>
                                    </p:animScale>
                                    <p:animScale>
                                      <p:cBhvr>
                                        <p:cTn id="171" dur="166" decel="50000">
                                          <p:stCondLst>
                                            <p:cond delay="1338"/>
                                          </p:stCondLst>
                                        </p:cTn>
                                        <p:tgtEl>
                                          <p:spTgt spid="51"/>
                                        </p:tgtEl>
                                      </p:cBhvr>
                                      <p:to x="100000" y="100000"/>
                                    </p:animScale>
                                    <p:animScale>
                                      <p:cBhvr>
                                        <p:cTn id="172" dur="26">
                                          <p:stCondLst>
                                            <p:cond delay="1642"/>
                                          </p:stCondLst>
                                        </p:cTn>
                                        <p:tgtEl>
                                          <p:spTgt spid="51"/>
                                        </p:tgtEl>
                                      </p:cBhvr>
                                      <p:to x="100000" y="90000"/>
                                    </p:animScale>
                                    <p:animScale>
                                      <p:cBhvr>
                                        <p:cTn id="173" dur="166" decel="50000">
                                          <p:stCondLst>
                                            <p:cond delay="1668"/>
                                          </p:stCondLst>
                                        </p:cTn>
                                        <p:tgtEl>
                                          <p:spTgt spid="51"/>
                                        </p:tgtEl>
                                      </p:cBhvr>
                                      <p:to x="100000" y="100000"/>
                                    </p:animScale>
                                    <p:animScale>
                                      <p:cBhvr>
                                        <p:cTn id="174" dur="26">
                                          <p:stCondLst>
                                            <p:cond delay="1808"/>
                                          </p:stCondLst>
                                        </p:cTn>
                                        <p:tgtEl>
                                          <p:spTgt spid="51"/>
                                        </p:tgtEl>
                                      </p:cBhvr>
                                      <p:to x="100000" y="95000"/>
                                    </p:animScale>
                                    <p:animScale>
                                      <p:cBhvr>
                                        <p:cTn id="175" dur="166" decel="50000">
                                          <p:stCondLst>
                                            <p:cond delay="1834"/>
                                          </p:stCondLst>
                                        </p:cTn>
                                        <p:tgtEl>
                                          <p:spTgt spid="51"/>
                                        </p:tgtEl>
                                      </p:cBhvr>
                                      <p:to x="100000" y="100000"/>
                                    </p:animScale>
                                  </p:childTnLst>
                                </p:cTn>
                              </p:par>
                              <p:par>
                                <p:cTn id="176" presetID="26" presetClass="entr" presetSubtype="0" fill="hold" nodeType="withEffect">
                                  <p:stCondLst>
                                    <p:cond delay="0"/>
                                  </p:stCondLst>
                                  <p:childTnLst>
                                    <p:set>
                                      <p:cBhvr>
                                        <p:cTn id="177" dur="1" fill="hold">
                                          <p:stCondLst>
                                            <p:cond delay="0"/>
                                          </p:stCondLst>
                                        </p:cTn>
                                        <p:tgtEl>
                                          <p:spTgt spid="22"/>
                                        </p:tgtEl>
                                        <p:attrNameLst>
                                          <p:attrName>style.visibility</p:attrName>
                                        </p:attrNameLst>
                                      </p:cBhvr>
                                      <p:to>
                                        <p:strVal val="visible"/>
                                      </p:to>
                                    </p:set>
                                    <p:animEffect transition="in" filter="wipe(down)">
                                      <p:cBhvr>
                                        <p:cTn id="178" dur="580">
                                          <p:stCondLst>
                                            <p:cond delay="0"/>
                                          </p:stCondLst>
                                        </p:cTn>
                                        <p:tgtEl>
                                          <p:spTgt spid="22"/>
                                        </p:tgtEl>
                                      </p:cBhvr>
                                    </p:animEffect>
                                    <p:anim calcmode="lin" valueType="num">
                                      <p:cBhvr>
                                        <p:cTn id="17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8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4" dur="26">
                                          <p:stCondLst>
                                            <p:cond delay="650"/>
                                          </p:stCondLst>
                                        </p:cTn>
                                        <p:tgtEl>
                                          <p:spTgt spid="22"/>
                                        </p:tgtEl>
                                      </p:cBhvr>
                                      <p:to x="100000" y="60000"/>
                                    </p:animScale>
                                    <p:animScale>
                                      <p:cBhvr>
                                        <p:cTn id="185" dur="166" decel="50000">
                                          <p:stCondLst>
                                            <p:cond delay="676"/>
                                          </p:stCondLst>
                                        </p:cTn>
                                        <p:tgtEl>
                                          <p:spTgt spid="22"/>
                                        </p:tgtEl>
                                      </p:cBhvr>
                                      <p:to x="100000" y="100000"/>
                                    </p:animScale>
                                    <p:animScale>
                                      <p:cBhvr>
                                        <p:cTn id="186" dur="26">
                                          <p:stCondLst>
                                            <p:cond delay="1312"/>
                                          </p:stCondLst>
                                        </p:cTn>
                                        <p:tgtEl>
                                          <p:spTgt spid="22"/>
                                        </p:tgtEl>
                                      </p:cBhvr>
                                      <p:to x="100000" y="80000"/>
                                    </p:animScale>
                                    <p:animScale>
                                      <p:cBhvr>
                                        <p:cTn id="187" dur="166" decel="50000">
                                          <p:stCondLst>
                                            <p:cond delay="1338"/>
                                          </p:stCondLst>
                                        </p:cTn>
                                        <p:tgtEl>
                                          <p:spTgt spid="22"/>
                                        </p:tgtEl>
                                      </p:cBhvr>
                                      <p:to x="100000" y="100000"/>
                                    </p:animScale>
                                    <p:animScale>
                                      <p:cBhvr>
                                        <p:cTn id="188" dur="26">
                                          <p:stCondLst>
                                            <p:cond delay="1642"/>
                                          </p:stCondLst>
                                        </p:cTn>
                                        <p:tgtEl>
                                          <p:spTgt spid="22"/>
                                        </p:tgtEl>
                                      </p:cBhvr>
                                      <p:to x="100000" y="90000"/>
                                    </p:animScale>
                                    <p:animScale>
                                      <p:cBhvr>
                                        <p:cTn id="189" dur="166" decel="50000">
                                          <p:stCondLst>
                                            <p:cond delay="1668"/>
                                          </p:stCondLst>
                                        </p:cTn>
                                        <p:tgtEl>
                                          <p:spTgt spid="22"/>
                                        </p:tgtEl>
                                      </p:cBhvr>
                                      <p:to x="100000" y="100000"/>
                                    </p:animScale>
                                    <p:animScale>
                                      <p:cBhvr>
                                        <p:cTn id="190" dur="26">
                                          <p:stCondLst>
                                            <p:cond delay="1808"/>
                                          </p:stCondLst>
                                        </p:cTn>
                                        <p:tgtEl>
                                          <p:spTgt spid="22"/>
                                        </p:tgtEl>
                                      </p:cBhvr>
                                      <p:to x="100000" y="95000"/>
                                    </p:animScale>
                                    <p:animScale>
                                      <p:cBhvr>
                                        <p:cTn id="191" dur="166" decel="50000">
                                          <p:stCondLst>
                                            <p:cond delay="1834"/>
                                          </p:stCondLst>
                                        </p:cTn>
                                        <p:tgtEl>
                                          <p:spTgt spid="22"/>
                                        </p:tgtEl>
                                      </p:cBhvr>
                                      <p:to x="100000" y="100000"/>
                                    </p:animScale>
                                  </p:childTnLst>
                                </p:cTn>
                              </p:par>
                              <p:par>
                                <p:cTn id="192" presetID="26" presetClass="entr" presetSubtype="0" fill="hold" nodeType="withEffect">
                                  <p:stCondLst>
                                    <p:cond delay="0"/>
                                  </p:stCondLst>
                                  <p:childTnLst>
                                    <p:set>
                                      <p:cBhvr>
                                        <p:cTn id="193" dur="1" fill="hold">
                                          <p:stCondLst>
                                            <p:cond delay="0"/>
                                          </p:stCondLst>
                                        </p:cTn>
                                        <p:tgtEl>
                                          <p:spTgt spid="21"/>
                                        </p:tgtEl>
                                        <p:attrNameLst>
                                          <p:attrName>style.visibility</p:attrName>
                                        </p:attrNameLst>
                                      </p:cBhvr>
                                      <p:to>
                                        <p:strVal val="visible"/>
                                      </p:to>
                                    </p:set>
                                    <p:animEffect transition="in" filter="wipe(down)">
                                      <p:cBhvr>
                                        <p:cTn id="194" dur="580">
                                          <p:stCondLst>
                                            <p:cond delay="0"/>
                                          </p:stCondLst>
                                        </p:cTn>
                                        <p:tgtEl>
                                          <p:spTgt spid="21"/>
                                        </p:tgtEl>
                                      </p:cBhvr>
                                    </p:animEffect>
                                    <p:anim calcmode="lin" valueType="num">
                                      <p:cBhvr>
                                        <p:cTn id="19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0" dur="26">
                                          <p:stCondLst>
                                            <p:cond delay="650"/>
                                          </p:stCondLst>
                                        </p:cTn>
                                        <p:tgtEl>
                                          <p:spTgt spid="21"/>
                                        </p:tgtEl>
                                      </p:cBhvr>
                                      <p:to x="100000" y="60000"/>
                                    </p:animScale>
                                    <p:animScale>
                                      <p:cBhvr>
                                        <p:cTn id="201" dur="166" decel="50000">
                                          <p:stCondLst>
                                            <p:cond delay="676"/>
                                          </p:stCondLst>
                                        </p:cTn>
                                        <p:tgtEl>
                                          <p:spTgt spid="21"/>
                                        </p:tgtEl>
                                      </p:cBhvr>
                                      <p:to x="100000" y="100000"/>
                                    </p:animScale>
                                    <p:animScale>
                                      <p:cBhvr>
                                        <p:cTn id="202" dur="26">
                                          <p:stCondLst>
                                            <p:cond delay="1312"/>
                                          </p:stCondLst>
                                        </p:cTn>
                                        <p:tgtEl>
                                          <p:spTgt spid="21"/>
                                        </p:tgtEl>
                                      </p:cBhvr>
                                      <p:to x="100000" y="80000"/>
                                    </p:animScale>
                                    <p:animScale>
                                      <p:cBhvr>
                                        <p:cTn id="203" dur="166" decel="50000">
                                          <p:stCondLst>
                                            <p:cond delay="1338"/>
                                          </p:stCondLst>
                                        </p:cTn>
                                        <p:tgtEl>
                                          <p:spTgt spid="21"/>
                                        </p:tgtEl>
                                      </p:cBhvr>
                                      <p:to x="100000" y="100000"/>
                                    </p:animScale>
                                    <p:animScale>
                                      <p:cBhvr>
                                        <p:cTn id="204" dur="26">
                                          <p:stCondLst>
                                            <p:cond delay="1642"/>
                                          </p:stCondLst>
                                        </p:cTn>
                                        <p:tgtEl>
                                          <p:spTgt spid="21"/>
                                        </p:tgtEl>
                                      </p:cBhvr>
                                      <p:to x="100000" y="90000"/>
                                    </p:animScale>
                                    <p:animScale>
                                      <p:cBhvr>
                                        <p:cTn id="205" dur="166" decel="50000">
                                          <p:stCondLst>
                                            <p:cond delay="1668"/>
                                          </p:stCondLst>
                                        </p:cTn>
                                        <p:tgtEl>
                                          <p:spTgt spid="21"/>
                                        </p:tgtEl>
                                      </p:cBhvr>
                                      <p:to x="100000" y="100000"/>
                                    </p:animScale>
                                    <p:animScale>
                                      <p:cBhvr>
                                        <p:cTn id="206" dur="26">
                                          <p:stCondLst>
                                            <p:cond delay="1808"/>
                                          </p:stCondLst>
                                        </p:cTn>
                                        <p:tgtEl>
                                          <p:spTgt spid="21"/>
                                        </p:tgtEl>
                                      </p:cBhvr>
                                      <p:to x="100000" y="95000"/>
                                    </p:animScale>
                                    <p:animScale>
                                      <p:cBhvr>
                                        <p:cTn id="207" dur="166" decel="50000">
                                          <p:stCondLst>
                                            <p:cond delay="1834"/>
                                          </p:stCondLst>
                                        </p:cTn>
                                        <p:tgtEl>
                                          <p:spTgt spid="21"/>
                                        </p:tgtEl>
                                      </p:cBhvr>
                                      <p:to x="100000" y="100000"/>
                                    </p:animScale>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nodeType="clickEffect">
                                  <p:stCondLst>
                                    <p:cond delay="0"/>
                                  </p:stCondLst>
                                  <p:childTnLst>
                                    <p:set>
                                      <p:cBhvr>
                                        <p:cTn id="211" dur="1" fill="hold">
                                          <p:stCondLst>
                                            <p:cond delay="0"/>
                                          </p:stCondLst>
                                        </p:cTn>
                                        <p:tgtEl>
                                          <p:spTgt spid="7"/>
                                        </p:tgtEl>
                                        <p:attrNameLst>
                                          <p:attrName>style.visibility</p:attrName>
                                        </p:attrNameLst>
                                      </p:cBhvr>
                                      <p:to>
                                        <p:strVal val="visible"/>
                                      </p:to>
                                    </p:set>
                                    <p:animEffect transition="in" filter="wipe(left)">
                                      <p:cBhvr>
                                        <p:cTn id="2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2" grpId="0" animBg="1"/>
      <p:bldP spid="54" grpId="0" animBg="1"/>
      <p:bldP spid="44" grpId="0"/>
      <p:bldP spid="47" grpId="0"/>
      <p:bldP spid="49"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02011C9-FF9F-C9F0-53FB-F4377E4B6C7A}"/>
              </a:ext>
            </a:extLst>
          </p:cNvPr>
          <p:cNvSpPr/>
          <p:nvPr/>
        </p:nvSpPr>
        <p:spPr>
          <a:xfrm>
            <a:off x="939567" y="645952"/>
            <a:ext cx="7264866" cy="4060272"/>
          </a:xfrm>
          <a:prstGeom prst="roundRect">
            <a:avLst>
              <a:gd name="adj" fmla="val 13155"/>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4" name="Google Shape;554;p48"/>
          <p:cNvGrpSpPr/>
          <p:nvPr/>
        </p:nvGrpSpPr>
        <p:grpSpPr>
          <a:xfrm>
            <a:off x="6179126" y="2764695"/>
            <a:ext cx="2537035" cy="2178195"/>
            <a:chOff x="5775257" y="900172"/>
            <a:chExt cx="3324975" cy="2745572"/>
          </a:xfrm>
        </p:grpSpPr>
        <p:sp>
          <p:nvSpPr>
            <p:cNvPr id="555" name="Google Shape;555;p48"/>
            <p:cNvSpPr/>
            <p:nvPr/>
          </p:nvSpPr>
          <p:spPr>
            <a:xfrm>
              <a:off x="5775257" y="900172"/>
              <a:ext cx="3324975" cy="2745572"/>
            </a:xfrm>
            <a:custGeom>
              <a:avLst/>
              <a:gdLst/>
              <a:ahLst/>
              <a:cxnLst/>
              <a:rect l="l" t="t" r="r" b="b"/>
              <a:pathLst>
                <a:path w="34294" h="28318" extrusionOk="0">
                  <a:moveTo>
                    <a:pt x="20591" y="0"/>
                  </a:moveTo>
                  <a:cubicBezTo>
                    <a:pt x="20795" y="392"/>
                    <a:pt x="20981" y="708"/>
                    <a:pt x="21130" y="1043"/>
                  </a:cubicBezTo>
                  <a:cubicBezTo>
                    <a:pt x="22396" y="4078"/>
                    <a:pt x="23662" y="7131"/>
                    <a:pt x="24667" y="10259"/>
                  </a:cubicBezTo>
                  <a:cubicBezTo>
                    <a:pt x="24779" y="10631"/>
                    <a:pt x="24910" y="11004"/>
                    <a:pt x="25134" y="11339"/>
                  </a:cubicBezTo>
                  <a:cubicBezTo>
                    <a:pt x="24965" y="10351"/>
                    <a:pt x="24779" y="9365"/>
                    <a:pt x="24612" y="8378"/>
                  </a:cubicBezTo>
                  <a:lnTo>
                    <a:pt x="24724" y="8323"/>
                  </a:lnTo>
                  <a:cubicBezTo>
                    <a:pt x="24798" y="8415"/>
                    <a:pt x="24891" y="8490"/>
                    <a:pt x="24910" y="8583"/>
                  </a:cubicBezTo>
                  <a:cubicBezTo>
                    <a:pt x="25077" y="9383"/>
                    <a:pt x="25263" y="10184"/>
                    <a:pt x="25394" y="10984"/>
                  </a:cubicBezTo>
                  <a:cubicBezTo>
                    <a:pt x="25655" y="12548"/>
                    <a:pt x="25915" y="14112"/>
                    <a:pt x="26119" y="15676"/>
                  </a:cubicBezTo>
                  <a:cubicBezTo>
                    <a:pt x="26362" y="17445"/>
                    <a:pt x="26529" y="19195"/>
                    <a:pt x="26735" y="20963"/>
                  </a:cubicBezTo>
                  <a:cubicBezTo>
                    <a:pt x="26772" y="21186"/>
                    <a:pt x="26827" y="21429"/>
                    <a:pt x="26864" y="21690"/>
                  </a:cubicBezTo>
                  <a:cubicBezTo>
                    <a:pt x="27013" y="21690"/>
                    <a:pt x="27107" y="21727"/>
                    <a:pt x="27219" y="21727"/>
                  </a:cubicBezTo>
                  <a:cubicBezTo>
                    <a:pt x="28875" y="21541"/>
                    <a:pt x="30550" y="21355"/>
                    <a:pt x="32208" y="21131"/>
                  </a:cubicBezTo>
                  <a:cubicBezTo>
                    <a:pt x="32692" y="21075"/>
                    <a:pt x="33176" y="20851"/>
                    <a:pt x="33641" y="20702"/>
                  </a:cubicBezTo>
                  <a:cubicBezTo>
                    <a:pt x="33827" y="20628"/>
                    <a:pt x="34013" y="20573"/>
                    <a:pt x="34293" y="20498"/>
                  </a:cubicBezTo>
                  <a:cubicBezTo>
                    <a:pt x="34274" y="20777"/>
                    <a:pt x="34293" y="20982"/>
                    <a:pt x="34256" y="21168"/>
                  </a:cubicBezTo>
                  <a:lnTo>
                    <a:pt x="33251" y="25915"/>
                  </a:lnTo>
                  <a:cubicBezTo>
                    <a:pt x="33157" y="26418"/>
                    <a:pt x="32896" y="26660"/>
                    <a:pt x="32394" y="26771"/>
                  </a:cubicBezTo>
                  <a:cubicBezTo>
                    <a:pt x="30215" y="27293"/>
                    <a:pt x="28056" y="27888"/>
                    <a:pt x="25804" y="28019"/>
                  </a:cubicBezTo>
                  <a:cubicBezTo>
                    <a:pt x="24258" y="28112"/>
                    <a:pt x="22713" y="28186"/>
                    <a:pt x="21187" y="28223"/>
                  </a:cubicBezTo>
                  <a:cubicBezTo>
                    <a:pt x="18469" y="28280"/>
                    <a:pt x="15751" y="28298"/>
                    <a:pt x="13033" y="28317"/>
                  </a:cubicBezTo>
                  <a:cubicBezTo>
                    <a:pt x="12400" y="28317"/>
                    <a:pt x="11767" y="28261"/>
                    <a:pt x="11134" y="28223"/>
                  </a:cubicBezTo>
                  <a:cubicBezTo>
                    <a:pt x="9235" y="28131"/>
                    <a:pt x="7336" y="28094"/>
                    <a:pt x="5437" y="27945"/>
                  </a:cubicBezTo>
                  <a:cubicBezTo>
                    <a:pt x="4449" y="27871"/>
                    <a:pt x="3463" y="27628"/>
                    <a:pt x="2476" y="27461"/>
                  </a:cubicBezTo>
                  <a:cubicBezTo>
                    <a:pt x="2198" y="27404"/>
                    <a:pt x="1974" y="27312"/>
                    <a:pt x="1992" y="26958"/>
                  </a:cubicBezTo>
                  <a:cubicBezTo>
                    <a:pt x="1992" y="26865"/>
                    <a:pt x="1900" y="26753"/>
                    <a:pt x="1880" y="26679"/>
                  </a:cubicBezTo>
                  <a:cubicBezTo>
                    <a:pt x="1378" y="26642"/>
                    <a:pt x="912" y="26605"/>
                    <a:pt x="448" y="26567"/>
                  </a:cubicBezTo>
                  <a:cubicBezTo>
                    <a:pt x="168" y="26530"/>
                    <a:pt x="38" y="26381"/>
                    <a:pt x="19" y="26083"/>
                  </a:cubicBezTo>
                  <a:cubicBezTo>
                    <a:pt x="1" y="25711"/>
                    <a:pt x="93" y="25394"/>
                    <a:pt x="354" y="25115"/>
                  </a:cubicBezTo>
                  <a:cubicBezTo>
                    <a:pt x="540" y="24947"/>
                    <a:pt x="726" y="24761"/>
                    <a:pt x="894" y="24557"/>
                  </a:cubicBezTo>
                  <a:cubicBezTo>
                    <a:pt x="1043" y="24351"/>
                    <a:pt x="1098" y="24165"/>
                    <a:pt x="987" y="23886"/>
                  </a:cubicBezTo>
                  <a:cubicBezTo>
                    <a:pt x="689" y="23216"/>
                    <a:pt x="857" y="22993"/>
                    <a:pt x="1602" y="22676"/>
                  </a:cubicBezTo>
                  <a:cubicBezTo>
                    <a:pt x="1694" y="22638"/>
                    <a:pt x="1825" y="22638"/>
                    <a:pt x="1918" y="22621"/>
                  </a:cubicBezTo>
                  <a:cubicBezTo>
                    <a:pt x="2011" y="22583"/>
                    <a:pt x="2086" y="22564"/>
                    <a:pt x="2215" y="22509"/>
                  </a:cubicBezTo>
                  <a:cubicBezTo>
                    <a:pt x="1527" y="22211"/>
                    <a:pt x="857" y="22434"/>
                    <a:pt x="168" y="22360"/>
                  </a:cubicBezTo>
                  <a:cubicBezTo>
                    <a:pt x="316" y="21782"/>
                    <a:pt x="448" y="21261"/>
                    <a:pt x="577" y="20739"/>
                  </a:cubicBezTo>
                  <a:cubicBezTo>
                    <a:pt x="614" y="20535"/>
                    <a:pt x="689" y="20330"/>
                    <a:pt x="652" y="20144"/>
                  </a:cubicBezTo>
                  <a:cubicBezTo>
                    <a:pt x="596" y="19585"/>
                    <a:pt x="838" y="19195"/>
                    <a:pt x="1136" y="18748"/>
                  </a:cubicBezTo>
                  <a:cubicBezTo>
                    <a:pt x="2533" y="16663"/>
                    <a:pt x="3779" y="14484"/>
                    <a:pt x="4841" y="12195"/>
                  </a:cubicBezTo>
                  <a:cubicBezTo>
                    <a:pt x="5529" y="10706"/>
                    <a:pt x="5976" y="9142"/>
                    <a:pt x="6368" y="7541"/>
                  </a:cubicBezTo>
                  <a:cubicBezTo>
                    <a:pt x="6405" y="7410"/>
                    <a:pt x="6479" y="7298"/>
                    <a:pt x="6517" y="7169"/>
                  </a:cubicBezTo>
                  <a:lnTo>
                    <a:pt x="6646" y="7169"/>
                  </a:lnTo>
                  <a:cubicBezTo>
                    <a:pt x="6703" y="7298"/>
                    <a:pt x="6758" y="7410"/>
                    <a:pt x="6795" y="7541"/>
                  </a:cubicBezTo>
                  <a:cubicBezTo>
                    <a:pt x="7075" y="9011"/>
                    <a:pt x="7373" y="10463"/>
                    <a:pt x="7652" y="11915"/>
                  </a:cubicBezTo>
                  <a:cubicBezTo>
                    <a:pt x="8024" y="13759"/>
                    <a:pt x="8396" y="15601"/>
                    <a:pt x="8769" y="17463"/>
                  </a:cubicBezTo>
                  <a:cubicBezTo>
                    <a:pt x="9049" y="18897"/>
                    <a:pt x="9309" y="20349"/>
                    <a:pt x="9588" y="21782"/>
                  </a:cubicBezTo>
                  <a:cubicBezTo>
                    <a:pt x="9607" y="21839"/>
                    <a:pt x="9625" y="21894"/>
                    <a:pt x="9662" y="21968"/>
                  </a:cubicBezTo>
                  <a:cubicBezTo>
                    <a:pt x="12753" y="21913"/>
                    <a:pt x="15862" y="21857"/>
                    <a:pt x="18953" y="21801"/>
                  </a:cubicBezTo>
                  <a:cubicBezTo>
                    <a:pt x="17518" y="21372"/>
                    <a:pt x="16011" y="21317"/>
                    <a:pt x="14540" y="21075"/>
                  </a:cubicBezTo>
                  <a:cubicBezTo>
                    <a:pt x="13070" y="20833"/>
                    <a:pt x="11543" y="20851"/>
                    <a:pt x="10034" y="20424"/>
                  </a:cubicBezTo>
                  <a:cubicBezTo>
                    <a:pt x="10203" y="20032"/>
                    <a:pt x="10332" y="19697"/>
                    <a:pt x="10519" y="19381"/>
                  </a:cubicBezTo>
                  <a:cubicBezTo>
                    <a:pt x="10965" y="18562"/>
                    <a:pt x="11040" y="17668"/>
                    <a:pt x="11189" y="16793"/>
                  </a:cubicBezTo>
                  <a:cubicBezTo>
                    <a:pt x="11245" y="16420"/>
                    <a:pt x="11338" y="16142"/>
                    <a:pt x="11673" y="15862"/>
                  </a:cubicBezTo>
                  <a:cubicBezTo>
                    <a:pt x="12176" y="15434"/>
                    <a:pt x="12549" y="14857"/>
                    <a:pt x="12958" y="14335"/>
                  </a:cubicBezTo>
                  <a:cubicBezTo>
                    <a:pt x="13534" y="13553"/>
                    <a:pt x="14130" y="12791"/>
                    <a:pt x="14671" y="11990"/>
                  </a:cubicBezTo>
                  <a:cubicBezTo>
                    <a:pt x="15080" y="11431"/>
                    <a:pt x="15433" y="10855"/>
                    <a:pt x="15806" y="10259"/>
                  </a:cubicBezTo>
                  <a:cubicBezTo>
                    <a:pt x="16123" y="9718"/>
                    <a:pt x="16421" y="9160"/>
                    <a:pt x="16756" y="8621"/>
                  </a:cubicBezTo>
                  <a:cubicBezTo>
                    <a:pt x="17891" y="6945"/>
                    <a:pt x="18692" y="5101"/>
                    <a:pt x="19325" y="3185"/>
                  </a:cubicBezTo>
                  <a:cubicBezTo>
                    <a:pt x="19660" y="2234"/>
                    <a:pt x="20033" y="1303"/>
                    <a:pt x="20405" y="373"/>
                  </a:cubicBezTo>
                  <a:cubicBezTo>
                    <a:pt x="20442" y="261"/>
                    <a:pt x="20497" y="186"/>
                    <a:pt x="20591" y="0"/>
                  </a:cubicBezTo>
                  <a:close/>
                  <a:moveTo>
                    <a:pt x="20646" y="764"/>
                  </a:moveTo>
                  <a:lnTo>
                    <a:pt x="20517" y="764"/>
                  </a:lnTo>
                  <a:cubicBezTo>
                    <a:pt x="20070" y="2011"/>
                    <a:pt x="19604" y="3240"/>
                    <a:pt x="19176" y="4488"/>
                  </a:cubicBezTo>
                  <a:cubicBezTo>
                    <a:pt x="18784" y="5642"/>
                    <a:pt x="18283" y="6740"/>
                    <a:pt x="17630" y="7764"/>
                  </a:cubicBezTo>
                  <a:cubicBezTo>
                    <a:pt x="17109" y="8639"/>
                    <a:pt x="16588" y="9532"/>
                    <a:pt x="16066" y="10408"/>
                  </a:cubicBezTo>
                  <a:cubicBezTo>
                    <a:pt x="15731" y="10947"/>
                    <a:pt x="15416" y="11488"/>
                    <a:pt x="15061" y="12009"/>
                  </a:cubicBezTo>
                  <a:cubicBezTo>
                    <a:pt x="14391" y="12940"/>
                    <a:pt x="13721" y="13851"/>
                    <a:pt x="13033" y="14745"/>
                  </a:cubicBezTo>
                  <a:cubicBezTo>
                    <a:pt x="12623" y="15285"/>
                    <a:pt x="12251" y="15881"/>
                    <a:pt x="11673" y="16291"/>
                  </a:cubicBezTo>
                  <a:cubicBezTo>
                    <a:pt x="11580" y="16365"/>
                    <a:pt x="11524" y="16551"/>
                    <a:pt x="11506" y="16681"/>
                  </a:cubicBezTo>
                  <a:cubicBezTo>
                    <a:pt x="11357" y="17743"/>
                    <a:pt x="11189" y="18803"/>
                    <a:pt x="10667" y="19791"/>
                  </a:cubicBezTo>
                  <a:cubicBezTo>
                    <a:pt x="10612" y="19902"/>
                    <a:pt x="10556" y="20051"/>
                    <a:pt x="10481" y="20238"/>
                  </a:cubicBezTo>
                  <a:cubicBezTo>
                    <a:pt x="10779" y="20293"/>
                    <a:pt x="11040" y="20367"/>
                    <a:pt x="11283" y="20404"/>
                  </a:cubicBezTo>
                  <a:cubicBezTo>
                    <a:pt x="12566" y="20553"/>
                    <a:pt x="13870" y="20702"/>
                    <a:pt x="15155" y="20871"/>
                  </a:cubicBezTo>
                  <a:cubicBezTo>
                    <a:pt x="16346" y="21019"/>
                    <a:pt x="17518" y="21149"/>
                    <a:pt x="18692" y="21335"/>
                  </a:cubicBezTo>
                  <a:cubicBezTo>
                    <a:pt x="20814" y="21690"/>
                    <a:pt x="22937" y="22099"/>
                    <a:pt x="25077" y="22452"/>
                  </a:cubicBezTo>
                  <a:cubicBezTo>
                    <a:pt x="25598" y="22546"/>
                    <a:pt x="26139" y="22546"/>
                    <a:pt x="26715" y="22601"/>
                  </a:cubicBezTo>
                  <a:cubicBezTo>
                    <a:pt x="26678" y="22397"/>
                    <a:pt x="26660" y="22248"/>
                    <a:pt x="26641" y="22099"/>
                  </a:cubicBezTo>
                  <a:cubicBezTo>
                    <a:pt x="26417" y="20498"/>
                    <a:pt x="26213" y="18897"/>
                    <a:pt x="25990" y="17296"/>
                  </a:cubicBezTo>
                  <a:cubicBezTo>
                    <a:pt x="25804" y="15993"/>
                    <a:pt x="25710" y="14670"/>
                    <a:pt x="25357" y="13442"/>
                  </a:cubicBezTo>
                  <a:cubicBezTo>
                    <a:pt x="24128" y="9254"/>
                    <a:pt x="22582" y="5195"/>
                    <a:pt x="20870" y="1192"/>
                  </a:cubicBezTo>
                  <a:cubicBezTo>
                    <a:pt x="20795" y="1043"/>
                    <a:pt x="20721" y="894"/>
                    <a:pt x="20646" y="764"/>
                  </a:cubicBezTo>
                  <a:close/>
                  <a:moveTo>
                    <a:pt x="6628" y="8397"/>
                  </a:moveTo>
                  <a:lnTo>
                    <a:pt x="6497" y="8397"/>
                  </a:lnTo>
                  <a:cubicBezTo>
                    <a:pt x="6442" y="8583"/>
                    <a:pt x="6368" y="8770"/>
                    <a:pt x="6311" y="8974"/>
                  </a:cubicBezTo>
                  <a:cubicBezTo>
                    <a:pt x="6033" y="10110"/>
                    <a:pt x="5623" y="11190"/>
                    <a:pt x="5139" y="12270"/>
                  </a:cubicBezTo>
                  <a:cubicBezTo>
                    <a:pt x="4096" y="14559"/>
                    <a:pt x="2830" y="16738"/>
                    <a:pt x="1453" y="18823"/>
                  </a:cubicBezTo>
                  <a:cubicBezTo>
                    <a:pt x="1173" y="19250"/>
                    <a:pt x="894" y="19660"/>
                    <a:pt x="949" y="20200"/>
                  </a:cubicBezTo>
                  <a:cubicBezTo>
                    <a:pt x="987" y="20424"/>
                    <a:pt x="894" y="20684"/>
                    <a:pt x="857" y="20908"/>
                  </a:cubicBezTo>
                  <a:cubicBezTo>
                    <a:pt x="783" y="21280"/>
                    <a:pt x="689" y="21633"/>
                    <a:pt x="614" y="21968"/>
                  </a:cubicBezTo>
                  <a:cubicBezTo>
                    <a:pt x="3556" y="22266"/>
                    <a:pt x="6442" y="22881"/>
                    <a:pt x="9402" y="23197"/>
                  </a:cubicBezTo>
                  <a:cubicBezTo>
                    <a:pt x="9402" y="23030"/>
                    <a:pt x="9421" y="22936"/>
                    <a:pt x="9402" y="22844"/>
                  </a:cubicBezTo>
                  <a:cubicBezTo>
                    <a:pt x="9197" y="21521"/>
                    <a:pt x="9011" y="20200"/>
                    <a:pt x="8769" y="18878"/>
                  </a:cubicBezTo>
                  <a:cubicBezTo>
                    <a:pt x="8602" y="17892"/>
                    <a:pt x="8322" y="16924"/>
                    <a:pt x="8136" y="15936"/>
                  </a:cubicBezTo>
                  <a:cubicBezTo>
                    <a:pt x="7708" y="13722"/>
                    <a:pt x="7299" y="11506"/>
                    <a:pt x="6889" y="9309"/>
                  </a:cubicBezTo>
                  <a:cubicBezTo>
                    <a:pt x="6815" y="8993"/>
                    <a:pt x="6721" y="8695"/>
                    <a:pt x="6628" y="8397"/>
                  </a:cubicBezTo>
                  <a:close/>
                  <a:moveTo>
                    <a:pt x="33809" y="22137"/>
                  </a:moveTo>
                  <a:cubicBezTo>
                    <a:pt x="33139" y="22434"/>
                    <a:pt x="32618" y="22713"/>
                    <a:pt x="32059" y="22918"/>
                  </a:cubicBezTo>
                  <a:cubicBezTo>
                    <a:pt x="30942" y="23346"/>
                    <a:pt x="29806" y="23793"/>
                    <a:pt x="28651" y="24147"/>
                  </a:cubicBezTo>
                  <a:cubicBezTo>
                    <a:pt x="27330" y="24557"/>
                    <a:pt x="26008" y="24910"/>
                    <a:pt x="24650" y="25190"/>
                  </a:cubicBezTo>
                  <a:cubicBezTo>
                    <a:pt x="22676" y="25580"/>
                    <a:pt x="20683" y="25766"/>
                    <a:pt x="18673" y="25934"/>
                  </a:cubicBezTo>
                  <a:cubicBezTo>
                    <a:pt x="15694" y="26195"/>
                    <a:pt x="12715" y="26027"/>
                    <a:pt x="9756" y="25692"/>
                  </a:cubicBezTo>
                  <a:cubicBezTo>
                    <a:pt x="8359" y="25543"/>
                    <a:pt x="6944" y="25394"/>
                    <a:pt x="5549" y="25208"/>
                  </a:cubicBezTo>
                  <a:cubicBezTo>
                    <a:pt x="4524" y="25078"/>
                    <a:pt x="3519" y="24892"/>
                    <a:pt x="2513" y="24724"/>
                  </a:cubicBezTo>
                  <a:cubicBezTo>
                    <a:pt x="2253" y="24686"/>
                    <a:pt x="1992" y="24575"/>
                    <a:pt x="1676" y="24500"/>
                  </a:cubicBezTo>
                  <a:cubicBezTo>
                    <a:pt x="1713" y="24686"/>
                    <a:pt x="1731" y="24835"/>
                    <a:pt x="1769" y="24966"/>
                  </a:cubicBezTo>
                  <a:cubicBezTo>
                    <a:pt x="1937" y="25729"/>
                    <a:pt x="1937" y="25711"/>
                    <a:pt x="2699" y="25803"/>
                  </a:cubicBezTo>
                  <a:cubicBezTo>
                    <a:pt x="3965" y="25972"/>
                    <a:pt x="5213" y="26158"/>
                    <a:pt x="6460" y="26325"/>
                  </a:cubicBezTo>
                  <a:cubicBezTo>
                    <a:pt x="7838" y="26511"/>
                    <a:pt x="9235" y="26734"/>
                    <a:pt x="10612" y="26846"/>
                  </a:cubicBezTo>
                  <a:cubicBezTo>
                    <a:pt x="11971" y="26977"/>
                    <a:pt x="13330" y="26995"/>
                    <a:pt x="14689" y="27069"/>
                  </a:cubicBezTo>
                  <a:cubicBezTo>
                    <a:pt x="16868" y="27181"/>
                    <a:pt x="19045" y="27218"/>
                    <a:pt x="21224" y="27032"/>
                  </a:cubicBezTo>
                  <a:cubicBezTo>
                    <a:pt x="23662" y="26809"/>
                    <a:pt x="26102" y="26493"/>
                    <a:pt x="28465" y="25748"/>
                  </a:cubicBezTo>
                  <a:cubicBezTo>
                    <a:pt x="29974" y="25282"/>
                    <a:pt x="31481" y="24761"/>
                    <a:pt x="32971" y="24259"/>
                  </a:cubicBezTo>
                  <a:cubicBezTo>
                    <a:pt x="33194" y="24184"/>
                    <a:pt x="33380" y="24110"/>
                    <a:pt x="33437" y="23830"/>
                  </a:cubicBezTo>
                  <a:cubicBezTo>
                    <a:pt x="33548" y="23309"/>
                    <a:pt x="33660" y="22787"/>
                    <a:pt x="33809" y="22137"/>
                  </a:cubicBezTo>
                  <a:close/>
                  <a:moveTo>
                    <a:pt x="1192" y="23309"/>
                  </a:moveTo>
                  <a:cubicBezTo>
                    <a:pt x="1229" y="23886"/>
                    <a:pt x="1396" y="24165"/>
                    <a:pt x="1825" y="24277"/>
                  </a:cubicBezTo>
                  <a:cubicBezTo>
                    <a:pt x="2625" y="24482"/>
                    <a:pt x="3444" y="24706"/>
                    <a:pt x="4263" y="24817"/>
                  </a:cubicBezTo>
                  <a:cubicBezTo>
                    <a:pt x="6330" y="25096"/>
                    <a:pt x="8396" y="25356"/>
                    <a:pt x="10463" y="25562"/>
                  </a:cubicBezTo>
                  <a:cubicBezTo>
                    <a:pt x="12102" y="25711"/>
                    <a:pt x="13740" y="25860"/>
                    <a:pt x="15378" y="25860"/>
                  </a:cubicBezTo>
                  <a:cubicBezTo>
                    <a:pt x="17779" y="25860"/>
                    <a:pt x="20162" y="25674"/>
                    <a:pt x="22545" y="25319"/>
                  </a:cubicBezTo>
                  <a:cubicBezTo>
                    <a:pt x="24463" y="25041"/>
                    <a:pt x="26380" y="24706"/>
                    <a:pt x="28205" y="24091"/>
                  </a:cubicBezTo>
                  <a:cubicBezTo>
                    <a:pt x="29955" y="23495"/>
                    <a:pt x="31705" y="22918"/>
                    <a:pt x="33362" y="22080"/>
                  </a:cubicBezTo>
                  <a:cubicBezTo>
                    <a:pt x="33901" y="21819"/>
                    <a:pt x="33976" y="21727"/>
                    <a:pt x="33864" y="21037"/>
                  </a:cubicBezTo>
                  <a:cubicBezTo>
                    <a:pt x="33603" y="21131"/>
                    <a:pt x="33343" y="21206"/>
                    <a:pt x="33082" y="21317"/>
                  </a:cubicBezTo>
                  <a:cubicBezTo>
                    <a:pt x="31109" y="22211"/>
                    <a:pt x="29024" y="22787"/>
                    <a:pt x="26939" y="23328"/>
                  </a:cubicBezTo>
                  <a:cubicBezTo>
                    <a:pt x="24352" y="23998"/>
                    <a:pt x="21726" y="24594"/>
                    <a:pt x="19027" y="24500"/>
                  </a:cubicBezTo>
                  <a:cubicBezTo>
                    <a:pt x="18171" y="24482"/>
                    <a:pt x="17314" y="24537"/>
                    <a:pt x="16458" y="24519"/>
                  </a:cubicBezTo>
                  <a:cubicBezTo>
                    <a:pt x="14596" y="24500"/>
                    <a:pt x="12735" y="24482"/>
                    <a:pt x="10873" y="24426"/>
                  </a:cubicBezTo>
                  <a:cubicBezTo>
                    <a:pt x="8955" y="24351"/>
                    <a:pt x="7038" y="24259"/>
                    <a:pt x="5157" y="23942"/>
                  </a:cubicBezTo>
                  <a:cubicBezTo>
                    <a:pt x="4040" y="23755"/>
                    <a:pt x="2942" y="23569"/>
                    <a:pt x="1843" y="23383"/>
                  </a:cubicBezTo>
                  <a:cubicBezTo>
                    <a:pt x="1639" y="23365"/>
                    <a:pt x="1416" y="23346"/>
                    <a:pt x="1192" y="23309"/>
                  </a:cubicBezTo>
                  <a:close/>
                  <a:moveTo>
                    <a:pt x="2011" y="25915"/>
                  </a:moveTo>
                  <a:cubicBezTo>
                    <a:pt x="2123" y="26325"/>
                    <a:pt x="2215" y="26605"/>
                    <a:pt x="2290" y="26883"/>
                  </a:cubicBezTo>
                  <a:cubicBezTo>
                    <a:pt x="2346" y="27069"/>
                    <a:pt x="2458" y="27163"/>
                    <a:pt x="2644" y="27181"/>
                  </a:cubicBezTo>
                  <a:cubicBezTo>
                    <a:pt x="3519" y="27330"/>
                    <a:pt x="4394" y="27573"/>
                    <a:pt x="5288" y="27628"/>
                  </a:cubicBezTo>
                  <a:cubicBezTo>
                    <a:pt x="8285" y="27851"/>
                    <a:pt x="11300" y="28019"/>
                    <a:pt x="14316" y="27963"/>
                  </a:cubicBezTo>
                  <a:cubicBezTo>
                    <a:pt x="17221" y="27908"/>
                    <a:pt x="20125" y="27926"/>
                    <a:pt x="23029" y="27871"/>
                  </a:cubicBezTo>
                  <a:cubicBezTo>
                    <a:pt x="24965" y="27833"/>
                    <a:pt x="26939" y="27722"/>
                    <a:pt x="28838" y="27293"/>
                  </a:cubicBezTo>
                  <a:cubicBezTo>
                    <a:pt x="30029" y="27014"/>
                    <a:pt x="31203" y="26753"/>
                    <a:pt x="32375" y="26456"/>
                  </a:cubicBezTo>
                  <a:cubicBezTo>
                    <a:pt x="32543" y="26418"/>
                    <a:pt x="32766" y="26325"/>
                    <a:pt x="32822" y="26195"/>
                  </a:cubicBezTo>
                  <a:cubicBezTo>
                    <a:pt x="33045" y="25636"/>
                    <a:pt x="33213" y="25078"/>
                    <a:pt x="33288" y="24426"/>
                  </a:cubicBezTo>
                  <a:cubicBezTo>
                    <a:pt x="33102" y="24463"/>
                    <a:pt x="32971" y="24500"/>
                    <a:pt x="32859" y="24537"/>
                  </a:cubicBezTo>
                  <a:cubicBezTo>
                    <a:pt x="30699" y="25394"/>
                    <a:pt x="28465" y="26083"/>
                    <a:pt x="26194" y="26548"/>
                  </a:cubicBezTo>
                  <a:cubicBezTo>
                    <a:pt x="23848" y="27014"/>
                    <a:pt x="21485" y="27330"/>
                    <a:pt x="19102" y="27349"/>
                  </a:cubicBezTo>
                  <a:cubicBezTo>
                    <a:pt x="17463" y="27367"/>
                    <a:pt x="15825" y="27312"/>
                    <a:pt x="14187" y="27275"/>
                  </a:cubicBezTo>
                  <a:cubicBezTo>
                    <a:pt x="11673" y="27200"/>
                    <a:pt x="9178" y="27014"/>
                    <a:pt x="6683" y="26585"/>
                  </a:cubicBezTo>
                  <a:cubicBezTo>
                    <a:pt x="5176" y="26344"/>
                    <a:pt x="3630" y="26158"/>
                    <a:pt x="2011" y="25915"/>
                  </a:cubicBezTo>
                  <a:close/>
                  <a:moveTo>
                    <a:pt x="9756" y="23067"/>
                  </a:moveTo>
                  <a:cubicBezTo>
                    <a:pt x="9886" y="23067"/>
                    <a:pt x="9960" y="23085"/>
                    <a:pt x="10034" y="23085"/>
                  </a:cubicBezTo>
                  <a:cubicBezTo>
                    <a:pt x="11300" y="23067"/>
                    <a:pt x="12586" y="23011"/>
                    <a:pt x="13870" y="23030"/>
                  </a:cubicBezTo>
                  <a:cubicBezTo>
                    <a:pt x="15545" y="23048"/>
                    <a:pt x="17221" y="22862"/>
                    <a:pt x="18878" y="23271"/>
                  </a:cubicBezTo>
                  <a:cubicBezTo>
                    <a:pt x="18915" y="23291"/>
                    <a:pt x="18990" y="23291"/>
                    <a:pt x="19045" y="23291"/>
                  </a:cubicBezTo>
                  <a:cubicBezTo>
                    <a:pt x="20348" y="23291"/>
                    <a:pt x="21671" y="23328"/>
                    <a:pt x="22992" y="23309"/>
                  </a:cubicBezTo>
                  <a:cubicBezTo>
                    <a:pt x="24034" y="23291"/>
                    <a:pt x="25077" y="23216"/>
                    <a:pt x="26119" y="23160"/>
                  </a:cubicBezTo>
                  <a:cubicBezTo>
                    <a:pt x="26325" y="23142"/>
                    <a:pt x="26548" y="23160"/>
                    <a:pt x="26809" y="22936"/>
                  </a:cubicBezTo>
                  <a:cubicBezTo>
                    <a:pt x="26492" y="22899"/>
                    <a:pt x="26306" y="22899"/>
                    <a:pt x="26102" y="22862"/>
                  </a:cubicBezTo>
                  <a:cubicBezTo>
                    <a:pt x="24687" y="22658"/>
                    <a:pt x="23272" y="22452"/>
                    <a:pt x="21857" y="22229"/>
                  </a:cubicBezTo>
                  <a:cubicBezTo>
                    <a:pt x="21410" y="22174"/>
                    <a:pt x="20944" y="22080"/>
                    <a:pt x="20479" y="22080"/>
                  </a:cubicBezTo>
                  <a:cubicBezTo>
                    <a:pt x="19641" y="22062"/>
                    <a:pt x="18804" y="22117"/>
                    <a:pt x="17985" y="22137"/>
                  </a:cubicBezTo>
                  <a:cubicBezTo>
                    <a:pt x="15433" y="22192"/>
                    <a:pt x="12884" y="22229"/>
                    <a:pt x="10332" y="22285"/>
                  </a:cubicBezTo>
                  <a:cubicBezTo>
                    <a:pt x="10109" y="22285"/>
                    <a:pt x="9905" y="22341"/>
                    <a:pt x="9682" y="22378"/>
                  </a:cubicBezTo>
                  <a:cubicBezTo>
                    <a:pt x="9699" y="22621"/>
                    <a:pt x="9737" y="22807"/>
                    <a:pt x="9756" y="23067"/>
                  </a:cubicBezTo>
                  <a:close/>
                  <a:moveTo>
                    <a:pt x="9830" y="24073"/>
                  </a:moveTo>
                  <a:cubicBezTo>
                    <a:pt x="10034" y="24091"/>
                    <a:pt x="10166" y="24110"/>
                    <a:pt x="10277" y="24110"/>
                  </a:cubicBezTo>
                  <a:cubicBezTo>
                    <a:pt x="12231" y="24147"/>
                    <a:pt x="14187" y="24184"/>
                    <a:pt x="16141" y="24202"/>
                  </a:cubicBezTo>
                  <a:cubicBezTo>
                    <a:pt x="16625" y="24202"/>
                    <a:pt x="17109" y="24073"/>
                    <a:pt x="17575" y="23979"/>
                  </a:cubicBezTo>
                  <a:cubicBezTo>
                    <a:pt x="17816" y="23924"/>
                    <a:pt x="18077" y="23793"/>
                    <a:pt x="18040" y="23383"/>
                  </a:cubicBezTo>
                  <a:cubicBezTo>
                    <a:pt x="17891" y="23346"/>
                    <a:pt x="17705" y="23254"/>
                    <a:pt x="17538" y="23271"/>
                  </a:cubicBezTo>
                  <a:cubicBezTo>
                    <a:pt x="14969" y="23271"/>
                    <a:pt x="12380" y="23122"/>
                    <a:pt x="9793" y="23328"/>
                  </a:cubicBezTo>
                  <a:cubicBezTo>
                    <a:pt x="9811" y="23606"/>
                    <a:pt x="9830" y="23812"/>
                    <a:pt x="9830" y="24073"/>
                  </a:cubicBezTo>
                  <a:close/>
                  <a:moveTo>
                    <a:pt x="1731" y="22956"/>
                  </a:moveTo>
                  <a:lnTo>
                    <a:pt x="1862" y="23085"/>
                  </a:lnTo>
                  <a:cubicBezTo>
                    <a:pt x="3575" y="23477"/>
                    <a:pt x="5306" y="23606"/>
                    <a:pt x="7056" y="23383"/>
                  </a:cubicBezTo>
                  <a:cubicBezTo>
                    <a:pt x="7167" y="23365"/>
                    <a:pt x="7261" y="23328"/>
                    <a:pt x="7373" y="23291"/>
                  </a:cubicBezTo>
                  <a:cubicBezTo>
                    <a:pt x="7205" y="23197"/>
                    <a:pt x="7056" y="23160"/>
                    <a:pt x="6926" y="23142"/>
                  </a:cubicBezTo>
                  <a:cubicBezTo>
                    <a:pt x="6144" y="23048"/>
                    <a:pt x="5362" y="23030"/>
                    <a:pt x="4598" y="22844"/>
                  </a:cubicBezTo>
                  <a:cubicBezTo>
                    <a:pt x="3650" y="22621"/>
                    <a:pt x="2719" y="22807"/>
                    <a:pt x="1731" y="22956"/>
                  </a:cubicBezTo>
                  <a:close/>
                  <a:moveTo>
                    <a:pt x="24481" y="23514"/>
                  </a:moveTo>
                  <a:cubicBezTo>
                    <a:pt x="22657" y="23532"/>
                    <a:pt x="20832" y="23551"/>
                    <a:pt x="18990" y="23551"/>
                  </a:cubicBezTo>
                  <a:cubicBezTo>
                    <a:pt x="19027" y="23775"/>
                    <a:pt x="19045" y="23961"/>
                    <a:pt x="19064" y="24165"/>
                  </a:cubicBezTo>
                  <a:cubicBezTo>
                    <a:pt x="20926" y="24277"/>
                    <a:pt x="22713" y="23961"/>
                    <a:pt x="24481" y="23514"/>
                  </a:cubicBezTo>
                  <a:close/>
                  <a:moveTo>
                    <a:pt x="27125" y="22956"/>
                  </a:moveTo>
                  <a:cubicBezTo>
                    <a:pt x="28540" y="22583"/>
                    <a:pt x="29880" y="22174"/>
                    <a:pt x="31165" y="21633"/>
                  </a:cubicBezTo>
                  <a:cubicBezTo>
                    <a:pt x="29788" y="21782"/>
                    <a:pt x="28391" y="21913"/>
                    <a:pt x="26995" y="22062"/>
                  </a:cubicBezTo>
                  <a:cubicBezTo>
                    <a:pt x="27032" y="22378"/>
                    <a:pt x="27070" y="22621"/>
                    <a:pt x="27125" y="22956"/>
                  </a:cubicBezTo>
                  <a:close/>
                  <a:moveTo>
                    <a:pt x="1322" y="24594"/>
                  </a:moveTo>
                  <a:cubicBezTo>
                    <a:pt x="1024" y="24892"/>
                    <a:pt x="820" y="25115"/>
                    <a:pt x="596" y="25319"/>
                  </a:cubicBezTo>
                  <a:cubicBezTo>
                    <a:pt x="336" y="25580"/>
                    <a:pt x="242" y="25878"/>
                    <a:pt x="410" y="26232"/>
                  </a:cubicBezTo>
                  <a:cubicBezTo>
                    <a:pt x="875" y="26287"/>
                    <a:pt x="1304" y="26456"/>
                    <a:pt x="1788" y="26232"/>
                  </a:cubicBezTo>
                  <a:cubicBezTo>
                    <a:pt x="1639" y="25692"/>
                    <a:pt x="1490" y="25190"/>
                    <a:pt x="1322" y="24594"/>
                  </a:cubicBezTo>
                  <a:close/>
                  <a:moveTo>
                    <a:pt x="6125" y="23700"/>
                  </a:moveTo>
                  <a:lnTo>
                    <a:pt x="6125" y="23812"/>
                  </a:lnTo>
                  <a:cubicBezTo>
                    <a:pt x="7224" y="23886"/>
                    <a:pt x="8322" y="23979"/>
                    <a:pt x="9439" y="24053"/>
                  </a:cubicBezTo>
                  <a:cubicBezTo>
                    <a:pt x="9458" y="23942"/>
                    <a:pt x="9495" y="23886"/>
                    <a:pt x="9495" y="23812"/>
                  </a:cubicBezTo>
                  <a:cubicBezTo>
                    <a:pt x="9495" y="23718"/>
                    <a:pt x="9476" y="23626"/>
                    <a:pt x="9458" y="23514"/>
                  </a:cubicBezTo>
                  <a:cubicBezTo>
                    <a:pt x="8322" y="23402"/>
                    <a:pt x="7224" y="23589"/>
                    <a:pt x="6125" y="23700"/>
                  </a:cubicBezTo>
                  <a:close/>
                  <a:moveTo>
                    <a:pt x="18692" y="24202"/>
                  </a:moveTo>
                  <a:cubicBezTo>
                    <a:pt x="18822" y="23681"/>
                    <a:pt x="18804" y="23663"/>
                    <a:pt x="18412" y="23495"/>
                  </a:cubicBezTo>
                  <a:cubicBezTo>
                    <a:pt x="18226" y="23718"/>
                    <a:pt x="18040" y="23961"/>
                    <a:pt x="17854" y="242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8"/>
            <p:cNvSpPr/>
            <p:nvPr/>
          </p:nvSpPr>
          <p:spPr>
            <a:xfrm>
              <a:off x="6791451" y="974246"/>
              <a:ext cx="1574078" cy="2117321"/>
            </a:xfrm>
            <a:custGeom>
              <a:avLst/>
              <a:gdLst/>
              <a:ahLst/>
              <a:cxnLst/>
              <a:rect l="l" t="t" r="r" b="b"/>
              <a:pathLst>
                <a:path w="16235" h="21838" extrusionOk="0">
                  <a:moveTo>
                    <a:pt x="10165" y="0"/>
                  </a:moveTo>
                  <a:cubicBezTo>
                    <a:pt x="10240" y="130"/>
                    <a:pt x="10314" y="279"/>
                    <a:pt x="10389" y="428"/>
                  </a:cubicBezTo>
                  <a:cubicBezTo>
                    <a:pt x="12101" y="4431"/>
                    <a:pt x="13647" y="8490"/>
                    <a:pt x="14876" y="12678"/>
                  </a:cubicBezTo>
                  <a:cubicBezTo>
                    <a:pt x="15229" y="13906"/>
                    <a:pt x="15323" y="15229"/>
                    <a:pt x="15509" y="16532"/>
                  </a:cubicBezTo>
                  <a:cubicBezTo>
                    <a:pt x="15732" y="18133"/>
                    <a:pt x="15936" y="19734"/>
                    <a:pt x="16160" y="21335"/>
                  </a:cubicBezTo>
                  <a:cubicBezTo>
                    <a:pt x="16179" y="21484"/>
                    <a:pt x="16197" y="21633"/>
                    <a:pt x="16234" y="21837"/>
                  </a:cubicBezTo>
                  <a:cubicBezTo>
                    <a:pt x="15658" y="21782"/>
                    <a:pt x="15117" y="21782"/>
                    <a:pt x="14596" y="21688"/>
                  </a:cubicBezTo>
                  <a:cubicBezTo>
                    <a:pt x="12456" y="21335"/>
                    <a:pt x="10333" y="20926"/>
                    <a:pt x="8211" y="20571"/>
                  </a:cubicBezTo>
                  <a:cubicBezTo>
                    <a:pt x="7037" y="20385"/>
                    <a:pt x="5865" y="20255"/>
                    <a:pt x="4674" y="20107"/>
                  </a:cubicBezTo>
                  <a:cubicBezTo>
                    <a:pt x="3389" y="19938"/>
                    <a:pt x="2085" y="19789"/>
                    <a:pt x="802" y="19640"/>
                  </a:cubicBezTo>
                  <a:cubicBezTo>
                    <a:pt x="559" y="19603"/>
                    <a:pt x="298" y="19529"/>
                    <a:pt x="0" y="19474"/>
                  </a:cubicBezTo>
                  <a:cubicBezTo>
                    <a:pt x="75" y="19287"/>
                    <a:pt x="131" y="19138"/>
                    <a:pt x="186" y="19027"/>
                  </a:cubicBezTo>
                  <a:cubicBezTo>
                    <a:pt x="708" y="18039"/>
                    <a:pt x="876" y="16979"/>
                    <a:pt x="1025" y="15917"/>
                  </a:cubicBezTo>
                  <a:cubicBezTo>
                    <a:pt x="1043" y="15787"/>
                    <a:pt x="1099" y="15601"/>
                    <a:pt x="1192" y="15527"/>
                  </a:cubicBezTo>
                  <a:cubicBezTo>
                    <a:pt x="1770" y="15117"/>
                    <a:pt x="2142" y="14521"/>
                    <a:pt x="2552" y="13981"/>
                  </a:cubicBezTo>
                  <a:cubicBezTo>
                    <a:pt x="3240" y="13087"/>
                    <a:pt x="3910" y="12176"/>
                    <a:pt x="4580" y="11245"/>
                  </a:cubicBezTo>
                  <a:cubicBezTo>
                    <a:pt x="4935" y="10724"/>
                    <a:pt x="5250" y="10183"/>
                    <a:pt x="5585" y="9644"/>
                  </a:cubicBezTo>
                  <a:cubicBezTo>
                    <a:pt x="6107" y="8768"/>
                    <a:pt x="6628" y="7875"/>
                    <a:pt x="7149" y="7000"/>
                  </a:cubicBezTo>
                  <a:cubicBezTo>
                    <a:pt x="7802" y="5976"/>
                    <a:pt x="8303" y="4878"/>
                    <a:pt x="8695" y="3724"/>
                  </a:cubicBezTo>
                  <a:cubicBezTo>
                    <a:pt x="9123" y="2476"/>
                    <a:pt x="9589" y="1247"/>
                    <a:pt x="10036" y="0"/>
                  </a:cubicBezTo>
                  <a:close/>
                  <a:moveTo>
                    <a:pt x="1695" y="15582"/>
                  </a:moveTo>
                  <a:lnTo>
                    <a:pt x="1695" y="15694"/>
                  </a:lnTo>
                  <a:cubicBezTo>
                    <a:pt x="1899" y="15713"/>
                    <a:pt x="2085" y="15750"/>
                    <a:pt x="2291" y="15768"/>
                  </a:cubicBezTo>
                  <a:cubicBezTo>
                    <a:pt x="3686" y="15899"/>
                    <a:pt x="5101" y="16011"/>
                    <a:pt x="6498" y="16160"/>
                  </a:cubicBezTo>
                  <a:cubicBezTo>
                    <a:pt x="9197" y="16438"/>
                    <a:pt x="11897" y="16736"/>
                    <a:pt x="14596" y="17034"/>
                  </a:cubicBezTo>
                  <a:cubicBezTo>
                    <a:pt x="14782" y="17053"/>
                    <a:pt x="14968" y="17091"/>
                    <a:pt x="15117" y="16922"/>
                  </a:cubicBezTo>
                  <a:cubicBezTo>
                    <a:pt x="10686" y="16401"/>
                    <a:pt x="6256" y="15954"/>
                    <a:pt x="1825" y="15507"/>
                  </a:cubicBezTo>
                  <a:cubicBezTo>
                    <a:pt x="1788" y="15507"/>
                    <a:pt x="1732" y="15564"/>
                    <a:pt x="1695" y="1558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8"/>
            <p:cNvSpPr/>
            <p:nvPr/>
          </p:nvSpPr>
          <p:spPr>
            <a:xfrm>
              <a:off x="5834788" y="1714308"/>
              <a:ext cx="853890" cy="1434946"/>
            </a:xfrm>
            <a:custGeom>
              <a:avLst/>
              <a:gdLst/>
              <a:ahLst/>
              <a:cxnLst/>
              <a:rect l="l" t="t" r="r" b="b"/>
              <a:pathLst>
                <a:path w="8807" h="14800" extrusionOk="0">
                  <a:moveTo>
                    <a:pt x="6014" y="0"/>
                  </a:moveTo>
                  <a:cubicBezTo>
                    <a:pt x="6107" y="298"/>
                    <a:pt x="6201" y="596"/>
                    <a:pt x="6275" y="912"/>
                  </a:cubicBezTo>
                  <a:cubicBezTo>
                    <a:pt x="6685" y="3109"/>
                    <a:pt x="7094" y="5325"/>
                    <a:pt x="7522" y="7539"/>
                  </a:cubicBezTo>
                  <a:cubicBezTo>
                    <a:pt x="7708" y="8527"/>
                    <a:pt x="7988" y="9495"/>
                    <a:pt x="8155" y="10481"/>
                  </a:cubicBezTo>
                  <a:cubicBezTo>
                    <a:pt x="8397" y="11803"/>
                    <a:pt x="8583" y="13124"/>
                    <a:pt x="8788" y="14447"/>
                  </a:cubicBezTo>
                  <a:cubicBezTo>
                    <a:pt x="8807" y="14539"/>
                    <a:pt x="8788" y="14633"/>
                    <a:pt x="8788" y="14800"/>
                  </a:cubicBezTo>
                  <a:cubicBezTo>
                    <a:pt x="5828" y="14484"/>
                    <a:pt x="2942" y="13869"/>
                    <a:pt x="0" y="13571"/>
                  </a:cubicBezTo>
                  <a:cubicBezTo>
                    <a:pt x="75" y="13236"/>
                    <a:pt x="169" y="12883"/>
                    <a:pt x="243" y="12511"/>
                  </a:cubicBezTo>
                  <a:cubicBezTo>
                    <a:pt x="280" y="12287"/>
                    <a:pt x="373" y="12027"/>
                    <a:pt x="335" y="11803"/>
                  </a:cubicBezTo>
                  <a:cubicBezTo>
                    <a:pt x="280" y="11263"/>
                    <a:pt x="559" y="10853"/>
                    <a:pt x="839" y="10426"/>
                  </a:cubicBezTo>
                  <a:cubicBezTo>
                    <a:pt x="2216" y="8341"/>
                    <a:pt x="3482" y="6162"/>
                    <a:pt x="4525" y="3873"/>
                  </a:cubicBezTo>
                  <a:cubicBezTo>
                    <a:pt x="5009" y="2793"/>
                    <a:pt x="5419" y="1713"/>
                    <a:pt x="5697" y="577"/>
                  </a:cubicBezTo>
                  <a:cubicBezTo>
                    <a:pt x="5754" y="373"/>
                    <a:pt x="5828" y="186"/>
                    <a:pt x="5883" y="0"/>
                  </a:cubicBezTo>
                  <a:close/>
                  <a:moveTo>
                    <a:pt x="7633" y="11747"/>
                  </a:moveTo>
                  <a:cubicBezTo>
                    <a:pt x="7615" y="11710"/>
                    <a:pt x="7596" y="11654"/>
                    <a:pt x="7578" y="11654"/>
                  </a:cubicBezTo>
                  <a:cubicBezTo>
                    <a:pt x="5288" y="11598"/>
                    <a:pt x="2979" y="11523"/>
                    <a:pt x="690" y="11449"/>
                  </a:cubicBezTo>
                  <a:cubicBezTo>
                    <a:pt x="671" y="11449"/>
                    <a:pt x="653" y="11468"/>
                    <a:pt x="653" y="11486"/>
                  </a:cubicBezTo>
                  <a:cubicBezTo>
                    <a:pt x="633" y="11505"/>
                    <a:pt x="633" y="11523"/>
                    <a:pt x="633" y="11543"/>
                  </a:cubicBezTo>
                  <a:cubicBezTo>
                    <a:pt x="1155" y="11784"/>
                    <a:pt x="7149" y="11952"/>
                    <a:pt x="7633" y="1174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8"/>
            <p:cNvSpPr/>
            <p:nvPr/>
          </p:nvSpPr>
          <p:spPr>
            <a:xfrm>
              <a:off x="5937755" y="3046381"/>
              <a:ext cx="3115578" cy="492826"/>
            </a:xfrm>
            <a:custGeom>
              <a:avLst/>
              <a:gdLst/>
              <a:ahLst/>
              <a:cxnLst/>
              <a:rect l="l" t="t" r="r" b="b"/>
              <a:pathLst>
                <a:path w="32134" h="5083" extrusionOk="0">
                  <a:moveTo>
                    <a:pt x="32133" y="1"/>
                  </a:moveTo>
                  <a:cubicBezTo>
                    <a:pt x="31984" y="651"/>
                    <a:pt x="31872" y="1173"/>
                    <a:pt x="31761" y="1694"/>
                  </a:cubicBezTo>
                  <a:cubicBezTo>
                    <a:pt x="31704" y="1974"/>
                    <a:pt x="31518" y="2048"/>
                    <a:pt x="31295" y="2123"/>
                  </a:cubicBezTo>
                  <a:cubicBezTo>
                    <a:pt x="29805" y="2625"/>
                    <a:pt x="28298" y="3146"/>
                    <a:pt x="26789" y="3612"/>
                  </a:cubicBezTo>
                  <a:cubicBezTo>
                    <a:pt x="24426" y="4357"/>
                    <a:pt x="21986" y="4673"/>
                    <a:pt x="19548" y="4896"/>
                  </a:cubicBezTo>
                  <a:cubicBezTo>
                    <a:pt x="17369" y="5082"/>
                    <a:pt x="15192" y="5045"/>
                    <a:pt x="13013" y="4933"/>
                  </a:cubicBezTo>
                  <a:cubicBezTo>
                    <a:pt x="11654" y="4859"/>
                    <a:pt x="10295" y="4841"/>
                    <a:pt x="8936" y="4710"/>
                  </a:cubicBezTo>
                  <a:cubicBezTo>
                    <a:pt x="7559" y="4598"/>
                    <a:pt x="6162" y="4375"/>
                    <a:pt x="4784" y="4189"/>
                  </a:cubicBezTo>
                  <a:cubicBezTo>
                    <a:pt x="3537" y="4022"/>
                    <a:pt x="2289" y="3836"/>
                    <a:pt x="1023" y="3667"/>
                  </a:cubicBezTo>
                  <a:cubicBezTo>
                    <a:pt x="261" y="3575"/>
                    <a:pt x="261" y="3593"/>
                    <a:pt x="93" y="2830"/>
                  </a:cubicBezTo>
                  <a:cubicBezTo>
                    <a:pt x="55" y="2699"/>
                    <a:pt x="37" y="2550"/>
                    <a:pt x="0" y="2364"/>
                  </a:cubicBezTo>
                  <a:cubicBezTo>
                    <a:pt x="316" y="2439"/>
                    <a:pt x="577" y="2550"/>
                    <a:pt x="837" y="2588"/>
                  </a:cubicBezTo>
                  <a:cubicBezTo>
                    <a:pt x="1843" y="2756"/>
                    <a:pt x="2848" y="2942"/>
                    <a:pt x="3873" y="3072"/>
                  </a:cubicBezTo>
                  <a:cubicBezTo>
                    <a:pt x="5268" y="3258"/>
                    <a:pt x="6683" y="3407"/>
                    <a:pt x="8080" y="3556"/>
                  </a:cubicBezTo>
                  <a:cubicBezTo>
                    <a:pt x="11039" y="3891"/>
                    <a:pt x="14018" y="4059"/>
                    <a:pt x="16997" y="3798"/>
                  </a:cubicBezTo>
                  <a:cubicBezTo>
                    <a:pt x="19007" y="3630"/>
                    <a:pt x="21000" y="3444"/>
                    <a:pt x="22974" y="3054"/>
                  </a:cubicBezTo>
                  <a:cubicBezTo>
                    <a:pt x="24332" y="2774"/>
                    <a:pt x="25654" y="2421"/>
                    <a:pt x="26975" y="2011"/>
                  </a:cubicBezTo>
                  <a:cubicBezTo>
                    <a:pt x="28130" y="1657"/>
                    <a:pt x="29266" y="1210"/>
                    <a:pt x="30383" y="782"/>
                  </a:cubicBezTo>
                  <a:cubicBezTo>
                    <a:pt x="30942" y="577"/>
                    <a:pt x="31463" y="298"/>
                    <a:pt x="32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8"/>
            <p:cNvSpPr/>
            <p:nvPr/>
          </p:nvSpPr>
          <p:spPr>
            <a:xfrm>
              <a:off x="5890828" y="2939827"/>
              <a:ext cx="3178599" cy="467618"/>
            </a:xfrm>
            <a:custGeom>
              <a:avLst/>
              <a:gdLst/>
              <a:ahLst/>
              <a:cxnLst/>
              <a:rect l="l" t="t" r="r" b="b"/>
              <a:pathLst>
                <a:path w="32784" h="4823" extrusionOk="0">
                  <a:moveTo>
                    <a:pt x="0" y="2272"/>
                  </a:moveTo>
                  <a:cubicBezTo>
                    <a:pt x="224" y="2309"/>
                    <a:pt x="447" y="2328"/>
                    <a:pt x="651" y="2346"/>
                  </a:cubicBezTo>
                  <a:cubicBezTo>
                    <a:pt x="1750" y="2532"/>
                    <a:pt x="2848" y="2718"/>
                    <a:pt x="3965" y="2905"/>
                  </a:cubicBezTo>
                  <a:cubicBezTo>
                    <a:pt x="5846" y="3222"/>
                    <a:pt x="7763" y="3314"/>
                    <a:pt x="9681" y="3389"/>
                  </a:cubicBezTo>
                  <a:cubicBezTo>
                    <a:pt x="11543" y="3445"/>
                    <a:pt x="13404" y="3463"/>
                    <a:pt x="15266" y="3482"/>
                  </a:cubicBezTo>
                  <a:cubicBezTo>
                    <a:pt x="16122" y="3500"/>
                    <a:pt x="16979" y="3445"/>
                    <a:pt x="17835" y="3463"/>
                  </a:cubicBezTo>
                  <a:cubicBezTo>
                    <a:pt x="20534" y="3557"/>
                    <a:pt x="23160" y="2961"/>
                    <a:pt x="25747" y="2291"/>
                  </a:cubicBezTo>
                  <a:cubicBezTo>
                    <a:pt x="27832" y="1750"/>
                    <a:pt x="29917" y="1174"/>
                    <a:pt x="31890" y="280"/>
                  </a:cubicBezTo>
                  <a:cubicBezTo>
                    <a:pt x="32151" y="169"/>
                    <a:pt x="32411" y="94"/>
                    <a:pt x="32672" y="0"/>
                  </a:cubicBezTo>
                  <a:cubicBezTo>
                    <a:pt x="32784" y="690"/>
                    <a:pt x="32709" y="782"/>
                    <a:pt x="32170" y="1043"/>
                  </a:cubicBezTo>
                  <a:cubicBezTo>
                    <a:pt x="30513" y="1881"/>
                    <a:pt x="28763" y="2458"/>
                    <a:pt x="27013" y="3054"/>
                  </a:cubicBezTo>
                  <a:cubicBezTo>
                    <a:pt x="25188" y="3669"/>
                    <a:pt x="23271" y="4004"/>
                    <a:pt x="21353" y="4282"/>
                  </a:cubicBezTo>
                  <a:cubicBezTo>
                    <a:pt x="18970" y="4637"/>
                    <a:pt x="16587" y="4823"/>
                    <a:pt x="14186" y="4823"/>
                  </a:cubicBezTo>
                  <a:cubicBezTo>
                    <a:pt x="12548" y="4823"/>
                    <a:pt x="10910" y="4674"/>
                    <a:pt x="9271" y="4525"/>
                  </a:cubicBezTo>
                  <a:cubicBezTo>
                    <a:pt x="7204" y="4319"/>
                    <a:pt x="5138" y="4059"/>
                    <a:pt x="3071" y="3780"/>
                  </a:cubicBezTo>
                  <a:cubicBezTo>
                    <a:pt x="2252" y="3669"/>
                    <a:pt x="1433" y="3445"/>
                    <a:pt x="633" y="3240"/>
                  </a:cubicBezTo>
                  <a:cubicBezTo>
                    <a:pt x="204" y="3128"/>
                    <a:pt x="37" y="2849"/>
                    <a:pt x="0" y="22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8"/>
            <p:cNvSpPr/>
            <p:nvPr/>
          </p:nvSpPr>
          <p:spPr>
            <a:xfrm>
              <a:off x="5970235" y="3268313"/>
              <a:ext cx="3032487" cy="348556"/>
            </a:xfrm>
            <a:custGeom>
              <a:avLst/>
              <a:gdLst/>
              <a:ahLst/>
              <a:cxnLst/>
              <a:rect l="l" t="t" r="r" b="b"/>
              <a:pathLst>
                <a:path w="31277" h="3595" extrusionOk="0">
                  <a:moveTo>
                    <a:pt x="0" y="1490"/>
                  </a:moveTo>
                  <a:cubicBezTo>
                    <a:pt x="1619" y="1733"/>
                    <a:pt x="3165" y="1919"/>
                    <a:pt x="4672" y="2160"/>
                  </a:cubicBezTo>
                  <a:cubicBezTo>
                    <a:pt x="7167" y="2589"/>
                    <a:pt x="9662" y="2775"/>
                    <a:pt x="12176" y="2850"/>
                  </a:cubicBezTo>
                  <a:cubicBezTo>
                    <a:pt x="13814" y="2887"/>
                    <a:pt x="15452" y="2942"/>
                    <a:pt x="17091" y="2924"/>
                  </a:cubicBezTo>
                  <a:cubicBezTo>
                    <a:pt x="19474" y="2905"/>
                    <a:pt x="21837" y="2589"/>
                    <a:pt x="24183" y="2123"/>
                  </a:cubicBezTo>
                  <a:cubicBezTo>
                    <a:pt x="26454" y="1658"/>
                    <a:pt x="28688" y="969"/>
                    <a:pt x="30848" y="112"/>
                  </a:cubicBezTo>
                  <a:cubicBezTo>
                    <a:pt x="30960" y="75"/>
                    <a:pt x="31091" y="38"/>
                    <a:pt x="31277" y="1"/>
                  </a:cubicBezTo>
                  <a:cubicBezTo>
                    <a:pt x="31202" y="653"/>
                    <a:pt x="31034" y="1211"/>
                    <a:pt x="30811" y="1770"/>
                  </a:cubicBezTo>
                  <a:cubicBezTo>
                    <a:pt x="30755" y="1900"/>
                    <a:pt x="30532" y="1993"/>
                    <a:pt x="30364" y="2031"/>
                  </a:cubicBezTo>
                  <a:cubicBezTo>
                    <a:pt x="29192" y="2328"/>
                    <a:pt x="28018" y="2589"/>
                    <a:pt x="26827" y="2868"/>
                  </a:cubicBezTo>
                  <a:cubicBezTo>
                    <a:pt x="24928" y="3297"/>
                    <a:pt x="22954" y="3408"/>
                    <a:pt x="21018" y="3446"/>
                  </a:cubicBezTo>
                  <a:cubicBezTo>
                    <a:pt x="18114" y="3501"/>
                    <a:pt x="15210" y="3483"/>
                    <a:pt x="12305" y="3538"/>
                  </a:cubicBezTo>
                  <a:cubicBezTo>
                    <a:pt x="9289" y="3594"/>
                    <a:pt x="6274" y="3426"/>
                    <a:pt x="3277" y="3203"/>
                  </a:cubicBezTo>
                  <a:cubicBezTo>
                    <a:pt x="2383" y="3148"/>
                    <a:pt x="1508" y="2905"/>
                    <a:pt x="633" y="2756"/>
                  </a:cubicBezTo>
                  <a:cubicBezTo>
                    <a:pt x="447" y="2738"/>
                    <a:pt x="335" y="2644"/>
                    <a:pt x="279" y="2458"/>
                  </a:cubicBezTo>
                  <a:cubicBezTo>
                    <a:pt x="204" y="2180"/>
                    <a:pt x="112" y="1900"/>
                    <a:pt x="0" y="149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8"/>
            <p:cNvSpPr/>
            <p:nvPr/>
          </p:nvSpPr>
          <p:spPr>
            <a:xfrm>
              <a:off x="6713886" y="3039207"/>
              <a:ext cx="1660756" cy="122746"/>
            </a:xfrm>
            <a:custGeom>
              <a:avLst/>
              <a:gdLst/>
              <a:ahLst/>
              <a:cxnLst/>
              <a:rect l="l" t="t" r="r" b="b"/>
              <a:pathLst>
                <a:path w="17129" h="1266" extrusionOk="0">
                  <a:moveTo>
                    <a:pt x="75" y="1005"/>
                  </a:moveTo>
                  <a:cubicBezTo>
                    <a:pt x="56" y="745"/>
                    <a:pt x="18" y="559"/>
                    <a:pt x="1" y="316"/>
                  </a:cubicBezTo>
                  <a:cubicBezTo>
                    <a:pt x="224" y="279"/>
                    <a:pt x="428" y="223"/>
                    <a:pt x="651" y="223"/>
                  </a:cubicBezTo>
                  <a:cubicBezTo>
                    <a:pt x="3203" y="167"/>
                    <a:pt x="5752" y="130"/>
                    <a:pt x="8304" y="75"/>
                  </a:cubicBezTo>
                  <a:cubicBezTo>
                    <a:pt x="9123" y="55"/>
                    <a:pt x="9960" y="0"/>
                    <a:pt x="10798" y="18"/>
                  </a:cubicBezTo>
                  <a:cubicBezTo>
                    <a:pt x="11263" y="18"/>
                    <a:pt x="11729" y="112"/>
                    <a:pt x="12176" y="167"/>
                  </a:cubicBezTo>
                  <a:cubicBezTo>
                    <a:pt x="13591" y="390"/>
                    <a:pt x="15006" y="596"/>
                    <a:pt x="16421" y="800"/>
                  </a:cubicBezTo>
                  <a:cubicBezTo>
                    <a:pt x="16625" y="837"/>
                    <a:pt x="16811" y="837"/>
                    <a:pt x="17128" y="874"/>
                  </a:cubicBezTo>
                  <a:cubicBezTo>
                    <a:pt x="16867" y="1098"/>
                    <a:pt x="16644" y="1080"/>
                    <a:pt x="16438" y="1098"/>
                  </a:cubicBezTo>
                  <a:cubicBezTo>
                    <a:pt x="15396" y="1154"/>
                    <a:pt x="14353" y="1229"/>
                    <a:pt x="13311" y="1247"/>
                  </a:cubicBezTo>
                  <a:cubicBezTo>
                    <a:pt x="11990" y="1266"/>
                    <a:pt x="10667" y="1229"/>
                    <a:pt x="9364" y="1229"/>
                  </a:cubicBezTo>
                  <a:cubicBezTo>
                    <a:pt x="9309" y="1229"/>
                    <a:pt x="9234" y="1229"/>
                    <a:pt x="9197" y="1209"/>
                  </a:cubicBezTo>
                  <a:cubicBezTo>
                    <a:pt x="7540" y="800"/>
                    <a:pt x="5864" y="986"/>
                    <a:pt x="4189" y="968"/>
                  </a:cubicBezTo>
                  <a:cubicBezTo>
                    <a:pt x="2905" y="949"/>
                    <a:pt x="1619" y="1005"/>
                    <a:pt x="353" y="1023"/>
                  </a:cubicBezTo>
                  <a:cubicBezTo>
                    <a:pt x="279" y="1023"/>
                    <a:pt x="205" y="1005"/>
                    <a:pt x="75" y="10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8"/>
            <p:cNvSpPr/>
            <p:nvPr/>
          </p:nvSpPr>
          <p:spPr>
            <a:xfrm>
              <a:off x="6724745" y="3141980"/>
              <a:ext cx="803182" cy="104809"/>
            </a:xfrm>
            <a:custGeom>
              <a:avLst/>
              <a:gdLst/>
              <a:ahLst/>
              <a:cxnLst/>
              <a:rect l="l" t="t" r="r" b="b"/>
              <a:pathLst>
                <a:path w="8284" h="1081" extrusionOk="0">
                  <a:moveTo>
                    <a:pt x="37" y="951"/>
                  </a:moveTo>
                  <a:cubicBezTo>
                    <a:pt x="37" y="690"/>
                    <a:pt x="18" y="484"/>
                    <a:pt x="0" y="206"/>
                  </a:cubicBezTo>
                  <a:cubicBezTo>
                    <a:pt x="2587" y="0"/>
                    <a:pt x="5176" y="149"/>
                    <a:pt x="7745" y="149"/>
                  </a:cubicBezTo>
                  <a:cubicBezTo>
                    <a:pt x="7912" y="132"/>
                    <a:pt x="8098" y="224"/>
                    <a:pt x="8247" y="261"/>
                  </a:cubicBezTo>
                  <a:cubicBezTo>
                    <a:pt x="8284" y="671"/>
                    <a:pt x="8023" y="802"/>
                    <a:pt x="7782" y="857"/>
                  </a:cubicBezTo>
                  <a:cubicBezTo>
                    <a:pt x="7316" y="951"/>
                    <a:pt x="6832" y="1080"/>
                    <a:pt x="6348" y="1080"/>
                  </a:cubicBezTo>
                  <a:cubicBezTo>
                    <a:pt x="4394" y="1062"/>
                    <a:pt x="2438" y="1025"/>
                    <a:pt x="484" y="988"/>
                  </a:cubicBezTo>
                  <a:cubicBezTo>
                    <a:pt x="373" y="988"/>
                    <a:pt x="241" y="969"/>
                    <a:pt x="37" y="95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8"/>
            <p:cNvSpPr/>
            <p:nvPr/>
          </p:nvSpPr>
          <p:spPr>
            <a:xfrm>
              <a:off x="5943087" y="3093308"/>
              <a:ext cx="547122" cy="95695"/>
            </a:xfrm>
            <a:custGeom>
              <a:avLst/>
              <a:gdLst/>
              <a:ahLst/>
              <a:cxnLst/>
              <a:rect l="l" t="t" r="r" b="b"/>
              <a:pathLst>
                <a:path w="5643" h="987" extrusionOk="0">
                  <a:moveTo>
                    <a:pt x="0" y="336"/>
                  </a:moveTo>
                  <a:cubicBezTo>
                    <a:pt x="988" y="187"/>
                    <a:pt x="1919" y="1"/>
                    <a:pt x="2867" y="224"/>
                  </a:cubicBezTo>
                  <a:cubicBezTo>
                    <a:pt x="3631" y="410"/>
                    <a:pt x="4413" y="428"/>
                    <a:pt x="5195" y="522"/>
                  </a:cubicBezTo>
                  <a:cubicBezTo>
                    <a:pt x="5325" y="540"/>
                    <a:pt x="5474" y="577"/>
                    <a:pt x="5642" y="671"/>
                  </a:cubicBezTo>
                  <a:cubicBezTo>
                    <a:pt x="5530" y="708"/>
                    <a:pt x="5436" y="745"/>
                    <a:pt x="5325" y="763"/>
                  </a:cubicBezTo>
                  <a:cubicBezTo>
                    <a:pt x="3575" y="986"/>
                    <a:pt x="1844" y="857"/>
                    <a:pt x="131" y="4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8"/>
            <p:cNvSpPr/>
            <p:nvPr/>
          </p:nvSpPr>
          <p:spPr>
            <a:xfrm>
              <a:off x="7616350" y="3179986"/>
              <a:ext cx="532578" cy="73977"/>
            </a:xfrm>
            <a:custGeom>
              <a:avLst/>
              <a:gdLst/>
              <a:ahLst/>
              <a:cxnLst/>
              <a:rect l="l" t="t" r="r" b="b"/>
              <a:pathLst>
                <a:path w="5493" h="763" extrusionOk="0">
                  <a:moveTo>
                    <a:pt x="5492" y="0"/>
                  </a:moveTo>
                  <a:cubicBezTo>
                    <a:pt x="3724" y="447"/>
                    <a:pt x="1937" y="763"/>
                    <a:pt x="75" y="651"/>
                  </a:cubicBezTo>
                  <a:cubicBezTo>
                    <a:pt x="56" y="447"/>
                    <a:pt x="38" y="261"/>
                    <a:pt x="1" y="37"/>
                  </a:cubicBezTo>
                  <a:cubicBezTo>
                    <a:pt x="1843" y="37"/>
                    <a:pt x="3668" y="18"/>
                    <a:pt x="5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8"/>
            <p:cNvSpPr/>
            <p:nvPr/>
          </p:nvSpPr>
          <p:spPr>
            <a:xfrm>
              <a:off x="8392579" y="2997613"/>
              <a:ext cx="404403" cy="128273"/>
            </a:xfrm>
            <a:custGeom>
              <a:avLst/>
              <a:gdLst/>
              <a:ahLst/>
              <a:cxnLst/>
              <a:rect l="l" t="t" r="r" b="b"/>
              <a:pathLst>
                <a:path w="4171" h="1323" extrusionOk="0">
                  <a:moveTo>
                    <a:pt x="130" y="1323"/>
                  </a:moveTo>
                  <a:cubicBezTo>
                    <a:pt x="75" y="988"/>
                    <a:pt x="37" y="745"/>
                    <a:pt x="0" y="429"/>
                  </a:cubicBezTo>
                  <a:cubicBezTo>
                    <a:pt x="1396" y="280"/>
                    <a:pt x="2793" y="149"/>
                    <a:pt x="4170" y="0"/>
                  </a:cubicBezTo>
                  <a:cubicBezTo>
                    <a:pt x="2885" y="541"/>
                    <a:pt x="1545" y="950"/>
                    <a:pt x="130" y="132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8"/>
            <p:cNvSpPr/>
            <p:nvPr/>
          </p:nvSpPr>
          <p:spPr>
            <a:xfrm>
              <a:off x="5798720" y="3284601"/>
              <a:ext cx="149894" cy="180629"/>
            </a:xfrm>
            <a:custGeom>
              <a:avLst/>
              <a:gdLst/>
              <a:ahLst/>
              <a:cxnLst/>
              <a:rect l="l" t="t" r="r" b="b"/>
              <a:pathLst>
                <a:path w="1546" h="1863" extrusionOk="0">
                  <a:moveTo>
                    <a:pt x="1080" y="1"/>
                  </a:moveTo>
                  <a:cubicBezTo>
                    <a:pt x="1248" y="597"/>
                    <a:pt x="1397" y="1099"/>
                    <a:pt x="1546" y="1639"/>
                  </a:cubicBezTo>
                  <a:cubicBezTo>
                    <a:pt x="1062" y="1863"/>
                    <a:pt x="633" y="1694"/>
                    <a:pt x="168" y="1639"/>
                  </a:cubicBezTo>
                  <a:cubicBezTo>
                    <a:pt x="0" y="1285"/>
                    <a:pt x="94" y="987"/>
                    <a:pt x="354" y="726"/>
                  </a:cubicBezTo>
                  <a:cubicBezTo>
                    <a:pt x="578" y="522"/>
                    <a:pt x="782" y="299"/>
                    <a:pt x="1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8"/>
            <p:cNvSpPr/>
            <p:nvPr/>
          </p:nvSpPr>
          <p:spPr>
            <a:xfrm>
              <a:off x="6369014" y="3169127"/>
              <a:ext cx="326935" cy="63215"/>
            </a:xfrm>
            <a:custGeom>
              <a:avLst/>
              <a:gdLst/>
              <a:ahLst/>
              <a:cxnLst/>
              <a:rect l="l" t="t" r="r" b="b"/>
              <a:pathLst>
                <a:path w="3372" h="652" extrusionOk="0">
                  <a:moveTo>
                    <a:pt x="1" y="298"/>
                  </a:moveTo>
                  <a:cubicBezTo>
                    <a:pt x="1100" y="187"/>
                    <a:pt x="2198" y="0"/>
                    <a:pt x="3334" y="112"/>
                  </a:cubicBezTo>
                  <a:cubicBezTo>
                    <a:pt x="3352" y="224"/>
                    <a:pt x="3371" y="316"/>
                    <a:pt x="3371" y="410"/>
                  </a:cubicBezTo>
                  <a:cubicBezTo>
                    <a:pt x="3371" y="484"/>
                    <a:pt x="3334" y="540"/>
                    <a:pt x="3315" y="651"/>
                  </a:cubicBezTo>
                  <a:cubicBezTo>
                    <a:pt x="2198" y="577"/>
                    <a:pt x="1100" y="484"/>
                    <a:pt x="1" y="4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8"/>
            <p:cNvSpPr/>
            <p:nvPr/>
          </p:nvSpPr>
          <p:spPr>
            <a:xfrm>
              <a:off x="7506209" y="3178047"/>
              <a:ext cx="93950" cy="68742"/>
            </a:xfrm>
            <a:custGeom>
              <a:avLst/>
              <a:gdLst/>
              <a:ahLst/>
              <a:cxnLst/>
              <a:rect l="l" t="t" r="r" b="b"/>
              <a:pathLst>
                <a:path w="969" h="709" extrusionOk="0">
                  <a:moveTo>
                    <a:pt x="839" y="708"/>
                  </a:moveTo>
                  <a:lnTo>
                    <a:pt x="1" y="708"/>
                  </a:lnTo>
                  <a:cubicBezTo>
                    <a:pt x="187" y="467"/>
                    <a:pt x="373" y="224"/>
                    <a:pt x="559" y="1"/>
                  </a:cubicBezTo>
                  <a:cubicBezTo>
                    <a:pt x="951" y="169"/>
                    <a:pt x="969" y="187"/>
                    <a:pt x="839" y="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8"/>
            <p:cNvSpPr/>
            <p:nvPr/>
          </p:nvSpPr>
          <p:spPr>
            <a:xfrm>
              <a:off x="6955791" y="2477737"/>
              <a:ext cx="1301438" cy="153578"/>
            </a:xfrm>
            <a:custGeom>
              <a:avLst/>
              <a:gdLst/>
              <a:ahLst/>
              <a:cxnLst/>
              <a:rect l="l" t="t" r="r" b="b"/>
              <a:pathLst>
                <a:path w="13423" h="1584" extrusionOk="0">
                  <a:moveTo>
                    <a:pt x="0" y="75"/>
                  </a:moveTo>
                  <a:cubicBezTo>
                    <a:pt x="37" y="57"/>
                    <a:pt x="93" y="0"/>
                    <a:pt x="130" y="0"/>
                  </a:cubicBezTo>
                  <a:cubicBezTo>
                    <a:pt x="4561" y="447"/>
                    <a:pt x="8991" y="894"/>
                    <a:pt x="13422" y="1415"/>
                  </a:cubicBezTo>
                  <a:cubicBezTo>
                    <a:pt x="13273" y="1584"/>
                    <a:pt x="13087" y="1546"/>
                    <a:pt x="12901" y="1527"/>
                  </a:cubicBezTo>
                  <a:cubicBezTo>
                    <a:pt x="10202" y="1229"/>
                    <a:pt x="7502" y="931"/>
                    <a:pt x="4803" y="653"/>
                  </a:cubicBezTo>
                  <a:cubicBezTo>
                    <a:pt x="3406" y="504"/>
                    <a:pt x="1991" y="392"/>
                    <a:pt x="596" y="261"/>
                  </a:cubicBezTo>
                  <a:cubicBezTo>
                    <a:pt x="390" y="243"/>
                    <a:pt x="204" y="206"/>
                    <a:pt x="0" y="1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8"/>
            <p:cNvSpPr/>
            <p:nvPr/>
          </p:nvSpPr>
          <p:spPr>
            <a:xfrm>
              <a:off x="5896161" y="2824256"/>
              <a:ext cx="678788" cy="48963"/>
            </a:xfrm>
            <a:custGeom>
              <a:avLst/>
              <a:gdLst/>
              <a:ahLst/>
              <a:cxnLst/>
              <a:rect l="l" t="t" r="r" b="b"/>
              <a:pathLst>
                <a:path w="7001" h="505" extrusionOk="0">
                  <a:moveTo>
                    <a:pt x="7000" y="299"/>
                  </a:moveTo>
                  <a:cubicBezTo>
                    <a:pt x="6516" y="504"/>
                    <a:pt x="522" y="336"/>
                    <a:pt x="0" y="95"/>
                  </a:cubicBezTo>
                  <a:cubicBezTo>
                    <a:pt x="0" y="75"/>
                    <a:pt x="0" y="57"/>
                    <a:pt x="20" y="38"/>
                  </a:cubicBezTo>
                  <a:cubicBezTo>
                    <a:pt x="20" y="20"/>
                    <a:pt x="38" y="1"/>
                    <a:pt x="57" y="1"/>
                  </a:cubicBezTo>
                  <a:cubicBezTo>
                    <a:pt x="2346" y="75"/>
                    <a:pt x="4655" y="150"/>
                    <a:pt x="6945" y="206"/>
                  </a:cubicBezTo>
                  <a:cubicBezTo>
                    <a:pt x="6963" y="206"/>
                    <a:pt x="6982" y="262"/>
                    <a:pt x="7000" y="2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a:extLst>
              <a:ext uri="{FF2B5EF4-FFF2-40B4-BE49-F238E27FC236}">
                <a16:creationId xmlns:a16="http://schemas.microsoft.com/office/drawing/2014/main" id="{7B159127-95AA-1B71-EE8F-1598D3A89EE3}"/>
              </a:ext>
            </a:extLst>
          </p:cNvPr>
          <p:cNvSpPr txBox="1"/>
          <p:nvPr/>
        </p:nvSpPr>
        <p:spPr>
          <a:xfrm>
            <a:off x="2080471" y="1171366"/>
            <a:ext cx="5813570" cy="2800767"/>
          </a:xfrm>
          <a:prstGeom prst="rect">
            <a:avLst/>
          </a:prstGeom>
          <a:noFill/>
        </p:spPr>
        <p:txBody>
          <a:bodyPr wrap="square" rtlCol="0">
            <a:spAutoFit/>
          </a:bodyPr>
          <a:lstStyle/>
          <a:p>
            <a:pPr algn="ctr"/>
            <a:r>
              <a:rPr lang="en-US" sz="8800" dirty="0">
                <a:ln w="28575">
                  <a:solidFill>
                    <a:schemeClr val="accent1">
                      <a:lumMod val="50000"/>
                    </a:schemeClr>
                  </a:solidFill>
                </a:ln>
                <a:solidFill>
                  <a:srgbClr val="FFC000"/>
                </a:solidFill>
                <a:latin typeface="SVN-ARCO Typography" panose="020B0603050302020204" pitchFamily="34" charset="2"/>
              </a:rPr>
              <a:t>LUYỆN ĐỌC</a:t>
            </a:r>
          </a:p>
        </p:txBody>
      </p:sp>
      <p:grpSp>
        <p:nvGrpSpPr>
          <p:cNvPr id="8" name="Google Shape;503;p46">
            <a:extLst>
              <a:ext uri="{FF2B5EF4-FFF2-40B4-BE49-F238E27FC236}">
                <a16:creationId xmlns:a16="http://schemas.microsoft.com/office/drawing/2014/main" id="{9B66B7D2-FC48-2F97-A44B-7F7AB60052F8}"/>
              </a:ext>
            </a:extLst>
          </p:cNvPr>
          <p:cNvGrpSpPr/>
          <p:nvPr/>
        </p:nvGrpSpPr>
        <p:grpSpPr>
          <a:xfrm>
            <a:off x="7092734" y="318889"/>
            <a:ext cx="1436925" cy="583950"/>
            <a:chOff x="3584125" y="7841550"/>
            <a:chExt cx="1436925" cy="583950"/>
          </a:xfrm>
        </p:grpSpPr>
        <p:sp>
          <p:nvSpPr>
            <p:cNvPr id="9" name="Google Shape;504;p46">
              <a:extLst>
                <a:ext uri="{FF2B5EF4-FFF2-40B4-BE49-F238E27FC236}">
                  <a16:creationId xmlns:a16="http://schemas.microsoft.com/office/drawing/2014/main" id="{132C1CCB-36C2-CC1D-53D5-1979F96E4330}"/>
                </a:ext>
              </a:extLst>
            </p:cNvPr>
            <p:cNvSpPr/>
            <p:nvPr/>
          </p:nvSpPr>
          <p:spPr>
            <a:xfrm>
              <a:off x="3584125" y="7841550"/>
              <a:ext cx="1436925" cy="583950"/>
            </a:xfrm>
            <a:custGeom>
              <a:avLst/>
              <a:gdLst/>
              <a:ahLst/>
              <a:cxnLst/>
              <a:rect l="l" t="t" r="r" b="b"/>
              <a:pathLst>
                <a:path w="57477" h="23358" extrusionOk="0">
                  <a:moveTo>
                    <a:pt x="27728" y="1245"/>
                  </a:moveTo>
                  <a:cubicBezTo>
                    <a:pt x="28650" y="1245"/>
                    <a:pt x="29594" y="1380"/>
                    <a:pt x="30539" y="1666"/>
                  </a:cubicBezTo>
                  <a:cubicBezTo>
                    <a:pt x="32875" y="2385"/>
                    <a:pt x="34889" y="3645"/>
                    <a:pt x="36688" y="5262"/>
                  </a:cubicBezTo>
                  <a:cubicBezTo>
                    <a:pt x="37444" y="5947"/>
                    <a:pt x="38020" y="6701"/>
                    <a:pt x="37876" y="7818"/>
                  </a:cubicBezTo>
                  <a:cubicBezTo>
                    <a:pt x="37839" y="8140"/>
                    <a:pt x="37910" y="8428"/>
                    <a:pt x="38308" y="8537"/>
                  </a:cubicBezTo>
                  <a:cubicBezTo>
                    <a:pt x="38355" y="8548"/>
                    <a:pt x="38400" y="8553"/>
                    <a:pt x="38442" y="8553"/>
                  </a:cubicBezTo>
                  <a:cubicBezTo>
                    <a:pt x="38683" y="8553"/>
                    <a:pt x="38832" y="8385"/>
                    <a:pt x="38955" y="8140"/>
                  </a:cubicBezTo>
                  <a:cubicBezTo>
                    <a:pt x="39243" y="7492"/>
                    <a:pt x="39818" y="7277"/>
                    <a:pt x="40466" y="7277"/>
                  </a:cubicBezTo>
                  <a:cubicBezTo>
                    <a:pt x="40586" y="7270"/>
                    <a:pt x="40704" y="7266"/>
                    <a:pt x="40822" y="7266"/>
                  </a:cubicBezTo>
                  <a:cubicBezTo>
                    <a:pt x="41906" y="7266"/>
                    <a:pt x="42897" y="7570"/>
                    <a:pt x="43775" y="8284"/>
                  </a:cubicBezTo>
                  <a:cubicBezTo>
                    <a:pt x="44062" y="8500"/>
                    <a:pt x="44278" y="8753"/>
                    <a:pt x="44566" y="8969"/>
                  </a:cubicBezTo>
                  <a:cubicBezTo>
                    <a:pt x="45823" y="9938"/>
                    <a:pt x="45895" y="11199"/>
                    <a:pt x="45645" y="12637"/>
                  </a:cubicBezTo>
                  <a:cubicBezTo>
                    <a:pt x="45607" y="12709"/>
                    <a:pt x="45573" y="12816"/>
                    <a:pt x="45536" y="12925"/>
                  </a:cubicBezTo>
                  <a:cubicBezTo>
                    <a:pt x="45357" y="13319"/>
                    <a:pt x="45357" y="13716"/>
                    <a:pt x="45789" y="13895"/>
                  </a:cubicBezTo>
                  <a:cubicBezTo>
                    <a:pt x="45880" y="13933"/>
                    <a:pt x="45966" y="13950"/>
                    <a:pt x="46045" y="13950"/>
                  </a:cubicBezTo>
                  <a:cubicBezTo>
                    <a:pt x="46339" y="13950"/>
                    <a:pt x="46554" y="13712"/>
                    <a:pt x="46724" y="13428"/>
                  </a:cubicBezTo>
                  <a:cubicBezTo>
                    <a:pt x="48235" y="11089"/>
                    <a:pt x="48306" y="11558"/>
                    <a:pt x="50464" y="11449"/>
                  </a:cubicBezTo>
                  <a:cubicBezTo>
                    <a:pt x="50565" y="11446"/>
                    <a:pt x="50666" y="11445"/>
                    <a:pt x="50767" y="11445"/>
                  </a:cubicBezTo>
                  <a:cubicBezTo>
                    <a:pt x="51928" y="11445"/>
                    <a:pt x="53114" y="11630"/>
                    <a:pt x="54240" y="12062"/>
                  </a:cubicBezTo>
                  <a:cubicBezTo>
                    <a:pt x="54743" y="12278"/>
                    <a:pt x="55212" y="12565"/>
                    <a:pt x="55606" y="12959"/>
                  </a:cubicBezTo>
                  <a:cubicBezTo>
                    <a:pt x="55822" y="13141"/>
                    <a:pt x="56038" y="13357"/>
                    <a:pt x="56038" y="13644"/>
                  </a:cubicBezTo>
                  <a:cubicBezTo>
                    <a:pt x="56075" y="14542"/>
                    <a:pt x="56182" y="15443"/>
                    <a:pt x="56003" y="16340"/>
                  </a:cubicBezTo>
                  <a:cubicBezTo>
                    <a:pt x="55894" y="16844"/>
                    <a:pt x="55644" y="17097"/>
                    <a:pt x="55212" y="17204"/>
                  </a:cubicBezTo>
                  <a:cubicBezTo>
                    <a:pt x="54599" y="17347"/>
                    <a:pt x="53989" y="17491"/>
                    <a:pt x="53376" y="17563"/>
                  </a:cubicBezTo>
                  <a:cubicBezTo>
                    <a:pt x="52047" y="17707"/>
                    <a:pt x="50680" y="17923"/>
                    <a:pt x="49385" y="18211"/>
                  </a:cubicBezTo>
                  <a:cubicBezTo>
                    <a:pt x="48557" y="18355"/>
                    <a:pt x="47731" y="18426"/>
                    <a:pt x="46902" y="18464"/>
                  </a:cubicBezTo>
                  <a:cubicBezTo>
                    <a:pt x="45069" y="18536"/>
                    <a:pt x="43306" y="18786"/>
                    <a:pt x="41507" y="19002"/>
                  </a:cubicBezTo>
                  <a:cubicBezTo>
                    <a:pt x="39997" y="19183"/>
                    <a:pt x="38451" y="19255"/>
                    <a:pt x="36941" y="19399"/>
                  </a:cubicBezTo>
                  <a:cubicBezTo>
                    <a:pt x="34783" y="19649"/>
                    <a:pt x="32697" y="20046"/>
                    <a:pt x="30539" y="20225"/>
                  </a:cubicBezTo>
                  <a:cubicBezTo>
                    <a:pt x="30323" y="20225"/>
                    <a:pt x="30107" y="20297"/>
                    <a:pt x="29926" y="20297"/>
                  </a:cubicBezTo>
                  <a:cubicBezTo>
                    <a:pt x="26904" y="20369"/>
                    <a:pt x="23921" y="20872"/>
                    <a:pt x="20862" y="20944"/>
                  </a:cubicBezTo>
                  <a:cubicBezTo>
                    <a:pt x="17087" y="21016"/>
                    <a:pt x="13346" y="21485"/>
                    <a:pt x="9568" y="21917"/>
                  </a:cubicBezTo>
                  <a:cubicBezTo>
                    <a:pt x="8570" y="22034"/>
                    <a:pt x="7548" y="22152"/>
                    <a:pt x="6521" y="22152"/>
                  </a:cubicBezTo>
                  <a:cubicBezTo>
                    <a:pt x="6290" y="22152"/>
                    <a:pt x="6059" y="22146"/>
                    <a:pt x="5828" y="22133"/>
                  </a:cubicBezTo>
                  <a:cubicBezTo>
                    <a:pt x="4642" y="22061"/>
                    <a:pt x="3454" y="21701"/>
                    <a:pt x="2268" y="21448"/>
                  </a:cubicBezTo>
                  <a:cubicBezTo>
                    <a:pt x="1909" y="21376"/>
                    <a:pt x="1727" y="21088"/>
                    <a:pt x="1693" y="20694"/>
                  </a:cubicBezTo>
                  <a:cubicBezTo>
                    <a:pt x="1405" y="19074"/>
                    <a:pt x="1871" y="17779"/>
                    <a:pt x="3275" y="16844"/>
                  </a:cubicBezTo>
                  <a:cubicBezTo>
                    <a:pt x="4677" y="15909"/>
                    <a:pt x="6297" y="15587"/>
                    <a:pt x="7914" y="15405"/>
                  </a:cubicBezTo>
                  <a:cubicBezTo>
                    <a:pt x="8155" y="15375"/>
                    <a:pt x="8403" y="15364"/>
                    <a:pt x="8651" y="15364"/>
                  </a:cubicBezTo>
                  <a:cubicBezTo>
                    <a:pt x="8996" y="15364"/>
                    <a:pt x="9343" y="15385"/>
                    <a:pt x="9678" y="15405"/>
                  </a:cubicBezTo>
                  <a:cubicBezTo>
                    <a:pt x="10541" y="15443"/>
                    <a:pt x="11295" y="15658"/>
                    <a:pt x="11798" y="16484"/>
                  </a:cubicBezTo>
                  <a:cubicBezTo>
                    <a:pt x="11981" y="16804"/>
                    <a:pt x="12221" y="16949"/>
                    <a:pt x="12456" y="16949"/>
                  </a:cubicBezTo>
                  <a:cubicBezTo>
                    <a:pt x="12591" y="16949"/>
                    <a:pt x="12724" y="16901"/>
                    <a:pt x="12843" y="16809"/>
                  </a:cubicBezTo>
                  <a:cubicBezTo>
                    <a:pt x="13237" y="16484"/>
                    <a:pt x="13237" y="16090"/>
                    <a:pt x="12987" y="15693"/>
                  </a:cubicBezTo>
                  <a:cubicBezTo>
                    <a:pt x="12590" y="15046"/>
                    <a:pt x="12661" y="14364"/>
                    <a:pt x="12843" y="13679"/>
                  </a:cubicBezTo>
                  <a:cubicBezTo>
                    <a:pt x="13346" y="11558"/>
                    <a:pt x="14819" y="10226"/>
                    <a:pt x="16546" y="9112"/>
                  </a:cubicBezTo>
                  <a:cubicBezTo>
                    <a:pt x="16699" y="9025"/>
                    <a:pt x="16866" y="8977"/>
                    <a:pt x="17044" y="8977"/>
                  </a:cubicBezTo>
                  <a:cubicBezTo>
                    <a:pt x="17161" y="8977"/>
                    <a:pt x="17282" y="8997"/>
                    <a:pt x="17409" y="9040"/>
                  </a:cubicBezTo>
                  <a:cubicBezTo>
                    <a:pt x="17590" y="9472"/>
                    <a:pt x="17481" y="9832"/>
                    <a:pt x="17553" y="10226"/>
                  </a:cubicBezTo>
                  <a:cubicBezTo>
                    <a:pt x="17683" y="10843"/>
                    <a:pt x="18076" y="11137"/>
                    <a:pt x="18731" y="11137"/>
                  </a:cubicBezTo>
                  <a:cubicBezTo>
                    <a:pt x="18803" y="11137"/>
                    <a:pt x="18878" y="11134"/>
                    <a:pt x="18957" y="11127"/>
                  </a:cubicBezTo>
                  <a:cubicBezTo>
                    <a:pt x="19783" y="11017"/>
                    <a:pt x="20143" y="10695"/>
                    <a:pt x="20036" y="9938"/>
                  </a:cubicBezTo>
                  <a:cubicBezTo>
                    <a:pt x="19927" y="9112"/>
                    <a:pt x="19999" y="8212"/>
                    <a:pt x="18957" y="7852"/>
                  </a:cubicBezTo>
                  <a:cubicBezTo>
                    <a:pt x="19029" y="6989"/>
                    <a:pt x="19423" y="6270"/>
                    <a:pt x="19820" y="5622"/>
                  </a:cubicBezTo>
                  <a:cubicBezTo>
                    <a:pt x="21502" y="2931"/>
                    <a:pt x="24472" y="1245"/>
                    <a:pt x="27728" y="1245"/>
                  </a:cubicBezTo>
                  <a:close/>
                  <a:moveTo>
                    <a:pt x="27481" y="1"/>
                  </a:moveTo>
                  <a:cubicBezTo>
                    <a:pt x="22958" y="1"/>
                    <a:pt x="18751" y="3287"/>
                    <a:pt x="17769" y="7242"/>
                  </a:cubicBezTo>
                  <a:cubicBezTo>
                    <a:pt x="17734" y="7458"/>
                    <a:pt x="17697" y="7674"/>
                    <a:pt x="17481" y="7818"/>
                  </a:cubicBezTo>
                  <a:cubicBezTo>
                    <a:pt x="17432" y="7821"/>
                    <a:pt x="17383" y="7822"/>
                    <a:pt x="17332" y="7822"/>
                  </a:cubicBezTo>
                  <a:cubicBezTo>
                    <a:pt x="17122" y="7822"/>
                    <a:pt x="16898" y="7799"/>
                    <a:pt x="16677" y="7799"/>
                  </a:cubicBezTo>
                  <a:cubicBezTo>
                    <a:pt x="16403" y="7799"/>
                    <a:pt x="16133" y="7835"/>
                    <a:pt x="15898" y="7996"/>
                  </a:cubicBezTo>
                  <a:cubicBezTo>
                    <a:pt x="13812" y="9363"/>
                    <a:pt x="12014" y="10983"/>
                    <a:pt x="11439" y="13535"/>
                  </a:cubicBezTo>
                  <a:cubicBezTo>
                    <a:pt x="11404" y="13788"/>
                    <a:pt x="11404" y="14038"/>
                    <a:pt x="11223" y="14326"/>
                  </a:cubicBezTo>
                  <a:cubicBezTo>
                    <a:pt x="10356" y="14151"/>
                    <a:pt x="9504" y="14063"/>
                    <a:pt x="8666" y="14063"/>
                  </a:cubicBezTo>
                  <a:cubicBezTo>
                    <a:pt x="6932" y="14063"/>
                    <a:pt x="5259" y="14439"/>
                    <a:pt x="3635" y="15189"/>
                  </a:cubicBezTo>
                  <a:cubicBezTo>
                    <a:pt x="1512" y="16125"/>
                    <a:pt x="1" y="17529"/>
                    <a:pt x="361" y="20478"/>
                  </a:cubicBezTo>
                  <a:cubicBezTo>
                    <a:pt x="542" y="21917"/>
                    <a:pt x="936" y="22492"/>
                    <a:pt x="2375" y="22814"/>
                  </a:cubicBezTo>
                  <a:cubicBezTo>
                    <a:pt x="2950" y="22924"/>
                    <a:pt x="3563" y="22886"/>
                    <a:pt x="4101" y="23030"/>
                  </a:cubicBezTo>
                  <a:cubicBezTo>
                    <a:pt x="4867" y="23275"/>
                    <a:pt x="5632" y="23357"/>
                    <a:pt x="6398" y="23357"/>
                  </a:cubicBezTo>
                  <a:cubicBezTo>
                    <a:pt x="7323" y="23357"/>
                    <a:pt x="8248" y="23237"/>
                    <a:pt x="9174" y="23140"/>
                  </a:cubicBezTo>
                  <a:cubicBezTo>
                    <a:pt x="12051" y="22814"/>
                    <a:pt x="14891" y="22527"/>
                    <a:pt x="17769" y="22311"/>
                  </a:cubicBezTo>
                  <a:cubicBezTo>
                    <a:pt x="20684" y="22095"/>
                    <a:pt x="23595" y="22023"/>
                    <a:pt x="26510" y="21807"/>
                  </a:cubicBezTo>
                  <a:cubicBezTo>
                    <a:pt x="30107" y="21520"/>
                    <a:pt x="33666" y="20982"/>
                    <a:pt x="37263" y="20656"/>
                  </a:cubicBezTo>
                  <a:cubicBezTo>
                    <a:pt x="40716" y="20334"/>
                    <a:pt x="44097" y="19865"/>
                    <a:pt x="47550" y="19687"/>
                  </a:cubicBezTo>
                  <a:cubicBezTo>
                    <a:pt x="48053" y="19649"/>
                    <a:pt x="48594" y="19615"/>
                    <a:pt x="49098" y="19543"/>
                  </a:cubicBezTo>
                  <a:cubicBezTo>
                    <a:pt x="50608" y="19218"/>
                    <a:pt x="52119" y="19002"/>
                    <a:pt x="53630" y="18824"/>
                  </a:cubicBezTo>
                  <a:cubicBezTo>
                    <a:pt x="54421" y="18714"/>
                    <a:pt x="55212" y="18570"/>
                    <a:pt x="55932" y="18283"/>
                  </a:cubicBezTo>
                  <a:cubicBezTo>
                    <a:pt x="56613" y="18067"/>
                    <a:pt x="57011" y="17563"/>
                    <a:pt x="57189" y="16881"/>
                  </a:cubicBezTo>
                  <a:cubicBezTo>
                    <a:pt x="57477" y="15730"/>
                    <a:pt x="57370" y="14579"/>
                    <a:pt x="57261" y="13463"/>
                  </a:cubicBezTo>
                  <a:cubicBezTo>
                    <a:pt x="57226" y="12959"/>
                    <a:pt x="56939" y="12565"/>
                    <a:pt x="56579" y="12206"/>
                  </a:cubicBezTo>
                  <a:cubicBezTo>
                    <a:pt x="55750" y="11449"/>
                    <a:pt x="54815" y="10911"/>
                    <a:pt x="53773" y="10695"/>
                  </a:cubicBezTo>
                  <a:cubicBezTo>
                    <a:pt x="52527" y="10458"/>
                    <a:pt x="51269" y="10199"/>
                    <a:pt x="50014" y="10199"/>
                  </a:cubicBezTo>
                  <a:cubicBezTo>
                    <a:pt x="48986" y="10199"/>
                    <a:pt x="47959" y="10372"/>
                    <a:pt x="46940" y="10873"/>
                  </a:cubicBezTo>
                  <a:cubicBezTo>
                    <a:pt x="46724" y="8931"/>
                    <a:pt x="45320" y="7890"/>
                    <a:pt x="43881" y="6954"/>
                  </a:cubicBezTo>
                  <a:cubicBezTo>
                    <a:pt x="42979" y="6374"/>
                    <a:pt x="41989" y="6114"/>
                    <a:pt x="40961" y="6114"/>
                  </a:cubicBezTo>
                  <a:cubicBezTo>
                    <a:pt x="40267" y="6114"/>
                    <a:pt x="39557" y="6233"/>
                    <a:pt x="38846" y="6451"/>
                  </a:cubicBezTo>
                  <a:cubicBezTo>
                    <a:pt x="38523" y="5694"/>
                    <a:pt x="38092" y="5047"/>
                    <a:pt x="37516" y="4543"/>
                  </a:cubicBezTo>
                  <a:cubicBezTo>
                    <a:pt x="35214" y="2313"/>
                    <a:pt x="32515" y="840"/>
                    <a:pt x="29350" y="193"/>
                  </a:cubicBezTo>
                  <a:cubicBezTo>
                    <a:pt x="28726" y="63"/>
                    <a:pt x="28101" y="1"/>
                    <a:pt x="27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05;p46">
              <a:extLst>
                <a:ext uri="{FF2B5EF4-FFF2-40B4-BE49-F238E27FC236}">
                  <a16:creationId xmlns:a16="http://schemas.microsoft.com/office/drawing/2014/main" id="{E4E4AE21-E33E-EF27-8607-5A8D1EB42C1F}"/>
                </a:ext>
              </a:extLst>
            </p:cNvPr>
            <p:cNvSpPr/>
            <p:nvPr/>
          </p:nvSpPr>
          <p:spPr>
            <a:xfrm>
              <a:off x="4599350" y="8221200"/>
              <a:ext cx="43175" cy="40600"/>
            </a:xfrm>
            <a:custGeom>
              <a:avLst/>
              <a:gdLst/>
              <a:ahLst/>
              <a:cxnLst/>
              <a:rect l="l" t="t" r="r" b="b"/>
              <a:pathLst>
                <a:path w="1727" h="1624" extrusionOk="0">
                  <a:moveTo>
                    <a:pt x="999" y="1"/>
                  </a:moveTo>
                  <a:cubicBezTo>
                    <a:pt x="978" y="1"/>
                    <a:pt x="957" y="2"/>
                    <a:pt x="936" y="3"/>
                  </a:cubicBezTo>
                  <a:cubicBezTo>
                    <a:pt x="395" y="3"/>
                    <a:pt x="0" y="472"/>
                    <a:pt x="72" y="939"/>
                  </a:cubicBezTo>
                  <a:cubicBezTo>
                    <a:pt x="107" y="1370"/>
                    <a:pt x="360" y="1623"/>
                    <a:pt x="826" y="1623"/>
                  </a:cubicBezTo>
                  <a:cubicBezTo>
                    <a:pt x="1295" y="1623"/>
                    <a:pt x="1727" y="1154"/>
                    <a:pt x="1689" y="651"/>
                  </a:cubicBezTo>
                  <a:cubicBezTo>
                    <a:pt x="1657" y="278"/>
                    <a:pt x="1364" y="1"/>
                    <a:pt x="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6;p46">
              <a:extLst>
                <a:ext uri="{FF2B5EF4-FFF2-40B4-BE49-F238E27FC236}">
                  <a16:creationId xmlns:a16="http://schemas.microsoft.com/office/drawing/2014/main" id="{80154EF9-DA4F-31D1-FC71-2139B0191D6A}"/>
                </a:ext>
              </a:extLst>
            </p:cNvPr>
            <p:cNvSpPr/>
            <p:nvPr/>
          </p:nvSpPr>
          <p:spPr>
            <a:xfrm>
              <a:off x="4126400" y="8023450"/>
              <a:ext cx="36825" cy="45025"/>
            </a:xfrm>
            <a:custGeom>
              <a:avLst/>
              <a:gdLst/>
              <a:ahLst/>
              <a:cxnLst/>
              <a:rect l="l" t="t" r="r" b="b"/>
              <a:pathLst>
                <a:path w="1473" h="1801" extrusionOk="0">
                  <a:moveTo>
                    <a:pt x="647" y="1"/>
                  </a:moveTo>
                  <a:cubicBezTo>
                    <a:pt x="250" y="73"/>
                    <a:pt x="34" y="326"/>
                    <a:pt x="34" y="685"/>
                  </a:cubicBezTo>
                  <a:cubicBezTo>
                    <a:pt x="1" y="1208"/>
                    <a:pt x="439" y="1801"/>
                    <a:pt x="859" y="1801"/>
                  </a:cubicBezTo>
                  <a:cubicBezTo>
                    <a:pt x="872" y="1801"/>
                    <a:pt x="885" y="1800"/>
                    <a:pt x="897" y="1799"/>
                  </a:cubicBezTo>
                  <a:cubicBezTo>
                    <a:pt x="1329" y="1764"/>
                    <a:pt x="1473" y="1477"/>
                    <a:pt x="1473" y="1080"/>
                  </a:cubicBezTo>
                  <a:cubicBezTo>
                    <a:pt x="1438" y="542"/>
                    <a:pt x="1079" y="38"/>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7;p46">
              <a:extLst>
                <a:ext uri="{FF2B5EF4-FFF2-40B4-BE49-F238E27FC236}">
                  <a16:creationId xmlns:a16="http://schemas.microsoft.com/office/drawing/2014/main" id="{3AD9D0C7-DCBE-3510-2113-EEDCECA773F9}"/>
                </a:ext>
              </a:extLst>
            </p:cNvPr>
            <p:cNvSpPr/>
            <p:nvPr/>
          </p:nvSpPr>
          <p:spPr>
            <a:xfrm>
              <a:off x="4676725" y="8236525"/>
              <a:ext cx="39550" cy="33400"/>
            </a:xfrm>
            <a:custGeom>
              <a:avLst/>
              <a:gdLst/>
              <a:ahLst/>
              <a:cxnLst/>
              <a:rect l="l" t="t" r="r" b="b"/>
              <a:pathLst>
                <a:path w="1582" h="1336" extrusionOk="0">
                  <a:moveTo>
                    <a:pt x="791" y="0"/>
                  </a:moveTo>
                  <a:cubicBezTo>
                    <a:pt x="767" y="0"/>
                    <a:pt x="743" y="1"/>
                    <a:pt x="718" y="3"/>
                  </a:cubicBezTo>
                  <a:cubicBezTo>
                    <a:pt x="321" y="38"/>
                    <a:pt x="33" y="219"/>
                    <a:pt x="33" y="613"/>
                  </a:cubicBezTo>
                  <a:cubicBezTo>
                    <a:pt x="0" y="991"/>
                    <a:pt x="421" y="1335"/>
                    <a:pt x="866" y="1335"/>
                  </a:cubicBezTo>
                  <a:cubicBezTo>
                    <a:pt x="889" y="1335"/>
                    <a:pt x="911" y="1334"/>
                    <a:pt x="934" y="1333"/>
                  </a:cubicBezTo>
                  <a:cubicBezTo>
                    <a:pt x="1293" y="1298"/>
                    <a:pt x="1544" y="1082"/>
                    <a:pt x="1581" y="685"/>
                  </a:cubicBezTo>
                  <a:cubicBezTo>
                    <a:pt x="1581" y="312"/>
                    <a:pt x="1225" y="0"/>
                    <a:pt x="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8;p46">
              <a:extLst>
                <a:ext uri="{FF2B5EF4-FFF2-40B4-BE49-F238E27FC236}">
                  <a16:creationId xmlns:a16="http://schemas.microsoft.com/office/drawing/2014/main" id="{0A3545FC-27A0-475D-E25E-D3A96415ADF9}"/>
                </a:ext>
              </a:extLst>
            </p:cNvPr>
            <p:cNvSpPr/>
            <p:nvPr/>
          </p:nvSpPr>
          <p:spPr>
            <a:xfrm>
              <a:off x="3619250" y="7872650"/>
              <a:ext cx="1369425" cy="522700"/>
            </a:xfrm>
            <a:custGeom>
              <a:avLst/>
              <a:gdLst/>
              <a:ahLst/>
              <a:cxnLst/>
              <a:rect l="l" t="t" r="r" b="b"/>
              <a:pathLst>
                <a:path w="54777" h="20908" extrusionOk="0">
                  <a:moveTo>
                    <a:pt x="20933" y="6033"/>
                  </a:moveTo>
                  <a:cubicBezTo>
                    <a:pt x="21365" y="6070"/>
                    <a:pt x="21724" y="6574"/>
                    <a:pt x="21759" y="7112"/>
                  </a:cubicBezTo>
                  <a:cubicBezTo>
                    <a:pt x="21759" y="7509"/>
                    <a:pt x="21615" y="7796"/>
                    <a:pt x="21183" y="7831"/>
                  </a:cubicBezTo>
                  <a:cubicBezTo>
                    <a:pt x="21171" y="7832"/>
                    <a:pt x="21158" y="7833"/>
                    <a:pt x="21145" y="7833"/>
                  </a:cubicBezTo>
                  <a:cubicBezTo>
                    <a:pt x="20725" y="7833"/>
                    <a:pt x="20287" y="7240"/>
                    <a:pt x="20320" y="6717"/>
                  </a:cubicBezTo>
                  <a:cubicBezTo>
                    <a:pt x="20320" y="6358"/>
                    <a:pt x="20536" y="6105"/>
                    <a:pt x="20933" y="6033"/>
                  </a:cubicBezTo>
                  <a:close/>
                  <a:moveTo>
                    <a:pt x="40203" y="13943"/>
                  </a:moveTo>
                  <a:cubicBezTo>
                    <a:pt x="40568" y="13943"/>
                    <a:pt x="40861" y="14220"/>
                    <a:pt x="40893" y="14593"/>
                  </a:cubicBezTo>
                  <a:cubicBezTo>
                    <a:pt x="40931" y="15096"/>
                    <a:pt x="40499" y="15565"/>
                    <a:pt x="40030" y="15565"/>
                  </a:cubicBezTo>
                  <a:cubicBezTo>
                    <a:pt x="39564" y="15565"/>
                    <a:pt x="39311" y="15312"/>
                    <a:pt x="39276" y="14881"/>
                  </a:cubicBezTo>
                  <a:cubicBezTo>
                    <a:pt x="39204" y="14414"/>
                    <a:pt x="39599" y="13945"/>
                    <a:pt x="40140" y="13945"/>
                  </a:cubicBezTo>
                  <a:cubicBezTo>
                    <a:pt x="40161" y="13944"/>
                    <a:pt x="40182" y="13943"/>
                    <a:pt x="40203" y="13943"/>
                  </a:cubicBezTo>
                  <a:close/>
                  <a:moveTo>
                    <a:pt x="43090" y="14555"/>
                  </a:moveTo>
                  <a:cubicBezTo>
                    <a:pt x="43524" y="14555"/>
                    <a:pt x="43880" y="14867"/>
                    <a:pt x="43880" y="15240"/>
                  </a:cubicBezTo>
                  <a:cubicBezTo>
                    <a:pt x="43843" y="15637"/>
                    <a:pt x="43592" y="15853"/>
                    <a:pt x="43233" y="15888"/>
                  </a:cubicBezTo>
                  <a:cubicBezTo>
                    <a:pt x="43210" y="15889"/>
                    <a:pt x="43188" y="15890"/>
                    <a:pt x="43165" y="15890"/>
                  </a:cubicBezTo>
                  <a:cubicBezTo>
                    <a:pt x="42720" y="15890"/>
                    <a:pt x="42299" y="15546"/>
                    <a:pt x="42332" y="15168"/>
                  </a:cubicBezTo>
                  <a:cubicBezTo>
                    <a:pt x="42332" y="14774"/>
                    <a:pt x="42620" y="14593"/>
                    <a:pt x="43017" y="14558"/>
                  </a:cubicBezTo>
                  <a:cubicBezTo>
                    <a:pt x="43042" y="14556"/>
                    <a:pt x="43066" y="14555"/>
                    <a:pt x="43090" y="14555"/>
                  </a:cubicBezTo>
                  <a:close/>
                  <a:moveTo>
                    <a:pt x="26323" y="1"/>
                  </a:moveTo>
                  <a:cubicBezTo>
                    <a:pt x="23067" y="1"/>
                    <a:pt x="20097" y="1687"/>
                    <a:pt x="18415" y="4378"/>
                  </a:cubicBezTo>
                  <a:cubicBezTo>
                    <a:pt x="18018" y="5026"/>
                    <a:pt x="17624" y="5745"/>
                    <a:pt x="17552" y="6608"/>
                  </a:cubicBezTo>
                  <a:cubicBezTo>
                    <a:pt x="18594" y="6968"/>
                    <a:pt x="18522" y="7868"/>
                    <a:pt x="18631" y="8694"/>
                  </a:cubicBezTo>
                  <a:cubicBezTo>
                    <a:pt x="18738" y="9451"/>
                    <a:pt x="18378" y="9773"/>
                    <a:pt x="17552" y="9883"/>
                  </a:cubicBezTo>
                  <a:cubicBezTo>
                    <a:pt x="17473" y="9890"/>
                    <a:pt x="17398" y="9893"/>
                    <a:pt x="17326" y="9893"/>
                  </a:cubicBezTo>
                  <a:cubicBezTo>
                    <a:pt x="16671" y="9893"/>
                    <a:pt x="16278" y="9599"/>
                    <a:pt x="16148" y="8982"/>
                  </a:cubicBezTo>
                  <a:cubicBezTo>
                    <a:pt x="16076" y="8588"/>
                    <a:pt x="16185" y="8228"/>
                    <a:pt x="16004" y="7796"/>
                  </a:cubicBezTo>
                  <a:cubicBezTo>
                    <a:pt x="15877" y="7753"/>
                    <a:pt x="15756" y="7733"/>
                    <a:pt x="15639" y="7733"/>
                  </a:cubicBezTo>
                  <a:cubicBezTo>
                    <a:pt x="15461" y="7733"/>
                    <a:pt x="15294" y="7781"/>
                    <a:pt x="15141" y="7868"/>
                  </a:cubicBezTo>
                  <a:cubicBezTo>
                    <a:pt x="13414" y="8982"/>
                    <a:pt x="11941" y="10314"/>
                    <a:pt x="11438" y="12435"/>
                  </a:cubicBezTo>
                  <a:cubicBezTo>
                    <a:pt x="11256" y="13120"/>
                    <a:pt x="11185" y="13802"/>
                    <a:pt x="11582" y="14449"/>
                  </a:cubicBezTo>
                  <a:cubicBezTo>
                    <a:pt x="11832" y="14846"/>
                    <a:pt x="11832" y="15240"/>
                    <a:pt x="11438" y="15565"/>
                  </a:cubicBezTo>
                  <a:cubicBezTo>
                    <a:pt x="11319" y="15657"/>
                    <a:pt x="11186" y="15705"/>
                    <a:pt x="11051" y="15705"/>
                  </a:cubicBezTo>
                  <a:cubicBezTo>
                    <a:pt x="10816" y="15705"/>
                    <a:pt x="10576" y="15560"/>
                    <a:pt x="10393" y="15240"/>
                  </a:cubicBezTo>
                  <a:cubicBezTo>
                    <a:pt x="9890" y="14414"/>
                    <a:pt x="9136" y="14199"/>
                    <a:pt x="8273" y="14161"/>
                  </a:cubicBezTo>
                  <a:cubicBezTo>
                    <a:pt x="7938" y="14141"/>
                    <a:pt x="7591" y="14120"/>
                    <a:pt x="7246" y="14120"/>
                  </a:cubicBezTo>
                  <a:cubicBezTo>
                    <a:pt x="6998" y="14120"/>
                    <a:pt x="6750" y="14131"/>
                    <a:pt x="6509" y="14161"/>
                  </a:cubicBezTo>
                  <a:cubicBezTo>
                    <a:pt x="4892" y="14343"/>
                    <a:pt x="3272" y="14665"/>
                    <a:pt x="1870" y="15600"/>
                  </a:cubicBezTo>
                  <a:cubicBezTo>
                    <a:pt x="466" y="16535"/>
                    <a:pt x="0" y="17830"/>
                    <a:pt x="288" y="19450"/>
                  </a:cubicBezTo>
                  <a:cubicBezTo>
                    <a:pt x="322" y="19844"/>
                    <a:pt x="504" y="20132"/>
                    <a:pt x="863" y="20204"/>
                  </a:cubicBezTo>
                  <a:cubicBezTo>
                    <a:pt x="2049" y="20457"/>
                    <a:pt x="3237" y="20817"/>
                    <a:pt x="4423" y="20889"/>
                  </a:cubicBezTo>
                  <a:cubicBezTo>
                    <a:pt x="4654" y="20902"/>
                    <a:pt x="4885" y="20908"/>
                    <a:pt x="5116" y="20908"/>
                  </a:cubicBezTo>
                  <a:cubicBezTo>
                    <a:pt x="6143" y="20908"/>
                    <a:pt x="7165" y="20790"/>
                    <a:pt x="8163" y="20673"/>
                  </a:cubicBezTo>
                  <a:cubicBezTo>
                    <a:pt x="11941" y="20241"/>
                    <a:pt x="15682" y="19772"/>
                    <a:pt x="19457" y="19700"/>
                  </a:cubicBezTo>
                  <a:cubicBezTo>
                    <a:pt x="22516" y="19628"/>
                    <a:pt x="25499" y="19125"/>
                    <a:pt x="28521" y="19053"/>
                  </a:cubicBezTo>
                  <a:cubicBezTo>
                    <a:pt x="28702" y="19053"/>
                    <a:pt x="28918" y="18981"/>
                    <a:pt x="29134" y="18981"/>
                  </a:cubicBezTo>
                  <a:cubicBezTo>
                    <a:pt x="31292" y="18802"/>
                    <a:pt x="33378" y="18405"/>
                    <a:pt x="35536" y="18155"/>
                  </a:cubicBezTo>
                  <a:cubicBezTo>
                    <a:pt x="37046" y="18011"/>
                    <a:pt x="38592" y="17939"/>
                    <a:pt x="40102" y="17758"/>
                  </a:cubicBezTo>
                  <a:cubicBezTo>
                    <a:pt x="41901" y="17542"/>
                    <a:pt x="43664" y="17292"/>
                    <a:pt x="45497" y="17220"/>
                  </a:cubicBezTo>
                  <a:cubicBezTo>
                    <a:pt x="46326" y="17182"/>
                    <a:pt x="47152" y="17111"/>
                    <a:pt x="47980" y="16967"/>
                  </a:cubicBezTo>
                  <a:cubicBezTo>
                    <a:pt x="49275" y="16679"/>
                    <a:pt x="50642" y="16463"/>
                    <a:pt x="51971" y="16319"/>
                  </a:cubicBezTo>
                  <a:cubicBezTo>
                    <a:pt x="52584" y="16247"/>
                    <a:pt x="53194" y="16103"/>
                    <a:pt x="53807" y="15960"/>
                  </a:cubicBezTo>
                  <a:cubicBezTo>
                    <a:pt x="54239" y="15853"/>
                    <a:pt x="54489" y="15600"/>
                    <a:pt x="54598" y="15096"/>
                  </a:cubicBezTo>
                  <a:cubicBezTo>
                    <a:pt x="54777" y="14199"/>
                    <a:pt x="54670" y="13298"/>
                    <a:pt x="54633" y="12400"/>
                  </a:cubicBezTo>
                  <a:cubicBezTo>
                    <a:pt x="54633" y="12113"/>
                    <a:pt x="54417" y="11897"/>
                    <a:pt x="54201" y="11715"/>
                  </a:cubicBezTo>
                  <a:cubicBezTo>
                    <a:pt x="53807" y="11321"/>
                    <a:pt x="53338" y="11034"/>
                    <a:pt x="52835" y="10818"/>
                  </a:cubicBezTo>
                  <a:cubicBezTo>
                    <a:pt x="51709" y="10386"/>
                    <a:pt x="50523" y="10201"/>
                    <a:pt x="49362" y="10201"/>
                  </a:cubicBezTo>
                  <a:cubicBezTo>
                    <a:pt x="49261" y="10201"/>
                    <a:pt x="49160" y="10202"/>
                    <a:pt x="49059" y="10205"/>
                  </a:cubicBezTo>
                  <a:cubicBezTo>
                    <a:pt x="46901" y="10314"/>
                    <a:pt x="46830" y="9845"/>
                    <a:pt x="45319" y="12184"/>
                  </a:cubicBezTo>
                  <a:cubicBezTo>
                    <a:pt x="45149" y="12468"/>
                    <a:pt x="44934" y="12706"/>
                    <a:pt x="44640" y="12706"/>
                  </a:cubicBezTo>
                  <a:cubicBezTo>
                    <a:pt x="44561" y="12706"/>
                    <a:pt x="44475" y="12689"/>
                    <a:pt x="44384" y="12651"/>
                  </a:cubicBezTo>
                  <a:cubicBezTo>
                    <a:pt x="43952" y="12472"/>
                    <a:pt x="43952" y="12075"/>
                    <a:pt x="44131" y="11681"/>
                  </a:cubicBezTo>
                  <a:cubicBezTo>
                    <a:pt x="44168" y="11572"/>
                    <a:pt x="44202" y="11465"/>
                    <a:pt x="44240" y="11393"/>
                  </a:cubicBezTo>
                  <a:cubicBezTo>
                    <a:pt x="44490" y="9955"/>
                    <a:pt x="44418" y="8694"/>
                    <a:pt x="43161" y="7725"/>
                  </a:cubicBezTo>
                  <a:cubicBezTo>
                    <a:pt x="42873" y="7509"/>
                    <a:pt x="42657" y="7256"/>
                    <a:pt x="42370" y="7040"/>
                  </a:cubicBezTo>
                  <a:cubicBezTo>
                    <a:pt x="41492" y="6326"/>
                    <a:pt x="40501" y="6022"/>
                    <a:pt x="39417" y="6022"/>
                  </a:cubicBezTo>
                  <a:cubicBezTo>
                    <a:pt x="39299" y="6022"/>
                    <a:pt x="39181" y="6026"/>
                    <a:pt x="39061" y="6033"/>
                  </a:cubicBezTo>
                  <a:cubicBezTo>
                    <a:pt x="38413" y="6033"/>
                    <a:pt x="37838" y="6248"/>
                    <a:pt x="37550" y="6896"/>
                  </a:cubicBezTo>
                  <a:cubicBezTo>
                    <a:pt x="37427" y="7141"/>
                    <a:pt x="37278" y="7309"/>
                    <a:pt x="37037" y="7309"/>
                  </a:cubicBezTo>
                  <a:cubicBezTo>
                    <a:pt x="36995" y="7309"/>
                    <a:pt x="36950" y="7304"/>
                    <a:pt x="36903" y="7293"/>
                  </a:cubicBezTo>
                  <a:cubicBezTo>
                    <a:pt x="36505" y="7184"/>
                    <a:pt x="36434" y="6896"/>
                    <a:pt x="36471" y="6574"/>
                  </a:cubicBezTo>
                  <a:cubicBezTo>
                    <a:pt x="36615" y="5457"/>
                    <a:pt x="36039" y="4703"/>
                    <a:pt x="35283" y="4018"/>
                  </a:cubicBezTo>
                  <a:cubicBezTo>
                    <a:pt x="33484" y="2401"/>
                    <a:pt x="31470" y="1141"/>
                    <a:pt x="29134" y="422"/>
                  </a:cubicBezTo>
                  <a:cubicBezTo>
                    <a:pt x="28189" y="136"/>
                    <a:pt x="27245" y="1"/>
                    <a:pt x="263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a:extLst>
              <a:ext uri="{FF2B5EF4-FFF2-40B4-BE49-F238E27FC236}">
                <a16:creationId xmlns:a16="http://schemas.microsoft.com/office/drawing/2014/main" id="{F35848C2-BD42-B67B-A245-D2E17D0286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41" b="93514" l="10000" r="90946">
                        <a14:foregroundMark x1="22568" y1="7297" x2="32432" y2="5541"/>
                        <a14:foregroundMark x1="45541" y1="55135" x2="56486" y2="55135"/>
                        <a14:foregroundMark x1="34730" y1="57703" x2="51486" y2="64459"/>
                        <a14:foregroundMark x1="51486" y1="64459" x2="51757" y2="64459"/>
                        <a14:foregroundMark x1="42973" y1="53919" x2="44595" y2="59189"/>
                        <a14:foregroundMark x1="68649" y1="73514" x2="66081" y2="84595"/>
                        <a14:foregroundMark x1="59459" y1="89189" x2="47432" y2="93514"/>
                        <a14:foregroundMark x1="47432" y1="93514" x2="46757" y2="93108"/>
                        <a14:foregroundMark x1="72838" y1="28649" x2="76757" y2="35541"/>
                        <a14:foregroundMark x1="58649" y1="29054" x2="65676" y2="34459"/>
                        <a14:foregroundMark x1="24865" y1="26622" x2="37432" y2="27703"/>
                        <a14:foregroundMark x1="22703" y1="26216" x2="26892" y2="36486"/>
                        <a14:foregroundMark x1="10270" y1="20541" x2="11216" y2="34595"/>
                        <a14:foregroundMark x1="11216" y1="34595" x2="11216" y2="34595"/>
                        <a14:foregroundMark x1="90946" y1="32162" x2="90946" y2="35000"/>
                      </a14:backgroundRemoval>
                    </a14:imgEffect>
                  </a14:imgLayer>
                </a14:imgProps>
              </a:ext>
            </a:extLst>
          </a:blip>
          <a:stretch>
            <a:fillRect/>
          </a:stretch>
        </p:blipFill>
        <p:spPr>
          <a:xfrm>
            <a:off x="616067" y="1812022"/>
            <a:ext cx="2987529" cy="298752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Indian National Maritime Day by Slidesgo">
  <a:themeElements>
    <a:clrScheme name="Simple Light">
      <a:dk1>
        <a:srgbClr val="012345"/>
      </a:dk1>
      <a:lt1>
        <a:srgbClr val="FFFFFF"/>
      </a:lt1>
      <a:dk2>
        <a:srgbClr val="AFE0EF"/>
      </a:dk2>
      <a:lt2>
        <a:srgbClr val="D4AC80"/>
      </a:lt2>
      <a:accent1>
        <a:srgbClr val="816D59"/>
      </a:accent1>
      <a:accent2>
        <a:srgbClr val="EA8481"/>
      </a:accent2>
      <a:accent3>
        <a:srgbClr val="FF9933"/>
      </a:accent3>
      <a:accent4>
        <a:srgbClr val="128807"/>
      </a:accent4>
      <a:accent5>
        <a:srgbClr val="3C78D8"/>
      </a:accent5>
      <a:accent6>
        <a:srgbClr val="FFFFFF"/>
      </a:accent6>
      <a:hlink>
        <a:srgbClr val="0123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196</TotalTime>
  <Words>1197</Words>
  <Application>Microsoft Office PowerPoint</Application>
  <PresentationFormat>On-screen Show (16:9)</PresentationFormat>
  <Paragraphs>150</Paragraphs>
  <Slides>31</Slides>
  <Notes>31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31</vt:i4>
      </vt:variant>
    </vt:vector>
  </HeadingPairs>
  <TitlesOfParts>
    <vt:vector size="47" baseType="lpstr">
      <vt:lpstr>Roboto Condensed Light</vt:lpstr>
      <vt:lpstr>Times New Roman</vt:lpstr>
      <vt:lpstr>iCiel Cadena</vt:lpstr>
      <vt:lpstr>Pacifico</vt:lpstr>
      <vt:lpstr>SVN-Hello Sunshine</vt:lpstr>
      <vt:lpstr>Lexend Deca</vt:lpstr>
      <vt:lpstr>SVN-Darleston</vt:lpstr>
      <vt:lpstr>SVN-Cookies</vt:lpstr>
      <vt:lpstr>Archivo Black</vt:lpstr>
      <vt:lpstr>SVN-Dessert Menu Script</vt:lpstr>
      <vt:lpstr>iCiel Baliho Script</vt:lpstr>
      <vt:lpstr>UTM Avo</vt:lpstr>
      <vt:lpstr>SVN-Ziclets</vt:lpstr>
      <vt:lpstr>SVN-ARCO Typography</vt:lpstr>
      <vt:lpstr>Arial</vt:lpstr>
      <vt:lpstr>Indian National Maritime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11</cp:revision>
  <dcterms:modified xsi:type="dcterms:W3CDTF">2023-04-16T15:58:56Z</dcterms:modified>
  <cp:category>9Slide.vn</cp:category>
</cp:coreProperties>
</file>