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8"/>
  </p:notesMasterIdLst>
  <p:sldIdLst>
    <p:sldId id="259" r:id="rId2"/>
    <p:sldId id="260" r:id="rId3"/>
    <p:sldId id="257" r:id="rId4"/>
    <p:sldId id="319" r:id="rId5"/>
    <p:sldId id="320" r:id="rId6"/>
    <p:sldId id="256" r:id="rId7"/>
    <p:sldId id="262" r:id="rId8"/>
    <p:sldId id="325" r:id="rId9"/>
    <p:sldId id="261" r:id="rId10"/>
    <p:sldId id="264" r:id="rId11"/>
    <p:sldId id="263" r:id="rId12"/>
    <p:sldId id="299" r:id="rId13"/>
    <p:sldId id="300" r:id="rId14"/>
    <p:sldId id="301" r:id="rId15"/>
    <p:sldId id="302" r:id="rId16"/>
    <p:sldId id="303" r:id="rId17"/>
    <p:sldId id="272" r:id="rId18"/>
    <p:sldId id="275" r:id="rId19"/>
    <p:sldId id="304" r:id="rId20"/>
    <p:sldId id="305" r:id="rId21"/>
    <p:sldId id="306" r:id="rId22"/>
    <p:sldId id="273" r:id="rId23"/>
    <p:sldId id="271" r:id="rId24"/>
    <p:sldId id="307" r:id="rId25"/>
    <p:sldId id="308" r:id="rId26"/>
    <p:sldId id="265" r:id="rId27"/>
    <p:sldId id="310" r:id="rId28"/>
    <p:sldId id="309" r:id="rId29"/>
    <p:sldId id="311" r:id="rId30"/>
    <p:sldId id="321" r:id="rId31"/>
    <p:sldId id="322" r:id="rId32"/>
    <p:sldId id="323" r:id="rId33"/>
    <p:sldId id="324" r:id="rId34"/>
    <p:sldId id="312" r:id="rId35"/>
    <p:sldId id="270" r:id="rId36"/>
    <p:sldId id="317" r:id="rId37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39"/>
      <p:bold r:id="rId40"/>
    </p:embeddedFont>
    <p:embeddedFont>
      <p:font typeface="Didact Gothic" panose="020B0604020202020204" charset="0"/>
      <p:regular r:id="rId41"/>
    </p:embeddedFont>
    <p:embeddedFont>
      <p:font typeface="iCiel Cadena" panose="02000503000000020004" pitchFamily="2" charset="0"/>
      <p:bold r:id="rId42"/>
    </p:embeddedFont>
    <p:embeddedFont>
      <p:font typeface="iCiel Hipsteria" panose="02000000000000000000" pitchFamily="2" charset="0"/>
      <p:regular r:id="rId43"/>
    </p:embeddedFont>
    <p:embeddedFont>
      <p:font typeface="iCiel Pony" panose="02000000000000000000" pitchFamily="2" charset="0"/>
      <p:regular r:id="rId44"/>
    </p:embeddedFont>
    <p:embeddedFont>
      <p:font typeface="iCiel Smoothy Cursive" panose="00000500000000000000" pitchFamily="2" charset="0"/>
      <p:regular r:id="rId45"/>
    </p:embeddedFont>
    <p:embeddedFont>
      <p:font typeface="iCiel Soup of Justice" pitchFamily="2" charset="0"/>
      <p:regular r:id="rId46"/>
    </p:embeddedFont>
    <p:embeddedFont>
      <p:font typeface="Indie Flower" panose="020B0604020202020204" charset="0"/>
      <p:regular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SVN-ARCO Typography" panose="020B0603050302020204" charset="2"/>
      <p:regular r:id="rId52"/>
    </p:embeddedFont>
    <p:embeddedFont>
      <p:font typeface="SVN-Cinnamoncake" panose="02000000000000000000" pitchFamily="2" charset="0"/>
      <p:regular r:id="rId53"/>
    </p:embeddedFont>
    <p:embeddedFont>
      <p:font typeface="SVN-Dessert Menu Script" panose="00000500000000000000" pitchFamily="2" charset="0"/>
      <p:regular r:id="rId54"/>
    </p:embeddedFont>
    <p:embeddedFont>
      <p:font typeface="SVN-Showcase Script" pitchFamily="2" charset="0"/>
      <p:regular r:id="rId55"/>
    </p:embeddedFont>
    <p:embeddedFont>
      <p:font typeface="SVN-The Untold Story" pitchFamily="50" charset="0"/>
      <p:regular r:id="rId56"/>
    </p:embeddedFont>
    <p:embeddedFont>
      <p:font typeface="UTM Showcard" panose="02040603050506020204" pitchFamily="18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37D"/>
    <a:srgbClr val="FF699F"/>
    <a:srgbClr val="FFA3C3"/>
    <a:srgbClr val="C495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91294F-BC2C-4A96-8F77-44AF3BC756CC}">
  <a:tblStyle styleId="{D591294F-BC2C-4A96-8F77-44AF3BC756C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1914" y="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003bd6f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003bd6f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020a6c268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020a6c268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20a6c268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020a6c268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20a6c268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020a6c268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122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20a6c268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020a6c268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452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20a6c268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020a6c268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105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20a6c268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020a6c268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005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20a6c268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020a6c268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106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003bd6ff0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003bd6ff0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003bd6ff0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003bd6ff0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003bd6ff0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003bd6ff0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116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020a6c268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020a6c268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003bd6ff0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003bd6ff0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226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20a6c268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020a6c268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485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020a6c2686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020a6c2686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020a6c2686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020a6c2686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020a6c2686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020a6c2686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5225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003bd6ff0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003bd6ff0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328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003bd6ff0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003bd6ff0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003bd6ff0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003bd6ff0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3026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003bd6ff0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003bd6ff0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5579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20a6c268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020a6c268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202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020a6c268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020a6c268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003bd6ff0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003bd6ff0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866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003bd6ff0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003bd6ff0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07108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003bd6ff0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003bd6ff0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7156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003bd6ff0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003bd6ff0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7606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20a6c268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020a6c268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042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020a6c2686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020a6c2686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003bd6f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003bd6f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339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020a6c268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020a6c268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07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020a6c268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020a6c268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671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20a6c268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020a6c268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20a6c268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020a6c268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192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20a6c268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020a6c268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21100" y="1447850"/>
            <a:ext cx="7901700" cy="18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21100" y="3355700"/>
            <a:ext cx="79017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813726" y="2667600"/>
            <a:ext cx="2575536" cy="2524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 l="-7238"/>
          <a:stretch/>
        </p:blipFill>
        <p:spPr>
          <a:xfrm rot="132412">
            <a:off x="7692777" y="3432574"/>
            <a:ext cx="1504645" cy="150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49706">
            <a:off x="5766596" y="4039562"/>
            <a:ext cx="1158834" cy="10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6">
            <a:alphaModFix/>
          </a:blip>
          <a:srcRect l="23218"/>
          <a:stretch/>
        </p:blipFill>
        <p:spPr>
          <a:xfrm flipH="1">
            <a:off x="3693899" y="4272681"/>
            <a:ext cx="3785991" cy="9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3800" y="4067364"/>
            <a:ext cx="763880" cy="94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26536" y="3796576"/>
            <a:ext cx="1435601" cy="130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27468" y="3141106"/>
            <a:ext cx="1248569" cy="117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4602" y="3641142"/>
            <a:ext cx="1112192" cy="1194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581500">
            <a:off x="3993171" y="3897949"/>
            <a:ext cx="1248569" cy="117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" y="0"/>
            <a:ext cx="1915750" cy="17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a columna de texto 1">
  <p:cSld name="ONE_COLUMN_TEXT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>
            <a:spLocks noGrp="1"/>
          </p:cNvSpPr>
          <p:nvPr>
            <p:ph type="title"/>
          </p:nvPr>
        </p:nvSpPr>
        <p:spPr>
          <a:xfrm>
            <a:off x="2549400" y="665575"/>
            <a:ext cx="4045200" cy="7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"/>
          </p:nvPr>
        </p:nvSpPr>
        <p:spPr>
          <a:xfrm>
            <a:off x="2101175" y="1474925"/>
            <a:ext cx="49419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09" name="Google Shape;10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8939" y="3331247"/>
            <a:ext cx="1671007" cy="151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8800" y="3895975"/>
            <a:ext cx="3405200" cy="130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996446"/>
            <a:ext cx="5972226" cy="11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5161" y="3294094"/>
            <a:ext cx="1647863" cy="149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66039" y="3331247"/>
            <a:ext cx="1671007" cy="151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7900" y="3157331"/>
            <a:ext cx="1675636" cy="1583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6188" y="2846264"/>
            <a:ext cx="1314587" cy="141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99775" y="3009149"/>
            <a:ext cx="970500" cy="12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6886" y="3342819"/>
            <a:ext cx="1647863" cy="1490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subTitle" idx="1"/>
          </p:nvPr>
        </p:nvSpPr>
        <p:spPr>
          <a:xfrm>
            <a:off x="3452900" y="2439875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2"/>
          </p:nvPr>
        </p:nvSpPr>
        <p:spPr>
          <a:xfrm>
            <a:off x="3452900" y="2829100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subTitle" idx="3"/>
          </p:nvPr>
        </p:nvSpPr>
        <p:spPr>
          <a:xfrm>
            <a:off x="817738" y="2439875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subTitle" idx="4"/>
          </p:nvPr>
        </p:nvSpPr>
        <p:spPr>
          <a:xfrm>
            <a:off x="817738" y="2829100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subTitle" idx="5"/>
          </p:nvPr>
        </p:nvSpPr>
        <p:spPr>
          <a:xfrm>
            <a:off x="6088038" y="2439875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6"/>
          </p:nvPr>
        </p:nvSpPr>
        <p:spPr>
          <a:xfrm>
            <a:off x="6088038" y="2829100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0" name="Google Shape;14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140825" y="4503229"/>
            <a:ext cx="2500200" cy="69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158525"/>
            <a:ext cx="962725" cy="8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6075" y="4084099"/>
            <a:ext cx="2910225" cy="11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8040" y="3734130"/>
            <a:ext cx="1129563" cy="174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1279" y="3941603"/>
            <a:ext cx="1386636" cy="1254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6726" y="3517373"/>
            <a:ext cx="968750" cy="91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8024915" y="3442575"/>
            <a:ext cx="1167809" cy="12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140945" y="-39797"/>
            <a:ext cx="3003043" cy="831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76" y="-155799"/>
            <a:ext cx="1571875" cy="142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6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169" name="Google Shape;16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3359775" y="-52554"/>
            <a:ext cx="5835576" cy="112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>
            <a:spLocks noGrp="1"/>
          </p:cNvSpPr>
          <p:nvPr>
            <p:ph type="title" hasCustomPrompt="1"/>
          </p:nvPr>
        </p:nvSpPr>
        <p:spPr>
          <a:xfrm>
            <a:off x="2223600" y="76808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r>
              <a:t>xx%</a:t>
            </a:r>
          </a:p>
        </p:txBody>
      </p:sp>
      <p:sp>
        <p:nvSpPr>
          <p:cNvPr id="172" name="Google Shape;172;p18"/>
          <p:cNvSpPr txBox="1">
            <a:spLocks noGrp="1"/>
          </p:cNvSpPr>
          <p:nvPr>
            <p:ph type="subTitle" idx="1"/>
          </p:nvPr>
        </p:nvSpPr>
        <p:spPr>
          <a:xfrm>
            <a:off x="2223600" y="1540550"/>
            <a:ext cx="4696800" cy="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2054479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r>
              <a:t>xx%</a:t>
            </a:r>
          </a:p>
        </p:txBody>
      </p:sp>
      <p:sp>
        <p:nvSpPr>
          <p:cNvPr id="174" name="Google Shape;174;p18"/>
          <p:cNvSpPr txBox="1">
            <a:spLocks noGrp="1"/>
          </p:cNvSpPr>
          <p:nvPr>
            <p:ph type="subTitle" idx="3"/>
          </p:nvPr>
        </p:nvSpPr>
        <p:spPr>
          <a:xfrm>
            <a:off x="2223600" y="2827421"/>
            <a:ext cx="4696800" cy="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348387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r>
              <a:t>xx%</a:t>
            </a:r>
          </a:p>
        </p:txBody>
      </p:sp>
      <p:sp>
        <p:nvSpPr>
          <p:cNvPr id="176" name="Google Shape;176;p18"/>
          <p:cNvSpPr txBox="1">
            <a:spLocks noGrp="1"/>
          </p:cNvSpPr>
          <p:nvPr>
            <p:ph type="subTitle" idx="5"/>
          </p:nvPr>
        </p:nvSpPr>
        <p:spPr>
          <a:xfrm>
            <a:off x="2223600" y="4118375"/>
            <a:ext cx="4696800" cy="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77" name="Google Shape;17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606875" y="2501678"/>
            <a:ext cx="3977680" cy="763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4" y="0"/>
            <a:ext cx="2095538" cy="175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625" y="4163350"/>
            <a:ext cx="1261750" cy="11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0312" y="1247614"/>
            <a:ext cx="1282825" cy="137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592484" flipH="1">
            <a:off x="490925" y="2912975"/>
            <a:ext cx="601050" cy="7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375" y="-26025"/>
            <a:ext cx="1888750" cy="164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844497" y="1915869"/>
            <a:ext cx="3977680" cy="763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9768" y="3423140"/>
            <a:ext cx="2095538" cy="175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62683" y="990102"/>
            <a:ext cx="1630633" cy="1477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29326" y="3608520"/>
            <a:ext cx="1608048" cy="1454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592484">
            <a:off x="8222375" y="-231800"/>
            <a:ext cx="601050" cy="7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1925" y="2358725"/>
            <a:ext cx="1532150" cy="14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2"/>
          <p:cNvSpPr txBox="1">
            <a:spLocks noGrp="1"/>
          </p:cNvSpPr>
          <p:nvPr>
            <p:ph type="title"/>
          </p:nvPr>
        </p:nvSpPr>
        <p:spPr>
          <a:xfrm>
            <a:off x="1177200" y="818800"/>
            <a:ext cx="32127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>
            <a:off x="1177200" y="1593625"/>
            <a:ext cx="3434700" cy="1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207" name="Google Shape;20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67826" y="2660797"/>
            <a:ext cx="2976174" cy="24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683725" y="0"/>
            <a:ext cx="4474376" cy="85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0036" y="169038"/>
            <a:ext cx="1126639" cy="10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730119" y="1798154"/>
            <a:ext cx="1427988" cy="277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23431">
            <a:off x="7322602" y="1510297"/>
            <a:ext cx="1687471" cy="146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557400" y="82125"/>
            <a:ext cx="1629875" cy="1750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0000" y="82124"/>
            <a:ext cx="1755675" cy="165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63175" y="1832537"/>
            <a:ext cx="2015675" cy="3344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1606875" y="1915869"/>
            <a:ext cx="3977680" cy="763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4" y="3423140"/>
            <a:ext cx="2095538" cy="175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66776" y="2427525"/>
            <a:ext cx="1245675" cy="112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77924" y="3379049"/>
            <a:ext cx="1861750" cy="16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592484" flipH="1">
            <a:off x="391878" y="-231800"/>
            <a:ext cx="601050" cy="7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377928" y="980025"/>
            <a:ext cx="1532150" cy="14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6167826" y="0"/>
            <a:ext cx="2976174" cy="24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683725" y="4298776"/>
            <a:ext cx="4474376" cy="85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3811" y="3554638"/>
            <a:ext cx="1126639" cy="10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730119" y="587626"/>
            <a:ext cx="1427988" cy="277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23431">
            <a:off x="7745802" y="3066572"/>
            <a:ext cx="1687471" cy="146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427175" y="1397300"/>
            <a:ext cx="1629875" cy="1750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67825" y="30049"/>
            <a:ext cx="1755675" cy="165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613550">
            <a:off x="3928487" y="3658549"/>
            <a:ext cx="1339125" cy="126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70825" y="-32576"/>
            <a:ext cx="1670700" cy="16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614525" y="4273325"/>
            <a:ext cx="4530771" cy="87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521850" y="3536702"/>
            <a:ext cx="1255800" cy="113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70825" y="291475"/>
            <a:ext cx="1839850" cy="17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984250" y="3388400"/>
            <a:ext cx="1195750" cy="12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003726" y="9991"/>
            <a:ext cx="1169150" cy="10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670975" y="3536700"/>
            <a:ext cx="1531100" cy="144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661575" y="3669028"/>
            <a:ext cx="1596945" cy="144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121300" y="2457425"/>
            <a:ext cx="490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960725" y="1230750"/>
            <a:ext cx="1222500" cy="10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534225" y="3446975"/>
            <a:ext cx="40755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3631094" y="4393169"/>
            <a:ext cx="2708600" cy="75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4020095"/>
            <a:ext cx="2940800" cy="11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400" y="2870700"/>
            <a:ext cx="2708604" cy="22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0" y="11275"/>
            <a:ext cx="2561700" cy="251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69500" y="1"/>
            <a:ext cx="2708600" cy="75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215320" y="-5"/>
            <a:ext cx="2940800" cy="11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5327" y="150605"/>
            <a:ext cx="1408975" cy="12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8738" y="3910173"/>
            <a:ext cx="984223" cy="89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61736" y="455726"/>
            <a:ext cx="1435601" cy="130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000" y="3211475"/>
            <a:ext cx="1429800" cy="135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621100" y="1152475"/>
            <a:ext cx="79017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 sz="13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38" name="Google Shape;3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78920" y="-37544"/>
            <a:ext cx="2791051" cy="773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54162" y="-37555"/>
            <a:ext cx="1217315" cy="236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3225" y="39350"/>
            <a:ext cx="1058750" cy="10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13084">
            <a:off x="8161587" y="809274"/>
            <a:ext cx="622032" cy="7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1239951" y="2355775"/>
            <a:ext cx="29007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2"/>
          </p:nvPr>
        </p:nvSpPr>
        <p:spPr>
          <a:xfrm>
            <a:off x="1240050" y="2793725"/>
            <a:ext cx="2900700" cy="9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3"/>
          </p:nvPr>
        </p:nvSpPr>
        <p:spPr>
          <a:xfrm>
            <a:off x="5153365" y="2355775"/>
            <a:ext cx="2600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5153370" y="2793725"/>
            <a:ext cx="2600400" cy="9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8" name="Google Shape;4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13792" y="3863753"/>
            <a:ext cx="1009017" cy="87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56800"/>
            <a:ext cx="4616900" cy="88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9950" y="3968533"/>
            <a:ext cx="3075800" cy="117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21256">
            <a:off x="2568834" y="3918326"/>
            <a:ext cx="684433" cy="85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90535" y="3373882"/>
            <a:ext cx="1122531" cy="101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1525" y="3903623"/>
            <a:ext cx="1009000" cy="913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01275" y="3762850"/>
            <a:ext cx="1141450" cy="10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4701" y="3559409"/>
            <a:ext cx="895502" cy="961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7043352" y="-58425"/>
            <a:ext cx="2142946" cy="21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725" y="2558425"/>
            <a:ext cx="1118500" cy="21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599950" y="-58434"/>
            <a:ext cx="2686600" cy="744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4127350" y="448915"/>
            <a:ext cx="3930600" cy="11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ubTitle" idx="1"/>
          </p:nvPr>
        </p:nvSpPr>
        <p:spPr>
          <a:xfrm>
            <a:off x="4127350" y="1871967"/>
            <a:ext cx="4395600" cy="24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/>
            </a:lvl9pPr>
          </a:lstStyle>
          <a:p>
            <a:endParaRPr/>
          </a:p>
        </p:txBody>
      </p:sp>
      <p:pic>
        <p:nvPicPr>
          <p:cNvPr id="64" name="Google Shape;6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" y="0"/>
            <a:ext cx="2769700" cy="232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" y="2898387"/>
            <a:ext cx="2290221" cy="224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3119" y="1759484"/>
            <a:ext cx="1646638" cy="149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050" y="0"/>
            <a:ext cx="1651200" cy="155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359" y="3516263"/>
            <a:ext cx="1623832" cy="146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829850" y="549450"/>
            <a:ext cx="5484300" cy="21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" y="3139890"/>
            <a:ext cx="2043891" cy="200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-198850" y="198850"/>
            <a:ext cx="2471800" cy="20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2200" y="3069400"/>
            <a:ext cx="2471800" cy="20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15700" y="2707512"/>
            <a:ext cx="1852650" cy="286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6325" y="-17375"/>
            <a:ext cx="1282025" cy="11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2725" y="3747900"/>
            <a:ext cx="1127450" cy="140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501873" y="677875"/>
            <a:ext cx="2064975" cy="18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89377" y="2766826"/>
            <a:ext cx="2158150" cy="20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1204" y="2976410"/>
            <a:ext cx="3257299" cy="23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7100104" y="-10"/>
            <a:ext cx="2043891" cy="200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89372" y="156750"/>
            <a:ext cx="1997800" cy="18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2549400" y="665575"/>
            <a:ext cx="4045200" cy="7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2101175" y="1474925"/>
            <a:ext cx="49419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85" name="Google Shape;8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8939" y="3331247"/>
            <a:ext cx="1671007" cy="151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8800" y="3895975"/>
            <a:ext cx="3405200" cy="130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996446"/>
            <a:ext cx="5972226" cy="11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5161" y="3294094"/>
            <a:ext cx="1647863" cy="149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66039" y="3331247"/>
            <a:ext cx="1671007" cy="151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7900" y="3157331"/>
            <a:ext cx="1675636" cy="1583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6188" y="2846264"/>
            <a:ext cx="1314587" cy="141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99775" y="3009149"/>
            <a:ext cx="970500" cy="12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6886" y="3342819"/>
            <a:ext cx="1647863" cy="1490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1804150" y="1088300"/>
            <a:ext cx="5725500" cy="15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>
            <a:off x="1804150" y="2628250"/>
            <a:ext cx="57255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F9FD26A3-F4FD-4F8F-9FB3-8B47F8394BF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matic SC"/>
              <a:buNone/>
              <a:defRPr sz="3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matic SC"/>
              <a:buNone/>
              <a:defRPr sz="3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matic SC"/>
              <a:buNone/>
              <a:defRPr sz="3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matic SC"/>
              <a:buNone/>
              <a:defRPr sz="3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matic SC"/>
              <a:buNone/>
              <a:defRPr sz="3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matic SC"/>
              <a:buNone/>
              <a:defRPr sz="3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matic SC"/>
              <a:buNone/>
              <a:defRPr sz="3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matic SC"/>
              <a:buNone/>
              <a:defRPr sz="3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1100" y="1152475"/>
            <a:ext cx="7901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4353A1-C8DF-458F-BEB2-46CB01CB60D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261733" y="-3403983"/>
            <a:ext cx="1575183" cy="1575183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0B9B21-391B-4299-AE30-A7C8B3FC862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8636867" y="9931017"/>
            <a:ext cx="1575183" cy="1575183"/>
          </a:xfrm>
          <a:prstGeom prst="ellipse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8" r:id="rId15"/>
    <p:sldLayoutId id="2147483669" r:id="rId16"/>
    <p:sldLayoutId id="2147483670" r:id="rId17"/>
    <p:sldLayoutId id="2147483671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51E4B37-A67E-030E-1480-5A63EFA7F6DF}"/>
              </a:ext>
            </a:extLst>
          </p:cNvPr>
          <p:cNvGrpSpPr/>
          <p:nvPr/>
        </p:nvGrpSpPr>
        <p:grpSpPr>
          <a:xfrm>
            <a:off x="1174460" y="1477860"/>
            <a:ext cx="7392098" cy="1902595"/>
            <a:chOff x="1174460" y="1477860"/>
            <a:chExt cx="7392098" cy="19025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7A85D2-77A2-384F-351F-701ED752F653}"/>
                </a:ext>
              </a:extLst>
            </p:cNvPr>
            <p:cNvSpPr txBox="1"/>
            <p:nvPr/>
          </p:nvSpPr>
          <p:spPr>
            <a:xfrm>
              <a:off x="1174460" y="1518407"/>
              <a:ext cx="732358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accent2"/>
                  </a:solidFill>
                  <a:latin typeface="iCiel Soup of Justice" pitchFamily="50" charset="0"/>
                </a:rPr>
                <a:t>KHOA HỌC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4CDACC-5BA7-6EC6-FED4-7FCEEB300B49}"/>
                </a:ext>
              </a:extLst>
            </p:cNvPr>
            <p:cNvSpPr txBox="1"/>
            <p:nvPr/>
          </p:nvSpPr>
          <p:spPr>
            <a:xfrm>
              <a:off x="1242970" y="1477860"/>
              <a:ext cx="732358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accent2">
                      <a:lumMod val="75000"/>
                    </a:schemeClr>
                  </a:solidFill>
                  <a:latin typeface="iCiel Soup of Justice" pitchFamily="50" charset="0"/>
                </a:rPr>
                <a:t>KHOA HỌC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112489-23D4-F51E-CCA3-3F11292774C9}"/>
              </a:ext>
            </a:extLst>
          </p:cNvPr>
          <p:cNvSpPr txBox="1"/>
          <p:nvPr/>
        </p:nvSpPr>
        <p:spPr>
          <a:xfrm>
            <a:off x="276837" y="293615"/>
            <a:ext cx="3615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49500"/>
                </a:solidFill>
                <a:latin typeface="iCiel Smoothy Cursive" panose="00000500000000000000" pitchFamily="2" charset="0"/>
              </a:rPr>
              <a:t>Hoạt</a:t>
            </a:r>
            <a:r>
              <a:rPr lang="en-US" sz="3600" dirty="0">
                <a:solidFill>
                  <a:srgbClr val="C49500"/>
                </a:solidFill>
                <a:latin typeface="iCiel Smoothy Cursive" panose="00000500000000000000" pitchFamily="2" charset="0"/>
              </a:rPr>
              <a:t> </a:t>
            </a:r>
            <a:r>
              <a:rPr lang="en-US" sz="3600" dirty="0" err="1">
                <a:solidFill>
                  <a:srgbClr val="C49500"/>
                </a:solidFill>
                <a:latin typeface="iCiel Smoothy Cursive" panose="00000500000000000000" pitchFamily="2" charset="0"/>
              </a:rPr>
              <a:t>động</a:t>
            </a:r>
            <a:r>
              <a:rPr lang="en-US" sz="3600" dirty="0">
                <a:solidFill>
                  <a:srgbClr val="C49500"/>
                </a:solidFill>
                <a:latin typeface="iCiel Smoothy Cursive" panose="00000500000000000000" pitchFamily="2" charset="0"/>
              </a:rPr>
              <a:t> </a:t>
            </a:r>
            <a:r>
              <a:rPr lang="en-US" sz="3600" dirty="0" err="1">
                <a:solidFill>
                  <a:srgbClr val="C49500"/>
                </a:solidFill>
                <a:latin typeface="iCiel Smoothy Cursive" panose="00000500000000000000" pitchFamily="2" charset="0"/>
              </a:rPr>
              <a:t>nhóm</a:t>
            </a:r>
            <a:r>
              <a:rPr lang="en-US" sz="3600" dirty="0">
                <a:solidFill>
                  <a:srgbClr val="C49500"/>
                </a:solidFill>
                <a:latin typeface="iCiel Smoothy Cursive" panose="00000500000000000000" pitchFamily="2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2B7F90-57B2-2E74-55E5-2F95CFFEE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313400"/>
            <a:ext cx="2068411" cy="20684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9CF003-2445-4C26-E923-A65E4E259751}"/>
              </a:ext>
            </a:extLst>
          </p:cNvPr>
          <p:cNvSpPr txBox="1"/>
          <p:nvPr/>
        </p:nvSpPr>
        <p:spPr>
          <a:xfrm>
            <a:off x="3674378" y="1468073"/>
            <a:ext cx="53521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SVN-UT Triumph" panose="00000500000000000000" pitchFamily="50" charset="0"/>
              </a:rPr>
              <a:t>Môi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trường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tự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nhiên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đã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cung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cấp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cho</a:t>
            </a:r>
            <a:r>
              <a:rPr lang="en-US" sz="3200" dirty="0">
                <a:latin typeface="SVN-UT Triumph" panose="00000500000000000000" pitchFamily="50" charset="0"/>
              </a:rPr>
              <a:t> con </a:t>
            </a:r>
            <a:r>
              <a:rPr lang="en-US" sz="3200" dirty="0" err="1">
                <a:latin typeface="SVN-UT Triumph" panose="00000500000000000000" pitchFamily="50" charset="0"/>
              </a:rPr>
              <a:t>người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những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gì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và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nhận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từ</a:t>
            </a:r>
            <a:r>
              <a:rPr lang="en-US" sz="3200" dirty="0">
                <a:latin typeface="SVN-UT Triumph" panose="00000500000000000000" pitchFamily="50" charset="0"/>
              </a:rPr>
              <a:t> con </a:t>
            </a:r>
            <a:r>
              <a:rPr lang="en-US" sz="3200" dirty="0" err="1">
                <a:latin typeface="SVN-UT Triumph" panose="00000500000000000000" pitchFamily="50" charset="0"/>
              </a:rPr>
              <a:t>người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những</a:t>
            </a:r>
            <a:r>
              <a:rPr lang="en-US" sz="3200" dirty="0">
                <a:latin typeface="SVN-UT Triumph" panose="00000500000000000000" pitchFamily="50" charset="0"/>
              </a:rPr>
              <a:t> </a:t>
            </a:r>
            <a:r>
              <a:rPr lang="en-US" sz="3200" dirty="0" err="1">
                <a:latin typeface="SVN-UT Triumph" panose="00000500000000000000" pitchFamily="50" charset="0"/>
              </a:rPr>
              <a:t>gì</a:t>
            </a:r>
            <a:r>
              <a:rPr lang="en-US" sz="3200" dirty="0">
                <a:latin typeface="SVN-UT Triumph" panose="00000500000000000000" pitchFamily="50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6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5149" flipH="1">
            <a:off x="430174" y="2530619"/>
            <a:ext cx="613953" cy="76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0800" y="3350175"/>
            <a:ext cx="985100" cy="10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8862" y="-84510"/>
            <a:ext cx="1276376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8600" y="-49700"/>
            <a:ext cx="1071800" cy="9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2900" y="165250"/>
            <a:ext cx="1411100" cy="13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2AAA6-62D5-BB6A-5542-840EB9753A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6238" y="1008341"/>
            <a:ext cx="5056507" cy="3126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116879-8401-DBF4-140A-993DCA2E7022}"/>
              </a:ext>
            </a:extLst>
          </p:cNvPr>
          <p:cNvSpPr txBox="1"/>
          <p:nvPr/>
        </p:nvSpPr>
        <p:spPr>
          <a:xfrm>
            <a:off x="293616" y="209725"/>
            <a:ext cx="149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49500"/>
                </a:solidFill>
                <a:latin typeface="iCiel Smoothy Cursive" panose="00000500000000000000" pitchFamily="2" charset="0"/>
              </a:rPr>
              <a:t>Hình</a:t>
            </a:r>
            <a:r>
              <a:rPr lang="en-US" sz="3600" dirty="0">
                <a:solidFill>
                  <a:srgbClr val="C49500"/>
                </a:solidFill>
                <a:latin typeface="iCiel Smoothy Cursive" panose="00000500000000000000" pitchFamily="2" charset="0"/>
              </a:rPr>
              <a:t>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10AE2F-BFB8-FD64-E7CF-8C295940AE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895427" flipH="1">
            <a:off x="6320580" y="2575420"/>
            <a:ext cx="1360065" cy="1360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141ABC-0208-6C58-0F1F-2502B38855D8}"/>
              </a:ext>
            </a:extLst>
          </p:cNvPr>
          <p:cNvSpPr txBox="1"/>
          <p:nvPr/>
        </p:nvSpPr>
        <p:spPr>
          <a:xfrm>
            <a:off x="1098958" y="4269996"/>
            <a:ext cx="7818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VN-UT Triumph" panose="00000500000000000000" pitchFamily="50" charset="0"/>
              </a:rPr>
              <a:t>Con </a:t>
            </a:r>
            <a:r>
              <a:rPr lang="en-US" sz="2000" dirty="0" err="1">
                <a:latin typeface="SVN-UT Triumph" panose="00000500000000000000" pitchFamily="50" charset="0"/>
              </a:rPr>
              <a:t>người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sử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dụng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bếp</a:t>
            </a:r>
            <a:r>
              <a:rPr lang="en-US" sz="2000" dirty="0">
                <a:latin typeface="SVN-UT Triumph" panose="00000500000000000000" pitchFamily="50" charset="0"/>
              </a:rPr>
              <a:t> than. </a:t>
            </a:r>
            <a:r>
              <a:rPr lang="en-US" sz="2000" dirty="0" err="1">
                <a:latin typeface="SVN-UT Triumph" panose="00000500000000000000" pitchFamily="50" charset="0"/>
              </a:rPr>
              <a:t>Môi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trường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đã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cung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cấp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cho</a:t>
            </a:r>
            <a:r>
              <a:rPr lang="en-US" sz="2000" dirty="0">
                <a:latin typeface="SVN-UT Triumph" panose="00000500000000000000" pitchFamily="50" charset="0"/>
              </a:rPr>
              <a:t> con </a:t>
            </a:r>
            <a:r>
              <a:rPr lang="en-US" sz="2000" dirty="0" err="1">
                <a:latin typeface="SVN-UT Triumph" panose="00000500000000000000" pitchFamily="50" charset="0"/>
              </a:rPr>
              <a:t>người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chất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đốt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và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nhận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lại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từ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hoạt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động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này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là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khí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thải</a:t>
            </a:r>
            <a:r>
              <a:rPr lang="en-US" sz="2000" dirty="0">
                <a:latin typeface="SVN-UT Triumph" panose="00000500000000000000" pitchFamily="50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6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5149" flipH="1">
            <a:off x="430174" y="2530619"/>
            <a:ext cx="613953" cy="76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0800" y="3350175"/>
            <a:ext cx="985100" cy="10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8862" y="-84510"/>
            <a:ext cx="1276376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8600" y="-49700"/>
            <a:ext cx="1071800" cy="9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2900" y="165250"/>
            <a:ext cx="1411100" cy="1333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116879-8401-DBF4-140A-993DCA2E7022}"/>
              </a:ext>
            </a:extLst>
          </p:cNvPr>
          <p:cNvSpPr txBox="1"/>
          <p:nvPr/>
        </p:nvSpPr>
        <p:spPr>
          <a:xfrm>
            <a:off x="293615" y="209725"/>
            <a:ext cx="174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49500"/>
                </a:solidFill>
                <a:latin typeface="iCiel Smoothy Cursive" panose="00000500000000000000" pitchFamily="2" charset="0"/>
              </a:rPr>
              <a:t>Hình</a:t>
            </a:r>
            <a:r>
              <a:rPr lang="en-US" sz="3600" dirty="0">
                <a:solidFill>
                  <a:srgbClr val="C49500"/>
                </a:solidFill>
                <a:latin typeface="iCiel Smoothy Cursive" panose="00000500000000000000" pitchFamily="2" charset="0"/>
              </a:rPr>
              <a:t>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10AE2F-BFB8-FD64-E7CF-8C295940A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95427" flipH="1">
            <a:off x="5649462" y="1812021"/>
            <a:ext cx="1360065" cy="1360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141ABC-0208-6C58-0F1F-2502B38855D8}"/>
              </a:ext>
            </a:extLst>
          </p:cNvPr>
          <p:cNvSpPr txBox="1"/>
          <p:nvPr/>
        </p:nvSpPr>
        <p:spPr>
          <a:xfrm>
            <a:off x="998290" y="3749879"/>
            <a:ext cx="7818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SVN-UT Triumph" panose="00000500000000000000" pitchFamily="50" charset="0"/>
              </a:rPr>
              <a:t>Các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bạn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nhỏ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đang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bơi</a:t>
            </a:r>
            <a:r>
              <a:rPr lang="en-US" sz="2000" dirty="0">
                <a:latin typeface="SVN-UT Triumph" panose="00000500000000000000" pitchFamily="50" charset="0"/>
              </a:rPr>
              <a:t> ở </a:t>
            </a:r>
            <a:r>
              <a:rPr lang="en-US" sz="2000" dirty="0" err="1">
                <a:latin typeface="SVN-UT Triumph" panose="00000500000000000000" pitchFamily="50" charset="0"/>
              </a:rPr>
              <a:t>bể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bơi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của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một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khu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đô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thị</a:t>
            </a:r>
            <a:r>
              <a:rPr lang="en-US" sz="2000" dirty="0">
                <a:latin typeface="SVN-UT Triumph" panose="00000500000000000000" pitchFamily="50" charset="0"/>
              </a:rPr>
              <a:t>. </a:t>
            </a:r>
            <a:r>
              <a:rPr lang="en-US" sz="2000" dirty="0" err="1">
                <a:latin typeface="SVN-UT Triumph" panose="00000500000000000000" pitchFamily="50" charset="0"/>
              </a:rPr>
              <a:t>Môi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trường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tự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nhiên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đã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cung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cấp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đất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cho</a:t>
            </a:r>
            <a:r>
              <a:rPr lang="en-US" sz="2000" dirty="0">
                <a:latin typeface="SVN-UT Triumph" panose="00000500000000000000" pitchFamily="50" charset="0"/>
              </a:rPr>
              <a:t> con </a:t>
            </a:r>
            <a:r>
              <a:rPr lang="en-US" sz="2000" dirty="0" err="1">
                <a:latin typeface="SVN-UT Triumph" panose="00000500000000000000" pitchFamily="50" charset="0"/>
              </a:rPr>
              <a:t>người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để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xây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dựng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nhà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cửa</a:t>
            </a:r>
            <a:r>
              <a:rPr lang="en-US" sz="2000" dirty="0">
                <a:latin typeface="SVN-UT Triumph" panose="00000500000000000000" pitchFamily="50" charset="0"/>
              </a:rPr>
              <a:t>, </a:t>
            </a:r>
            <a:r>
              <a:rPr lang="en-US" sz="2000" dirty="0" err="1">
                <a:latin typeface="SVN-UT Triumph" panose="00000500000000000000" pitchFamily="50" charset="0"/>
              </a:rPr>
              <a:t>bể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bơi</a:t>
            </a:r>
            <a:r>
              <a:rPr lang="en-US" sz="2000" dirty="0">
                <a:latin typeface="SVN-UT Triumph" panose="00000500000000000000" pitchFamily="50" charset="0"/>
              </a:rPr>
              <a:t>,… </a:t>
            </a:r>
            <a:r>
              <a:rPr lang="en-US" sz="2000" dirty="0" err="1">
                <a:latin typeface="SVN-UT Triumph" panose="00000500000000000000" pitchFamily="50" charset="0"/>
              </a:rPr>
              <a:t>và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nhận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lại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từ</a:t>
            </a:r>
            <a:r>
              <a:rPr lang="en-US" sz="2000" dirty="0">
                <a:latin typeface="SVN-UT Triumph" panose="00000500000000000000" pitchFamily="50" charset="0"/>
              </a:rPr>
              <a:t> con </a:t>
            </a:r>
            <a:r>
              <a:rPr lang="en-US" sz="2000" dirty="0" err="1">
                <a:latin typeface="SVN-UT Triumph" panose="00000500000000000000" pitchFamily="50" charset="0"/>
              </a:rPr>
              <a:t>người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là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diện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tích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đất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bị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thu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hẹp</a:t>
            </a:r>
            <a:r>
              <a:rPr lang="en-US" sz="2000" dirty="0">
                <a:latin typeface="SVN-UT Triumph" panose="00000500000000000000" pitchFamily="50" charset="0"/>
              </a:rPr>
              <a:t>, </a:t>
            </a:r>
            <a:r>
              <a:rPr lang="en-US" sz="2000" dirty="0" err="1">
                <a:latin typeface="SVN-UT Triumph" panose="00000500000000000000" pitchFamily="50" charset="0"/>
              </a:rPr>
              <a:t>mật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độ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dân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số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đông</a:t>
            </a:r>
            <a:r>
              <a:rPr lang="en-US" sz="2000" dirty="0">
                <a:latin typeface="SVN-UT Triumph" panose="00000500000000000000" pitchFamily="50" charset="0"/>
              </a:rPr>
              <a:t>, </a:t>
            </a:r>
            <a:r>
              <a:rPr lang="en-US" sz="2000" dirty="0" err="1">
                <a:latin typeface="SVN-UT Triumph" panose="00000500000000000000" pitchFamily="50" charset="0"/>
              </a:rPr>
              <a:t>chất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thải</a:t>
            </a:r>
            <a:r>
              <a:rPr lang="en-US" sz="2000" dirty="0">
                <a:latin typeface="SVN-UT Triumph" panose="00000500000000000000" pitchFamily="50" charset="0"/>
              </a:rPr>
              <a:t> do con </a:t>
            </a:r>
            <a:r>
              <a:rPr lang="en-US" sz="2000" dirty="0" err="1">
                <a:latin typeface="SVN-UT Triumph" panose="00000500000000000000" pitchFamily="50" charset="0"/>
              </a:rPr>
              <a:t>người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thải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ra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nhiều</a:t>
            </a:r>
            <a:r>
              <a:rPr lang="en-US" sz="2000" dirty="0">
                <a:latin typeface="SVN-UT Triumph" panose="00000500000000000000" pitchFamily="50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C4DD0-67B0-9C41-760B-4F15941B8D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3743" y="-1040236"/>
            <a:ext cx="47859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6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5149" flipH="1">
            <a:off x="430174" y="2530619"/>
            <a:ext cx="613953" cy="76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0800" y="3350175"/>
            <a:ext cx="985100" cy="10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8862" y="-84510"/>
            <a:ext cx="1276376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8600" y="-49700"/>
            <a:ext cx="1071800" cy="9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2900" y="165250"/>
            <a:ext cx="1411100" cy="1333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116879-8401-DBF4-140A-993DCA2E7022}"/>
              </a:ext>
            </a:extLst>
          </p:cNvPr>
          <p:cNvSpPr txBox="1"/>
          <p:nvPr/>
        </p:nvSpPr>
        <p:spPr>
          <a:xfrm>
            <a:off x="293615" y="209725"/>
            <a:ext cx="174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49500"/>
                </a:solidFill>
                <a:latin typeface="iCiel Smoothy Cursive" panose="00000500000000000000" pitchFamily="2" charset="0"/>
              </a:rPr>
              <a:t>Hình</a:t>
            </a:r>
            <a:r>
              <a:rPr lang="en-US" sz="3600" dirty="0">
                <a:solidFill>
                  <a:srgbClr val="C49500"/>
                </a:solidFill>
                <a:latin typeface="iCiel Smoothy Cursive" panose="00000500000000000000" pitchFamily="2" charset="0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10AE2F-BFB8-FD64-E7CF-8C295940A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95427" flipH="1">
            <a:off x="6219913" y="2072079"/>
            <a:ext cx="1360065" cy="1360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141ABC-0208-6C58-0F1F-2502B38855D8}"/>
              </a:ext>
            </a:extLst>
          </p:cNvPr>
          <p:cNvSpPr txBox="1"/>
          <p:nvPr/>
        </p:nvSpPr>
        <p:spPr>
          <a:xfrm>
            <a:off x="998290" y="3749879"/>
            <a:ext cx="781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SVN-UT Triumph" panose="00000500000000000000" pitchFamily="50" charset="0"/>
              </a:rPr>
              <a:t>Đàn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trâu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đang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gặm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cỏ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bên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bờ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sông</a:t>
            </a:r>
            <a:r>
              <a:rPr lang="en-US" sz="2000" dirty="0">
                <a:latin typeface="SVN-UT Triumph" panose="00000500000000000000" pitchFamily="50" charset="0"/>
              </a:rPr>
              <a:t>. </a:t>
            </a:r>
            <a:r>
              <a:rPr lang="en-US" sz="2000" dirty="0" err="1">
                <a:latin typeface="SVN-UT Triumph" panose="00000500000000000000" pitchFamily="50" charset="0"/>
              </a:rPr>
              <a:t>Môi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trường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đã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cung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cấp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đất</a:t>
            </a:r>
            <a:r>
              <a:rPr lang="en-US" sz="2000" dirty="0">
                <a:latin typeface="SVN-UT Triumph" panose="00000500000000000000" pitchFamily="50" charset="0"/>
              </a:rPr>
              <a:t>, </a:t>
            </a:r>
            <a:r>
              <a:rPr lang="en-US" sz="2000" dirty="0" err="1">
                <a:latin typeface="SVN-UT Triumph" panose="00000500000000000000" pitchFamily="50" charset="0"/>
              </a:rPr>
              <a:t>bãi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cỏ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để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chăn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nuôi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gia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súc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và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nhận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lại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phân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của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động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vật</a:t>
            </a:r>
            <a:r>
              <a:rPr lang="en-US" sz="2000" dirty="0">
                <a:latin typeface="SVN-UT Triumph" panose="00000500000000000000" pitchFamily="50" charset="0"/>
              </a:rPr>
              <a:t>, </a:t>
            </a:r>
            <a:r>
              <a:rPr lang="en-US" sz="2000" dirty="0" err="1">
                <a:latin typeface="SVN-UT Triumph" panose="00000500000000000000" pitchFamily="50" charset="0"/>
              </a:rPr>
              <a:t>hạn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chế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sự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phát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triển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của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cỏ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và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động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vật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khác</a:t>
            </a:r>
            <a:r>
              <a:rPr lang="en-US" sz="2000" dirty="0">
                <a:latin typeface="SVN-UT Triumph" panose="00000500000000000000" pitchFamily="50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D0496-91F3-1990-68B1-6D05E0916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4082" y="-842570"/>
            <a:ext cx="4903889" cy="49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2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6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5149" flipH="1">
            <a:off x="430174" y="2530619"/>
            <a:ext cx="613953" cy="76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0800" y="3350175"/>
            <a:ext cx="985100" cy="10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8862" y="-84510"/>
            <a:ext cx="1276376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8600" y="-49700"/>
            <a:ext cx="1071800" cy="9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2900" y="165250"/>
            <a:ext cx="1411100" cy="1333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116879-8401-DBF4-140A-993DCA2E7022}"/>
              </a:ext>
            </a:extLst>
          </p:cNvPr>
          <p:cNvSpPr txBox="1"/>
          <p:nvPr/>
        </p:nvSpPr>
        <p:spPr>
          <a:xfrm>
            <a:off x="293615" y="209725"/>
            <a:ext cx="174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49500"/>
                </a:solidFill>
                <a:latin typeface="iCiel Smoothy Cursive" panose="00000500000000000000" pitchFamily="2" charset="0"/>
              </a:rPr>
              <a:t>Hình</a:t>
            </a:r>
            <a:r>
              <a:rPr lang="en-US" sz="3600" dirty="0">
                <a:solidFill>
                  <a:srgbClr val="C49500"/>
                </a:solidFill>
                <a:latin typeface="iCiel Smoothy Cursive" panose="00000500000000000000" pitchFamily="2" charset="0"/>
              </a:rPr>
              <a:t> 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10AE2F-BFB8-FD64-E7CF-8C295940A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95427" flipH="1">
            <a:off x="5011899" y="2969701"/>
            <a:ext cx="1360065" cy="1360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141ABC-0208-6C58-0F1F-2502B38855D8}"/>
              </a:ext>
            </a:extLst>
          </p:cNvPr>
          <p:cNvSpPr txBox="1"/>
          <p:nvPr/>
        </p:nvSpPr>
        <p:spPr>
          <a:xfrm>
            <a:off x="1409351" y="4379054"/>
            <a:ext cx="7088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SVN-UT Triumph" panose="00000500000000000000" pitchFamily="50" charset="0"/>
              </a:rPr>
              <a:t>Bạn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nhỏ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đang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uống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nước</a:t>
            </a:r>
            <a:r>
              <a:rPr lang="en-US" sz="2000" dirty="0">
                <a:latin typeface="SVN-UT Triumph" panose="00000500000000000000" pitchFamily="50" charset="0"/>
              </a:rPr>
              <a:t>. </a:t>
            </a:r>
            <a:r>
              <a:rPr lang="en-US" sz="2000" dirty="0" err="1">
                <a:latin typeface="SVN-UT Triumph" panose="00000500000000000000" pitchFamily="50" charset="0"/>
              </a:rPr>
              <a:t>Môi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trường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đã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cung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cấp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nước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uống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cho</a:t>
            </a:r>
            <a:r>
              <a:rPr lang="en-US" sz="2000" dirty="0">
                <a:latin typeface="SVN-UT Triumph" panose="00000500000000000000" pitchFamily="50" charset="0"/>
              </a:rPr>
              <a:t> con </a:t>
            </a:r>
            <a:r>
              <a:rPr lang="en-US" sz="2000" dirty="0" err="1">
                <a:latin typeface="SVN-UT Triumph" panose="00000500000000000000" pitchFamily="50" charset="0"/>
              </a:rPr>
              <a:t>người</a:t>
            </a:r>
            <a:r>
              <a:rPr lang="en-US" sz="2000" dirty="0">
                <a:latin typeface="SVN-UT Triumph" panose="00000500000000000000" pitchFamily="50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635C65-9BFC-D3B2-CBC1-0146DA4D7F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0583" y="260060"/>
            <a:ext cx="4232770" cy="423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6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35149" flipH="1">
            <a:off x="430174" y="2530619"/>
            <a:ext cx="613953" cy="76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0800" y="3350175"/>
            <a:ext cx="985100" cy="10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8862" y="-84510"/>
            <a:ext cx="1276376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8600" y="-49700"/>
            <a:ext cx="1071800" cy="9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2900" y="165250"/>
            <a:ext cx="1411100" cy="1333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116879-8401-DBF4-140A-993DCA2E7022}"/>
              </a:ext>
            </a:extLst>
          </p:cNvPr>
          <p:cNvSpPr txBox="1"/>
          <p:nvPr/>
        </p:nvSpPr>
        <p:spPr>
          <a:xfrm>
            <a:off x="293615" y="209725"/>
            <a:ext cx="174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49500"/>
                </a:solidFill>
                <a:latin typeface="iCiel Smoothy Cursive" panose="00000500000000000000" pitchFamily="2" charset="0"/>
              </a:rPr>
              <a:t>Hình</a:t>
            </a:r>
            <a:r>
              <a:rPr lang="en-US" sz="3600" dirty="0">
                <a:solidFill>
                  <a:srgbClr val="C49500"/>
                </a:solidFill>
                <a:latin typeface="iCiel Smoothy Cursive" panose="00000500000000000000" pitchFamily="2" charset="0"/>
              </a:rPr>
              <a:t> 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10AE2F-BFB8-FD64-E7CF-8C295940A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95427" flipH="1">
            <a:off x="6340768" y="2046913"/>
            <a:ext cx="1360065" cy="1360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141ABC-0208-6C58-0F1F-2502B38855D8}"/>
              </a:ext>
            </a:extLst>
          </p:cNvPr>
          <p:cNvSpPr txBox="1"/>
          <p:nvPr/>
        </p:nvSpPr>
        <p:spPr>
          <a:xfrm>
            <a:off x="1115735" y="3816992"/>
            <a:ext cx="7944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SVN-UT Triumph" panose="00000500000000000000" pitchFamily="50" charset="0"/>
              </a:rPr>
              <a:t>Hoạt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động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của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đô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thị</a:t>
            </a:r>
            <a:r>
              <a:rPr lang="en-US" sz="2000" dirty="0">
                <a:latin typeface="SVN-UT Triumph" panose="00000500000000000000" pitchFamily="50" charset="0"/>
              </a:rPr>
              <a:t>. </a:t>
            </a:r>
            <a:r>
              <a:rPr lang="en-US" sz="2000" dirty="0" err="1">
                <a:latin typeface="SVN-UT Triumph" panose="00000500000000000000" pitchFamily="50" charset="0"/>
              </a:rPr>
              <a:t>Môi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trường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tự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nhiên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cung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cấp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cho</a:t>
            </a:r>
            <a:r>
              <a:rPr lang="en-US" sz="2000" dirty="0">
                <a:latin typeface="SVN-UT Triumph" panose="00000500000000000000" pitchFamily="50" charset="0"/>
              </a:rPr>
              <a:t> con </a:t>
            </a:r>
            <a:r>
              <a:rPr lang="en-US" sz="2000" dirty="0" err="1">
                <a:latin typeface="SVN-UT Triumph" panose="00000500000000000000" pitchFamily="50" charset="0"/>
              </a:rPr>
              <a:t>người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đất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đai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để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xây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dựng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đô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thị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và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nhận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lại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từ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hoạt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động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của</a:t>
            </a:r>
            <a:r>
              <a:rPr lang="en-US" sz="2000" dirty="0">
                <a:latin typeface="SVN-UT Triumph" panose="00000500000000000000" pitchFamily="50" charset="0"/>
              </a:rPr>
              <a:t> con </a:t>
            </a:r>
            <a:r>
              <a:rPr lang="en-US" sz="2000" dirty="0" err="1">
                <a:latin typeface="SVN-UT Triumph" panose="00000500000000000000" pitchFamily="50" charset="0"/>
              </a:rPr>
              <a:t>người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khí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thải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từ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các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nhà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máy</a:t>
            </a:r>
            <a:r>
              <a:rPr lang="en-US" sz="2000" dirty="0">
                <a:latin typeface="SVN-UT Triumph" panose="00000500000000000000" pitchFamily="50" charset="0"/>
              </a:rPr>
              <a:t>, </a:t>
            </a:r>
            <a:r>
              <a:rPr lang="en-US" sz="2000" dirty="0" err="1">
                <a:latin typeface="SVN-UT Triumph" panose="00000500000000000000" pitchFamily="50" charset="0"/>
              </a:rPr>
              <a:t>hợp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tác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xã</a:t>
            </a:r>
            <a:r>
              <a:rPr lang="en-US" sz="2000" dirty="0">
                <a:latin typeface="SVN-UT Triumph" panose="00000500000000000000" pitchFamily="50" charset="0"/>
              </a:rPr>
              <a:t>, </a:t>
            </a:r>
            <a:r>
              <a:rPr lang="en-US" sz="2000" dirty="0" err="1">
                <a:latin typeface="SVN-UT Triumph" panose="00000500000000000000" pitchFamily="50" charset="0"/>
              </a:rPr>
              <a:t>các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phương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tiện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giao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thông</a:t>
            </a:r>
            <a:r>
              <a:rPr lang="en-US" sz="2000" dirty="0">
                <a:latin typeface="SVN-UT Triumph" panose="00000500000000000000" pitchFamily="50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3B9265-75FD-7AB9-6E23-A284FF967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9409" y="855677"/>
            <a:ext cx="4912634" cy="272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7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6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8E61B-0C0E-0455-9349-31DACD9F9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4" t="9460" r="10135" b="13720"/>
          <a:stretch/>
        </p:blipFill>
        <p:spPr>
          <a:xfrm>
            <a:off x="1006679" y="805343"/>
            <a:ext cx="4317533" cy="3238151"/>
          </a:xfrm>
          <a:prstGeom prst="rect">
            <a:avLst/>
          </a:prstGeom>
        </p:spPr>
      </p:pic>
      <p:pic>
        <p:nvPicPr>
          <p:cNvPr id="318" name="Google Shape;31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35149" flipH="1">
            <a:off x="430174" y="2530619"/>
            <a:ext cx="613953" cy="76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0800" y="3350175"/>
            <a:ext cx="985100" cy="10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8862" y="-84510"/>
            <a:ext cx="1276376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8600" y="-49700"/>
            <a:ext cx="1071800" cy="9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45D8E-D6DD-C070-8FB2-3466DA3CD1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3504" y="895450"/>
            <a:ext cx="3587491" cy="3587491"/>
          </a:xfrm>
          <a:prstGeom prst="rect">
            <a:avLst/>
          </a:prstGeom>
        </p:spPr>
      </p:pic>
      <p:pic>
        <p:nvPicPr>
          <p:cNvPr id="342" name="Google Shape;342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32900" y="165250"/>
            <a:ext cx="1411100" cy="1333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116879-8401-DBF4-140A-993DCA2E7022}"/>
              </a:ext>
            </a:extLst>
          </p:cNvPr>
          <p:cNvSpPr txBox="1"/>
          <p:nvPr/>
        </p:nvSpPr>
        <p:spPr>
          <a:xfrm>
            <a:off x="293615" y="209725"/>
            <a:ext cx="174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49500"/>
                </a:solidFill>
                <a:latin typeface="iCiel Smoothy Cursive" panose="00000500000000000000" pitchFamily="2" charset="0"/>
              </a:rPr>
              <a:t>Hình</a:t>
            </a:r>
            <a:r>
              <a:rPr lang="en-US" sz="3600" dirty="0">
                <a:solidFill>
                  <a:srgbClr val="C49500"/>
                </a:solidFill>
                <a:latin typeface="iCiel Smoothy Cursive" panose="00000500000000000000" pitchFamily="2" charset="0"/>
              </a:rPr>
              <a:t> 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10AE2F-BFB8-FD64-E7CF-8C295940AE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56670">
            <a:off x="818573" y="3652759"/>
            <a:ext cx="1360065" cy="1360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141ABC-0208-6C58-0F1F-2502B38855D8}"/>
              </a:ext>
            </a:extLst>
          </p:cNvPr>
          <p:cNvSpPr txBox="1"/>
          <p:nvPr/>
        </p:nvSpPr>
        <p:spPr>
          <a:xfrm>
            <a:off x="1929467" y="4479722"/>
            <a:ext cx="7944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SVN-UT Triumph" panose="00000500000000000000" pitchFamily="50" charset="0"/>
              </a:rPr>
              <a:t>Môi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trường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đã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cung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cấp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thức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ăn</a:t>
            </a:r>
            <a:r>
              <a:rPr lang="en-US" sz="2000" dirty="0">
                <a:latin typeface="SVN-UT Triumph" panose="00000500000000000000" pitchFamily="50" charset="0"/>
              </a:rPr>
              <a:t> </a:t>
            </a:r>
            <a:r>
              <a:rPr lang="en-US" sz="2000" dirty="0" err="1">
                <a:latin typeface="SVN-UT Triumph" panose="00000500000000000000" pitchFamily="50" charset="0"/>
              </a:rPr>
              <a:t>cho</a:t>
            </a:r>
            <a:r>
              <a:rPr lang="en-US" sz="2000" dirty="0">
                <a:latin typeface="SVN-UT Triumph" panose="00000500000000000000" pitchFamily="50" charset="0"/>
              </a:rPr>
              <a:t> con </a:t>
            </a:r>
            <a:r>
              <a:rPr lang="en-US" sz="2000" dirty="0" err="1">
                <a:latin typeface="SVN-UT Triumph" panose="00000500000000000000" pitchFamily="50" charset="0"/>
              </a:rPr>
              <a:t>người</a:t>
            </a:r>
            <a:r>
              <a:rPr lang="en-US" sz="2000" dirty="0">
                <a:latin typeface="SVN-UT Triumph" panose="00000500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88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150" y="3014700"/>
            <a:ext cx="2966050" cy="21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5"/>
          <p:cNvPicPr preferRelativeResize="0"/>
          <p:nvPr/>
        </p:nvPicPr>
        <p:blipFill rotWithShape="1">
          <a:blip r:embed="rId4">
            <a:alphaModFix/>
          </a:blip>
          <a:srcRect l="23218"/>
          <a:stretch/>
        </p:blipFill>
        <p:spPr>
          <a:xfrm flipH="1">
            <a:off x="1417677" y="3982677"/>
            <a:ext cx="4771626" cy="11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0" y="0"/>
            <a:ext cx="2017600" cy="16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5150" y="3538375"/>
            <a:ext cx="1126150" cy="10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175" y="3482875"/>
            <a:ext cx="1518350" cy="145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55327" y="3791355"/>
            <a:ext cx="1408975" cy="12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7078850" y="11275"/>
            <a:ext cx="2065150" cy="20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939750" y="-88549"/>
            <a:ext cx="2708600" cy="75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91649" y="-88551"/>
            <a:ext cx="740100" cy="84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21DBD1-D051-468D-24B2-0EAE712E15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120" y="1011396"/>
            <a:ext cx="2068411" cy="206841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245CE3-97B8-B160-C596-E9F26CE9411C}"/>
              </a:ext>
            </a:extLst>
          </p:cNvPr>
          <p:cNvSpPr/>
          <p:nvPr/>
        </p:nvSpPr>
        <p:spPr>
          <a:xfrm>
            <a:off x="2764662" y="713064"/>
            <a:ext cx="4185128" cy="2662648"/>
          </a:xfrm>
          <a:custGeom>
            <a:avLst/>
            <a:gdLst>
              <a:gd name="connsiteX0" fmla="*/ 585559 w 4174145"/>
              <a:gd name="connsiteY0" fmla="*/ 405500 h 2329917"/>
              <a:gd name="connsiteX1" fmla="*/ 2900920 w 4174145"/>
              <a:gd name="connsiteY1" fmla="*/ 2829 h 2329917"/>
              <a:gd name="connsiteX2" fmla="*/ 4025045 w 4174145"/>
              <a:gd name="connsiteY2" fmla="*/ 615225 h 2329917"/>
              <a:gd name="connsiteX3" fmla="*/ 4041823 w 4174145"/>
              <a:gd name="connsiteY3" fmla="*/ 1395401 h 2329917"/>
              <a:gd name="connsiteX4" fmla="*/ 2917698 w 4174145"/>
              <a:gd name="connsiteY4" fmla="*/ 1965853 h 2329917"/>
              <a:gd name="connsiteX5" fmla="*/ 3169368 w 4174145"/>
              <a:gd name="connsiteY5" fmla="*/ 2326579 h 2329917"/>
              <a:gd name="connsiteX6" fmla="*/ 2305302 w 4174145"/>
              <a:gd name="connsiteY6" fmla="*/ 2150410 h 2329917"/>
              <a:gd name="connsiteX7" fmla="*/ 199665 w 4174145"/>
              <a:gd name="connsiteY7" fmla="*/ 2234300 h 2329917"/>
              <a:gd name="connsiteX8" fmla="*/ 132553 w 4174145"/>
              <a:gd name="connsiteY8" fmla="*/ 841728 h 2329917"/>
              <a:gd name="connsiteX9" fmla="*/ 585559 w 4174145"/>
              <a:gd name="connsiteY9" fmla="*/ 405500 h 2329917"/>
              <a:gd name="connsiteX0" fmla="*/ 823045 w 4185128"/>
              <a:gd name="connsiteY0" fmla="*/ 309905 h 2334990"/>
              <a:gd name="connsiteX1" fmla="*/ 2911903 w 4185128"/>
              <a:gd name="connsiteY1" fmla="*/ 7902 h 2334990"/>
              <a:gd name="connsiteX2" fmla="*/ 4036028 w 4185128"/>
              <a:gd name="connsiteY2" fmla="*/ 620298 h 2334990"/>
              <a:gd name="connsiteX3" fmla="*/ 4052806 w 4185128"/>
              <a:gd name="connsiteY3" fmla="*/ 1400474 h 2334990"/>
              <a:gd name="connsiteX4" fmla="*/ 2928681 w 4185128"/>
              <a:gd name="connsiteY4" fmla="*/ 1970926 h 2334990"/>
              <a:gd name="connsiteX5" fmla="*/ 3180351 w 4185128"/>
              <a:gd name="connsiteY5" fmla="*/ 2331652 h 2334990"/>
              <a:gd name="connsiteX6" fmla="*/ 2316285 w 4185128"/>
              <a:gd name="connsiteY6" fmla="*/ 2155483 h 2334990"/>
              <a:gd name="connsiteX7" fmla="*/ 210648 w 4185128"/>
              <a:gd name="connsiteY7" fmla="*/ 2239373 h 2334990"/>
              <a:gd name="connsiteX8" fmla="*/ 143536 w 4185128"/>
              <a:gd name="connsiteY8" fmla="*/ 846801 h 2334990"/>
              <a:gd name="connsiteX9" fmla="*/ 823045 w 4185128"/>
              <a:gd name="connsiteY9" fmla="*/ 309905 h 233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85128" h="2334990">
                <a:moveTo>
                  <a:pt x="823045" y="309905"/>
                </a:moveTo>
                <a:cubicBezTo>
                  <a:pt x="1284440" y="170088"/>
                  <a:pt x="2376406" y="-43830"/>
                  <a:pt x="2911903" y="7902"/>
                </a:cubicBezTo>
                <a:cubicBezTo>
                  <a:pt x="3447400" y="59634"/>
                  <a:pt x="3845878" y="388203"/>
                  <a:pt x="4036028" y="620298"/>
                </a:cubicBezTo>
                <a:cubicBezTo>
                  <a:pt x="4226178" y="852393"/>
                  <a:pt x="4237364" y="1175369"/>
                  <a:pt x="4052806" y="1400474"/>
                </a:cubicBezTo>
                <a:cubicBezTo>
                  <a:pt x="3868248" y="1625579"/>
                  <a:pt x="3074090" y="1815730"/>
                  <a:pt x="2928681" y="1970926"/>
                </a:cubicBezTo>
                <a:cubicBezTo>
                  <a:pt x="2783272" y="2126122"/>
                  <a:pt x="3282417" y="2300892"/>
                  <a:pt x="3180351" y="2331652"/>
                </a:cubicBezTo>
                <a:cubicBezTo>
                  <a:pt x="3078285" y="2362412"/>
                  <a:pt x="2811236" y="2170863"/>
                  <a:pt x="2316285" y="2155483"/>
                </a:cubicBezTo>
                <a:cubicBezTo>
                  <a:pt x="1821335" y="2140103"/>
                  <a:pt x="572773" y="2457487"/>
                  <a:pt x="210648" y="2239373"/>
                </a:cubicBezTo>
                <a:cubicBezTo>
                  <a:pt x="-151477" y="2021259"/>
                  <a:pt x="41470" y="1168379"/>
                  <a:pt x="143536" y="846801"/>
                </a:cubicBezTo>
                <a:cubicBezTo>
                  <a:pt x="245602" y="525223"/>
                  <a:pt x="361650" y="449722"/>
                  <a:pt x="823045" y="3099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09595-A9D5-0EAB-5EA5-9BFC9AF80B3F}"/>
              </a:ext>
            </a:extLst>
          </p:cNvPr>
          <p:cNvSpPr txBox="1"/>
          <p:nvPr/>
        </p:nvSpPr>
        <p:spPr>
          <a:xfrm rot="20850802">
            <a:off x="2852256" y="1275126"/>
            <a:ext cx="3967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iCiel Smoothy Cursive" panose="00000500000000000000" pitchFamily="2" charset="0"/>
              </a:rPr>
              <a:t>Vậy</a:t>
            </a:r>
            <a:r>
              <a:rPr lang="en-US" sz="3200" dirty="0">
                <a:latin typeface="iCiel Smoothy Cursive" panose="00000500000000000000" pitchFamily="2" charset="0"/>
              </a:rPr>
              <a:t>: </a:t>
            </a:r>
            <a:r>
              <a:rPr lang="en-US" sz="3200" dirty="0" err="1">
                <a:latin typeface="iCiel Smoothy Cursive" panose="00000500000000000000" pitchFamily="2" charset="0"/>
              </a:rPr>
              <a:t>môi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trường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tự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nhiên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cung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cấp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cho</a:t>
            </a:r>
            <a:r>
              <a:rPr lang="en-US" sz="3200" dirty="0">
                <a:latin typeface="iCiel Smoothy Cursive" panose="00000500000000000000" pitchFamily="2" charset="0"/>
              </a:rPr>
              <a:t> con </a:t>
            </a:r>
            <a:r>
              <a:rPr lang="en-US" sz="3200" dirty="0" err="1">
                <a:latin typeface="iCiel Smoothy Cursive" panose="00000500000000000000" pitchFamily="2" charset="0"/>
              </a:rPr>
              <a:t>người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những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gì</a:t>
            </a:r>
            <a:r>
              <a:rPr lang="en-US" sz="3200" dirty="0">
                <a:latin typeface="iCiel Smoothy Cursive" panose="00000500000000000000" pitchFamily="2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74A74D-2B39-9431-C151-6691A4F3BC4B}"/>
              </a:ext>
            </a:extLst>
          </p:cNvPr>
          <p:cNvSpPr txBox="1"/>
          <p:nvPr/>
        </p:nvSpPr>
        <p:spPr>
          <a:xfrm>
            <a:off x="218114" y="1778466"/>
            <a:ext cx="55031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Môi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trường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tự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nhiên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cung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cấp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cho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con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người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: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thức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ăn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nước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uống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khí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thở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nơi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ở,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nơi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làm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việc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khu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vui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chơi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giải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trí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tài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nguyên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thiên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nhiên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phục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vụ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đời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sống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con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người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7C7A7-FD6E-2B53-FA38-089AF43BACCF}"/>
              </a:ext>
            </a:extLst>
          </p:cNvPr>
          <p:cNvSpPr txBox="1"/>
          <p:nvPr/>
        </p:nvSpPr>
        <p:spPr>
          <a:xfrm>
            <a:off x="1736521" y="864066"/>
            <a:ext cx="208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iCiel Smoothy Cursive" panose="00000500000000000000" pitchFamily="2" charset="0"/>
              </a:rPr>
              <a:t>Em</a:t>
            </a:r>
            <a:r>
              <a:rPr lang="en-US" sz="4000" dirty="0">
                <a:solidFill>
                  <a:srgbClr val="00B050"/>
                </a:solidFill>
                <a:latin typeface="iCiel Smoothy Cursive" panose="00000500000000000000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Smoothy Cursive" panose="00000500000000000000" pitchFamily="2" charset="0"/>
              </a:rPr>
              <a:t>nhớ</a:t>
            </a:r>
            <a:endParaRPr lang="en-US" sz="4000" dirty="0">
              <a:solidFill>
                <a:srgbClr val="00B050"/>
              </a:solidFill>
              <a:latin typeface="iCiel Smoothy Cursive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150" y="3014700"/>
            <a:ext cx="2966050" cy="21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5"/>
          <p:cNvPicPr preferRelativeResize="0"/>
          <p:nvPr/>
        </p:nvPicPr>
        <p:blipFill rotWithShape="1">
          <a:blip r:embed="rId4">
            <a:alphaModFix/>
          </a:blip>
          <a:srcRect l="23218"/>
          <a:stretch/>
        </p:blipFill>
        <p:spPr>
          <a:xfrm flipH="1">
            <a:off x="1417677" y="3982677"/>
            <a:ext cx="4771626" cy="11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0" y="0"/>
            <a:ext cx="2017600" cy="16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5150" y="3538375"/>
            <a:ext cx="1126150" cy="10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175" y="3482875"/>
            <a:ext cx="1518350" cy="145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55327" y="3791355"/>
            <a:ext cx="1408975" cy="12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7078850" y="11275"/>
            <a:ext cx="2065150" cy="20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939750" y="-88549"/>
            <a:ext cx="2708600" cy="75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91649" y="-88551"/>
            <a:ext cx="740100" cy="84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21DBD1-D051-468D-24B2-0EAE712E15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120" y="1011396"/>
            <a:ext cx="2068411" cy="206841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245CE3-97B8-B160-C596-E9F26CE9411C}"/>
              </a:ext>
            </a:extLst>
          </p:cNvPr>
          <p:cNvSpPr/>
          <p:nvPr/>
        </p:nvSpPr>
        <p:spPr>
          <a:xfrm>
            <a:off x="2764662" y="713064"/>
            <a:ext cx="4185128" cy="2662648"/>
          </a:xfrm>
          <a:custGeom>
            <a:avLst/>
            <a:gdLst>
              <a:gd name="connsiteX0" fmla="*/ 585559 w 4174145"/>
              <a:gd name="connsiteY0" fmla="*/ 405500 h 2329917"/>
              <a:gd name="connsiteX1" fmla="*/ 2900920 w 4174145"/>
              <a:gd name="connsiteY1" fmla="*/ 2829 h 2329917"/>
              <a:gd name="connsiteX2" fmla="*/ 4025045 w 4174145"/>
              <a:gd name="connsiteY2" fmla="*/ 615225 h 2329917"/>
              <a:gd name="connsiteX3" fmla="*/ 4041823 w 4174145"/>
              <a:gd name="connsiteY3" fmla="*/ 1395401 h 2329917"/>
              <a:gd name="connsiteX4" fmla="*/ 2917698 w 4174145"/>
              <a:gd name="connsiteY4" fmla="*/ 1965853 h 2329917"/>
              <a:gd name="connsiteX5" fmla="*/ 3169368 w 4174145"/>
              <a:gd name="connsiteY5" fmla="*/ 2326579 h 2329917"/>
              <a:gd name="connsiteX6" fmla="*/ 2305302 w 4174145"/>
              <a:gd name="connsiteY6" fmla="*/ 2150410 h 2329917"/>
              <a:gd name="connsiteX7" fmla="*/ 199665 w 4174145"/>
              <a:gd name="connsiteY7" fmla="*/ 2234300 h 2329917"/>
              <a:gd name="connsiteX8" fmla="*/ 132553 w 4174145"/>
              <a:gd name="connsiteY8" fmla="*/ 841728 h 2329917"/>
              <a:gd name="connsiteX9" fmla="*/ 585559 w 4174145"/>
              <a:gd name="connsiteY9" fmla="*/ 405500 h 2329917"/>
              <a:gd name="connsiteX0" fmla="*/ 823045 w 4185128"/>
              <a:gd name="connsiteY0" fmla="*/ 309905 h 2334990"/>
              <a:gd name="connsiteX1" fmla="*/ 2911903 w 4185128"/>
              <a:gd name="connsiteY1" fmla="*/ 7902 h 2334990"/>
              <a:gd name="connsiteX2" fmla="*/ 4036028 w 4185128"/>
              <a:gd name="connsiteY2" fmla="*/ 620298 h 2334990"/>
              <a:gd name="connsiteX3" fmla="*/ 4052806 w 4185128"/>
              <a:gd name="connsiteY3" fmla="*/ 1400474 h 2334990"/>
              <a:gd name="connsiteX4" fmla="*/ 2928681 w 4185128"/>
              <a:gd name="connsiteY4" fmla="*/ 1970926 h 2334990"/>
              <a:gd name="connsiteX5" fmla="*/ 3180351 w 4185128"/>
              <a:gd name="connsiteY5" fmla="*/ 2331652 h 2334990"/>
              <a:gd name="connsiteX6" fmla="*/ 2316285 w 4185128"/>
              <a:gd name="connsiteY6" fmla="*/ 2155483 h 2334990"/>
              <a:gd name="connsiteX7" fmla="*/ 210648 w 4185128"/>
              <a:gd name="connsiteY7" fmla="*/ 2239373 h 2334990"/>
              <a:gd name="connsiteX8" fmla="*/ 143536 w 4185128"/>
              <a:gd name="connsiteY8" fmla="*/ 846801 h 2334990"/>
              <a:gd name="connsiteX9" fmla="*/ 823045 w 4185128"/>
              <a:gd name="connsiteY9" fmla="*/ 309905 h 233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85128" h="2334990">
                <a:moveTo>
                  <a:pt x="823045" y="309905"/>
                </a:moveTo>
                <a:cubicBezTo>
                  <a:pt x="1284440" y="170088"/>
                  <a:pt x="2376406" y="-43830"/>
                  <a:pt x="2911903" y="7902"/>
                </a:cubicBezTo>
                <a:cubicBezTo>
                  <a:pt x="3447400" y="59634"/>
                  <a:pt x="3845878" y="388203"/>
                  <a:pt x="4036028" y="620298"/>
                </a:cubicBezTo>
                <a:cubicBezTo>
                  <a:pt x="4226178" y="852393"/>
                  <a:pt x="4237364" y="1175369"/>
                  <a:pt x="4052806" y="1400474"/>
                </a:cubicBezTo>
                <a:cubicBezTo>
                  <a:pt x="3868248" y="1625579"/>
                  <a:pt x="3074090" y="1815730"/>
                  <a:pt x="2928681" y="1970926"/>
                </a:cubicBezTo>
                <a:cubicBezTo>
                  <a:pt x="2783272" y="2126122"/>
                  <a:pt x="3282417" y="2300892"/>
                  <a:pt x="3180351" y="2331652"/>
                </a:cubicBezTo>
                <a:cubicBezTo>
                  <a:pt x="3078285" y="2362412"/>
                  <a:pt x="2811236" y="2170863"/>
                  <a:pt x="2316285" y="2155483"/>
                </a:cubicBezTo>
                <a:cubicBezTo>
                  <a:pt x="1821335" y="2140103"/>
                  <a:pt x="572773" y="2457487"/>
                  <a:pt x="210648" y="2239373"/>
                </a:cubicBezTo>
                <a:cubicBezTo>
                  <a:pt x="-151477" y="2021259"/>
                  <a:pt x="41470" y="1168379"/>
                  <a:pt x="143536" y="846801"/>
                </a:cubicBezTo>
                <a:cubicBezTo>
                  <a:pt x="245602" y="525223"/>
                  <a:pt x="361650" y="449722"/>
                  <a:pt x="823045" y="3099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09595-A9D5-0EAB-5EA5-9BFC9AF80B3F}"/>
              </a:ext>
            </a:extLst>
          </p:cNvPr>
          <p:cNvSpPr txBox="1"/>
          <p:nvPr/>
        </p:nvSpPr>
        <p:spPr>
          <a:xfrm rot="20850802">
            <a:off x="2869034" y="1342238"/>
            <a:ext cx="3967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iCiel Smoothy Cursive" panose="00000500000000000000" pitchFamily="2" charset="0"/>
              </a:rPr>
              <a:t>Môi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trường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tự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nhiên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nhận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từ</a:t>
            </a:r>
            <a:r>
              <a:rPr lang="en-US" sz="3200" dirty="0">
                <a:latin typeface="iCiel Smoothy Cursive" panose="00000500000000000000" pitchFamily="2" charset="0"/>
              </a:rPr>
              <a:t> con </a:t>
            </a:r>
            <a:r>
              <a:rPr lang="en-US" sz="3200" dirty="0" err="1">
                <a:latin typeface="iCiel Smoothy Cursive" panose="00000500000000000000" pitchFamily="2" charset="0"/>
              </a:rPr>
              <a:t>người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những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gì</a:t>
            </a:r>
            <a:r>
              <a:rPr lang="en-US" sz="3200" dirty="0">
                <a:latin typeface="iCiel Smoothy Cursive" panose="000005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095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20371-0793-B806-E913-CA3EB7D69E75}"/>
              </a:ext>
            </a:extLst>
          </p:cNvPr>
          <p:cNvGrpSpPr/>
          <p:nvPr/>
        </p:nvGrpSpPr>
        <p:grpSpPr>
          <a:xfrm>
            <a:off x="612397" y="582640"/>
            <a:ext cx="6937695" cy="1569660"/>
            <a:chOff x="1325461" y="1002090"/>
            <a:chExt cx="6937695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4373E7-6693-2D58-4F21-51B3764C8BD9}"/>
                </a:ext>
              </a:extLst>
            </p:cNvPr>
            <p:cNvSpPr txBox="1"/>
            <p:nvPr/>
          </p:nvSpPr>
          <p:spPr>
            <a:xfrm>
              <a:off x="1325461" y="1002090"/>
              <a:ext cx="69376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3"/>
                  </a:solidFill>
                  <a:latin typeface="UTM Showcard" panose="02040603050506020204" pitchFamily="18" charset="0"/>
                </a:rPr>
                <a:t>KHỞI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D07BD4-E3C4-C516-9DBF-CA11BCC6FB81}"/>
                </a:ext>
              </a:extLst>
            </p:cNvPr>
            <p:cNvSpPr txBox="1"/>
            <p:nvPr/>
          </p:nvSpPr>
          <p:spPr>
            <a:xfrm>
              <a:off x="1419138" y="1002090"/>
              <a:ext cx="35303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3">
                      <a:lumMod val="75000"/>
                    </a:schemeClr>
                  </a:solidFill>
                  <a:latin typeface="UTM Showcard" panose="02040603050506020204" pitchFamily="18" charset="0"/>
                </a:rPr>
                <a:t>KHỞI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378CD7-E6BC-5DEA-2D11-8F14D4F99DFD}"/>
              </a:ext>
            </a:extLst>
          </p:cNvPr>
          <p:cNvGrpSpPr/>
          <p:nvPr/>
        </p:nvGrpSpPr>
        <p:grpSpPr>
          <a:xfrm>
            <a:off x="4165134" y="1459224"/>
            <a:ext cx="4655890" cy="1611605"/>
            <a:chOff x="2286000" y="1811562"/>
            <a:chExt cx="4655890" cy="161160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6476AF-A905-B12F-48BD-BD4668759F15}"/>
                </a:ext>
              </a:extLst>
            </p:cNvPr>
            <p:cNvSpPr txBox="1"/>
            <p:nvPr/>
          </p:nvSpPr>
          <p:spPr>
            <a:xfrm>
              <a:off x="2353112" y="1853507"/>
              <a:ext cx="458877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9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TM Showcard" panose="02040603050506020204" pitchFamily="18" charset="0"/>
                  <a:cs typeface="Arial"/>
                  <a:sym typeface="Arial"/>
                </a:rPr>
                <a:t>ĐỘNG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DC302B-34E2-0D80-8F12-10218E86272F}"/>
                </a:ext>
              </a:extLst>
            </p:cNvPr>
            <p:cNvSpPr txBox="1"/>
            <p:nvPr/>
          </p:nvSpPr>
          <p:spPr>
            <a:xfrm>
              <a:off x="2286000" y="1811562"/>
              <a:ext cx="458877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9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Showcard" panose="02040603050506020204" pitchFamily="18" charset="0"/>
                  <a:cs typeface="Arial"/>
                  <a:sym typeface="Arial"/>
                </a:rPr>
                <a:t>ĐỘNG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64F64AF-EB36-37CD-6B2E-CFB484AB3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401" y="0"/>
            <a:ext cx="2788873" cy="1568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74A74D-2B39-9431-C151-6691A4F3BC4B}"/>
              </a:ext>
            </a:extLst>
          </p:cNvPr>
          <p:cNvSpPr txBox="1"/>
          <p:nvPr/>
        </p:nvSpPr>
        <p:spPr>
          <a:xfrm>
            <a:off x="243281" y="1694576"/>
            <a:ext cx="5503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Môi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trường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tự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nhiên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nhận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từ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con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người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chất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thải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sinh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quá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trình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sản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xuất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động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con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người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7C7A7-FD6E-2B53-FA38-089AF43BACCF}"/>
              </a:ext>
            </a:extLst>
          </p:cNvPr>
          <p:cNvSpPr txBox="1"/>
          <p:nvPr/>
        </p:nvSpPr>
        <p:spPr>
          <a:xfrm>
            <a:off x="1602298" y="738231"/>
            <a:ext cx="208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iCiel Smoothy Cursive" panose="00000500000000000000" pitchFamily="2" charset="0"/>
              </a:rPr>
              <a:t>Em</a:t>
            </a:r>
            <a:r>
              <a:rPr lang="en-US" sz="4000" dirty="0">
                <a:solidFill>
                  <a:srgbClr val="00B050"/>
                </a:solidFill>
                <a:latin typeface="iCiel Smoothy Cursive" panose="00000500000000000000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Smoothy Cursive" panose="00000500000000000000" pitchFamily="2" charset="0"/>
              </a:rPr>
              <a:t>nhớ</a:t>
            </a:r>
            <a:endParaRPr lang="en-US" sz="4000" dirty="0">
              <a:solidFill>
                <a:srgbClr val="00B050"/>
              </a:solidFill>
              <a:latin typeface="iCiel Smoothy 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82F455-5818-4368-225F-217D3DD1F497}"/>
              </a:ext>
            </a:extLst>
          </p:cNvPr>
          <p:cNvSpPr/>
          <p:nvPr/>
        </p:nvSpPr>
        <p:spPr>
          <a:xfrm>
            <a:off x="1912690" y="2214694"/>
            <a:ext cx="6811861" cy="1677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8DEC12-850A-98A9-ADEA-3FCC3C6EA032}"/>
              </a:ext>
            </a:extLst>
          </p:cNvPr>
          <p:cNvSpPr/>
          <p:nvPr/>
        </p:nvSpPr>
        <p:spPr>
          <a:xfrm>
            <a:off x="3919058" y="2944536"/>
            <a:ext cx="2892803" cy="1691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D6F77-DE88-6CFF-981A-2356CA96085F}"/>
              </a:ext>
            </a:extLst>
          </p:cNvPr>
          <p:cNvSpPr txBox="1"/>
          <p:nvPr/>
        </p:nvSpPr>
        <p:spPr>
          <a:xfrm>
            <a:off x="2491530" y="578840"/>
            <a:ext cx="6165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3">
                    <a:lumMod val="75000"/>
                  </a:schemeClr>
                </a:solidFill>
                <a:latin typeface="SVN-The Untold Story" pitchFamily="50" charset="0"/>
              </a:rPr>
              <a:t>HOẠT ĐỘNG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F3F91-6057-DC48-1AF2-C484E3973A59}"/>
              </a:ext>
            </a:extLst>
          </p:cNvPr>
          <p:cNvSpPr txBox="1"/>
          <p:nvPr/>
        </p:nvSpPr>
        <p:spPr>
          <a:xfrm>
            <a:off x="1484851" y="1812022"/>
            <a:ext cx="7726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iCiel Hipsteria" panose="02000000000000000000" pitchFamily="2" charset="0"/>
              </a:rPr>
              <a:t>Vai </a:t>
            </a:r>
            <a:r>
              <a:rPr lang="en-US" sz="4800" b="1" dirty="0" err="1">
                <a:latin typeface="iCiel Hipsteria" panose="02000000000000000000" pitchFamily="2" charset="0"/>
              </a:rPr>
              <a:t>trò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của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môi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trường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đối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với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đời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sống</a:t>
            </a:r>
            <a:r>
              <a:rPr lang="en-US" sz="4800" b="1" dirty="0">
                <a:latin typeface="iCiel Hipsteria" panose="02000000000000000000" pitchFamily="2" charset="0"/>
              </a:rPr>
              <a:t> con </a:t>
            </a:r>
            <a:r>
              <a:rPr lang="en-US" sz="4800" b="1" dirty="0" err="1">
                <a:latin typeface="iCiel Hipsteria" panose="02000000000000000000" pitchFamily="2" charset="0"/>
              </a:rPr>
              <a:t>người</a:t>
            </a:r>
            <a:endParaRPr lang="en-US" sz="4800" b="1" dirty="0">
              <a:latin typeface="iCiel Hipsteri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76496AC-08F6-9229-7510-6653AC21C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25" b="14862"/>
          <a:stretch/>
        </p:blipFill>
        <p:spPr>
          <a:xfrm>
            <a:off x="4572000" y="385893"/>
            <a:ext cx="2910950" cy="19798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43472E-4FB9-8FF3-CA60-8DD5B6468820}"/>
              </a:ext>
            </a:extLst>
          </p:cNvPr>
          <p:cNvSpPr txBox="1"/>
          <p:nvPr/>
        </p:nvSpPr>
        <p:spPr>
          <a:xfrm rot="20328353">
            <a:off x="3138924" y="452326"/>
            <a:ext cx="1618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699F"/>
                </a:solidFill>
                <a:latin typeface="SVN-ARCO Typography" panose="020B0603050302020204" pitchFamily="34" charset="2"/>
              </a:rPr>
              <a:t>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7BE5FF-6ADC-23FE-9938-8BEF220715AB}"/>
              </a:ext>
            </a:extLst>
          </p:cNvPr>
          <p:cNvSpPr txBox="1"/>
          <p:nvPr/>
        </p:nvSpPr>
        <p:spPr>
          <a:xfrm rot="662503">
            <a:off x="1645640" y="2136532"/>
            <a:ext cx="4310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92D050"/>
                </a:solidFill>
                <a:latin typeface="SVN-ARCO Typography" panose="020B0603050302020204" pitchFamily="34" charset="2"/>
              </a:rPr>
              <a:t>NHANH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F33381-FB7D-C5B8-6AD1-CDE8B3072A89}"/>
              </a:ext>
            </a:extLst>
          </p:cNvPr>
          <p:cNvSpPr txBox="1"/>
          <p:nvPr/>
        </p:nvSpPr>
        <p:spPr>
          <a:xfrm rot="21340051">
            <a:off x="2100046" y="3945896"/>
            <a:ext cx="4310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SVN-ARCO Typography" panose="020B0603050302020204" pitchFamily="34" charset="2"/>
              </a:rPr>
              <a:t>ĐÚNG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B7F275-19D6-CA2D-DDBE-4F8B3E671DAC}"/>
              </a:ext>
            </a:extLst>
          </p:cNvPr>
          <p:cNvSpPr txBox="1"/>
          <p:nvPr/>
        </p:nvSpPr>
        <p:spPr>
          <a:xfrm rot="21201943">
            <a:off x="5663968" y="3105326"/>
            <a:ext cx="1661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2"/>
                </a:solidFill>
                <a:latin typeface="SVN-ARCO Typography" panose="020B0603050302020204" pitchFamily="34" charset="2"/>
              </a:rPr>
              <a:t>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7100" y="251375"/>
            <a:ext cx="1339200" cy="12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98825"/>
            <a:ext cx="1064275" cy="1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6363" y="-47424"/>
            <a:ext cx="1103625" cy="9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700" y="3385925"/>
            <a:ext cx="815200" cy="737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F107724-6A4C-42FE-11C3-25DACD77A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285334"/>
              </p:ext>
            </p:extLst>
          </p:nvPr>
        </p:nvGraphicFramePr>
        <p:xfrm>
          <a:off x="1280717" y="1166133"/>
          <a:ext cx="7007604" cy="2510720"/>
        </p:xfrm>
        <a:graphic>
          <a:graphicData uri="http://schemas.openxmlformats.org/drawingml/2006/table">
            <a:tbl>
              <a:tblPr firstRow="1" bandRow="1">
                <a:tableStyleId>{D591294F-BC2C-4A96-8F77-44AF3BC756CC}</a:tableStyleId>
              </a:tblPr>
              <a:tblGrid>
                <a:gridCol w="3503802">
                  <a:extLst>
                    <a:ext uri="{9D8B030D-6E8A-4147-A177-3AD203B41FA5}">
                      <a16:colId xmlns:a16="http://schemas.microsoft.com/office/drawing/2014/main" val="537555133"/>
                    </a:ext>
                  </a:extLst>
                </a:gridCol>
                <a:gridCol w="3503802">
                  <a:extLst>
                    <a:ext uri="{9D8B030D-6E8A-4147-A177-3AD203B41FA5}">
                      <a16:colId xmlns:a16="http://schemas.microsoft.com/office/drawing/2014/main" val="3317312506"/>
                    </a:ext>
                  </a:extLst>
                </a:gridCol>
              </a:tblGrid>
              <a:tr h="4219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iCiel Cadena" panose="02000503000000020004" pitchFamily="50" charset="0"/>
                        </a:rPr>
                        <a:t>MÔI TRƯỜNG CHO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3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iCiel Cadena" panose="02000503000000020004" pitchFamily="50" charset="0"/>
                        </a:rPr>
                        <a:t>MÔI TRƯỜNG NHẬN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3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237269"/>
                  </a:ext>
                </a:extLst>
              </a:tr>
              <a:tr h="4107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595537"/>
                  </a:ext>
                </a:extLst>
              </a:tr>
              <a:tr h="4107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6218885"/>
                  </a:ext>
                </a:extLst>
              </a:tr>
              <a:tr h="4107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771774"/>
                  </a:ext>
                </a:extLst>
              </a:tr>
              <a:tr h="4107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558210"/>
                  </a:ext>
                </a:extLst>
              </a:tr>
              <a:tr h="4107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28032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891BC05-3683-5D7E-77C6-9A36AD34BE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125" b="14862"/>
          <a:stretch/>
        </p:blipFill>
        <p:spPr>
          <a:xfrm>
            <a:off x="0" y="117445"/>
            <a:ext cx="1216403" cy="827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B64F5-16A8-9848-EBF9-594835EEC921}"/>
              </a:ext>
            </a:extLst>
          </p:cNvPr>
          <p:cNvSpPr txBox="1"/>
          <p:nvPr/>
        </p:nvSpPr>
        <p:spPr>
          <a:xfrm>
            <a:off x="939567" y="377506"/>
            <a:ext cx="3305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iCiel Cadena" panose="02000503000000020004" pitchFamily="50" charset="0"/>
              </a:rPr>
              <a:t>AI NHANH AI ĐÚNG?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DE178D-A9ED-1BFD-FE4E-C5DCA8C7D164}"/>
              </a:ext>
            </a:extLst>
          </p:cNvPr>
          <p:cNvGrpSpPr/>
          <p:nvPr/>
        </p:nvGrpSpPr>
        <p:grpSpPr>
          <a:xfrm>
            <a:off x="0" y="3440535"/>
            <a:ext cx="9144000" cy="1702965"/>
            <a:chOff x="0" y="1895912"/>
            <a:chExt cx="9144000" cy="17029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1A77836-CBBB-1F42-B517-66757699D95B}"/>
                </a:ext>
              </a:extLst>
            </p:cNvPr>
            <p:cNvSpPr/>
            <p:nvPr/>
          </p:nvSpPr>
          <p:spPr>
            <a:xfrm>
              <a:off x="0" y="1895912"/>
              <a:ext cx="9144000" cy="1702965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BA9FCD-3FA8-5A51-D658-582B458B467D}"/>
                </a:ext>
              </a:extLst>
            </p:cNvPr>
            <p:cNvSpPr txBox="1"/>
            <p:nvPr/>
          </p:nvSpPr>
          <p:spPr>
            <a:xfrm>
              <a:off x="1061207" y="2130804"/>
              <a:ext cx="794437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SVN-Dessert Menu Script" panose="00000500000000000000" pitchFamily="2" charset="0"/>
                </a:rPr>
                <a:t>Thảo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luận</a:t>
              </a:r>
              <a:r>
                <a:rPr lang="en-US" sz="2800" dirty="0">
                  <a:latin typeface="SVN-Dessert Menu Script" panose="00000500000000000000" pitchFamily="2" charset="0"/>
                </a:rPr>
                <a:t>,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viết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cụ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thể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bằng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gạch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đầu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dòng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những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thứ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môi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trường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cho</a:t>
              </a:r>
              <a:r>
                <a:rPr lang="en-US" sz="2800" dirty="0">
                  <a:latin typeface="SVN-Dessert Menu Script" panose="00000500000000000000" pitchFamily="2" charset="0"/>
                </a:rPr>
                <a:t> con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người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và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những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thứ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môi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trường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nhận</a:t>
              </a:r>
              <a:r>
                <a:rPr lang="en-US" sz="2800" dirty="0">
                  <a:latin typeface="SVN-Dessert Menu Script" panose="00000500000000000000" pitchFamily="2" charset="0"/>
                </a:rPr>
                <a:t>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từ</a:t>
              </a:r>
              <a:r>
                <a:rPr lang="en-US" sz="2800" dirty="0">
                  <a:latin typeface="SVN-Dessert Menu Script" panose="00000500000000000000" pitchFamily="2" charset="0"/>
                </a:rPr>
                <a:t> con </a:t>
              </a:r>
              <a:r>
                <a:rPr lang="en-US" sz="2800" dirty="0" err="1">
                  <a:latin typeface="SVN-Dessert Menu Script" panose="00000500000000000000" pitchFamily="2" charset="0"/>
                </a:rPr>
                <a:t>người</a:t>
              </a:r>
              <a:r>
                <a:rPr lang="en-US" sz="2800" dirty="0">
                  <a:latin typeface="SVN-Dessert Menu Script" panose="00000500000000000000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7100" y="251375"/>
            <a:ext cx="1339200" cy="12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98825"/>
            <a:ext cx="1064275" cy="11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6363" y="-47424"/>
            <a:ext cx="1103625" cy="95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700" y="3385925"/>
            <a:ext cx="815200" cy="737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F107724-6A4C-42FE-11C3-25DACD77AEC9}"/>
              </a:ext>
            </a:extLst>
          </p:cNvPr>
          <p:cNvGraphicFramePr>
            <a:graphicFrameLocks noGrp="1"/>
          </p:cNvGraphicFramePr>
          <p:nvPr/>
        </p:nvGraphicFramePr>
        <p:xfrm>
          <a:off x="1297495" y="989964"/>
          <a:ext cx="7007604" cy="3742832"/>
        </p:xfrm>
        <a:graphic>
          <a:graphicData uri="http://schemas.openxmlformats.org/drawingml/2006/table">
            <a:tbl>
              <a:tblPr firstRow="1" bandRow="1">
                <a:tableStyleId>{D591294F-BC2C-4A96-8F77-44AF3BC756CC}</a:tableStyleId>
              </a:tblPr>
              <a:tblGrid>
                <a:gridCol w="3503802">
                  <a:extLst>
                    <a:ext uri="{9D8B030D-6E8A-4147-A177-3AD203B41FA5}">
                      <a16:colId xmlns:a16="http://schemas.microsoft.com/office/drawing/2014/main" val="537555133"/>
                    </a:ext>
                  </a:extLst>
                </a:gridCol>
                <a:gridCol w="3503802">
                  <a:extLst>
                    <a:ext uri="{9D8B030D-6E8A-4147-A177-3AD203B41FA5}">
                      <a16:colId xmlns:a16="http://schemas.microsoft.com/office/drawing/2014/main" val="3317312506"/>
                    </a:ext>
                  </a:extLst>
                </a:gridCol>
              </a:tblGrid>
              <a:tr h="4219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iCiel Cadena" panose="02000503000000020004" pitchFamily="50" charset="0"/>
                        </a:rPr>
                        <a:t>MÔI TRƯỜNG CHO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3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iCiel Cadena" panose="02000503000000020004" pitchFamily="50" charset="0"/>
                        </a:rPr>
                        <a:t>MÔI TRƯỜNG NHẬN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43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237269"/>
                  </a:ext>
                </a:extLst>
              </a:tr>
              <a:tr h="4107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595537"/>
                  </a:ext>
                </a:extLst>
              </a:tr>
              <a:tr h="4107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6218885"/>
                  </a:ext>
                </a:extLst>
              </a:tr>
              <a:tr h="4107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771774"/>
                  </a:ext>
                </a:extLst>
              </a:tr>
              <a:tr h="4107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558210"/>
                  </a:ext>
                </a:extLst>
              </a:tr>
              <a:tr h="4107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280327"/>
                  </a:ext>
                </a:extLst>
              </a:tr>
              <a:tr h="4107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963441"/>
                  </a:ext>
                </a:extLst>
              </a:tr>
              <a:tr h="4107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019820"/>
                  </a:ext>
                </a:extLst>
              </a:tr>
              <a:tr h="4107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83231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891BC05-3683-5D7E-77C6-9A36AD34BE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125" b="14862"/>
          <a:stretch/>
        </p:blipFill>
        <p:spPr>
          <a:xfrm>
            <a:off x="0" y="117445"/>
            <a:ext cx="1216403" cy="827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B64F5-16A8-9848-EBF9-594835EEC921}"/>
              </a:ext>
            </a:extLst>
          </p:cNvPr>
          <p:cNvSpPr txBox="1"/>
          <p:nvPr/>
        </p:nvSpPr>
        <p:spPr>
          <a:xfrm>
            <a:off x="939567" y="377506"/>
            <a:ext cx="3305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iCiel Cadena" panose="02000503000000020004" pitchFamily="50" charset="0"/>
              </a:rPr>
              <a:t>AI NHANH AI ĐÚNG?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D976DA-0E80-41F7-D468-184911D8C74E}"/>
              </a:ext>
            </a:extLst>
          </p:cNvPr>
          <p:cNvSpPr txBox="1"/>
          <p:nvPr/>
        </p:nvSpPr>
        <p:spPr>
          <a:xfrm>
            <a:off x="2206304" y="1426129"/>
            <a:ext cx="164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Thức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ăn</a:t>
            </a:r>
            <a:endParaRPr lang="en-US" sz="2000" dirty="0">
              <a:latin typeface="iCiel Cadena" panose="02000503000000020004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CA833-856F-A06B-5975-4608D0D7313F}"/>
              </a:ext>
            </a:extLst>
          </p:cNvPr>
          <p:cNvSpPr txBox="1"/>
          <p:nvPr/>
        </p:nvSpPr>
        <p:spPr>
          <a:xfrm>
            <a:off x="5773023" y="1427527"/>
            <a:ext cx="164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Phân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DC7F9E-DB60-D7D6-946D-B0E2E0F948CF}"/>
              </a:ext>
            </a:extLst>
          </p:cNvPr>
          <p:cNvSpPr txBox="1"/>
          <p:nvPr/>
        </p:nvSpPr>
        <p:spPr>
          <a:xfrm>
            <a:off x="2199313" y="1821810"/>
            <a:ext cx="164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Nước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uống</a:t>
            </a:r>
            <a:endParaRPr lang="en-US" sz="2000" dirty="0">
              <a:latin typeface="iCiel Cadena" panose="02000503000000020004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C09A2-5E9B-EFCD-3406-BF8C2882BDD1}"/>
              </a:ext>
            </a:extLst>
          </p:cNvPr>
          <p:cNvSpPr txBox="1"/>
          <p:nvPr/>
        </p:nvSpPr>
        <p:spPr>
          <a:xfrm>
            <a:off x="2003571" y="2277612"/>
            <a:ext cx="2150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Đất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88DA3-B2E7-E8D0-E21D-8918EA04E716}"/>
              </a:ext>
            </a:extLst>
          </p:cNvPr>
          <p:cNvSpPr txBox="1"/>
          <p:nvPr/>
        </p:nvSpPr>
        <p:spPr>
          <a:xfrm>
            <a:off x="1266737" y="2681682"/>
            <a:ext cx="3506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Nước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dùng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trong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công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nghiệp</a:t>
            </a:r>
            <a:endParaRPr lang="en-US" sz="2000" dirty="0">
              <a:latin typeface="iCiel Cadena" panose="02000503000000020004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E486D7-C5A7-DCB1-FCF8-FA623FA959BF}"/>
              </a:ext>
            </a:extLst>
          </p:cNvPr>
          <p:cNvSpPr txBox="1"/>
          <p:nvPr/>
        </p:nvSpPr>
        <p:spPr>
          <a:xfrm>
            <a:off x="1242967" y="3085752"/>
            <a:ext cx="3506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Chất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đốt</a:t>
            </a:r>
            <a:endParaRPr lang="en-US" sz="2000" dirty="0">
              <a:latin typeface="iCiel Cadena" panose="02000503000000020004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8672F2-C3BE-A1FF-8976-D2720D464B78}"/>
              </a:ext>
            </a:extLst>
          </p:cNvPr>
          <p:cNvSpPr txBox="1"/>
          <p:nvPr/>
        </p:nvSpPr>
        <p:spPr>
          <a:xfrm>
            <a:off x="1227587" y="3506600"/>
            <a:ext cx="3506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Gió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7D66AC-A6F7-FD25-13EA-BB6C2869F74A}"/>
              </a:ext>
            </a:extLst>
          </p:cNvPr>
          <p:cNvSpPr txBox="1"/>
          <p:nvPr/>
        </p:nvSpPr>
        <p:spPr>
          <a:xfrm>
            <a:off x="1237374" y="3927447"/>
            <a:ext cx="3506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Vàng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0262F-60A1-4E4A-D671-931F3E7439F5}"/>
              </a:ext>
            </a:extLst>
          </p:cNvPr>
          <p:cNvSpPr txBox="1"/>
          <p:nvPr/>
        </p:nvSpPr>
        <p:spPr>
          <a:xfrm>
            <a:off x="1356218" y="4332329"/>
            <a:ext cx="3506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Dầu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mỏ</a:t>
            </a:r>
            <a:r>
              <a:rPr lang="en-US" sz="2000" dirty="0">
                <a:latin typeface="iCiel Cadena" panose="02000503000000020004" pitchFamily="50" charset="0"/>
              </a:rPr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AA8691-41EC-14FD-9ED2-57354EE590E5}"/>
              </a:ext>
            </a:extLst>
          </p:cNvPr>
          <p:cNvSpPr txBox="1"/>
          <p:nvPr/>
        </p:nvSpPr>
        <p:spPr>
          <a:xfrm>
            <a:off x="5782811" y="1823208"/>
            <a:ext cx="164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Nước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tiểu</a:t>
            </a:r>
            <a:endParaRPr lang="en-US" sz="2000" dirty="0">
              <a:latin typeface="iCiel Cadena" panose="02000503000000020004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9AC611-203D-C432-161B-AA545E51039B}"/>
              </a:ext>
            </a:extLst>
          </p:cNvPr>
          <p:cNvSpPr txBox="1"/>
          <p:nvPr/>
        </p:nvSpPr>
        <p:spPr>
          <a:xfrm>
            <a:off x="5301843" y="2252445"/>
            <a:ext cx="2529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Nước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thải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sinh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hoạt</a:t>
            </a:r>
            <a:endParaRPr lang="en-US" sz="2000" dirty="0">
              <a:latin typeface="iCiel Cadena" panose="02000503000000020004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034949-85CA-E397-E899-A06FC48382AB}"/>
              </a:ext>
            </a:extLst>
          </p:cNvPr>
          <p:cNvSpPr txBox="1"/>
          <p:nvPr/>
        </p:nvSpPr>
        <p:spPr>
          <a:xfrm>
            <a:off x="5075340" y="2656515"/>
            <a:ext cx="289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Nước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thải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công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nghiệp</a:t>
            </a:r>
            <a:endParaRPr lang="en-US" sz="2000" dirty="0">
              <a:latin typeface="iCiel Cadena" panose="02000503000000020004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CC7260-BF9F-B625-C550-C10C9E84B141}"/>
              </a:ext>
            </a:extLst>
          </p:cNvPr>
          <p:cNvSpPr txBox="1"/>
          <p:nvPr/>
        </p:nvSpPr>
        <p:spPr>
          <a:xfrm>
            <a:off x="5209563" y="3102530"/>
            <a:ext cx="289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Khói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331C-9D5F-A5F7-A924-DADCC6860305}"/>
              </a:ext>
            </a:extLst>
          </p:cNvPr>
          <p:cNvSpPr txBox="1"/>
          <p:nvPr/>
        </p:nvSpPr>
        <p:spPr>
          <a:xfrm>
            <a:off x="5201173" y="3506600"/>
            <a:ext cx="289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Bụi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D72FE9-88CD-7472-36D4-880689FAA805}"/>
              </a:ext>
            </a:extLst>
          </p:cNvPr>
          <p:cNvSpPr txBox="1"/>
          <p:nvPr/>
        </p:nvSpPr>
        <p:spPr>
          <a:xfrm>
            <a:off x="5192783" y="3910670"/>
            <a:ext cx="289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Chất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hóa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học</a:t>
            </a:r>
            <a:endParaRPr lang="en-US" sz="2000" dirty="0">
              <a:latin typeface="iCiel Cadena" panose="02000503000000020004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1D2956-58FF-02DC-3399-9D56E4AE6BB0}"/>
              </a:ext>
            </a:extLst>
          </p:cNvPr>
          <p:cNvSpPr txBox="1"/>
          <p:nvPr/>
        </p:nvSpPr>
        <p:spPr>
          <a:xfrm>
            <a:off x="5167615" y="4331518"/>
            <a:ext cx="289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iCiel Cadena" panose="02000503000000020004" pitchFamily="50" charset="0"/>
              </a:rPr>
              <a:t>Khí</a:t>
            </a:r>
            <a:r>
              <a:rPr lang="en-US" sz="2000" dirty="0">
                <a:latin typeface="iCiel Cadena" panose="02000503000000020004" pitchFamily="50" charset="0"/>
              </a:rPr>
              <a:t> </a:t>
            </a:r>
            <a:r>
              <a:rPr lang="en-US" sz="2000" dirty="0" err="1">
                <a:latin typeface="iCiel Cadena" panose="02000503000000020004" pitchFamily="50" charset="0"/>
              </a:rPr>
              <a:t>thải</a:t>
            </a:r>
            <a:r>
              <a:rPr lang="en-US" sz="2000" dirty="0">
                <a:latin typeface="iCiel Cadena" panose="02000503000000020004" pitchFamily="50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122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150" y="3014700"/>
            <a:ext cx="2966050" cy="21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5"/>
          <p:cNvPicPr preferRelativeResize="0"/>
          <p:nvPr/>
        </p:nvPicPr>
        <p:blipFill rotWithShape="1">
          <a:blip r:embed="rId4">
            <a:alphaModFix/>
          </a:blip>
          <a:srcRect l="23218"/>
          <a:stretch/>
        </p:blipFill>
        <p:spPr>
          <a:xfrm flipH="1">
            <a:off x="1417677" y="3982677"/>
            <a:ext cx="4771626" cy="11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0" y="0"/>
            <a:ext cx="2017600" cy="16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5150" y="3538375"/>
            <a:ext cx="1126150" cy="10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175" y="3482875"/>
            <a:ext cx="1518350" cy="145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55327" y="3791355"/>
            <a:ext cx="1408975" cy="12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7078850" y="11275"/>
            <a:ext cx="2065150" cy="20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939750" y="-88549"/>
            <a:ext cx="2708600" cy="75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91649" y="-88551"/>
            <a:ext cx="740100" cy="84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21DBD1-D051-468D-24B2-0EAE712E15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120" y="1011396"/>
            <a:ext cx="2068411" cy="206841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245CE3-97B8-B160-C596-E9F26CE9411C}"/>
              </a:ext>
            </a:extLst>
          </p:cNvPr>
          <p:cNvSpPr/>
          <p:nvPr/>
        </p:nvSpPr>
        <p:spPr>
          <a:xfrm>
            <a:off x="2021747" y="251670"/>
            <a:ext cx="5486400" cy="3833769"/>
          </a:xfrm>
          <a:custGeom>
            <a:avLst/>
            <a:gdLst>
              <a:gd name="connsiteX0" fmla="*/ 585559 w 4174145"/>
              <a:gd name="connsiteY0" fmla="*/ 405500 h 2329917"/>
              <a:gd name="connsiteX1" fmla="*/ 2900920 w 4174145"/>
              <a:gd name="connsiteY1" fmla="*/ 2829 h 2329917"/>
              <a:gd name="connsiteX2" fmla="*/ 4025045 w 4174145"/>
              <a:gd name="connsiteY2" fmla="*/ 615225 h 2329917"/>
              <a:gd name="connsiteX3" fmla="*/ 4041823 w 4174145"/>
              <a:gd name="connsiteY3" fmla="*/ 1395401 h 2329917"/>
              <a:gd name="connsiteX4" fmla="*/ 2917698 w 4174145"/>
              <a:gd name="connsiteY4" fmla="*/ 1965853 h 2329917"/>
              <a:gd name="connsiteX5" fmla="*/ 3169368 w 4174145"/>
              <a:gd name="connsiteY5" fmla="*/ 2326579 h 2329917"/>
              <a:gd name="connsiteX6" fmla="*/ 2305302 w 4174145"/>
              <a:gd name="connsiteY6" fmla="*/ 2150410 h 2329917"/>
              <a:gd name="connsiteX7" fmla="*/ 199665 w 4174145"/>
              <a:gd name="connsiteY7" fmla="*/ 2234300 h 2329917"/>
              <a:gd name="connsiteX8" fmla="*/ 132553 w 4174145"/>
              <a:gd name="connsiteY8" fmla="*/ 841728 h 2329917"/>
              <a:gd name="connsiteX9" fmla="*/ 585559 w 4174145"/>
              <a:gd name="connsiteY9" fmla="*/ 405500 h 2329917"/>
              <a:gd name="connsiteX0" fmla="*/ 823045 w 4185128"/>
              <a:gd name="connsiteY0" fmla="*/ 309905 h 2334990"/>
              <a:gd name="connsiteX1" fmla="*/ 2911903 w 4185128"/>
              <a:gd name="connsiteY1" fmla="*/ 7902 h 2334990"/>
              <a:gd name="connsiteX2" fmla="*/ 4036028 w 4185128"/>
              <a:gd name="connsiteY2" fmla="*/ 620298 h 2334990"/>
              <a:gd name="connsiteX3" fmla="*/ 4052806 w 4185128"/>
              <a:gd name="connsiteY3" fmla="*/ 1400474 h 2334990"/>
              <a:gd name="connsiteX4" fmla="*/ 2928681 w 4185128"/>
              <a:gd name="connsiteY4" fmla="*/ 1970926 h 2334990"/>
              <a:gd name="connsiteX5" fmla="*/ 3180351 w 4185128"/>
              <a:gd name="connsiteY5" fmla="*/ 2331652 h 2334990"/>
              <a:gd name="connsiteX6" fmla="*/ 2316285 w 4185128"/>
              <a:gd name="connsiteY6" fmla="*/ 2155483 h 2334990"/>
              <a:gd name="connsiteX7" fmla="*/ 210648 w 4185128"/>
              <a:gd name="connsiteY7" fmla="*/ 2239373 h 2334990"/>
              <a:gd name="connsiteX8" fmla="*/ 143536 w 4185128"/>
              <a:gd name="connsiteY8" fmla="*/ 846801 h 2334990"/>
              <a:gd name="connsiteX9" fmla="*/ 823045 w 4185128"/>
              <a:gd name="connsiteY9" fmla="*/ 309905 h 233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85128" h="2334990">
                <a:moveTo>
                  <a:pt x="823045" y="309905"/>
                </a:moveTo>
                <a:cubicBezTo>
                  <a:pt x="1284440" y="170088"/>
                  <a:pt x="2376406" y="-43830"/>
                  <a:pt x="2911903" y="7902"/>
                </a:cubicBezTo>
                <a:cubicBezTo>
                  <a:pt x="3447400" y="59634"/>
                  <a:pt x="3845878" y="388203"/>
                  <a:pt x="4036028" y="620298"/>
                </a:cubicBezTo>
                <a:cubicBezTo>
                  <a:pt x="4226178" y="852393"/>
                  <a:pt x="4237364" y="1175369"/>
                  <a:pt x="4052806" y="1400474"/>
                </a:cubicBezTo>
                <a:cubicBezTo>
                  <a:pt x="3868248" y="1625579"/>
                  <a:pt x="3074090" y="1815730"/>
                  <a:pt x="2928681" y="1970926"/>
                </a:cubicBezTo>
                <a:cubicBezTo>
                  <a:pt x="2783272" y="2126122"/>
                  <a:pt x="3282417" y="2300892"/>
                  <a:pt x="3180351" y="2331652"/>
                </a:cubicBezTo>
                <a:cubicBezTo>
                  <a:pt x="3078285" y="2362412"/>
                  <a:pt x="2811236" y="2170863"/>
                  <a:pt x="2316285" y="2155483"/>
                </a:cubicBezTo>
                <a:cubicBezTo>
                  <a:pt x="1821335" y="2140103"/>
                  <a:pt x="572773" y="2457487"/>
                  <a:pt x="210648" y="2239373"/>
                </a:cubicBezTo>
                <a:cubicBezTo>
                  <a:pt x="-151477" y="2021259"/>
                  <a:pt x="41470" y="1168379"/>
                  <a:pt x="143536" y="846801"/>
                </a:cubicBezTo>
                <a:cubicBezTo>
                  <a:pt x="245602" y="525223"/>
                  <a:pt x="361650" y="449722"/>
                  <a:pt x="823045" y="3099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09595-A9D5-0EAB-5EA5-9BFC9AF80B3F}"/>
              </a:ext>
            </a:extLst>
          </p:cNvPr>
          <p:cNvSpPr txBox="1"/>
          <p:nvPr/>
        </p:nvSpPr>
        <p:spPr>
          <a:xfrm rot="20850802">
            <a:off x="2557393" y="667042"/>
            <a:ext cx="46076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iCiel Smoothy Cursive" panose="00000500000000000000" pitchFamily="2" charset="0"/>
              </a:rPr>
              <a:t>Điều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gì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sẽ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xảy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ra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nếu</a:t>
            </a:r>
            <a:r>
              <a:rPr lang="en-US" sz="3200" dirty="0">
                <a:latin typeface="iCiel Smoothy Cursive" panose="00000500000000000000" pitchFamily="2" charset="0"/>
              </a:rPr>
              <a:t> con </a:t>
            </a:r>
            <a:r>
              <a:rPr lang="en-US" sz="3200" dirty="0" err="1">
                <a:latin typeface="iCiel Smoothy Cursive" panose="00000500000000000000" pitchFamily="2" charset="0"/>
              </a:rPr>
              <a:t>người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khai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thác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tài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nguyên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thiên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nhiên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một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cách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bừa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bãi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và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thải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vào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môi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trường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nhiều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chất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độc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hại</a:t>
            </a:r>
            <a:r>
              <a:rPr lang="en-US" sz="3200" dirty="0">
                <a:latin typeface="iCiel Smoothy Cursive" panose="000005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43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21F1D-637B-FDC1-60AE-91EC4C1F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23" y="1218640"/>
            <a:ext cx="6904139" cy="2143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7ED5B-1CB2-8683-C191-2BBD2A9CC5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69"/>
          <a:stretch/>
        </p:blipFill>
        <p:spPr>
          <a:xfrm>
            <a:off x="-64443" y="-246804"/>
            <a:ext cx="1784187" cy="1513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5031F6-BBEE-2804-833C-F96444EC522E}"/>
              </a:ext>
            </a:extLst>
          </p:cNvPr>
          <p:cNvSpPr txBox="1"/>
          <p:nvPr/>
        </p:nvSpPr>
        <p:spPr>
          <a:xfrm>
            <a:off x="1543574" y="3514987"/>
            <a:ext cx="6056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iCiel Smoothy Cursive" panose="00000500000000000000" pitchFamily="2" charset="0"/>
              </a:rPr>
              <a:t>Tài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nguyên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thiên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nhiên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sẽ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bị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cạn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kiệt</a:t>
            </a:r>
            <a:endParaRPr lang="en-US" sz="2800" dirty="0">
              <a:latin typeface="iCiel Smoothy Cursive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E7ED5B-1CB2-8683-C191-2BBD2A9CC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69"/>
          <a:stretch/>
        </p:blipFill>
        <p:spPr>
          <a:xfrm>
            <a:off x="-64443" y="-246804"/>
            <a:ext cx="1784187" cy="1513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5031F6-BBEE-2804-833C-F96444EC522E}"/>
              </a:ext>
            </a:extLst>
          </p:cNvPr>
          <p:cNvSpPr txBox="1"/>
          <p:nvPr/>
        </p:nvSpPr>
        <p:spPr>
          <a:xfrm>
            <a:off x="2608976" y="4060272"/>
            <a:ext cx="4764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iCiel Smoothy Cursive" panose="00000500000000000000" pitchFamily="2" charset="0"/>
              </a:rPr>
              <a:t>Môi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trường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bị</a:t>
            </a:r>
            <a:r>
              <a:rPr lang="en-US" sz="2800" dirty="0">
                <a:latin typeface="iCiel Smoothy Cursive" panose="00000500000000000000" pitchFamily="2" charset="0"/>
              </a:rPr>
              <a:t> ô </a:t>
            </a:r>
            <a:r>
              <a:rPr lang="en-US" sz="2800" dirty="0" err="1">
                <a:latin typeface="iCiel Smoothy Cursive" panose="00000500000000000000" pitchFamily="2" charset="0"/>
              </a:rPr>
              <a:t>nhiễm</a:t>
            </a:r>
            <a:r>
              <a:rPr lang="en-US" sz="2800" dirty="0">
                <a:latin typeface="iCiel Smoothy Cursive" panose="00000500000000000000" pitchFamily="2" charset="0"/>
              </a:rPr>
              <a:t>, </a:t>
            </a:r>
            <a:r>
              <a:rPr lang="en-US" sz="2800" dirty="0" err="1">
                <a:latin typeface="iCiel Smoothy Cursive" panose="00000500000000000000" pitchFamily="2" charset="0"/>
              </a:rPr>
              <a:t>sức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khỏe</a:t>
            </a:r>
            <a:r>
              <a:rPr lang="en-US" sz="2800" dirty="0">
                <a:latin typeface="iCiel Smoothy Cursive" panose="00000500000000000000" pitchFamily="2" charset="0"/>
              </a:rPr>
              <a:t> con </a:t>
            </a:r>
            <a:r>
              <a:rPr lang="en-US" sz="2800" dirty="0" err="1">
                <a:latin typeface="iCiel Smoothy Cursive" panose="00000500000000000000" pitchFamily="2" charset="0"/>
              </a:rPr>
              <a:t>người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bị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ảnh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hưởng</a:t>
            </a:r>
            <a:endParaRPr lang="en-US" sz="2800" dirty="0">
              <a:latin typeface="iCiel Smoothy Cursive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BA6C74-B606-5065-0CEF-B6EC92960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335" y="460646"/>
            <a:ext cx="5208221" cy="344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E7ED5B-1CB2-8683-C191-2BBD2A9CC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69"/>
          <a:stretch/>
        </p:blipFill>
        <p:spPr>
          <a:xfrm>
            <a:off x="-64443" y="-246804"/>
            <a:ext cx="1784187" cy="1513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5031F6-BBEE-2804-833C-F96444EC522E}"/>
              </a:ext>
            </a:extLst>
          </p:cNvPr>
          <p:cNvSpPr txBox="1"/>
          <p:nvPr/>
        </p:nvSpPr>
        <p:spPr>
          <a:xfrm>
            <a:off x="5251508" y="2310140"/>
            <a:ext cx="3892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iCiel Smoothy Cursive" panose="00000500000000000000" pitchFamily="2" charset="0"/>
              </a:rPr>
              <a:t>Môi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trường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bị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phá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hủy</a:t>
            </a:r>
            <a:endParaRPr lang="en-US" sz="2800" dirty="0">
              <a:latin typeface="iCiel Smoothy Cursive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6E9987-B849-D9C8-98B7-859F72BAB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667" y="419450"/>
            <a:ext cx="3549842" cy="4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5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FDE653-6289-6120-9AFF-3219BF1767E5}"/>
              </a:ext>
            </a:extLst>
          </p:cNvPr>
          <p:cNvGrpSpPr/>
          <p:nvPr/>
        </p:nvGrpSpPr>
        <p:grpSpPr>
          <a:xfrm>
            <a:off x="1933662" y="725253"/>
            <a:ext cx="6937695" cy="1446550"/>
            <a:chOff x="1325461" y="1002090"/>
            <a:chExt cx="6937695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93473B-C214-1636-C741-A13E3900090E}"/>
                </a:ext>
              </a:extLst>
            </p:cNvPr>
            <p:cNvSpPr txBox="1"/>
            <p:nvPr/>
          </p:nvSpPr>
          <p:spPr>
            <a:xfrm>
              <a:off x="1325461" y="1002090"/>
              <a:ext cx="69376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>
                  <a:solidFill>
                    <a:schemeClr val="accent3"/>
                  </a:solidFill>
                  <a:latin typeface="UTM Showcard" panose="02040603050506020204" pitchFamily="18" charset="0"/>
                </a:rPr>
                <a:t>Củng</a:t>
              </a:r>
              <a:endParaRPr lang="en-US" sz="8800" dirty="0">
                <a:solidFill>
                  <a:schemeClr val="accent3"/>
                </a:solidFill>
                <a:latin typeface="UTM Showcard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EF44A5-05E1-3EFC-A4B7-DB04B3694A72}"/>
                </a:ext>
              </a:extLst>
            </p:cNvPr>
            <p:cNvSpPr txBox="1"/>
            <p:nvPr/>
          </p:nvSpPr>
          <p:spPr>
            <a:xfrm>
              <a:off x="1419138" y="1002090"/>
              <a:ext cx="353036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>
                  <a:solidFill>
                    <a:schemeClr val="accent3">
                      <a:lumMod val="75000"/>
                    </a:schemeClr>
                  </a:solidFill>
                  <a:latin typeface="UTM Showcard" panose="02040603050506020204" pitchFamily="18" charset="0"/>
                </a:rPr>
                <a:t>CủNg</a:t>
              </a:r>
              <a:r>
                <a:rPr lang="en-US" sz="8800" dirty="0">
                  <a:solidFill>
                    <a:schemeClr val="accent3">
                      <a:lumMod val="75000"/>
                    </a:schemeClr>
                  </a:solidFill>
                  <a:latin typeface="UTM Showcard" panose="02040603050506020204" pitchFamily="18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7CAED4B-3A2D-8EC1-A426-A4A51DC5935D}"/>
              </a:ext>
            </a:extLst>
          </p:cNvPr>
          <p:cNvGrpSpPr/>
          <p:nvPr/>
        </p:nvGrpSpPr>
        <p:grpSpPr>
          <a:xfrm>
            <a:off x="5343789" y="1895452"/>
            <a:ext cx="4655890" cy="1488495"/>
            <a:chOff x="2286000" y="1811562"/>
            <a:chExt cx="4655890" cy="14884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03804A-7BFC-3E3A-6894-657AAD9062A6}"/>
                </a:ext>
              </a:extLst>
            </p:cNvPr>
            <p:cNvSpPr txBox="1"/>
            <p:nvPr/>
          </p:nvSpPr>
          <p:spPr>
            <a:xfrm>
              <a:off x="2353112" y="1853507"/>
              <a:ext cx="4588778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800" dirty="0" err="1">
                  <a:solidFill>
                    <a:schemeClr val="accent2"/>
                  </a:solidFill>
                  <a:latin typeface="UTM Showcard" panose="02040603050506020204" pitchFamily="18" charset="0"/>
                </a:rPr>
                <a:t>Cố</a:t>
              </a:r>
              <a:endParaRPr 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297FB8-61AA-1A69-BA58-0F7DE527B787}"/>
                </a:ext>
              </a:extLst>
            </p:cNvPr>
            <p:cNvSpPr txBox="1"/>
            <p:nvPr/>
          </p:nvSpPr>
          <p:spPr>
            <a:xfrm>
              <a:off x="2286000" y="1811562"/>
              <a:ext cx="4588778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8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Showcard" panose="02040603050506020204" pitchFamily="18" charset="0"/>
                  <a:cs typeface="Arial"/>
                  <a:sym typeface="Arial"/>
                </a:rPr>
                <a:t>Cố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1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37;p19">
            <a:extLst>
              <a:ext uri="{FF2B5EF4-FFF2-40B4-BE49-F238E27FC236}">
                <a16:creationId xmlns:a16="http://schemas.microsoft.com/office/drawing/2014/main" id="{44AAA177-B4E8-B27B-5B13-209DA391812D}"/>
              </a:ext>
            </a:extLst>
          </p:cNvPr>
          <p:cNvSpPr/>
          <p:nvPr/>
        </p:nvSpPr>
        <p:spPr>
          <a:xfrm>
            <a:off x="4370916" y="3026005"/>
            <a:ext cx="6831" cy="24335"/>
          </a:xfrm>
          <a:custGeom>
            <a:avLst/>
            <a:gdLst/>
            <a:ahLst/>
            <a:cxnLst/>
            <a:rect l="l" t="t" r="r" b="b"/>
            <a:pathLst>
              <a:path w="144" h="513" extrusionOk="0">
                <a:moveTo>
                  <a:pt x="144" y="1"/>
                </a:moveTo>
                <a:lnTo>
                  <a:pt x="144" y="1"/>
                </a:lnTo>
                <a:cubicBezTo>
                  <a:pt x="43" y="160"/>
                  <a:pt x="1" y="336"/>
                  <a:pt x="43" y="512"/>
                </a:cubicBezTo>
                <a:cubicBezTo>
                  <a:pt x="77" y="344"/>
                  <a:pt x="110" y="177"/>
                  <a:pt x="144" y="1"/>
                </a:cubicBezTo>
                <a:close/>
              </a:path>
            </a:pathLst>
          </a:custGeom>
          <a:solidFill>
            <a:srgbClr val="CADA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0" name="Google Shape;338;p19">
            <a:extLst>
              <a:ext uri="{FF2B5EF4-FFF2-40B4-BE49-F238E27FC236}">
                <a16:creationId xmlns:a16="http://schemas.microsoft.com/office/drawing/2014/main" id="{50453E44-43ED-BC4A-56F6-1D0EFD024BB3}"/>
              </a:ext>
            </a:extLst>
          </p:cNvPr>
          <p:cNvGrpSpPr/>
          <p:nvPr/>
        </p:nvGrpSpPr>
        <p:grpSpPr>
          <a:xfrm rot="19887145">
            <a:off x="3054916" y="1825553"/>
            <a:ext cx="3034169" cy="2043720"/>
            <a:chOff x="3360549" y="1706076"/>
            <a:chExt cx="2422891" cy="1795113"/>
          </a:xfrm>
        </p:grpSpPr>
        <p:sp>
          <p:nvSpPr>
            <p:cNvPr id="41" name="Google Shape;339;p19">
              <a:extLst>
                <a:ext uri="{FF2B5EF4-FFF2-40B4-BE49-F238E27FC236}">
                  <a16:creationId xmlns:a16="http://schemas.microsoft.com/office/drawing/2014/main" id="{F726FF24-F0DF-A4C7-0E54-259DD1672BE3}"/>
                </a:ext>
              </a:extLst>
            </p:cNvPr>
            <p:cNvSpPr/>
            <p:nvPr/>
          </p:nvSpPr>
          <p:spPr>
            <a:xfrm>
              <a:off x="3444628" y="1796032"/>
              <a:ext cx="2338813" cy="1670607"/>
            </a:xfrm>
            <a:custGeom>
              <a:avLst/>
              <a:gdLst/>
              <a:ahLst/>
              <a:cxnLst/>
              <a:rect l="l" t="t" r="r" b="b"/>
              <a:pathLst>
                <a:path w="25453" h="18181" extrusionOk="0">
                  <a:moveTo>
                    <a:pt x="14174" y="0"/>
                  </a:moveTo>
                  <a:cubicBezTo>
                    <a:pt x="13802" y="0"/>
                    <a:pt x="13417" y="21"/>
                    <a:pt x="13020" y="66"/>
                  </a:cubicBezTo>
                  <a:cubicBezTo>
                    <a:pt x="1" y="563"/>
                    <a:pt x="2552" y="18181"/>
                    <a:pt x="13832" y="18181"/>
                  </a:cubicBezTo>
                  <a:cubicBezTo>
                    <a:pt x="13965" y="18181"/>
                    <a:pt x="14100" y="18178"/>
                    <a:pt x="14236" y="18173"/>
                  </a:cubicBezTo>
                  <a:cubicBezTo>
                    <a:pt x="25453" y="17759"/>
                    <a:pt x="24919" y="0"/>
                    <a:pt x="141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40;p19">
              <a:extLst>
                <a:ext uri="{FF2B5EF4-FFF2-40B4-BE49-F238E27FC236}">
                  <a16:creationId xmlns:a16="http://schemas.microsoft.com/office/drawing/2014/main" id="{9DDD6C34-C821-A746-E2B9-781930ED0DB8}"/>
                </a:ext>
              </a:extLst>
            </p:cNvPr>
            <p:cNvSpPr/>
            <p:nvPr/>
          </p:nvSpPr>
          <p:spPr>
            <a:xfrm>
              <a:off x="3798216" y="1761667"/>
              <a:ext cx="1745679" cy="1739522"/>
            </a:xfrm>
            <a:custGeom>
              <a:avLst/>
              <a:gdLst/>
              <a:ahLst/>
              <a:cxnLst/>
              <a:rect l="l" t="t" r="r" b="b"/>
              <a:pathLst>
                <a:path w="18998" h="18931" extrusionOk="0">
                  <a:moveTo>
                    <a:pt x="11454" y="826"/>
                  </a:moveTo>
                  <a:cubicBezTo>
                    <a:pt x="11473" y="828"/>
                    <a:pt x="11488" y="830"/>
                    <a:pt x="11499" y="831"/>
                  </a:cubicBezTo>
                  <a:lnTo>
                    <a:pt x="11499" y="831"/>
                  </a:lnTo>
                  <a:cubicBezTo>
                    <a:pt x="11484" y="826"/>
                    <a:pt x="11469" y="826"/>
                    <a:pt x="11454" y="826"/>
                  </a:cubicBezTo>
                  <a:close/>
                  <a:moveTo>
                    <a:pt x="7982" y="916"/>
                  </a:moveTo>
                  <a:cubicBezTo>
                    <a:pt x="7983" y="916"/>
                    <a:pt x="7978" y="917"/>
                    <a:pt x="7971" y="918"/>
                  </a:cubicBezTo>
                  <a:lnTo>
                    <a:pt x="7971" y="918"/>
                  </a:lnTo>
                  <a:cubicBezTo>
                    <a:pt x="7971" y="918"/>
                    <a:pt x="7971" y="918"/>
                    <a:pt x="7972" y="917"/>
                  </a:cubicBezTo>
                  <a:cubicBezTo>
                    <a:pt x="7979" y="916"/>
                    <a:pt x="7982" y="916"/>
                    <a:pt x="7982" y="916"/>
                  </a:cubicBezTo>
                  <a:close/>
                  <a:moveTo>
                    <a:pt x="13387" y="1331"/>
                  </a:moveTo>
                  <a:cubicBezTo>
                    <a:pt x="13387" y="1331"/>
                    <a:pt x="13392" y="1333"/>
                    <a:pt x="13401" y="1337"/>
                  </a:cubicBezTo>
                  <a:cubicBezTo>
                    <a:pt x="13403" y="1338"/>
                    <a:pt x="13405" y="1340"/>
                    <a:pt x="13407" y="1341"/>
                  </a:cubicBezTo>
                  <a:lnTo>
                    <a:pt x="13407" y="1341"/>
                  </a:lnTo>
                  <a:cubicBezTo>
                    <a:pt x="13396" y="1336"/>
                    <a:pt x="13387" y="1331"/>
                    <a:pt x="13387" y="1331"/>
                  </a:cubicBezTo>
                  <a:close/>
                  <a:moveTo>
                    <a:pt x="14968" y="2246"/>
                  </a:moveTo>
                  <a:lnTo>
                    <a:pt x="14968" y="2246"/>
                  </a:lnTo>
                  <a:cubicBezTo>
                    <a:pt x="14968" y="2246"/>
                    <a:pt x="14973" y="2250"/>
                    <a:pt x="14987" y="2260"/>
                  </a:cubicBezTo>
                  <a:cubicBezTo>
                    <a:pt x="14992" y="2265"/>
                    <a:pt x="14998" y="2270"/>
                    <a:pt x="15004" y="2274"/>
                  </a:cubicBezTo>
                  <a:lnTo>
                    <a:pt x="15004" y="2274"/>
                  </a:lnTo>
                  <a:cubicBezTo>
                    <a:pt x="14990" y="2264"/>
                    <a:pt x="14968" y="2246"/>
                    <a:pt x="14968" y="2246"/>
                  </a:cubicBezTo>
                  <a:close/>
                  <a:moveTo>
                    <a:pt x="17441" y="5539"/>
                  </a:moveTo>
                  <a:cubicBezTo>
                    <a:pt x="17442" y="5542"/>
                    <a:pt x="17444" y="5546"/>
                    <a:pt x="17446" y="5549"/>
                  </a:cubicBezTo>
                  <a:cubicBezTo>
                    <a:pt x="17444" y="5546"/>
                    <a:pt x="17442" y="5542"/>
                    <a:pt x="17441" y="5539"/>
                  </a:cubicBezTo>
                  <a:close/>
                  <a:moveTo>
                    <a:pt x="18119" y="8036"/>
                  </a:moveTo>
                  <a:cubicBezTo>
                    <a:pt x="18120" y="8036"/>
                    <a:pt x="18123" y="8054"/>
                    <a:pt x="18125" y="8068"/>
                  </a:cubicBezTo>
                  <a:lnTo>
                    <a:pt x="18125" y="8068"/>
                  </a:lnTo>
                  <a:cubicBezTo>
                    <a:pt x="18120" y="8044"/>
                    <a:pt x="18119" y="8036"/>
                    <a:pt x="18119" y="8036"/>
                  </a:cubicBezTo>
                  <a:close/>
                  <a:moveTo>
                    <a:pt x="877" y="9997"/>
                  </a:moveTo>
                  <a:lnTo>
                    <a:pt x="877" y="9997"/>
                  </a:lnTo>
                  <a:cubicBezTo>
                    <a:pt x="876" y="9997"/>
                    <a:pt x="885" y="10051"/>
                    <a:pt x="890" y="10072"/>
                  </a:cubicBezTo>
                  <a:cubicBezTo>
                    <a:pt x="881" y="10016"/>
                    <a:pt x="877" y="9997"/>
                    <a:pt x="877" y="9997"/>
                  </a:cubicBezTo>
                  <a:close/>
                  <a:moveTo>
                    <a:pt x="1561" y="12523"/>
                  </a:moveTo>
                  <a:cubicBezTo>
                    <a:pt x="1561" y="12539"/>
                    <a:pt x="1570" y="12556"/>
                    <a:pt x="1578" y="12564"/>
                  </a:cubicBezTo>
                  <a:lnTo>
                    <a:pt x="1578" y="12564"/>
                  </a:lnTo>
                  <a:cubicBezTo>
                    <a:pt x="1573" y="12553"/>
                    <a:pt x="1568" y="12540"/>
                    <a:pt x="1561" y="12523"/>
                  </a:cubicBezTo>
                  <a:close/>
                  <a:moveTo>
                    <a:pt x="2812" y="14687"/>
                  </a:moveTo>
                  <a:cubicBezTo>
                    <a:pt x="2823" y="14706"/>
                    <a:pt x="2836" y="14725"/>
                    <a:pt x="2850" y="14743"/>
                  </a:cubicBezTo>
                  <a:lnTo>
                    <a:pt x="2850" y="14743"/>
                  </a:lnTo>
                  <a:cubicBezTo>
                    <a:pt x="2847" y="14738"/>
                    <a:pt x="2836" y="14721"/>
                    <a:pt x="2812" y="14687"/>
                  </a:cubicBezTo>
                  <a:close/>
                  <a:moveTo>
                    <a:pt x="16391" y="15214"/>
                  </a:moveTo>
                  <a:cubicBezTo>
                    <a:pt x="16373" y="15235"/>
                    <a:pt x="16351" y="15263"/>
                    <a:pt x="16352" y="15263"/>
                  </a:cubicBezTo>
                  <a:cubicBezTo>
                    <a:pt x="16352" y="15263"/>
                    <a:pt x="16363" y="15251"/>
                    <a:pt x="16391" y="15214"/>
                  </a:cubicBezTo>
                  <a:close/>
                  <a:moveTo>
                    <a:pt x="4431" y="16332"/>
                  </a:moveTo>
                  <a:cubicBezTo>
                    <a:pt x="4446" y="16344"/>
                    <a:pt x="4457" y="16352"/>
                    <a:pt x="4466" y="16359"/>
                  </a:cubicBezTo>
                  <a:lnTo>
                    <a:pt x="4466" y="16359"/>
                  </a:lnTo>
                  <a:cubicBezTo>
                    <a:pt x="4454" y="16350"/>
                    <a:pt x="4442" y="16341"/>
                    <a:pt x="4431" y="16332"/>
                  </a:cubicBezTo>
                  <a:close/>
                  <a:moveTo>
                    <a:pt x="15056" y="16568"/>
                  </a:moveTo>
                  <a:cubicBezTo>
                    <a:pt x="15053" y="16571"/>
                    <a:pt x="15049" y="16574"/>
                    <a:pt x="15046" y="16576"/>
                  </a:cubicBezTo>
                  <a:lnTo>
                    <a:pt x="15046" y="16576"/>
                  </a:lnTo>
                  <a:cubicBezTo>
                    <a:pt x="15050" y="16573"/>
                    <a:pt x="15053" y="16571"/>
                    <a:pt x="15056" y="16568"/>
                  </a:cubicBezTo>
                  <a:close/>
                  <a:moveTo>
                    <a:pt x="15041" y="16580"/>
                  </a:moveTo>
                  <a:cubicBezTo>
                    <a:pt x="15040" y="16581"/>
                    <a:pt x="15038" y="16583"/>
                    <a:pt x="15037" y="16584"/>
                  </a:cubicBezTo>
                  <a:cubicBezTo>
                    <a:pt x="15023" y="16594"/>
                    <a:pt x="15018" y="16598"/>
                    <a:pt x="15018" y="16598"/>
                  </a:cubicBezTo>
                  <a:cubicBezTo>
                    <a:pt x="15018" y="16598"/>
                    <a:pt x="15029" y="16589"/>
                    <a:pt x="15041" y="16580"/>
                  </a:cubicBezTo>
                  <a:close/>
                  <a:moveTo>
                    <a:pt x="8648" y="18088"/>
                  </a:moveTo>
                  <a:cubicBezTo>
                    <a:pt x="8646" y="18088"/>
                    <a:pt x="8654" y="18090"/>
                    <a:pt x="8685" y="18094"/>
                  </a:cubicBezTo>
                  <a:cubicBezTo>
                    <a:pt x="8688" y="18094"/>
                    <a:pt x="8691" y="18094"/>
                    <a:pt x="8694" y="18094"/>
                  </a:cubicBezTo>
                  <a:lnTo>
                    <a:pt x="8694" y="18094"/>
                  </a:lnTo>
                  <a:cubicBezTo>
                    <a:pt x="8683" y="18092"/>
                    <a:pt x="8651" y="18088"/>
                    <a:pt x="8648" y="18088"/>
                  </a:cubicBezTo>
                  <a:close/>
                  <a:moveTo>
                    <a:pt x="10345" y="756"/>
                  </a:moveTo>
                  <a:cubicBezTo>
                    <a:pt x="10505" y="756"/>
                    <a:pt x="10664" y="759"/>
                    <a:pt x="10825" y="766"/>
                  </a:cubicBezTo>
                  <a:cubicBezTo>
                    <a:pt x="10951" y="775"/>
                    <a:pt x="11085" y="783"/>
                    <a:pt x="11219" y="800"/>
                  </a:cubicBezTo>
                  <a:cubicBezTo>
                    <a:pt x="11278" y="800"/>
                    <a:pt x="11345" y="809"/>
                    <a:pt x="11404" y="817"/>
                  </a:cubicBezTo>
                  <a:cubicBezTo>
                    <a:pt x="11429" y="817"/>
                    <a:pt x="11462" y="826"/>
                    <a:pt x="11488" y="826"/>
                  </a:cubicBezTo>
                  <a:cubicBezTo>
                    <a:pt x="11502" y="830"/>
                    <a:pt x="11534" y="835"/>
                    <a:pt x="11532" y="835"/>
                  </a:cubicBezTo>
                  <a:cubicBezTo>
                    <a:pt x="11531" y="835"/>
                    <a:pt x="11522" y="834"/>
                    <a:pt x="11499" y="831"/>
                  </a:cubicBezTo>
                  <a:lnTo>
                    <a:pt x="11499" y="831"/>
                  </a:lnTo>
                  <a:cubicBezTo>
                    <a:pt x="11501" y="832"/>
                    <a:pt x="11503" y="833"/>
                    <a:pt x="11505" y="834"/>
                  </a:cubicBezTo>
                  <a:cubicBezTo>
                    <a:pt x="11748" y="867"/>
                    <a:pt x="11991" y="909"/>
                    <a:pt x="12226" y="968"/>
                  </a:cubicBezTo>
                  <a:cubicBezTo>
                    <a:pt x="12461" y="1018"/>
                    <a:pt x="12687" y="1085"/>
                    <a:pt x="12914" y="1161"/>
                  </a:cubicBezTo>
                  <a:cubicBezTo>
                    <a:pt x="13032" y="1195"/>
                    <a:pt x="13141" y="1236"/>
                    <a:pt x="13250" y="1279"/>
                  </a:cubicBezTo>
                  <a:cubicBezTo>
                    <a:pt x="13300" y="1295"/>
                    <a:pt x="13342" y="1320"/>
                    <a:pt x="13392" y="1337"/>
                  </a:cubicBezTo>
                  <a:cubicBezTo>
                    <a:pt x="13404" y="1343"/>
                    <a:pt x="13411" y="1345"/>
                    <a:pt x="13420" y="1348"/>
                  </a:cubicBezTo>
                  <a:lnTo>
                    <a:pt x="13420" y="1348"/>
                  </a:lnTo>
                  <a:cubicBezTo>
                    <a:pt x="13441" y="1358"/>
                    <a:pt x="13466" y="1367"/>
                    <a:pt x="13485" y="1379"/>
                  </a:cubicBezTo>
                  <a:cubicBezTo>
                    <a:pt x="13896" y="1555"/>
                    <a:pt x="14291" y="1773"/>
                    <a:pt x="14660" y="2025"/>
                  </a:cubicBezTo>
                  <a:cubicBezTo>
                    <a:pt x="14752" y="2092"/>
                    <a:pt x="14844" y="2151"/>
                    <a:pt x="14928" y="2218"/>
                  </a:cubicBezTo>
                  <a:cubicBezTo>
                    <a:pt x="14953" y="2235"/>
                    <a:pt x="14970" y="2252"/>
                    <a:pt x="14995" y="2269"/>
                  </a:cubicBezTo>
                  <a:cubicBezTo>
                    <a:pt x="15004" y="2275"/>
                    <a:pt x="15009" y="2279"/>
                    <a:pt x="15012" y="2281"/>
                  </a:cubicBezTo>
                  <a:lnTo>
                    <a:pt x="15012" y="2281"/>
                  </a:lnTo>
                  <a:cubicBezTo>
                    <a:pt x="15051" y="2314"/>
                    <a:pt x="15086" y="2342"/>
                    <a:pt x="15121" y="2369"/>
                  </a:cubicBezTo>
                  <a:cubicBezTo>
                    <a:pt x="15297" y="2512"/>
                    <a:pt x="15457" y="2655"/>
                    <a:pt x="15616" y="2806"/>
                  </a:cubicBezTo>
                  <a:cubicBezTo>
                    <a:pt x="15767" y="2965"/>
                    <a:pt x="15918" y="3116"/>
                    <a:pt x="16061" y="3284"/>
                  </a:cubicBezTo>
                  <a:cubicBezTo>
                    <a:pt x="16128" y="3368"/>
                    <a:pt x="16195" y="3444"/>
                    <a:pt x="16262" y="3527"/>
                  </a:cubicBezTo>
                  <a:cubicBezTo>
                    <a:pt x="16288" y="3552"/>
                    <a:pt x="16304" y="3578"/>
                    <a:pt x="16321" y="3595"/>
                  </a:cubicBezTo>
                  <a:cubicBezTo>
                    <a:pt x="16326" y="3600"/>
                    <a:pt x="16328" y="3605"/>
                    <a:pt x="16331" y="3610"/>
                  </a:cubicBezTo>
                  <a:lnTo>
                    <a:pt x="16331" y="3610"/>
                  </a:lnTo>
                  <a:cubicBezTo>
                    <a:pt x="16320" y="3597"/>
                    <a:pt x="16307" y="3582"/>
                    <a:pt x="16306" y="3582"/>
                  </a:cubicBezTo>
                  <a:lnTo>
                    <a:pt x="16306" y="3582"/>
                  </a:lnTo>
                  <a:cubicBezTo>
                    <a:pt x="16305" y="3582"/>
                    <a:pt x="16307" y="3586"/>
                    <a:pt x="16312" y="3595"/>
                  </a:cubicBezTo>
                  <a:cubicBezTo>
                    <a:pt x="16346" y="3636"/>
                    <a:pt x="16388" y="3687"/>
                    <a:pt x="16422" y="3729"/>
                  </a:cubicBezTo>
                  <a:cubicBezTo>
                    <a:pt x="16674" y="4081"/>
                    <a:pt x="16908" y="4458"/>
                    <a:pt x="17110" y="4844"/>
                  </a:cubicBezTo>
                  <a:cubicBezTo>
                    <a:pt x="17219" y="5038"/>
                    <a:pt x="17311" y="5239"/>
                    <a:pt x="17403" y="5441"/>
                  </a:cubicBezTo>
                  <a:cubicBezTo>
                    <a:pt x="17410" y="5453"/>
                    <a:pt x="17416" y="5470"/>
                    <a:pt x="17422" y="5489"/>
                  </a:cubicBezTo>
                  <a:lnTo>
                    <a:pt x="17422" y="5489"/>
                  </a:lnTo>
                  <a:cubicBezTo>
                    <a:pt x="17417" y="5479"/>
                    <a:pt x="17412" y="5471"/>
                    <a:pt x="17412" y="5471"/>
                  </a:cubicBezTo>
                  <a:lnTo>
                    <a:pt x="17412" y="5471"/>
                  </a:lnTo>
                  <a:cubicBezTo>
                    <a:pt x="17412" y="5471"/>
                    <a:pt x="17419" y="5487"/>
                    <a:pt x="17441" y="5539"/>
                  </a:cubicBezTo>
                  <a:lnTo>
                    <a:pt x="17441" y="5539"/>
                  </a:lnTo>
                  <a:cubicBezTo>
                    <a:pt x="17436" y="5526"/>
                    <a:pt x="17435" y="5514"/>
                    <a:pt x="17429" y="5508"/>
                  </a:cubicBezTo>
                  <a:cubicBezTo>
                    <a:pt x="17427" y="5501"/>
                    <a:pt x="17424" y="5495"/>
                    <a:pt x="17422" y="5489"/>
                  </a:cubicBezTo>
                  <a:lnTo>
                    <a:pt x="17422" y="5489"/>
                  </a:lnTo>
                  <a:cubicBezTo>
                    <a:pt x="17424" y="5492"/>
                    <a:pt x="17427" y="5496"/>
                    <a:pt x="17429" y="5499"/>
                  </a:cubicBezTo>
                  <a:cubicBezTo>
                    <a:pt x="17446" y="5549"/>
                    <a:pt x="17470" y="5608"/>
                    <a:pt x="17496" y="5659"/>
                  </a:cubicBezTo>
                  <a:cubicBezTo>
                    <a:pt x="17537" y="5767"/>
                    <a:pt x="17571" y="5868"/>
                    <a:pt x="17613" y="5978"/>
                  </a:cubicBezTo>
                  <a:cubicBezTo>
                    <a:pt x="17764" y="6397"/>
                    <a:pt x="17882" y="6825"/>
                    <a:pt x="17983" y="7253"/>
                  </a:cubicBezTo>
                  <a:cubicBezTo>
                    <a:pt x="18024" y="7471"/>
                    <a:pt x="18066" y="7689"/>
                    <a:pt x="18100" y="7908"/>
                  </a:cubicBezTo>
                  <a:cubicBezTo>
                    <a:pt x="18108" y="7966"/>
                    <a:pt x="18117" y="8016"/>
                    <a:pt x="18125" y="8075"/>
                  </a:cubicBezTo>
                  <a:cubicBezTo>
                    <a:pt x="18125" y="8075"/>
                    <a:pt x="18125" y="8075"/>
                    <a:pt x="18125" y="8075"/>
                  </a:cubicBezTo>
                  <a:lnTo>
                    <a:pt x="18125" y="8075"/>
                  </a:lnTo>
                  <a:cubicBezTo>
                    <a:pt x="18125" y="8084"/>
                    <a:pt x="18125" y="8090"/>
                    <a:pt x="18126" y="8096"/>
                  </a:cubicBezTo>
                  <a:lnTo>
                    <a:pt x="18126" y="8096"/>
                  </a:lnTo>
                  <a:cubicBezTo>
                    <a:pt x="18128" y="8120"/>
                    <a:pt x="18134" y="8141"/>
                    <a:pt x="18134" y="8167"/>
                  </a:cubicBezTo>
                  <a:cubicBezTo>
                    <a:pt x="18150" y="8277"/>
                    <a:pt x="18158" y="8385"/>
                    <a:pt x="18175" y="8495"/>
                  </a:cubicBezTo>
                  <a:cubicBezTo>
                    <a:pt x="18209" y="8939"/>
                    <a:pt x="18226" y="9392"/>
                    <a:pt x="18209" y="9845"/>
                  </a:cubicBezTo>
                  <a:cubicBezTo>
                    <a:pt x="18201" y="10072"/>
                    <a:pt x="18192" y="10299"/>
                    <a:pt x="18167" y="10517"/>
                  </a:cubicBezTo>
                  <a:cubicBezTo>
                    <a:pt x="18158" y="10634"/>
                    <a:pt x="18142" y="10744"/>
                    <a:pt x="18134" y="10861"/>
                  </a:cubicBezTo>
                  <a:cubicBezTo>
                    <a:pt x="18131" y="10873"/>
                    <a:pt x="18127" y="10892"/>
                    <a:pt x="18124" y="10907"/>
                  </a:cubicBezTo>
                  <a:lnTo>
                    <a:pt x="18124" y="10907"/>
                  </a:lnTo>
                  <a:cubicBezTo>
                    <a:pt x="18126" y="10895"/>
                    <a:pt x="18129" y="10877"/>
                    <a:pt x="18134" y="10852"/>
                  </a:cubicBezTo>
                  <a:lnTo>
                    <a:pt x="18134" y="10852"/>
                  </a:lnTo>
                  <a:cubicBezTo>
                    <a:pt x="18125" y="10878"/>
                    <a:pt x="18125" y="10903"/>
                    <a:pt x="18117" y="10928"/>
                  </a:cubicBezTo>
                  <a:lnTo>
                    <a:pt x="18091" y="11104"/>
                  </a:lnTo>
                  <a:cubicBezTo>
                    <a:pt x="18024" y="11540"/>
                    <a:pt x="17923" y="11977"/>
                    <a:pt x="17798" y="12413"/>
                  </a:cubicBezTo>
                  <a:cubicBezTo>
                    <a:pt x="17739" y="12623"/>
                    <a:pt x="17664" y="12833"/>
                    <a:pt x="17588" y="13043"/>
                  </a:cubicBezTo>
                  <a:cubicBezTo>
                    <a:pt x="17546" y="13143"/>
                    <a:pt x="17504" y="13252"/>
                    <a:pt x="17462" y="13353"/>
                  </a:cubicBezTo>
                  <a:cubicBezTo>
                    <a:pt x="17461" y="13358"/>
                    <a:pt x="17459" y="13364"/>
                    <a:pt x="17457" y="13371"/>
                  </a:cubicBezTo>
                  <a:lnTo>
                    <a:pt x="17457" y="13371"/>
                  </a:lnTo>
                  <a:cubicBezTo>
                    <a:pt x="17448" y="13386"/>
                    <a:pt x="17443" y="13403"/>
                    <a:pt x="17437" y="13420"/>
                  </a:cubicBezTo>
                  <a:cubicBezTo>
                    <a:pt x="17412" y="13470"/>
                    <a:pt x="17386" y="13529"/>
                    <a:pt x="17362" y="13580"/>
                  </a:cubicBezTo>
                  <a:cubicBezTo>
                    <a:pt x="17185" y="13983"/>
                    <a:pt x="16967" y="14369"/>
                    <a:pt x="16732" y="14738"/>
                  </a:cubicBezTo>
                  <a:cubicBezTo>
                    <a:pt x="16674" y="14830"/>
                    <a:pt x="16606" y="14914"/>
                    <a:pt x="16547" y="15006"/>
                  </a:cubicBezTo>
                  <a:cubicBezTo>
                    <a:pt x="16514" y="15048"/>
                    <a:pt x="16480" y="15090"/>
                    <a:pt x="16455" y="15132"/>
                  </a:cubicBezTo>
                  <a:cubicBezTo>
                    <a:pt x="16439" y="15157"/>
                    <a:pt x="16422" y="15182"/>
                    <a:pt x="16405" y="15199"/>
                  </a:cubicBezTo>
                  <a:cubicBezTo>
                    <a:pt x="16402" y="15202"/>
                    <a:pt x="16397" y="15207"/>
                    <a:pt x="16392" y="15213"/>
                  </a:cubicBezTo>
                  <a:lnTo>
                    <a:pt x="16392" y="15213"/>
                  </a:lnTo>
                  <a:cubicBezTo>
                    <a:pt x="16394" y="15211"/>
                    <a:pt x="16395" y="15209"/>
                    <a:pt x="16396" y="15208"/>
                  </a:cubicBezTo>
                  <a:lnTo>
                    <a:pt x="16396" y="15208"/>
                  </a:lnTo>
                  <a:cubicBezTo>
                    <a:pt x="16395" y="15210"/>
                    <a:pt x="16393" y="15212"/>
                    <a:pt x="16391" y="15214"/>
                  </a:cubicBezTo>
                  <a:lnTo>
                    <a:pt x="16391" y="15214"/>
                  </a:lnTo>
                  <a:cubicBezTo>
                    <a:pt x="16392" y="15214"/>
                    <a:pt x="16392" y="15213"/>
                    <a:pt x="16392" y="15213"/>
                  </a:cubicBezTo>
                  <a:lnTo>
                    <a:pt x="16392" y="15213"/>
                  </a:lnTo>
                  <a:cubicBezTo>
                    <a:pt x="16259" y="15387"/>
                    <a:pt x="16118" y="15553"/>
                    <a:pt x="15969" y="15719"/>
                  </a:cubicBezTo>
                  <a:cubicBezTo>
                    <a:pt x="15818" y="15879"/>
                    <a:pt x="15667" y="16038"/>
                    <a:pt x="15499" y="16189"/>
                  </a:cubicBezTo>
                  <a:cubicBezTo>
                    <a:pt x="15423" y="16256"/>
                    <a:pt x="15339" y="16332"/>
                    <a:pt x="15255" y="16399"/>
                  </a:cubicBezTo>
                  <a:cubicBezTo>
                    <a:pt x="15214" y="16441"/>
                    <a:pt x="15171" y="16474"/>
                    <a:pt x="15130" y="16508"/>
                  </a:cubicBezTo>
                  <a:cubicBezTo>
                    <a:pt x="15113" y="16525"/>
                    <a:pt x="15087" y="16541"/>
                    <a:pt x="15071" y="16550"/>
                  </a:cubicBezTo>
                  <a:cubicBezTo>
                    <a:pt x="15069" y="16554"/>
                    <a:pt x="15066" y="16558"/>
                    <a:pt x="15064" y="16561"/>
                  </a:cubicBezTo>
                  <a:lnTo>
                    <a:pt x="15064" y="16561"/>
                  </a:lnTo>
                  <a:cubicBezTo>
                    <a:pt x="15062" y="16562"/>
                    <a:pt x="15059" y="16564"/>
                    <a:pt x="15054" y="16567"/>
                  </a:cubicBezTo>
                  <a:cubicBezTo>
                    <a:pt x="14693" y="16844"/>
                    <a:pt x="14307" y="17087"/>
                    <a:pt x="13905" y="17297"/>
                  </a:cubicBezTo>
                  <a:cubicBezTo>
                    <a:pt x="13804" y="17347"/>
                    <a:pt x="13694" y="17397"/>
                    <a:pt x="13586" y="17448"/>
                  </a:cubicBezTo>
                  <a:cubicBezTo>
                    <a:pt x="13540" y="17471"/>
                    <a:pt x="13495" y="17493"/>
                    <a:pt x="13443" y="17516"/>
                  </a:cubicBezTo>
                  <a:lnTo>
                    <a:pt x="13443" y="17516"/>
                  </a:lnTo>
                  <a:cubicBezTo>
                    <a:pt x="13448" y="17514"/>
                    <a:pt x="13450" y="17512"/>
                    <a:pt x="13448" y="17512"/>
                  </a:cubicBezTo>
                  <a:cubicBezTo>
                    <a:pt x="13446" y="17512"/>
                    <a:pt x="13442" y="17513"/>
                    <a:pt x="13435" y="17515"/>
                  </a:cubicBezTo>
                  <a:cubicBezTo>
                    <a:pt x="13426" y="17519"/>
                    <a:pt x="13417" y="17524"/>
                    <a:pt x="13408" y="17528"/>
                  </a:cubicBezTo>
                  <a:lnTo>
                    <a:pt x="13408" y="17528"/>
                  </a:lnTo>
                  <a:cubicBezTo>
                    <a:pt x="13402" y="17530"/>
                    <a:pt x="13396" y="17532"/>
                    <a:pt x="13392" y="17532"/>
                  </a:cubicBezTo>
                  <a:cubicBezTo>
                    <a:pt x="13385" y="17536"/>
                    <a:pt x="13383" y="17538"/>
                    <a:pt x="13386" y="17538"/>
                  </a:cubicBezTo>
                  <a:cubicBezTo>
                    <a:pt x="13386" y="17538"/>
                    <a:pt x="13386" y="17538"/>
                    <a:pt x="13386" y="17538"/>
                  </a:cubicBezTo>
                  <a:lnTo>
                    <a:pt x="13386" y="17538"/>
                  </a:lnTo>
                  <a:cubicBezTo>
                    <a:pt x="13369" y="17546"/>
                    <a:pt x="13351" y="17553"/>
                    <a:pt x="13334" y="17557"/>
                  </a:cubicBezTo>
                  <a:cubicBezTo>
                    <a:pt x="13116" y="17649"/>
                    <a:pt x="12889" y="17725"/>
                    <a:pt x="12654" y="17800"/>
                  </a:cubicBezTo>
                  <a:cubicBezTo>
                    <a:pt x="12419" y="17867"/>
                    <a:pt x="12167" y="17934"/>
                    <a:pt x="11924" y="17985"/>
                  </a:cubicBezTo>
                  <a:cubicBezTo>
                    <a:pt x="11798" y="18010"/>
                    <a:pt x="11664" y="18035"/>
                    <a:pt x="11530" y="18061"/>
                  </a:cubicBezTo>
                  <a:cubicBezTo>
                    <a:pt x="11471" y="18069"/>
                    <a:pt x="11404" y="18077"/>
                    <a:pt x="11345" y="18085"/>
                  </a:cubicBezTo>
                  <a:cubicBezTo>
                    <a:pt x="11329" y="18090"/>
                    <a:pt x="11297" y="18093"/>
                    <a:pt x="11281" y="18095"/>
                  </a:cubicBezTo>
                  <a:lnTo>
                    <a:pt x="11281" y="18095"/>
                  </a:lnTo>
                  <a:cubicBezTo>
                    <a:pt x="11300" y="18092"/>
                    <a:pt x="11318" y="18090"/>
                    <a:pt x="11337" y="18085"/>
                  </a:cubicBezTo>
                  <a:lnTo>
                    <a:pt x="11337" y="18085"/>
                  </a:lnTo>
                  <a:cubicBezTo>
                    <a:pt x="11280" y="18093"/>
                    <a:pt x="11267" y="18095"/>
                    <a:pt x="11273" y="18095"/>
                  </a:cubicBezTo>
                  <a:cubicBezTo>
                    <a:pt x="11275" y="18095"/>
                    <a:pt x="11277" y="18095"/>
                    <a:pt x="11281" y="18095"/>
                  </a:cubicBezTo>
                  <a:lnTo>
                    <a:pt x="11281" y="18095"/>
                  </a:lnTo>
                  <a:cubicBezTo>
                    <a:pt x="11266" y="18097"/>
                    <a:pt x="11251" y="18099"/>
                    <a:pt x="11236" y="18102"/>
                  </a:cubicBezTo>
                  <a:cubicBezTo>
                    <a:pt x="10813" y="18153"/>
                    <a:pt x="10390" y="18175"/>
                    <a:pt x="9967" y="18175"/>
                  </a:cubicBezTo>
                  <a:cubicBezTo>
                    <a:pt x="9836" y="18175"/>
                    <a:pt x="9706" y="18173"/>
                    <a:pt x="9575" y="18169"/>
                  </a:cubicBezTo>
                  <a:cubicBezTo>
                    <a:pt x="9314" y="18153"/>
                    <a:pt x="9046" y="18136"/>
                    <a:pt x="8777" y="18102"/>
                  </a:cubicBezTo>
                  <a:cubicBezTo>
                    <a:pt x="8747" y="18102"/>
                    <a:pt x="8718" y="18096"/>
                    <a:pt x="8694" y="18094"/>
                  </a:cubicBezTo>
                  <a:lnTo>
                    <a:pt x="8694" y="18094"/>
                  </a:lnTo>
                  <a:cubicBezTo>
                    <a:pt x="8698" y="18095"/>
                    <a:pt x="8699" y="18096"/>
                    <a:pt x="8695" y="18096"/>
                  </a:cubicBezTo>
                  <a:cubicBezTo>
                    <a:pt x="8692" y="18096"/>
                    <a:pt x="8683" y="18095"/>
                    <a:pt x="8669" y="18094"/>
                  </a:cubicBezTo>
                  <a:cubicBezTo>
                    <a:pt x="8601" y="18077"/>
                    <a:pt x="8534" y="18069"/>
                    <a:pt x="8467" y="18061"/>
                  </a:cubicBezTo>
                  <a:cubicBezTo>
                    <a:pt x="8341" y="18044"/>
                    <a:pt x="8215" y="18018"/>
                    <a:pt x="8089" y="17993"/>
                  </a:cubicBezTo>
                  <a:cubicBezTo>
                    <a:pt x="7603" y="17893"/>
                    <a:pt x="7125" y="17759"/>
                    <a:pt x="6655" y="17582"/>
                  </a:cubicBezTo>
                  <a:cubicBezTo>
                    <a:pt x="6604" y="17557"/>
                    <a:pt x="6545" y="17540"/>
                    <a:pt x="6495" y="17515"/>
                  </a:cubicBezTo>
                  <a:lnTo>
                    <a:pt x="6420" y="17490"/>
                  </a:lnTo>
                  <a:lnTo>
                    <a:pt x="6369" y="17464"/>
                  </a:lnTo>
                  <a:cubicBezTo>
                    <a:pt x="6354" y="17459"/>
                    <a:pt x="6347" y="17458"/>
                    <a:pt x="6346" y="17458"/>
                  </a:cubicBezTo>
                  <a:cubicBezTo>
                    <a:pt x="6341" y="17458"/>
                    <a:pt x="6406" y="17482"/>
                    <a:pt x="6399" y="17482"/>
                  </a:cubicBezTo>
                  <a:cubicBezTo>
                    <a:pt x="6399" y="17482"/>
                    <a:pt x="6397" y="17482"/>
                    <a:pt x="6394" y="17481"/>
                  </a:cubicBezTo>
                  <a:lnTo>
                    <a:pt x="6067" y="17330"/>
                  </a:lnTo>
                  <a:cubicBezTo>
                    <a:pt x="5857" y="17230"/>
                    <a:pt x="5639" y="17121"/>
                    <a:pt x="5438" y="17003"/>
                  </a:cubicBezTo>
                  <a:cubicBezTo>
                    <a:pt x="5236" y="16886"/>
                    <a:pt x="5035" y="16760"/>
                    <a:pt x="4842" y="16625"/>
                  </a:cubicBezTo>
                  <a:cubicBezTo>
                    <a:pt x="4750" y="16567"/>
                    <a:pt x="4658" y="16500"/>
                    <a:pt x="4565" y="16433"/>
                  </a:cubicBezTo>
                  <a:cubicBezTo>
                    <a:pt x="4540" y="16412"/>
                    <a:pt x="4512" y="16392"/>
                    <a:pt x="4484" y="16372"/>
                  </a:cubicBezTo>
                  <a:lnTo>
                    <a:pt x="4484" y="16372"/>
                  </a:lnTo>
                  <a:cubicBezTo>
                    <a:pt x="4485" y="16373"/>
                    <a:pt x="4485" y="16373"/>
                    <a:pt x="4486" y="16373"/>
                  </a:cubicBezTo>
                  <a:cubicBezTo>
                    <a:pt x="4487" y="16373"/>
                    <a:pt x="4447" y="16340"/>
                    <a:pt x="4431" y="16323"/>
                  </a:cubicBezTo>
                  <a:cubicBezTo>
                    <a:pt x="4406" y="16307"/>
                    <a:pt x="4372" y="16282"/>
                    <a:pt x="4347" y="16265"/>
                  </a:cubicBezTo>
                  <a:cubicBezTo>
                    <a:pt x="3994" y="15980"/>
                    <a:pt x="3659" y="15661"/>
                    <a:pt x="3349" y="15325"/>
                  </a:cubicBezTo>
                  <a:cubicBezTo>
                    <a:pt x="3189" y="15157"/>
                    <a:pt x="3047" y="14989"/>
                    <a:pt x="2904" y="14805"/>
                  </a:cubicBezTo>
                  <a:cubicBezTo>
                    <a:pt x="2885" y="14786"/>
                    <a:pt x="2867" y="14765"/>
                    <a:pt x="2850" y="14743"/>
                  </a:cubicBezTo>
                  <a:lnTo>
                    <a:pt x="2850" y="14743"/>
                  </a:lnTo>
                  <a:cubicBezTo>
                    <a:pt x="2850" y="14745"/>
                    <a:pt x="2851" y="14745"/>
                    <a:pt x="2850" y="14745"/>
                  </a:cubicBezTo>
                  <a:cubicBezTo>
                    <a:pt x="2848" y="14745"/>
                    <a:pt x="2814" y="14700"/>
                    <a:pt x="2803" y="14679"/>
                  </a:cubicBezTo>
                  <a:cubicBezTo>
                    <a:pt x="2786" y="14662"/>
                    <a:pt x="2769" y="14637"/>
                    <a:pt x="2753" y="14612"/>
                  </a:cubicBezTo>
                  <a:cubicBezTo>
                    <a:pt x="2677" y="14520"/>
                    <a:pt x="2610" y="14419"/>
                    <a:pt x="2543" y="14326"/>
                  </a:cubicBezTo>
                  <a:cubicBezTo>
                    <a:pt x="2291" y="13957"/>
                    <a:pt x="2065" y="13571"/>
                    <a:pt x="1855" y="13168"/>
                  </a:cubicBezTo>
                  <a:cubicBezTo>
                    <a:pt x="1754" y="12976"/>
                    <a:pt x="1662" y="12774"/>
                    <a:pt x="1578" y="12564"/>
                  </a:cubicBezTo>
                  <a:cubicBezTo>
                    <a:pt x="1578" y="12564"/>
                    <a:pt x="1578" y="12564"/>
                    <a:pt x="1578" y="12564"/>
                  </a:cubicBezTo>
                  <a:lnTo>
                    <a:pt x="1578" y="12564"/>
                  </a:lnTo>
                  <a:cubicBezTo>
                    <a:pt x="1588" y="12590"/>
                    <a:pt x="1591" y="12599"/>
                    <a:pt x="1591" y="12599"/>
                  </a:cubicBezTo>
                  <a:cubicBezTo>
                    <a:pt x="1590" y="12599"/>
                    <a:pt x="1579" y="12574"/>
                    <a:pt x="1570" y="12556"/>
                  </a:cubicBezTo>
                  <a:cubicBezTo>
                    <a:pt x="1561" y="12539"/>
                    <a:pt x="1553" y="12514"/>
                    <a:pt x="1544" y="12489"/>
                  </a:cubicBezTo>
                  <a:cubicBezTo>
                    <a:pt x="1519" y="12439"/>
                    <a:pt x="1503" y="12380"/>
                    <a:pt x="1477" y="12321"/>
                  </a:cubicBezTo>
                  <a:cubicBezTo>
                    <a:pt x="1436" y="12220"/>
                    <a:pt x="1402" y="12120"/>
                    <a:pt x="1368" y="12019"/>
                  </a:cubicBezTo>
                  <a:cubicBezTo>
                    <a:pt x="1217" y="11591"/>
                    <a:pt x="1100" y="11163"/>
                    <a:pt x="1007" y="10727"/>
                  </a:cubicBezTo>
                  <a:cubicBezTo>
                    <a:pt x="957" y="10509"/>
                    <a:pt x="915" y="10291"/>
                    <a:pt x="890" y="10072"/>
                  </a:cubicBezTo>
                  <a:cubicBezTo>
                    <a:pt x="882" y="10047"/>
                    <a:pt x="882" y="10022"/>
                    <a:pt x="873" y="9997"/>
                  </a:cubicBezTo>
                  <a:cubicBezTo>
                    <a:pt x="873" y="9938"/>
                    <a:pt x="865" y="9879"/>
                    <a:pt x="856" y="9821"/>
                  </a:cubicBezTo>
                  <a:cubicBezTo>
                    <a:pt x="848" y="9711"/>
                    <a:pt x="831" y="9602"/>
                    <a:pt x="823" y="9502"/>
                  </a:cubicBezTo>
                  <a:cubicBezTo>
                    <a:pt x="798" y="9065"/>
                    <a:pt x="789" y="8620"/>
                    <a:pt x="815" y="8184"/>
                  </a:cubicBezTo>
                  <a:cubicBezTo>
                    <a:pt x="831" y="7966"/>
                    <a:pt x="856" y="7748"/>
                    <a:pt x="882" y="7538"/>
                  </a:cubicBezTo>
                  <a:lnTo>
                    <a:pt x="882" y="7538"/>
                  </a:lnTo>
                  <a:cubicBezTo>
                    <a:pt x="874" y="7583"/>
                    <a:pt x="871" y="7600"/>
                    <a:pt x="871" y="7600"/>
                  </a:cubicBezTo>
                  <a:cubicBezTo>
                    <a:pt x="869" y="7600"/>
                    <a:pt x="884" y="7493"/>
                    <a:pt x="890" y="7462"/>
                  </a:cubicBezTo>
                  <a:cubicBezTo>
                    <a:pt x="898" y="7412"/>
                    <a:pt x="907" y="7354"/>
                    <a:pt x="915" y="7303"/>
                  </a:cubicBezTo>
                  <a:cubicBezTo>
                    <a:pt x="940" y="7194"/>
                    <a:pt x="957" y="7085"/>
                    <a:pt x="982" y="6984"/>
                  </a:cubicBezTo>
                  <a:cubicBezTo>
                    <a:pt x="1066" y="6556"/>
                    <a:pt x="1184" y="6145"/>
                    <a:pt x="1343" y="5743"/>
                  </a:cubicBezTo>
                  <a:lnTo>
                    <a:pt x="1393" y="5592"/>
                  </a:lnTo>
                  <a:cubicBezTo>
                    <a:pt x="1410" y="5575"/>
                    <a:pt x="1419" y="5549"/>
                    <a:pt x="1427" y="5533"/>
                  </a:cubicBezTo>
                  <a:cubicBezTo>
                    <a:pt x="1427" y="5529"/>
                    <a:pt x="1427" y="5525"/>
                    <a:pt x="1428" y="5522"/>
                  </a:cubicBezTo>
                  <a:lnTo>
                    <a:pt x="1428" y="5522"/>
                  </a:lnTo>
                  <a:cubicBezTo>
                    <a:pt x="1431" y="5514"/>
                    <a:pt x="1435" y="5506"/>
                    <a:pt x="1438" y="5498"/>
                  </a:cubicBezTo>
                  <a:lnTo>
                    <a:pt x="1438" y="5498"/>
                  </a:lnTo>
                  <a:cubicBezTo>
                    <a:pt x="1440" y="5495"/>
                    <a:pt x="1442" y="5493"/>
                    <a:pt x="1444" y="5491"/>
                  </a:cubicBezTo>
                  <a:cubicBezTo>
                    <a:pt x="1446" y="5482"/>
                    <a:pt x="1447" y="5478"/>
                    <a:pt x="1447" y="5477"/>
                  </a:cubicBezTo>
                  <a:lnTo>
                    <a:pt x="1447" y="5477"/>
                  </a:lnTo>
                  <a:cubicBezTo>
                    <a:pt x="1482" y="5392"/>
                    <a:pt x="1519" y="5307"/>
                    <a:pt x="1561" y="5222"/>
                  </a:cubicBezTo>
                  <a:cubicBezTo>
                    <a:pt x="1654" y="5029"/>
                    <a:pt x="1754" y="4844"/>
                    <a:pt x="1863" y="4652"/>
                  </a:cubicBezTo>
                  <a:cubicBezTo>
                    <a:pt x="1973" y="4467"/>
                    <a:pt x="2090" y="4283"/>
                    <a:pt x="2216" y="4106"/>
                  </a:cubicBezTo>
                  <a:cubicBezTo>
                    <a:pt x="2241" y="4064"/>
                    <a:pt x="2275" y="4031"/>
                    <a:pt x="2299" y="3989"/>
                  </a:cubicBezTo>
                  <a:cubicBezTo>
                    <a:pt x="2316" y="3964"/>
                    <a:pt x="2333" y="3947"/>
                    <a:pt x="2350" y="3921"/>
                  </a:cubicBezTo>
                  <a:cubicBezTo>
                    <a:pt x="2360" y="3906"/>
                    <a:pt x="2394" y="3863"/>
                    <a:pt x="2395" y="3863"/>
                  </a:cubicBezTo>
                  <a:lnTo>
                    <a:pt x="2395" y="3863"/>
                  </a:lnTo>
                  <a:cubicBezTo>
                    <a:pt x="2395" y="3863"/>
                    <a:pt x="2384" y="3878"/>
                    <a:pt x="2350" y="3921"/>
                  </a:cubicBezTo>
                  <a:cubicBezTo>
                    <a:pt x="2426" y="3829"/>
                    <a:pt x="2493" y="3746"/>
                    <a:pt x="2568" y="3653"/>
                  </a:cubicBezTo>
                  <a:cubicBezTo>
                    <a:pt x="2853" y="3317"/>
                    <a:pt x="3172" y="3007"/>
                    <a:pt x="3516" y="2722"/>
                  </a:cubicBezTo>
                  <a:lnTo>
                    <a:pt x="3640" y="2623"/>
                  </a:lnTo>
                  <a:lnTo>
                    <a:pt x="3640" y="2623"/>
                  </a:lnTo>
                  <a:cubicBezTo>
                    <a:pt x="3628" y="2634"/>
                    <a:pt x="3615" y="2646"/>
                    <a:pt x="3615" y="2646"/>
                  </a:cubicBezTo>
                  <a:cubicBezTo>
                    <a:pt x="3616" y="2646"/>
                    <a:pt x="3628" y="2635"/>
                    <a:pt x="3666" y="2604"/>
                  </a:cubicBezTo>
                  <a:lnTo>
                    <a:pt x="3666" y="2604"/>
                  </a:lnTo>
                  <a:cubicBezTo>
                    <a:pt x="3658" y="2610"/>
                    <a:pt x="3648" y="2615"/>
                    <a:pt x="3642" y="2621"/>
                  </a:cubicBezTo>
                  <a:lnTo>
                    <a:pt x="3640" y="2623"/>
                  </a:lnTo>
                  <a:lnTo>
                    <a:pt x="3640" y="2623"/>
                  </a:lnTo>
                  <a:cubicBezTo>
                    <a:pt x="3644" y="2619"/>
                    <a:pt x="3648" y="2616"/>
                    <a:pt x="3651" y="2612"/>
                  </a:cubicBezTo>
                  <a:lnTo>
                    <a:pt x="3675" y="2596"/>
                  </a:lnTo>
                  <a:lnTo>
                    <a:pt x="3675" y="2596"/>
                  </a:lnTo>
                  <a:cubicBezTo>
                    <a:pt x="3672" y="2599"/>
                    <a:pt x="3669" y="2602"/>
                    <a:pt x="3666" y="2604"/>
                  </a:cubicBezTo>
                  <a:lnTo>
                    <a:pt x="3666" y="2604"/>
                  </a:lnTo>
                  <a:cubicBezTo>
                    <a:pt x="3669" y="2601"/>
                    <a:pt x="3673" y="2599"/>
                    <a:pt x="3675" y="2596"/>
                  </a:cubicBezTo>
                  <a:lnTo>
                    <a:pt x="3675" y="2596"/>
                  </a:lnTo>
                  <a:lnTo>
                    <a:pt x="3726" y="2562"/>
                  </a:lnTo>
                  <a:cubicBezTo>
                    <a:pt x="3819" y="2495"/>
                    <a:pt x="3911" y="2428"/>
                    <a:pt x="4011" y="2361"/>
                  </a:cubicBezTo>
                  <a:cubicBezTo>
                    <a:pt x="4205" y="2226"/>
                    <a:pt x="4406" y="2101"/>
                    <a:pt x="4607" y="1992"/>
                  </a:cubicBezTo>
                  <a:cubicBezTo>
                    <a:pt x="4825" y="1866"/>
                    <a:pt x="5044" y="1757"/>
                    <a:pt x="5270" y="1656"/>
                  </a:cubicBezTo>
                  <a:cubicBezTo>
                    <a:pt x="5303" y="1648"/>
                    <a:pt x="5329" y="1631"/>
                    <a:pt x="5362" y="1622"/>
                  </a:cubicBezTo>
                  <a:cubicBezTo>
                    <a:pt x="5378" y="1612"/>
                    <a:pt x="5426" y="1591"/>
                    <a:pt x="5424" y="1590"/>
                  </a:cubicBezTo>
                  <a:lnTo>
                    <a:pt x="5424" y="1590"/>
                  </a:lnTo>
                  <a:cubicBezTo>
                    <a:pt x="5467" y="1573"/>
                    <a:pt x="5509" y="1556"/>
                    <a:pt x="5555" y="1538"/>
                  </a:cubicBezTo>
                  <a:cubicBezTo>
                    <a:pt x="5673" y="1497"/>
                    <a:pt x="5790" y="1446"/>
                    <a:pt x="5908" y="1404"/>
                  </a:cubicBezTo>
                  <a:cubicBezTo>
                    <a:pt x="6428" y="1228"/>
                    <a:pt x="6965" y="1094"/>
                    <a:pt x="7502" y="993"/>
                  </a:cubicBezTo>
                  <a:cubicBezTo>
                    <a:pt x="7644" y="968"/>
                    <a:pt x="7785" y="951"/>
                    <a:pt x="7927" y="927"/>
                  </a:cubicBezTo>
                  <a:lnTo>
                    <a:pt x="7927" y="927"/>
                  </a:lnTo>
                  <a:cubicBezTo>
                    <a:pt x="7925" y="927"/>
                    <a:pt x="7924" y="928"/>
                    <a:pt x="7927" y="928"/>
                  </a:cubicBezTo>
                  <a:cubicBezTo>
                    <a:pt x="7930" y="928"/>
                    <a:pt x="7936" y="927"/>
                    <a:pt x="7947" y="926"/>
                  </a:cubicBezTo>
                  <a:cubicBezTo>
                    <a:pt x="7980" y="917"/>
                    <a:pt x="8022" y="917"/>
                    <a:pt x="8064" y="909"/>
                  </a:cubicBezTo>
                  <a:lnTo>
                    <a:pt x="8266" y="884"/>
                  </a:lnTo>
                  <a:cubicBezTo>
                    <a:pt x="8558" y="860"/>
                    <a:pt x="8850" y="835"/>
                    <a:pt x="9142" y="826"/>
                  </a:cubicBezTo>
                  <a:lnTo>
                    <a:pt x="9142" y="826"/>
                  </a:lnTo>
                  <a:cubicBezTo>
                    <a:pt x="9144" y="826"/>
                    <a:pt x="9146" y="826"/>
                    <a:pt x="9148" y="826"/>
                  </a:cubicBezTo>
                  <a:cubicBezTo>
                    <a:pt x="9156" y="826"/>
                    <a:pt x="9164" y="826"/>
                    <a:pt x="9172" y="826"/>
                  </a:cubicBezTo>
                  <a:lnTo>
                    <a:pt x="9172" y="826"/>
                  </a:lnTo>
                  <a:cubicBezTo>
                    <a:pt x="9172" y="826"/>
                    <a:pt x="9172" y="826"/>
                    <a:pt x="9172" y="826"/>
                  </a:cubicBezTo>
                  <a:cubicBezTo>
                    <a:pt x="9191" y="825"/>
                    <a:pt x="9211" y="822"/>
                    <a:pt x="9230" y="819"/>
                  </a:cubicBezTo>
                  <a:lnTo>
                    <a:pt x="9230" y="819"/>
                  </a:lnTo>
                  <a:cubicBezTo>
                    <a:pt x="9603" y="776"/>
                    <a:pt x="9974" y="756"/>
                    <a:pt x="10345" y="756"/>
                  </a:cubicBezTo>
                  <a:close/>
                  <a:moveTo>
                    <a:pt x="10302" y="0"/>
                  </a:moveTo>
                  <a:cubicBezTo>
                    <a:pt x="9926" y="0"/>
                    <a:pt x="9549" y="21"/>
                    <a:pt x="9172" y="62"/>
                  </a:cubicBezTo>
                  <a:cubicBezTo>
                    <a:pt x="7980" y="112"/>
                    <a:pt x="6780" y="297"/>
                    <a:pt x="5648" y="699"/>
                  </a:cubicBezTo>
                  <a:cubicBezTo>
                    <a:pt x="4666" y="1044"/>
                    <a:pt x="3751" y="1547"/>
                    <a:pt x="2954" y="2210"/>
                  </a:cubicBezTo>
                  <a:cubicBezTo>
                    <a:pt x="2249" y="2797"/>
                    <a:pt x="1645" y="3519"/>
                    <a:pt x="1184" y="4307"/>
                  </a:cubicBezTo>
                  <a:cubicBezTo>
                    <a:pt x="739" y="5088"/>
                    <a:pt x="420" y="5944"/>
                    <a:pt x="244" y="6825"/>
                  </a:cubicBezTo>
                  <a:cubicBezTo>
                    <a:pt x="59" y="7714"/>
                    <a:pt x="0" y="8637"/>
                    <a:pt x="76" y="9543"/>
                  </a:cubicBezTo>
                  <a:cubicBezTo>
                    <a:pt x="143" y="10466"/>
                    <a:pt x="336" y="11381"/>
                    <a:pt x="647" y="12262"/>
                  </a:cubicBezTo>
                  <a:cubicBezTo>
                    <a:pt x="966" y="13143"/>
                    <a:pt x="1393" y="13991"/>
                    <a:pt x="1930" y="14763"/>
                  </a:cubicBezTo>
                  <a:cubicBezTo>
                    <a:pt x="2476" y="15543"/>
                    <a:pt x="3122" y="16248"/>
                    <a:pt x="3869" y="16844"/>
                  </a:cubicBezTo>
                  <a:cubicBezTo>
                    <a:pt x="4666" y="17473"/>
                    <a:pt x="5547" y="17977"/>
                    <a:pt x="6504" y="18329"/>
                  </a:cubicBezTo>
                  <a:cubicBezTo>
                    <a:pt x="7502" y="18698"/>
                    <a:pt x="8568" y="18891"/>
                    <a:pt x="9633" y="18925"/>
                  </a:cubicBezTo>
                  <a:cubicBezTo>
                    <a:pt x="9753" y="18928"/>
                    <a:pt x="9873" y="18930"/>
                    <a:pt x="9993" y="18930"/>
                  </a:cubicBezTo>
                  <a:cubicBezTo>
                    <a:pt x="10975" y="18930"/>
                    <a:pt x="11963" y="18805"/>
                    <a:pt x="12906" y="18514"/>
                  </a:cubicBezTo>
                  <a:cubicBezTo>
                    <a:pt x="13862" y="18220"/>
                    <a:pt x="14752" y="17750"/>
                    <a:pt x="15549" y="17138"/>
                  </a:cubicBezTo>
                  <a:cubicBezTo>
                    <a:pt x="16279" y="16567"/>
                    <a:pt x="16900" y="15870"/>
                    <a:pt x="17395" y="15098"/>
                  </a:cubicBezTo>
                  <a:cubicBezTo>
                    <a:pt x="17899" y="14326"/>
                    <a:pt x="18276" y="13462"/>
                    <a:pt x="18536" y="12581"/>
                  </a:cubicBezTo>
                  <a:cubicBezTo>
                    <a:pt x="18796" y="11683"/>
                    <a:pt x="18939" y="10752"/>
                    <a:pt x="18973" y="9812"/>
                  </a:cubicBezTo>
                  <a:cubicBezTo>
                    <a:pt x="18998" y="8872"/>
                    <a:pt x="18906" y="7932"/>
                    <a:pt x="18695" y="7009"/>
                  </a:cubicBezTo>
                  <a:cubicBezTo>
                    <a:pt x="18494" y="6112"/>
                    <a:pt x="18175" y="5222"/>
                    <a:pt x="17739" y="4408"/>
                  </a:cubicBezTo>
                  <a:cubicBezTo>
                    <a:pt x="17311" y="3611"/>
                    <a:pt x="16757" y="2864"/>
                    <a:pt x="16103" y="2235"/>
                  </a:cubicBezTo>
                  <a:cubicBezTo>
                    <a:pt x="15440" y="1589"/>
                    <a:pt x="14660" y="1060"/>
                    <a:pt x="13812" y="699"/>
                  </a:cubicBezTo>
                  <a:cubicBezTo>
                    <a:pt x="12855" y="280"/>
                    <a:pt x="11832" y="62"/>
                    <a:pt x="10783" y="11"/>
                  </a:cubicBezTo>
                  <a:cubicBezTo>
                    <a:pt x="10623" y="4"/>
                    <a:pt x="10463" y="0"/>
                    <a:pt x="103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41;p19">
              <a:extLst>
                <a:ext uri="{FF2B5EF4-FFF2-40B4-BE49-F238E27FC236}">
                  <a16:creationId xmlns:a16="http://schemas.microsoft.com/office/drawing/2014/main" id="{B0BFFA45-E4D2-274E-1D33-667B69116169}"/>
                </a:ext>
              </a:extLst>
            </p:cNvPr>
            <p:cNvSpPr/>
            <p:nvPr/>
          </p:nvSpPr>
          <p:spPr>
            <a:xfrm>
              <a:off x="3714964" y="1706076"/>
              <a:ext cx="1745679" cy="1739522"/>
            </a:xfrm>
            <a:custGeom>
              <a:avLst/>
              <a:gdLst/>
              <a:ahLst/>
              <a:cxnLst/>
              <a:rect l="l" t="t" r="r" b="b"/>
              <a:pathLst>
                <a:path w="18998" h="18931" extrusionOk="0">
                  <a:moveTo>
                    <a:pt x="11454" y="826"/>
                  </a:moveTo>
                  <a:cubicBezTo>
                    <a:pt x="11507" y="833"/>
                    <a:pt x="11526" y="836"/>
                    <a:pt x="11528" y="836"/>
                  </a:cubicBezTo>
                  <a:cubicBezTo>
                    <a:pt x="11531" y="836"/>
                    <a:pt x="11502" y="831"/>
                    <a:pt x="11488" y="826"/>
                  </a:cubicBezTo>
                  <a:close/>
                  <a:moveTo>
                    <a:pt x="7982" y="917"/>
                  </a:moveTo>
                  <a:cubicBezTo>
                    <a:pt x="7983" y="917"/>
                    <a:pt x="7959" y="921"/>
                    <a:pt x="7941" y="924"/>
                  </a:cubicBezTo>
                  <a:lnTo>
                    <a:pt x="7941" y="924"/>
                  </a:lnTo>
                  <a:cubicBezTo>
                    <a:pt x="7951" y="922"/>
                    <a:pt x="7961" y="918"/>
                    <a:pt x="7972" y="918"/>
                  </a:cubicBezTo>
                  <a:cubicBezTo>
                    <a:pt x="7979" y="917"/>
                    <a:pt x="7982" y="917"/>
                    <a:pt x="7982" y="917"/>
                  </a:cubicBezTo>
                  <a:close/>
                  <a:moveTo>
                    <a:pt x="13387" y="1332"/>
                  </a:moveTo>
                  <a:cubicBezTo>
                    <a:pt x="13387" y="1332"/>
                    <a:pt x="13391" y="1334"/>
                    <a:pt x="13401" y="1338"/>
                  </a:cubicBezTo>
                  <a:cubicBezTo>
                    <a:pt x="13403" y="1339"/>
                    <a:pt x="13405" y="1340"/>
                    <a:pt x="13407" y="1342"/>
                  </a:cubicBezTo>
                  <a:lnTo>
                    <a:pt x="13407" y="1342"/>
                  </a:lnTo>
                  <a:cubicBezTo>
                    <a:pt x="13395" y="1336"/>
                    <a:pt x="13386" y="1332"/>
                    <a:pt x="13387" y="1332"/>
                  </a:cubicBezTo>
                  <a:close/>
                  <a:moveTo>
                    <a:pt x="13409" y="1343"/>
                  </a:moveTo>
                  <a:lnTo>
                    <a:pt x="13409" y="1343"/>
                  </a:lnTo>
                  <a:cubicBezTo>
                    <a:pt x="13413" y="1344"/>
                    <a:pt x="13416" y="1346"/>
                    <a:pt x="13420" y="1348"/>
                  </a:cubicBezTo>
                  <a:lnTo>
                    <a:pt x="13420" y="1348"/>
                  </a:lnTo>
                  <a:cubicBezTo>
                    <a:pt x="13417" y="1346"/>
                    <a:pt x="13413" y="1344"/>
                    <a:pt x="13409" y="1343"/>
                  </a:cubicBezTo>
                  <a:close/>
                  <a:moveTo>
                    <a:pt x="5424" y="1591"/>
                  </a:moveTo>
                  <a:lnTo>
                    <a:pt x="5424" y="1591"/>
                  </a:lnTo>
                  <a:cubicBezTo>
                    <a:pt x="5424" y="1591"/>
                    <a:pt x="5408" y="1597"/>
                    <a:pt x="5362" y="1615"/>
                  </a:cubicBezTo>
                  <a:cubicBezTo>
                    <a:pt x="5378" y="1610"/>
                    <a:pt x="5425" y="1591"/>
                    <a:pt x="5424" y="1591"/>
                  </a:cubicBezTo>
                  <a:close/>
                  <a:moveTo>
                    <a:pt x="14965" y="2247"/>
                  </a:moveTo>
                  <a:cubicBezTo>
                    <a:pt x="14963" y="2248"/>
                    <a:pt x="15012" y="2283"/>
                    <a:pt x="15013" y="2283"/>
                  </a:cubicBezTo>
                  <a:cubicBezTo>
                    <a:pt x="15013" y="2283"/>
                    <a:pt x="15008" y="2279"/>
                    <a:pt x="14995" y="2270"/>
                  </a:cubicBezTo>
                  <a:cubicBezTo>
                    <a:pt x="14984" y="2262"/>
                    <a:pt x="14974" y="2255"/>
                    <a:pt x="14965" y="2247"/>
                  </a:cubicBezTo>
                  <a:close/>
                  <a:moveTo>
                    <a:pt x="3675" y="2597"/>
                  </a:moveTo>
                  <a:cubicBezTo>
                    <a:pt x="3660" y="2605"/>
                    <a:pt x="3652" y="2612"/>
                    <a:pt x="3643" y="2620"/>
                  </a:cubicBezTo>
                  <a:lnTo>
                    <a:pt x="3643" y="2620"/>
                  </a:lnTo>
                  <a:cubicBezTo>
                    <a:pt x="3652" y="2614"/>
                    <a:pt x="3662" y="2606"/>
                    <a:pt x="3675" y="2597"/>
                  </a:cubicBezTo>
                  <a:close/>
                  <a:moveTo>
                    <a:pt x="16315" y="3592"/>
                  </a:moveTo>
                  <a:lnTo>
                    <a:pt x="16315" y="3592"/>
                  </a:lnTo>
                  <a:cubicBezTo>
                    <a:pt x="16317" y="3593"/>
                    <a:pt x="16319" y="3594"/>
                    <a:pt x="16321" y="3595"/>
                  </a:cubicBezTo>
                  <a:cubicBezTo>
                    <a:pt x="16321" y="3597"/>
                    <a:pt x="16321" y="3600"/>
                    <a:pt x="16322" y="3602"/>
                  </a:cubicBezTo>
                  <a:lnTo>
                    <a:pt x="16322" y="3602"/>
                  </a:lnTo>
                  <a:cubicBezTo>
                    <a:pt x="16320" y="3598"/>
                    <a:pt x="16318" y="3595"/>
                    <a:pt x="16315" y="3592"/>
                  </a:cubicBezTo>
                  <a:close/>
                  <a:moveTo>
                    <a:pt x="16322" y="3602"/>
                  </a:moveTo>
                  <a:cubicBezTo>
                    <a:pt x="16325" y="3605"/>
                    <a:pt x="16327" y="3609"/>
                    <a:pt x="16330" y="3612"/>
                  </a:cubicBezTo>
                  <a:lnTo>
                    <a:pt x="16330" y="3612"/>
                  </a:lnTo>
                  <a:cubicBezTo>
                    <a:pt x="16326" y="3609"/>
                    <a:pt x="16324" y="3605"/>
                    <a:pt x="16322" y="3602"/>
                  </a:cubicBezTo>
                  <a:close/>
                  <a:moveTo>
                    <a:pt x="881" y="7530"/>
                  </a:moveTo>
                  <a:cubicBezTo>
                    <a:pt x="881" y="7534"/>
                    <a:pt x="880" y="7538"/>
                    <a:pt x="880" y="7542"/>
                  </a:cubicBezTo>
                  <a:lnTo>
                    <a:pt x="880" y="7542"/>
                  </a:lnTo>
                  <a:cubicBezTo>
                    <a:pt x="880" y="7538"/>
                    <a:pt x="881" y="7534"/>
                    <a:pt x="881" y="7530"/>
                  </a:cubicBezTo>
                  <a:close/>
                  <a:moveTo>
                    <a:pt x="18115" y="8034"/>
                  </a:moveTo>
                  <a:cubicBezTo>
                    <a:pt x="18114" y="8034"/>
                    <a:pt x="18117" y="8054"/>
                    <a:pt x="18125" y="8118"/>
                  </a:cubicBezTo>
                  <a:lnTo>
                    <a:pt x="18125" y="8076"/>
                  </a:lnTo>
                  <a:cubicBezTo>
                    <a:pt x="18120" y="8059"/>
                    <a:pt x="18116" y="8034"/>
                    <a:pt x="18115" y="8034"/>
                  </a:cubicBezTo>
                  <a:close/>
                  <a:moveTo>
                    <a:pt x="1553" y="12523"/>
                  </a:moveTo>
                  <a:cubicBezTo>
                    <a:pt x="1553" y="12524"/>
                    <a:pt x="1554" y="12525"/>
                    <a:pt x="1554" y="12526"/>
                  </a:cubicBezTo>
                  <a:lnTo>
                    <a:pt x="1554" y="12526"/>
                  </a:lnTo>
                  <a:cubicBezTo>
                    <a:pt x="1554" y="12525"/>
                    <a:pt x="1553" y="12524"/>
                    <a:pt x="1553" y="12523"/>
                  </a:cubicBezTo>
                  <a:close/>
                  <a:moveTo>
                    <a:pt x="1569" y="12557"/>
                  </a:moveTo>
                  <a:cubicBezTo>
                    <a:pt x="1570" y="12557"/>
                    <a:pt x="1570" y="12557"/>
                    <a:pt x="1570" y="12557"/>
                  </a:cubicBezTo>
                  <a:lnTo>
                    <a:pt x="1570" y="12557"/>
                  </a:lnTo>
                  <a:cubicBezTo>
                    <a:pt x="1570" y="12557"/>
                    <a:pt x="1570" y="12557"/>
                    <a:pt x="1570" y="12557"/>
                  </a:cubicBezTo>
                  <a:cubicBezTo>
                    <a:pt x="1570" y="12557"/>
                    <a:pt x="1569" y="12557"/>
                    <a:pt x="1569" y="12557"/>
                  </a:cubicBezTo>
                  <a:close/>
                  <a:moveTo>
                    <a:pt x="17462" y="13354"/>
                  </a:moveTo>
                  <a:lnTo>
                    <a:pt x="17462" y="13354"/>
                  </a:lnTo>
                  <a:cubicBezTo>
                    <a:pt x="17460" y="13357"/>
                    <a:pt x="17459" y="13361"/>
                    <a:pt x="17457" y="13365"/>
                  </a:cubicBezTo>
                  <a:lnTo>
                    <a:pt x="17457" y="13365"/>
                  </a:lnTo>
                  <a:cubicBezTo>
                    <a:pt x="17458" y="13361"/>
                    <a:pt x="17460" y="13358"/>
                    <a:pt x="17462" y="13354"/>
                  </a:cubicBezTo>
                  <a:close/>
                  <a:moveTo>
                    <a:pt x="10326" y="756"/>
                  </a:moveTo>
                  <a:cubicBezTo>
                    <a:pt x="10490" y="756"/>
                    <a:pt x="10654" y="760"/>
                    <a:pt x="10816" y="767"/>
                  </a:cubicBezTo>
                  <a:cubicBezTo>
                    <a:pt x="10951" y="776"/>
                    <a:pt x="11085" y="784"/>
                    <a:pt x="11210" y="801"/>
                  </a:cubicBezTo>
                  <a:cubicBezTo>
                    <a:pt x="11278" y="801"/>
                    <a:pt x="11337" y="810"/>
                    <a:pt x="11404" y="818"/>
                  </a:cubicBezTo>
                  <a:cubicBezTo>
                    <a:pt x="11429" y="818"/>
                    <a:pt x="11454" y="826"/>
                    <a:pt x="11488" y="826"/>
                  </a:cubicBezTo>
                  <a:lnTo>
                    <a:pt x="11496" y="826"/>
                  </a:lnTo>
                  <a:cubicBezTo>
                    <a:pt x="11747" y="860"/>
                    <a:pt x="11982" y="910"/>
                    <a:pt x="12226" y="969"/>
                  </a:cubicBezTo>
                  <a:cubicBezTo>
                    <a:pt x="12461" y="1019"/>
                    <a:pt x="12687" y="1086"/>
                    <a:pt x="12914" y="1162"/>
                  </a:cubicBezTo>
                  <a:cubicBezTo>
                    <a:pt x="13023" y="1196"/>
                    <a:pt x="13140" y="1237"/>
                    <a:pt x="13250" y="1279"/>
                  </a:cubicBezTo>
                  <a:cubicBezTo>
                    <a:pt x="13291" y="1296"/>
                    <a:pt x="13342" y="1313"/>
                    <a:pt x="13392" y="1338"/>
                  </a:cubicBezTo>
                  <a:cubicBezTo>
                    <a:pt x="13396" y="1338"/>
                    <a:pt x="13401" y="1339"/>
                    <a:pt x="13407" y="1342"/>
                  </a:cubicBezTo>
                  <a:lnTo>
                    <a:pt x="13407" y="1342"/>
                  </a:lnTo>
                  <a:cubicBezTo>
                    <a:pt x="13430" y="1356"/>
                    <a:pt x="13454" y="1364"/>
                    <a:pt x="13485" y="1371"/>
                  </a:cubicBezTo>
                  <a:cubicBezTo>
                    <a:pt x="13896" y="1556"/>
                    <a:pt x="14290" y="1774"/>
                    <a:pt x="14659" y="2026"/>
                  </a:cubicBezTo>
                  <a:cubicBezTo>
                    <a:pt x="14751" y="2085"/>
                    <a:pt x="14835" y="2152"/>
                    <a:pt x="14928" y="2219"/>
                  </a:cubicBezTo>
                  <a:cubicBezTo>
                    <a:pt x="14942" y="2229"/>
                    <a:pt x="14953" y="2238"/>
                    <a:pt x="14965" y="2247"/>
                  </a:cubicBezTo>
                  <a:lnTo>
                    <a:pt x="14965" y="2247"/>
                  </a:lnTo>
                  <a:cubicBezTo>
                    <a:pt x="14965" y="2247"/>
                    <a:pt x="14965" y="2247"/>
                    <a:pt x="14965" y="2247"/>
                  </a:cubicBezTo>
                  <a:lnTo>
                    <a:pt x="14965" y="2247"/>
                  </a:lnTo>
                  <a:cubicBezTo>
                    <a:pt x="14966" y="2247"/>
                    <a:pt x="14972" y="2251"/>
                    <a:pt x="14986" y="2261"/>
                  </a:cubicBezTo>
                  <a:cubicBezTo>
                    <a:pt x="15029" y="2294"/>
                    <a:pt x="15079" y="2337"/>
                    <a:pt x="15121" y="2370"/>
                  </a:cubicBezTo>
                  <a:cubicBezTo>
                    <a:pt x="15288" y="2513"/>
                    <a:pt x="15456" y="2656"/>
                    <a:pt x="15607" y="2807"/>
                  </a:cubicBezTo>
                  <a:cubicBezTo>
                    <a:pt x="15767" y="2958"/>
                    <a:pt x="15918" y="3117"/>
                    <a:pt x="16060" y="3285"/>
                  </a:cubicBezTo>
                  <a:cubicBezTo>
                    <a:pt x="16128" y="3360"/>
                    <a:pt x="16195" y="3444"/>
                    <a:pt x="16262" y="3528"/>
                  </a:cubicBezTo>
                  <a:cubicBezTo>
                    <a:pt x="16276" y="3549"/>
                    <a:pt x="16290" y="3571"/>
                    <a:pt x="16310" y="3587"/>
                  </a:cubicBezTo>
                  <a:lnTo>
                    <a:pt x="16310" y="3587"/>
                  </a:lnTo>
                  <a:cubicBezTo>
                    <a:pt x="16305" y="3580"/>
                    <a:pt x="16301" y="3575"/>
                    <a:pt x="16302" y="3575"/>
                  </a:cubicBezTo>
                  <a:lnTo>
                    <a:pt x="16302" y="3575"/>
                  </a:lnTo>
                  <a:cubicBezTo>
                    <a:pt x="16302" y="3575"/>
                    <a:pt x="16305" y="3578"/>
                    <a:pt x="16312" y="3587"/>
                  </a:cubicBezTo>
                  <a:cubicBezTo>
                    <a:pt x="16313" y="3588"/>
                    <a:pt x="16314" y="3590"/>
                    <a:pt x="16315" y="3592"/>
                  </a:cubicBezTo>
                  <a:lnTo>
                    <a:pt x="16315" y="3592"/>
                  </a:lnTo>
                  <a:cubicBezTo>
                    <a:pt x="16314" y="3590"/>
                    <a:pt x="16312" y="3589"/>
                    <a:pt x="16310" y="3587"/>
                  </a:cubicBezTo>
                  <a:lnTo>
                    <a:pt x="16310" y="3587"/>
                  </a:lnTo>
                  <a:cubicBezTo>
                    <a:pt x="16319" y="3599"/>
                    <a:pt x="16332" y="3617"/>
                    <a:pt x="16339" y="3626"/>
                  </a:cubicBezTo>
                  <a:lnTo>
                    <a:pt x="16339" y="3626"/>
                  </a:lnTo>
                  <a:cubicBezTo>
                    <a:pt x="16336" y="3621"/>
                    <a:pt x="16333" y="3617"/>
                    <a:pt x="16330" y="3612"/>
                  </a:cubicBezTo>
                  <a:lnTo>
                    <a:pt x="16330" y="3612"/>
                  </a:lnTo>
                  <a:cubicBezTo>
                    <a:pt x="16332" y="3615"/>
                    <a:pt x="16335" y="3618"/>
                    <a:pt x="16338" y="3620"/>
                  </a:cubicBezTo>
                  <a:cubicBezTo>
                    <a:pt x="16343" y="3628"/>
                    <a:pt x="16345" y="3632"/>
                    <a:pt x="16345" y="3632"/>
                  </a:cubicBezTo>
                  <a:cubicBezTo>
                    <a:pt x="16344" y="3632"/>
                    <a:pt x="16342" y="3629"/>
                    <a:pt x="16339" y="3626"/>
                  </a:cubicBezTo>
                  <a:lnTo>
                    <a:pt x="16339" y="3626"/>
                  </a:lnTo>
                  <a:cubicBezTo>
                    <a:pt x="16364" y="3660"/>
                    <a:pt x="16388" y="3693"/>
                    <a:pt x="16413" y="3730"/>
                  </a:cubicBezTo>
                  <a:cubicBezTo>
                    <a:pt x="16673" y="4082"/>
                    <a:pt x="16908" y="4451"/>
                    <a:pt x="17110" y="4845"/>
                  </a:cubicBezTo>
                  <a:cubicBezTo>
                    <a:pt x="17210" y="5039"/>
                    <a:pt x="17311" y="5240"/>
                    <a:pt x="17395" y="5441"/>
                  </a:cubicBezTo>
                  <a:cubicBezTo>
                    <a:pt x="17399" y="5450"/>
                    <a:pt x="17405" y="5460"/>
                    <a:pt x="17411" y="5471"/>
                  </a:cubicBezTo>
                  <a:lnTo>
                    <a:pt x="17411" y="5471"/>
                  </a:lnTo>
                  <a:cubicBezTo>
                    <a:pt x="17411" y="5471"/>
                    <a:pt x="17411" y="5471"/>
                    <a:pt x="17411" y="5471"/>
                  </a:cubicBezTo>
                  <a:lnTo>
                    <a:pt x="17411" y="5471"/>
                  </a:lnTo>
                  <a:cubicBezTo>
                    <a:pt x="17410" y="5471"/>
                    <a:pt x="17416" y="5487"/>
                    <a:pt x="17420" y="5500"/>
                  </a:cubicBezTo>
                  <a:cubicBezTo>
                    <a:pt x="17445" y="5550"/>
                    <a:pt x="17470" y="5609"/>
                    <a:pt x="17487" y="5660"/>
                  </a:cubicBezTo>
                  <a:cubicBezTo>
                    <a:pt x="17529" y="5768"/>
                    <a:pt x="17571" y="5869"/>
                    <a:pt x="17613" y="5978"/>
                  </a:cubicBezTo>
                  <a:cubicBezTo>
                    <a:pt x="17755" y="6398"/>
                    <a:pt x="17882" y="6826"/>
                    <a:pt x="17974" y="7254"/>
                  </a:cubicBezTo>
                  <a:cubicBezTo>
                    <a:pt x="18024" y="7472"/>
                    <a:pt x="18066" y="7690"/>
                    <a:pt x="18100" y="7908"/>
                  </a:cubicBezTo>
                  <a:cubicBezTo>
                    <a:pt x="18108" y="7967"/>
                    <a:pt x="18117" y="8017"/>
                    <a:pt x="18125" y="8076"/>
                  </a:cubicBezTo>
                  <a:cubicBezTo>
                    <a:pt x="18125" y="8110"/>
                    <a:pt x="18133" y="8135"/>
                    <a:pt x="18133" y="8168"/>
                  </a:cubicBezTo>
                  <a:cubicBezTo>
                    <a:pt x="18150" y="8278"/>
                    <a:pt x="18158" y="8386"/>
                    <a:pt x="18167" y="8496"/>
                  </a:cubicBezTo>
                  <a:cubicBezTo>
                    <a:pt x="18209" y="8940"/>
                    <a:pt x="18225" y="9393"/>
                    <a:pt x="18209" y="9846"/>
                  </a:cubicBezTo>
                  <a:cubicBezTo>
                    <a:pt x="18200" y="10073"/>
                    <a:pt x="18184" y="10291"/>
                    <a:pt x="18167" y="10518"/>
                  </a:cubicBezTo>
                  <a:cubicBezTo>
                    <a:pt x="18158" y="10635"/>
                    <a:pt x="18141" y="10745"/>
                    <a:pt x="18125" y="10862"/>
                  </a:cubicBezTo>
                  <a:cubicBezTo>
                    <a:pt x="18125" y="10876"/>
                    <a:pt x="18122" y="10901"/>
                    <a:pt x="18120" y="10916"/>
                  </a:cubicBezTo>
                  <a:lnTo>
                    <a:pt x="18120" y="10916"/>
                  </a:lnTo>
                  <a:cubicBezTo>
                    <a:pt x="18119" y="10920"/>
                    <a:pt x="18118" y="10925"/>
                    <a:pt x="18117" y="10929"/>
                  </a:cubicBezTo>
                  <a:lnTo>
                    <a:pt x="18091" y="11105"/>
                  </a:lnTo>
                  <a:cubicBezTo>
                    <a:pt x="18024" y="11541"/>
                    <a:pt x="17923" y="11978"/>
                    <a:pt x="17798" y="12406"/>
                  </a:cubicBezTo>
                  <a:cubicBezTo>
                    <a:pt x="17731" y="12624"/>
                    <a:pt x="17663" y="12834"/>
                    <a:pt x="17588" y="13044"/>
                  </a:cubicBezTo>
                  <a:cubicBezTo>
                    <a:pt x="17546" y="13144"/>
                    <a:pt x="17504" y="13253"/>
                    <a:pt x="17462" y="13354"/>
                  </a:cubicBezTo>
                  <a:cubicBezTo>
                    <a:pt x="17462" y="13354"/>
                    <a:pt x="17462" y="13354"/>
                    <a:pt x="17462" y="13354"/>
                  </a:cubicBezTo>
                  <a:lnTo>
                    <a:pt x="17462" y="13354"/>
                  </a:lnTo>
                  <a:cubicBezTo>
                    <a:pt x="17460" y="13360"/>
                    <a:pt x="17455" y="13371"/>
                    <a:pt x="17450" y="13383"/>
                  </a:cubicBezTo>
                  <a:lnTo>
                    <a:pt x="17450" y="13383"/>
                  </a:lnTo>
                  <a:cubicBezTo>
                    <a:pt x="17452" y="13376"/>
                    <a:pt x="17455" y="13370"/>
                    <a:pt x="17457" y="13365"/>
                  </a:cubicBezTo>
                  <a:lnTo>
                    <a:pt x="17457" y="13365"/>
                  </a:lnTo>
                  <a:cubicBezTo>
                    <a:pt x="17439" y="13403"/>
                    <a:pt x="17433" y="13416"/>
                    <a:pt x="17434" y="13416"/>
                  </a:cubicBezTo>
                  <a:cubicBezTo>
                    <a:pt x="17434" y="13416"/>
                    <a:pt x="17442" y="13399"/>
                    <a:pt x="17450" y="13383"/>
                  </a:cubicBezTo>
                  <a:lnTo>
                    <a:pt x="17450" y="13383"/>
                  </a:lnTo>
                  <a:cubicBezTo>
                    <a:pt x="17446" y="13395"/>
                    <a:pt x="17441" y="13408"/>
                    <a:pt x="17437" y="13421"/>
                  </a:cubicBezTo>
                  <a:cubicBezTo>
                    <a:pt x="17412" y="13471"/>
                    <a:pt x="17386" y="13522"/>
                    <a:pt x="17361" y="13581"/>
                  </a:cubicBezTo>
                  <a:cubicBezTo>
                    <a:pt x="17177" y="13983"/>
                    <a:pt x="16967" y="14369"/>
                    <a:pt x="16724" y="14739"/>
                  </a:cubicBezTo>
                  <a:cubicBezTo>
                    <a:pt x="16665" y="14831"/>
                    <a:pt x="16606" y="14914"/>
                    <a:pt x="16547" y="15007"/>
                  </a:cubicBezTo>
                  <a:lnTo>
                    <a:pt x="16446" y="15133"/>
                  </a:lnTo>
                  <a:cubicBezTo>
                    <a:pt x="16430" y="15158"/>
                    <a:pt x="16422" y="15175"/>
                    <a:pt x="16405" y="15200"/>
                  </a:cubicBezTo>
                  <a:cubicBezTo>
                    <a:pt x="16401" y="15204"/>
                    <a:pt x="16396" y="15209"/>
                    <a:pt x="16391" y="15215"/>
                  </a:cubicBezTo>
                  <a:lnTo>
                    <a:pt x="16391" y="15215"/>
                  </a:lnTo>
                  <a:cubicBezTo>
                    <a:pt x="16393" y="15213"/>
                    <a:pt x="16394" y="15211"/>
                    <a:pt x="16396" y="15209"/>
                  </a:cubicBezTo>
                  <a:lnTo>
                    <a:pt x="16396" y="15209"/>
                  </a:lnTo>
                  <a:cubicBezTo>
                    <a:pt x="16393" y="15212"/>
                    <a:pt x="16390" y="15216"/>
                    <a:pt x="16387" y="15219"/>
                  </a:cubicBezTo>
                  <a:lnTo>
                    <a:pt x="16387" y="15219"/>
                  </a:lnTo>
                  <a:cubicBezTo>
                    <a:pt x="16377" y="15231"/>
                    <a:pt x="16367" y="15245"/>
                    <a:pt x="16360" y="15254"/>
                  </a:cubicBezTo>
                  <a:lnTo>
                    <a:pt x="16360" y="15254"/>
                  </a:lnTo>
                  <a:cubicBezTo>
                    <a:pt x="16231" y="15413"/>
                    <a:pt x="16107" y="15566"/>
                    <a:pt x="15968" y="15712"/>
                  </a:cubicBezTo>
                  <a:cubicBezTo>
                    <a:pt x="15817" y="15880"/>
                    <a:pt x="15658" y="16039"/>
                    <a:pt x="15499" y="16190"/>
                  </a:cubicBezTo>
                  <a:cubicBezTo>
                    <a:pt x="15415" y="16257"/>
                    <a:pt x="15339" y="16333"/>
                    <a:pt x="15255" y="16400"/>
                  </a:cubicBezTo>
                  <a:cubicBezTo>
                    <a:pt x="15213" y="16434"/>
                    <a:pt x="15171" y="16475"/>
                    <a:pt x="15129" y="16509"/>
                  </a:cubicBezTo>
                  <a:cubicBezTo>
                    <a:pt x="15104" y="16526"/>
                    <a:pt x="15087" y="16534"/>
                    <a:pt x="15070" y="16551"/>
                  </a:cubicBezTo>
                  <a:cubicBezTo>
                    <a:pt x="15057" y="16558"/>
                    <a:pt x="15049" y="16564"/>
                    <a:pt x="15042" y="16575"/>
                  </a:cubicBezTo>
                  <a:lnTo>
                    <a:pt x="15042" y="16575"/>
                  </a:lnTo>
                  <a:cubicBezTo>
                    <a:pt x="15052" y="16568"/>
                    <a:pt x="15062" y="16561"/>
                    <a:pt x="15062" y="16561"/>
                  </a:cubicBezTo>
                  <a:lnTo>
                    <a:pt x="15062" y="16561"/>
                  </a:lnTo>
                  <a:cubicBezTo>
                    <a:pt x="15062" y="16561"/>
                    <a:pt x="15060" y="16563"/>
                    <a:pt x="15054" y="16568"/>
                  </a:cubicBezTo>
                  <a:cubicBezTo>
                    <a:pt x="15049" y="16571"/>
                    <a:pt x="15045" y="16574"/>
                    <a:pt x="15041" y="16577"/>
                  </a:cubicBezTo>
                  <a:lnTo>
                    <a:pt x="15041" y="16577"/>
                  </a:lnTo>
                  <a:cubicBezTo>
                    <a:pt x="15041" y="16577"/>
                    <a:pt x="15042" y="16576"/>
                    <a:pt x="15042" y="16575"/>
                  </a:cubicBezTo>
                  <a:lnTo>
                    <a:pt x="15042" y="16575"/>
                  </a:lnTo>
                  <a:cubicBezTo>
                    <a:pt x="15033" y="16582"/>
                    <a:pt x="15024" y="16589"/>
                    <a:pt x="15019" y="16594"/>
                  </a:cubicBezTo>
                  <a:lnTo>
                    <a:pt x="15019" y="16594"/>
                  </a:lnTo>
                  <a:cubicBezTo>
                    <a:pt x="15026" y="16588"/>
                    <a:pt x="15033" y="16583"/>
                    <a:pt x="15041" y="16577"/>
                  </a:cubicBezTo>
                  <a:lnTo>
                    <a:pt x="15041" y="16577"/>
                  </a:lnTo>
                  <a:cubicBezTo>
                    <a:pt x="15039" y="16580"/>
                    <a:pt x="15038" y="16582"/>
                    <a:pt x="15037" y="16585"/>
                  </a:cubicBezTo>
                  <a:cubicBezTo>
                    <a:pt x="15021" y="16595"/>
                    <a:pt x="15015" y="16599"/>
                    <a:pt x="15014" y="16599"/>
                  </a:cubicBezTo>
                  <a:cubicBezTo>
                    <a:pt x="15013" y="16599"/>
                    <a:pt x="15015" y="16597"/>
                    <a:pt x="15019" y="16594"/>
                  </a:cubicBezTo>
                  <a:lnTo>
                    <a:pt x="15019" y="16594"/>
                  </a:lnTo>
                  <a:cubicBezTo>
                    <a:pt x="14661" y="16860"/>
                    <a:pt x="14294" y="17095"/>
                    <a:pt x="13904" y="17298"/>
                  </a:cubicBezTo>
                  <a:cubicBezTo>
                    <a:pt x="13795" y="17348"/>
                    <a:pt x="13694" y="17398"/>
                    <a:pt x="13585" y="17449"/>
                  </a:cubicBezTo>
                  <a:cubicBezTo>
                    <a:pt x="13537" y="17473"/>
                    <a:pt x="13481" y="17497"/>
                    <a:pt x="13433" y="17513"/>
                  </a:cubicBezTo>
                  <a:lnTo>
                    <a:pt x="13433" y="17513"/>
                  </a:lnTo>
                  <a:cubicBezTo>
                    <a:pt x="13438" y="17511"/>
                    <a:pt x="13441" y="17509"/>
                    <a:pt x="13441" y="17509"/>
                  </a:cubicBezTo>
                  <a:lnTo>
                    <a:pt x="13441" y="17509"/>
                  </a:lnTo>
                  <a:cubicBezTo>
                    <a:pt x="13441" y="17509"/>
                    <a:pt x="13436" y="17511"/>
                    <a:pt x="13426" y="17516"/>
                  </a:cubicBezTo>
                  <a:cubicBezTo>
                    <a:pt x="13424" y="17517"/>
                    <a:pt x="13423" y="17517"/>
                    <a:pt x="13422" y="17518"/>
                  </a:cubicBezTo>
                  <a:lnTo>
                    <a:pt x="13422" y="17518"/>
                  </a:lnTo>
                  <a:cubicBezTo>
                    <a:pt x="13423" y="17518"/>
                    <a:pt x="13423" y="17517"/>
                    <a:pt x="13424" y="17517"/>
                  </a:cubicBezTo>
                  <a:lnTo>
                    <a:pt x="13424" y="17517"/>
                  </a:lnTo>
                  <a:cubicBezTo>
                    <a:pt x="13416" y="17525"/>
                    <a:pt x="13402" y="17532"/>
                    <a:pt x="13394" y="17532"/>
                  </a:cubicBezTo>
                  <a:lnTo>
                    <a:pt x="13394" y="17532"/>
                  </a:lnTo>
                  <a:cubicBezTo>
                    <a:pt x="13404" y="17528"/>
                    <a:pt x="13413" y="17524"/>
                    <a:pt x="13422" y="17518"/>
                  </a:cubicBezTo>
                  <a:lnTo>
                    <a:pt x="13422" y="17518"/>
                  </a:lnTo>
                  <a:cubicBezTo>
                    <a:pt x="13405" y="17526"/>
                    <a:pt x="13383" y="17536"/>
                    <a:pt x="13384" y="17536"/>
                  </a:cubicBezTo>
                  <a:cubicBezTo>
                    <a:pt x="13384" y="17536"/>
                    <a:pt x="13387" y="17535"/>
                    <a:pt x="13392" y="17532"/>
                  </a:cubicBezTo>
                  <a:cubicBezTo>
                    <a:pt x="13393" y="17532"/>
                    <a:pt x="13393" y="17532"/>
                    <a:pt x="13394" y="17532"/>
                  </a:cubicBezTo>
                  <a:lnTo>
                    <a:pt x="13394" y="17532"/>
                  </a:lnTo>
                  <a:cubicBezTo>
                    <a:pt x="13375" y="17540"/>
                    <a:pt x="13354" y="17548"/>
                    <a:pt x="13334" y="17558"/>
                  </a:cubicBezTo>
                  <a:cubicBezTo>
                    <a:pt x="13107" y="17650"/>
                    <a:pt x="12881" y="17726"/>
                    <a:pt x="12654" y="17793"/>
                  </a:cubicBezTo>
                  <a:cubicBezTo>
                    <a:pt x="12411" y="17868"/>
                    <a:pt x="12167" y="17935"/>
                    <a:pt x="11924" y="17986"/>
                  </a:cubicBezTo>
                  <a:cubicBezTo>
                    <a:pt x="11790" y="18011"/>
                    <a:pt x="11664" y="18036"/>
                    <a:pt x="11529" y="18053"/>
                  </a:cubicBezTo>
                  <a:cubicBezTo>
                    <a:pt x="11471" y="18069"/>
                    <a:pt x="11404" y="18078"/>
                    <a:pt x="11337" y="18086"/>
                  </a:cubicBezTo>
                  <a:cubicBezTo>
                    <a:pt x="11326" y="18086"/>
                    <a:pt x="11314" y="18087"/>
                    <a:pt x="11303" y="18089"/>
                  </a:cubicBezTo>
                  <a:lnTo>
                    <a:pt x="11303" y="18089"/>
                  </a:lnTo>
                  <a:cubicBezTo>
                    <a:pt x="11281" y="18091"/>
                    <a:pt x="11261" y="18094"/>
                    <a:pt x="11266" y="18094"/>
                  </a:cubicBezTo>
                  <a:cubicBezTo>
                    <a:pt x="11267" y="18094"/>
                    <a:pt x="11269" y="18094"/>
                    <a:pt x="11273" y="18093"/>
                  </a:cubicBezTo>
                  <a:lnTo>
                    <a:pt x="11273" y="18093"/>
                  </a:lnTo>
                  <a:cubicBezTo>
                    <a:pt x="11257" y="18096"/>
                    <a:pt x="11241" y="18100"/>
                    <a:pt x="11227" y="18103"/>
                  </a:cubicBezTo>
                  <a:cubicBezTo>
                    <a:pt x="10824" y="18147"/>
                    <a:pt x="10416" y="18172"/>
                    <a:pt x="10007" y="18172"/>
                  </a:cubicBezTo>
                  <a:cubicBezTo>
                    <a:pt x="9863" y="18172"/>
                    <a:pt x="9719" y="18169"/>
                    <a:pt x="9575" y="18162"/>
                  </a:cubicBezTo>
                  <a:cubicBezTo>
                    <a:pt x="9306" y="18153"/>
                    <a:pt x="9038" y="18137"/>
                    <a:pt x="8777" y="18103"/>
                  </a:cubicBezTo>
                  <a:cubicBezTo>
                    <a:pt x="8744" y="18095"/>
                    <a:pt x="8710" y="18095"/>
                    <a:pt x="8676" y="18095"/>
                  </a:cubicBezTo>
                  <a:cubicBezTo>
                    <a:pt x="8646" y="18090"/>
                    <a:pt x="8639" y="18089"/>
                    <a:pt x="8643" y="18089"/>
                  </a:cubicBezTo>
                  <a:cubicBezTo>
                    <a:pt x="8649" y="18089"/>
                    <a:pt x="8682" y="18092"/>
                    <a:pt x="8691" y="18092"/>
                  </a:cubicBezTo>
                  <a:cubicBezTo>
                    <a:pt x="8698" y="18092"/>
                    <a:pt x="8694" y="18091"/>
                    <a:pt x="8668" y="18086"/>
                  </a:cubicBezTo>
                  <a:cubicBezTo>
                    <a:pt x="8601" y="18078"/>
                    <a:pt x="8534" y="18069"/>
                    <a:pt x="8458" y="18061"/>
                  </a:cubicBezTo>
                  <a:cubicBezTo>
                    <a:pt x="8341" y="18036"/>
                    <a:pt x="8215" y="18019"/>
                    <a:pt x="8089" y="17994"/>
                  </a:cubicBezTo>
                  <a:cubicBezTo>
                    <a:pt x="7602" y="17894"/>
                    <a:pt x="7124" y="17759"/>
                    <a:pt x="6654" y="17583"/>
                  </a:cubicBezTo>
                  <a:cubicBezTo>
                    <a:pt x="6595" y="17558"/>
                    <a:pt x="6545" y="17541"/>
                    <a:pt x="6487" y="17516"/>
                  </a:cubicBezTo>
                  <a:cubicBezTo>
                    <a:pt x="6461" y="17508"/>
                    <a:pt x="6436" y="17499"/>
                    <a:pt x="6411" y="17482"/>
                  </a:cubicBezTo>
                  <a:cubicBezTo>
                    <a:pt x="6405" y="17482"/>
                    <a:pt x="6394" y="17478"/>
                    <a:pt x="6381" y="17472"/>
                  </a:cubicBezTo>
                  <a:lnTo>
                    <a:pt x="6381" y="17472"/>
                  </a:lnTo>
                  <a:cubicBezTo>
                    <a:pt x="6389" y="17475"/>
                    <a:pt x="6395" y="17477"/>
                    <a:pt x="6397" y="17477"/>
                  </a:cubicBezTo>
                  <a:cubicBezTo>
                    <a:pt x="6398" y="17477"/>
                    <a:pt x="6397" y="17476"/>
                    <a:pt x="6394" y="17474"/>
                  </a:cubicBezTo>
                  <a:cubicBezTo>
                    <a:pt x="6285" y="17432"/>
                    <a:pt x="6176" y="17381"/>
                    <a:pt x="6067" y="17331"/>
                  </a:cubicBezTo>
                  <a:cubicBezTo>
                    <a:pt x="5849" y="17230"/>
                    <a:pt x="5639" y="17122"/>
                    <a:pt x="5437" y="17004"/>
                  </a:cubicBezTo>
                  <a:cubicBezTo>
                    <a:pt x="5236" y="16887"/>
                    <a:pt x="5035" y="16760"/>
                    <a:pt x="4842" y="16626"/>
                  </a:cubicBezTo>
                  <a:cubicBezTo>
                    <a:pt x="4749" y="16568"/>
                    <a:pt x="4657" y="16501"/>
                    <a:pt x="4565" y="16434"/>
                  </a:cubicBezTo>
                  <a:cubicBezTo>
                    <a:pt x="4535" y="16413"/>
                    <a:pt x="4508" y="16390"/>
                    <a:pt x="4482" y="16368"/>
                  </a:cubicBezTo>
                  <a:lnTo>
                    <a:pt x="4482" y="16368"/>
                  </a:lnTo>
                  <a:cubicBezTo>
                    <a:pt x="4482" y="16368"/>
                    <a:pt x="4482" y="16368"/>
                    <a:pt x="4482" y="16368"/>
                  </a:cubicBezTo>
                  <a:cubicBezTo>
                    <a:pt x="4485" y="16368"/>
                    <a:pt x="4473" y="16357"/>
                    <a:pt x="4431" y="16324"/>
                  </a:cubicBezTo>
                  <a:lnTo>
                    <a:pt x="4431" y="16324"/>
                  </a:lnTo>
                  <a:cubicBezTo>
                    <a:pt x="4448" y="16338"/>
                    <a:pt x="4464" y="16353"/>
                    <a:pt x="4482" y="16368"/>
                  </a:cubicBezTo>
                  <a:lnTo>
                    <a:pt x="4482" y="16368"/>
                  </a:lnTo>
                  <a:cubicBezTo>
                    <a:pt x="4475" y="16365"/>
                    <a:pt x="4437" y="16339"/>
                    <a:pt x="4422" y="16324"/>
                  </a:cubicBezTo>
                  <a:cubicBezTo>
                    <a:pt x="4397" y="16307"/>
                    <a:pt x="4372" y="16283"/>
                    <a:pt x="4347" y="16266"/>
                  </a:cubicBezTo>
                  <a:cubicBezTo>
                    <a:pt x="3986" y="15980"/>
                    <a:pt x="3659" y="15662"/>
                    <a:pt x="3340" y="15326"/>
                  </a:cubicBezTo>
                  <a:cubicBezTo>
                    <a:pt x="3189" y="15158"/>
                    <a:pt x="3038" y="14982"/>
                    <a:pt x="2895" y="14806"/>
                  </a:cubicBezTo>
                  <a:cubicBezTo>
                    <a:pt x="2880" y="14786"/>
                    <a:pt x="2863" y="14764"/>
                    <a:pt x="2844" y="14740"/>
                  </a:cubicBezTo>
                  <a:lnTo>
                    <a:pt x="2844" y="14740"/>
                  </a:lnTo>
                  <a:cubicBezTo>
                    <a:pt x="2846" y="14743"/>
                    <a:pt x="2848" y="14744"/>
                    <a:pt x="2848" y="14744"/>
                  </a:cubicBezTo>
                  <a:cubicBezTo>
                    <a:pt x="2849" y="14744"/>
                    <a:pt x="2814" y="14696"/>
                    <a:pt x="2803" y="14680"/>
                  </a:cubicBezTo>
                  <a:cubicBezTo>
                    <a:pt x="2786" y="14655"/>
                    <a:pt x="2761" y="14629"/>
                    <a:pt x="2744" y="14612"/>
                  </a:cubicBezTo>
                  <a:cubicBezTo>
                    <a:pt x="2677" y="14512"/>
                    <a:pt x="2610" y="14420"/>
                    <a:pt x="2543" y="14327"/>
                  </a:cubicBezTo>
                  <a:cubicBezTo>
                    <a:pt x="2291" y="13958"/>
                    <a:pt x="2056" y="13572"/>
                    <a:pt x="1855" y="13169"/>
                  </a:cubicBezTo>
                  <a:cubicBezTo>
                    <a:pt x="1754" y="12968"/>
                    <a:pt x="1662" y="12766"/>
                    <a:pt x="1578" y="12565"/>
                  </a:cubicBezTo>
                  <a:cubicBezTo>
                    <a:pt x="1573" y="12556"/>
                    <a:pt x="1569" y="12550"/>
                    <a:pt x="1565" y="12544"/>
                  </a:cubicBezTo>
                  <a:lnTo>
                    <a:pt x="1565" y="12544"/>
                  </a:lnTo>
                  <a:cubicBezTo>
                    <a:pt x="1558" y="12525"/>
                    <a:pt x="1551" y="12510"/>
                    <a:pt x="1544" y="12490"/>
                  </a:cubicBezTo>
                  <a:cubicBezTo>
                    <a:pt x="1519" y="12431"/>
                    <a:pt x="1494" y="12380"/>
                    <a:pt x="1477" y="12322"/>
                  </a:cubicBezTo>
                  <a:cubicBezTo>
                    <a:pt x="1435" y="12221"/>
                    <a:pt x="1402" y="12121"/>
                    <a:pt x="1359" y="12011"/>
                  </a:cubicBezTo>
                  <a:cubicBezTo>
                    <a:pt x="1217" y="11592"/>
                    <a:pt x="1091" y="11164"/>
                    <a:pt x="999" y="10728"/>
                  </a:cubicBezTo>
                  <a:cubicBezTo>
                    <a:pt x="957" y="10510"/>
                    <a:pt x="915" y="10291"/>
                    <a:pt x="881" y="10073"/>
                  </a:cubicBezTo>
                  <a:cubicBezTo>
                    <a:pt x="881" y="10070"/>
                    <a:pt x="881" y="10066"/>
                    <a:pt x="881" y="10062"/>
                  </a:cubicBezTo>
                  <a:lnTo>
                    <a:pt x="881" y="10062"/>
                  </a:lnTo>
                  <a:cubicBezTo>
                    <a:pt x="881" y="10063"/>
                    <a:pt x="881" y="10064"/>
                    <a:pt x="881" y="10064"/>
                  </a:cubicBezTo>
                  <a:cubicBezTo>
                    <a:pt x="881" y="10051"/>
                    <a:pt x="881" y="10033"/>
                    <a:pt x="877" y="10013"/>
                  </a:cubicBezTo>
                  <a:lnTo>
                    <a:pt x="877" y="10013"/>
                  </a:lnTo>
                  <a:cubicBezTo>
                    <a:pt x="876" y="10000"/>
                    <a:pt x="874" y="9990"/>
                    <a:pt x="874" y="9990"/>
                  </a:cubicBezTo>
                  <a:lnTo>
                    <a:pt x="874" y="9990"/>
                  </a:lnTo>
                  <a:cubicBezTo>
                    <a:pt x="874" y="9990"/>
                    <a:pt x="874" y="9994"/>
                    <a:pt x="875" y="10005"/>
                  </a:cubicBezTo>
                  <a:lnTo>
                    <a:pt x="875" y="10005"/>
                  </a:lnTo>
                  <a:cubicBezTo>
                    <a:pt x="874" y="10003"/>
                    <a:pt x="874" y="10000"/>
                    <a:pt x="873" y="9997"/>
                  </a:cubicBezTo>
                  <a:cubicBezTo>
                    <a:pt x="865" y="9939"/>
                    <a:pt x="856" y="9880"/>
                    <a:pt x="856" y="9821"/>
                  </a:cubicBezTo>
                  <a:cubicBezTo>
                    <a:pt x="839" y="9712"/>
                    <a:pt x="831" y="9603"/>
                    <a:pt x="822" y="9494"/>
                  </a:cubicBezTo>
                  <a:cubicBezTo>
                    <a:pt x="789" y="9058"/>
                    <a:pt x="789" y="8621"/>
                    <a:pt x="814" y="8185"/>
                  </a:cubicBezTo>
                  <a:cubicBezTo>
                    <a:pt x="831" y="7970"/>
                    <a:pt x="847" y="7756"/>
                    <a:pt x="880" y="7542"/>
                  </a:cubicBezTo>
                  <a:lnTo>
                    <a:pt x="880" y="7542"/>
                  </a:lnTo>
                  <a:cubicBezTo>
                    <a:pt x="874" y="7583"/>
                    <a:pt x="871" y="7598"/>
                    <a:pt x="870" y="7598"/>
                  </a:cubicBezTo>
                  <a:cubicBezTo>
                    <a:pt x="869" y="7598"/>
                    <a:pt x="884" y="7493"/>
                    <a:pt x="890" y="7463"/>
                  </a:cubicBezTo>
                  <a:cubicBezTo>
                    <a:pt x="898" y="7405"/>
                    <a:pt x="906" y="7355"/>
                    <a:pt x="915" y="7295"/>
                  </a:cubicBezTo>
                  <a:cubicBezTo>
                    <a:pt x="932" y="7195"/>
                    <a:pt x="957" y="7086"/>
                    <a:pt x="973" y="6977"/>
                  </a:cubicBezTo>
                  <a:cubicBezTo>
                    <a:pt x="1066" y="6557"/>
                    <a:pt x="1184" y="6146"/>
                    <a:pt x="1335" y="5743"/>
                  </a:cubicBezTo>
                  <a:cubicBezTo>
                    <a:pt x="1359" y="5693"/>
                    <a:pt x="1376" y="5643"/>
                    <a:pt x="1393" y="5592"/>
                  </a:cubicBezTo>
                  <a:cubicBezTo>
                    <a:pt x="1401" y="5577"/>
                    <a:pt x="1409" y="5553"/>
                    <a:pt x="1417" y="5529"/>
                  </a:cubicBezTo>
                  <a:lnTo>
                    <a:pt x="1417" y="5529"/>
                  </a:lnTo>
                  <a:cubicBezTo>
                    <a:pt x="1414" y="5535"/>
                    <a:pt x="1413" y="5539"/>
                    <a:pt x="1413" y="5539"/>
                  </a:cubicBezTo>
                  <a:cubicBezTo>
                    <a:pt x="1413" y="5539"/>
                    <a:pt x="1414" y="5535"/>
                    <a:pt x="1419" y="5525"/>
                  </a:cubicBezTo>
                  <a:lnTo>
                    <a:pt x="1419" y="5525"/>
                  </a:lnTo>
                  <a:cubicBezTo>
                    <a:pt x="1418" y="5527"/>
                    <a:pt x="1418" y="5528"/>
                    <a:pt x="1417" y="5529"/>
                  </a:cubicBezTo>
                  <a:lnTo>
                    <a:pt x="1417" y="5529"/>
                  </a:lnTo>
                  <a:cubicBezTo>
                    <a:pt x="1418" y="5528"/>
                    <a:pt x="1419" y="5526"/>
                    <a:pt x="1419" y="5524"/>
                  </a:cubicBezTo>
                  <a:lnTo>
                    <a:pt x="1419" y="5524"/>
                  </a:lnTo>
                  <a:cubicBezTo>
                    <a:pt x="1419" y="5525"/>
                    <a:pt x="1419" y="5525"/>
                    <a:pt x="1419" y="5525"/>
                  </a:cubicBezTo>
                  <a:cubicBezTo>
                    <a:pt x="1420" y="5522"/>
                    <a:pt x="1422" y="5519"/>
                    <a:pt x="1423" y="5516"/>
                  </a:cubicBezTo>
                  <a:lnTo>
                    <a:pt x="1423" y="5516"/>
                  </a:lnTo>
                  <a:cubicBezTo>
                    <a:pt x="1422" y="5519"/>
                    <a:pt x="1421" y="5522"/>
                    <a:pt x="1419" y="5524"/>
                  </a:cubicBezTo>
                  <a:lnTo>
                    <a:pt x="1419" y="5524"/>
                  </a:lnTo>
                  <a:cubicBezTo>
                    <a:pt x="1427" y="5515"/>
                    <a:pt x="1435" y="5500"/>
                    <a:pt x="1435" y="5492"/>
                  </a:cubicBezTo>
                  <a:cubicBezTo>
                    <a:pt x="1436" y="5490"/>
                    <a:pt x="1437" y="5488"/>
                    <a:pt x="1437" y="5487"/>
                  </a:cubicBezTo>
                  <a:lnTo>
                    <a:pt x="1437" y="5487"/>
                  </a:lnTo>
                  <a:cubicBezTo>
                    <a:pt x="1480" y="5399"/>
                    <a:pt x="1517" y="5311"/>
                    <a:pt x="1561" y="5223"/>
                  </a:cubicBezTo>
                  <a:cubicBezTo>
                    <a:pt x="1653" y="5030"/>
                    <a:pt x="1754" y="4837"/>
                    <a:pt x="1863" y="4653"/>
                  </a:cubicBezTo>
                  <a:cubicBezTo>
                    <a:pt x="1972" y="4468"/>
                    <a:pt x="2090" y="4283"/>
                    <a:pt x="2207" y="4107"/>
                  </a:cubicBezTo>
                  <a:cubicBezTo>
                    <a:pt x="2241" y="4065"/>
                    <a:pt x="2274" y="4023"/>
                    <a:pt x="2299" y="3981"/>
                  </a:cubicBezTo>
                  <a:cubicBezTo>
                    <a:pt x="2316" y="3965"/>
                    <a:pt x="2333" y="3939"/>
                    <a:pt x="2350" y="3922"/>
                  </a:cubicBezTo>
                  <a:cubicBezTo>
                    <a:pt x="2360" y="3906"/>
                    <a:pt x="2396" y="3862"/>
                    <a:pt x="2395" y="3862"/>
                  </a:cubicBezTo>
                  <a:lnTo>
                    <a:pt x="2395" y="3862"/>
                  </a:lnTo>
                  <a:cubicBezTo>
                    <a:pt x="2394" y="3862"/>
                    <a:pt x="2382" y="3875"/>
                    <a:pt x="2350" y="3914"/>
                  </a:cubicBezTo>
                  <a:cubicBezTo>
                    <a:pt x="2417" y="3830"/>
                    <a:pt x="2493" y="3738"/>
                    <a:pt x="2560" y="3654"/>
                  </a:cubicBezTo>
                  <a:cubicBezTo>
                    <a:pt x="2853" y="3318"/>
                    <a:pt x="3172" y="3008"/>
                    <a:pt x="3516" y="2723"/>
                  </a:cubicBezTo>
                  <a:lnTo>
                    <a:pt x="3642" y="2622"/>
                  </a:lnTo>
                  <a:cubicBezTo>
                    <a:pt x="3642" y="2621"/>
                    <a:pt x="3643" y="2621"/>
                    <a:pt x="3643" y="2620"/>
                  </a:cubicBezTo>
                  <a:lnTo>
                    <a:pt x="3643" y="2620"/>
                  </a:lnTo>
                  <a:cubicBezTo>
                    <a:pt x="3624" y="2635"/>
                    <a:pt x="3616" y="2640"/>
                    <a:pt x="3615" y="2640"/>
                  </a:cubicBezTo>
                  <a:cubicBezTo>
                    <a:pt x="3614" y="2640"/>
                    <a:pt x="3636" y="2623"/>
                    <a:pt x="3651" y="2613"/>
                  </a:cubicBezTo>
                  <a:cubicBezTo>
                    <a:pt x="3667" y="2597"/>
                    <a:pt x="3692" y="2580"/>
                    <a:pt x="3718" y="2563"/>
                  </a:cubicBezTo>
                  <a:cubicBezTo>
                    <a:pt x="3810" y="2488"/>
                    <a:pt x="3910" y="2421"/>
                    <a:pt x="4003" y="2362"/>
                  </a:cubicBezTo>
                  <a:cubicBezTo>
                    <a:pt x="4196" y="2227"/>
                    <a:pt x="4397" y="2102"/>
                    <a:pt x="4607" y="1992"/>
                  </a:cubicBezTo>
                  <a:cubicBezTo>
                    <a:pt x="4825" y="1867"/>
                    <a:pt x="5043" y="1757"/>
                    <a:pt x="5270" y="1657"/>
                  </a:cubicBezTo>
                  <a:cubicBezTo>
                    <a:pt x="5295" y="1649"/>
                    <a:pt x="5329" y="1632"/>
                    <a:pt x="5362" y="1615"/>
                  </a:cubicBezTo>
                  <a:cubicBezTo>
                    <a:pt x="5421" y="1590"/>
                    <a:pt x="5488" y="1565"/>
                    <a:pt x="5547" y="1539"/>
                  </a:cubicBezTo>
                  <a:cubicBezTo>
                    <a:pt x="5664" y="1489"/>
                    <a:pt x="5790" y="1447"/>
                    <a:pt x="5907" y="1405"/>
                  </a:cubicBezTo>
                  <a:cubicBezTo>
                    <a:pt x="6428" y="1229"/>
                    <a:pt x="6957" y="1095"/>
                    <a:pt x="7502" y="994"/>
                  </a:cubicBezTo>
                  <a:cubicBezTo>
                    <a:pt x="7645" y="969"/>
                    <a:pt x="7779" y="944"/>
                    <a:pt x="7921" y="927"/>
                  </a:cubicBezTo>
                  <a:cubicBezTo>
                    <a:pt x="7923" y="927"/>
                    <a:pt x="7925" y="927"/>
                    <a:pt x="7928" y="927"/>
                  </a:cubicBezTo>
                  <a:lnTo>
                    <a:pt x="7928" y="927"/>
                  </a:lnTo>
                  <a:cubicBezTo>
                    <a:pt x="7922" y="928"/>
                    <a:pt x="7919" y="929"/>
                    <a:pt x="7921" y="929"/>
                  </a:cubicBezTo>
                  <a:cubicBezTo>
                    <a:pt x="7923" y="929"/>
                    <a:pt x="7928" y="928"/>
                    <a:pt x="7938" y="927"/>
                  </a:cubicBezTo>
                  <a:cubicBezTo>
                    <a:pt x="7980" y="918"/>
                    <a:pt x="8022" y="910"/>
                    <a:pt x="8055" y="910"/>
                  </a:cubicBezTo>
                  <a:lnTo>
                    <a:pt x="8257" y="885"/>
                  </a:lnTo>
                  <a:cubicBezTo>
                    <a:pt x="8555" y="853"/>
                    <a:pt x="8845" y="836"/>
                    <a:pt x="9135" y="820"/>
                  </a:cubicBezTo>
                  <a:lnTo>
                    <a:pt x="9135" y="820"/>
                  </a:lnTo>
                  <a:cubicBezTo>
                    <a:pt x="9136" y="820"/>
                    <a:pt x="9137" y="820"/>
                    <a:pt x="9138" y="820"/>
                  </a:cubicBezTo>
                  <a:cubicBezTo>
                    <a:pt x="9149" y="820"/>
                    <a:pt x="9160" y="819"/>
                    <a:pt x="9172" y="818"/>
                  </a:cubicBezTo>
                  <a:lnTo>
                    <a:pt x="9172" y="818"/>
                  </a:lnTo>
                  <a:cubicBezTo>
                    <a:pt x="9172" y="818"/>
                    <a:pt x="9172" y="818"/>
                    <a:pt x="9172" y="818"/>
                  </a:cubicBezTo>
                  <a:cubicBezTo>
                    <a:pt x="9189" y="817"/>
                    <a:pt x="9206" y="815"/>
                    <a:pt x="9223" y="812"/>
                  </a:cubicBezTo>
                  <a:lnTo>
                    <a:pt x="9223" y="812"/>
                  </a:lnTo>
                  <a:cubicBezTo>
                    <a:pt x="9589" y="775"/>
                    <a:pt x="9958" y="756"/>
                    <a:pt x="10326" y="756"/>
                  </a:cubicBezTo>
                  <a:close/>
                  <a:moveTo>
                    <a:pt x="10302" y="1"/>
                  </a:moveTo>
                  <a:cubicBezTo>
                    <a:pt x="9925" y="1"/>
                    <a:pt x="9549" y="21"/>
                    <a:pt x="9172" y="62"/>
                  </a:cubicBezTo>
                  <a:cubicBezTo>
                    <a:pt x="7980" y="113"/>
                    <a:pt x="6780" y="297"/>
                    <a:pt x="5648" y="700"/>
                  </a:cubicBezTo>
                  <a:cubicBezTo>
                    <a:pt x="4665" y="1045"/>
                    <a:pt x="3751" y="1548"/>
                    <a:pt x="2946" y="2211"/>
                  </a:cubicBezTo>
                  <a:cubicBezTo>
                    <a:pt x="2241" y="2798"/>
                    <a:pt x="1645" y="3511"/>
                    <a:pt x="1184" y="4308"/>
                  </a:cubicBezTo>
                  <a:cubicBezTo>
                    <a:pt x="738" y="5089"/>
                    <a:pt x="420" y="5945"/>
                    <a:pt x="235" y="6818"/>
                  </a:cubicBezTo>
                  <a:cubicBezTo>
                    <a:pt x="50" y="7715"/>
                    <a:pt x="0" y="8630"/>
                    <a:pt x="67" y="9544"/>
                  </a:cubicBezTo>
                  <a:cubicBezTo>
                    <a:pt x="143" y="10467"/>
                    <a:pt x="336" y="11382"/>
                    <a:pt x="647" y="12255"/>
                  </a:cubicBezTo>
                  <a:cubicBezTo>
                    <a:pt x="965" y="13144"/>
                    <a:pt x="1385" y="13991"/>
                    <a:pt x="1922" y="14755"/>
                  </a:cubicBezTo>
                  <a:cubicBezTo>
                    <a:pt x="2467" y="15544"/>
                    <a:pt x="3122" y="16249"/>
                    <a:pt x="3869" y="16844"/>
                  </a:cubicBezTo>
                  <a:cubicBezTo>
                    <a:pt x="4665" y="17474"/>
                    <a:pt x="5547" y="17978"/>
                    <a:pt x="6503" y="18330"/>
                  </a:cubicBezTo>
                  <a:cubicBezTo>
                    <a:pt x="7502" y="18699"/>
                    <a:pt x="8568" y="18892"/>
                    <a:pt x="9633" y="18925"/>
                  </a:cubicBezTo>
                  <a:cubicBezTo>
                    <a:pt x="9753" y="18929"/>
                    <a:pt x="9872" y="18931"/>
                    <a:pt x="9992" y="18931"/>
                  </a:cubicBezTo>
                  <a:cubicBezTo>
                    <a:pt x="10975" y="18931"/>
                    <a:pt x="11963" y="18806"/>
                    <a:pt x="12905" y="18515"/>
                  </a:cubicBezTo>
                  <a:cubicBezTo>
                    <a:pt x="13862" y="18212"/>
                    <a:pt x="14751" y="17751"/>
                    <a:pt x="15549" y="17138"/>
                  </a:cubicBezTo>
                  <a:cubicBezTo>
                    <a:pt x="16271" y="16568"/>
                    <a:pt x="16891" y="15871"/>
                    <a:pt x="17395" y="15099"/>
                  </a:cubicBezTo>
                  <a:cubicBezTo>
                    <a:pt x="17898" y="14319"/>
                    <a:pt x="18276" y="13463"/>
                    <a:pt x="18536" y="12582"/>
                  </a:cubicBezTo>
                  <a:cubicBezTo>
                    <a:pt x="18796" y="11684"/>
                    <a:pt x="18939" y="10745"/>
                    <a:pt x="18964" y="9813"/>
                  </a:cubicBezTo>
                  <a:cubicBezTo>
                    <a:pt x="18997" y="8873"/>
                    <a:pt x="18905" y="7925"/>
                    <a:pt x="18695" y="7010"/>
                  </a:cubicBezTo>
                  <a:cubicBezTo>
                    <a:pt x="18494" y="6104"/>
                    <a:pt x="18175" y="5223"/>
                    <a:pt x="17739" y="4409"/>
                  </a:cubicBezTo>
                  <a:cubicBezTo>
                    <a:pt x="17311" y="3603"/>
                    <a:pt x="16757" y="2865"/>
                    <a:pt x="16103" y="2236"/>
                  </a:cubicBezTo>
                  <a:cubicBezTo>
                    <a:pt x="15440" y="1590"/>
                    <a:pt x="14659" y="1061"/>
                    <a:pt x="13812" y="700"/>
                  </a:cubicBezTo>
                  <a:cubicBezTo>
                    <a:pt x="12847" y="281"/>
                    <a:pt x="11831" y="62"/>
                    <a:pt x="10783" y="12"/>
                  </a:cubicBezTo>
                  <a:cubicBezTo>
                    <a:pt x="10623" y="5"/>
                    <a:pt x="10462" y="1"/>
                    <a:pt x="103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42;p19">
              <a:extLst>
                <a:ext uri="{FF2B5EF4-FFF2-40B4-BE49-F238E27FC236}">
                  <a16:creationId xmlns:a16="http://schemas.microsoft.com/office/drawing/2014/main" id="{164EA321-0F65-47EA-DD07-5C9B68F258CC}"/>
                </a:ext>
              </a:extLst>
            </p:cNvPr>
            <p:cNvSpPr/>
            <p:nvPr/>
          </p:nvSpPr>
          <p:spPr>
            <a:xfrm>
              <a:off x="3360549" y="1740441"/>
              <a:ext cx="2339640" cy="1669872"/>
            </a:xfrm>
            <a:custGeom>
              <a:avLst/>
              <a:gdLst/>
              <a:ahLst/>
              <a:cxnLst/>
              <a:rect l="l" t="t" r="r" b="b"/>
              <a:pathLst>
                <a:path w="25462" h="18173" extrusionOk="0">
                  <a:moveTo>
                    <a:pt x="14183" y="1"/>
                  </a:moveTo>
                  <a:cubicBezTo>
                    <a:pt x="13811" y="1"/>
                    <a:pt x="13426" y="22"/>
                    <a:pt x="13029" y="66"/>
                  </a:cubicBezTo>
                  <a:cubicBezTo>
                    <a:pt x="1" y="564"/>
                    <a:pt x="2552" y="18173"/>
                    <a:pt x="13839" y="18173"/>
                  </a:cubicBezTo>
                  <a:cubicBezTo>
                    <a:pt x="13973" y="18173"/>
                    <a:pt x="14109" y="18170"/>
                    <a:pt x="14245" y="18165"/>
                  </a:cubicBezTo>
                  <a:cubicBezTo>
                    <a:pt x="25461" y="17760"/>
                    <a:pt x="24928" y="1"/>
                    <a:pt x="14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E59E031-C618-20F6-6D78-62860C5782C3}"/>
              </a:ext>
            </a:extLst>
          </p:cNvPr>
          <p:cNvSpPr txBox="1"/>
          <p:nvPr/>
        </p:nvSpPr>
        <p:spPr>
          <a:xfrm>
            <a:off x="3703739" y="2202634"/>
            <a:ext cx="1736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SVN-Cinnamoncake" panose="02000000000000000000" pitchFamily="2" charset="0"/>
              </a:rPr>
              <a:t>Tài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nguyên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thiên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nhiên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là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gì</a:t>
            </a:r>
            <a:r>
              <a:rPr lang="en-US" sz="2400" dirty="0">
                <a:latin typeface="SVN-Cinnamoncake" panose="02000000000000000000" pitchFamily="2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5C8EB5D-4877-3C35-1058-CFB1A71CCB79}"/>
              </a:ext>
            </a:extLst>
          </p:cNvPr>
          <p:cNvSpPr txBox="1"/>
          <p:nvPr/>
        </p:nvSpPr>
        <p:spPr>
          <a:xfrm>
            <a:off x="310394" y="3087170"/>
            <a:ext cx="24411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1800" b="0" i="0" dirty="0">
                <a:effectLst/>
                <a:latin typeface="+mj-lt"/>
              </a:rPr>
              <a:t>à những của cải vật chất có sẵn trong tự nhiên mà con người có thể khai thác, chế biến, sử dụng, phục vụ cuộc sống của con người</a:t>
            </a:r>
            <a:r>
              <a:rPr lang="en-US" sz="1800" b="0" i="0" dirty="0">
                <a:effectLst/>
                <a:latin typeface="+mj-lt"/>
              </a:rPr>
              <a:t>.</a:t>
            </a:r>
            <a:endParaRPr lang="en-US" sz="1800" dirty="0"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0AE323-C016-312F-352C-6D6E1B5D6EE6}"/>
              </a:ext>
            </a:extLst>
          </p:cNvPr>
          <p:cNvSpPr txBox="1"/>
          <p:nvPr/>
        </p:nvSpPr>
        <p:spPr>
          <a:xfrm>
            <a:off x="1050721" y="464036"/>
            <a:ext cx="24223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7F4818-1031-BCA5-627B-09559E167839}"/>
              </a:ext>
            </a:extLst>
          </p:cNvPr>
          <p:cNvSpPr txBox="1"/>
          <p:nvPr/>
        </p:nvSpPr>
        <p:spPr>
          <a:xfrm>
            <a:off x="6629226" y="3786485"/>
            <a:ext cx="24223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1800" b="0" i="0" dirty="0">
                <a:effectLst/>
                <a:latin typeface="+mj-lt"/>
              </a:rPr>
              <a:t>à những của cải vật chất có sẵn trong tự nhiên </a:t>
            </a:r>
            <a:endParaRPr lang="en-US" sz="18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68C0CD-AA80-9C51-0138-5C5461948F5E}"/>
              </a:ext>
            </a:extLst>
          </p:cNvPr>
          <p:cNvSpPr txBox="1"/>
          <p:nvPr/>
        </p:nvSpPr>
        <p:spPr>
          <a:xfrm>
            <a:off x="5842234" y="507380"/>
            <a:ext cx="2422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42A7420-74B8-9ABB-0843-F819362870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790" y="134223"/>
            <a:ext cx="668567" cy="686069"/>
          </a:xfrm>
          <a:prstGeom prst="rect">
            <a:avLst/>
          </a:prstGeom>
        </p:spPr>
      </p:pic>
      <p:pic>
        <p:nvPicPr>
          <p:cNvPr id="55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B6866191-9BC2-E24D-0FB2-6D8A4F022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8940" y="-804308"/>
            <a:ext cx="406400" cy="406400"/>
          </a:xfrm>
          <a:prstGeom prst="rect">
            <a:avLst/>
          </a:prstGeom>
        </p:spPr>
      </p:pic>
      <p:pic>
        <p:nvPicPr>
          <p:cNvPr id="61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C724B0A-93EC-6C5B-3B87-FB465C694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28796" y="-406400"/>
            <a:ext cx="406400" cy="406400"/>
          </a:xfrm>
          <a:prstGeom prst="rect">
            <a:avLst/>
          </a:prstGeom>
        </p:spPr>
      </p:pic>
      <p:pic>
        <p:nvPicPr>
          <p:cNvPr id="63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86D29C-CDC3-C570-8C1F-50B5900E8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1340" y="-651908"/>
            <a:ext cx="406400" cy="406400"/>
          </a:xfrm>
          <a:prstGeom prst="rect">
            <a:avLst/>
          </a:prstGeom>
        </p:spPr>
      </p:pic>
      <p:pic>
        <p:nvPicPr>
          <p:cNvPr id="7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F7406F1-1E3D-ABA6-9B9F-70DE2536F3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7933" y="-550920"/>
            <a:ext cx="406400" cy="4064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96A8B31-9E64-E092-094B-2AC76F3111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4503" y="1220487"/>
            <a:ext cx="1085182" cy="100592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5F044F9-F2DD-061E-0336-3E72484FDE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7194" y="1011166"/>
            <a:ext cx="1079086" cy="100592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6F3E34B-068B-5C9C-2DFB-513F0ADFEE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6199" y="3115389"/>
            <a:ext cx="1085182" cy="100592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AAC1AEF-8163-31ED-C924-A33E9EDA7C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2616" y="3192507"/>
            <a:ext cx="1079086" cy="100592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F9DF0BF-7833-C533-86AF-F2C636DABF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3260" y="1246334"/>
            <a:ext cx="999831" cy="100592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E8F5729-B0A3-DA71-C39D-EEEEDD47D2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9888" y="1009701"/>
            <a:ext cx="999831" cy="100592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57B0A4C-0891-5E2D-ED26-3CF7CFD094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6378" y="3061879"/>
            <a:ext cx="1359526" cy="107908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E6BA978-0871-035A-42F5-B916571D9F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4491" y="3233272"/>
            <a:ext cx="999831" cy="1005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89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89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41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8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6" grpId="0"/>
      <p:bldP spid="45" grpId="0"/>
      <p:bldP spid="47" grpId="0"/>
      <p:bldP spid="48" grpId="0"/>
      <p:bldP spid="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150" y="3014700"/>
            <a:ext cx="2966050" cy="21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5"/>
          <p:cNvPicPr preferRelativeResize="0"/>
          <p:nvPr/>
        </p:nvPicPr>
        <p:blipFill rotWithShape="1">
          <a:blip r:embed="rId4">
            <a:alphaModFix/>
          </a:blip>
          <a:srcRect l="23218"/>
          <a:stretch/>
        </p:blipFill>
        <p:spPr>
          <a:xfrm flipH="1">
            <a:off x="1417677" y="3982677"/>
            <a:ext cx="4771626" cy="11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0" y="0"/>
            <a:ext cx="2017600" cy="16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5150" y="3538375"/>
            <a:ext cx="1126150" cy="10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175" y="3482875"/>
            <a:ext cx="1518350" cy="145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55327" y="3791355"/>
            <a:ext cx="1408975" cy="12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7078850" y="11275"/>
            <a:ext cx="2065150" cy="20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939750" y="-88549"/>
            <a:ext cx="2708600" cy="75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91649" y="-88551"/>
            <a:ext cx="740100" cy="84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21DBD1-D051-468D-24B2-0EAE712E15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120" y="1011396"/>
            <a:ext cx="2068411" cy="206841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245CE3-97B8-B160-C596-E9F26CE9411C}"/>
              </a:ext>
            </a:extLst>
          </p:cNvPr>
          <p:cNvSpPr/>
          <p:nvPr/>
        </p:nvSpPr>
        <p:spPr>
          <a:xfrm>
            <a:off x="2764662" y="713064"/>
            <a:ext cx="4185128" cy="2662648"/>
          </a:xfrm>
          <a:custGeom>
            <a:avLst/>
            <a:gdLst>
              <a:gd name="connsiteX0" fmla="*/ 585559 w 4174145"/>
              <a:gd name="connsiteY0" fmla="*/ 405500 h 2329917"/>
              <a:gd name="connsiteX1" fmla="*/ 2900920 w 4174145"/>
              <a:gd name="connsiteY1" fmla="*/ 2829 h 2329917"/>
              <a:gd name="connsiteX2" fmla="*/ 4025045 w 4174145"/>
              <a:gd name="connsiteY2" fmla="*/ 615225 h 2329917"/>
              <a:gd name="connsiteX3" fmla="*/ 4041823 w 4174145"/>
              <a:gd name="connsiteY3" fmla="*/ 1395401 h 2329917"/>
              <a:gd name="connsiteX4" fmla="*/ 2917698 w 4174145"/>
              <a:gd name="connsiteY4" fmla="*/ 1965853 h 2329917"/>
              <a:gd name="connsiteX5" fmla="*/ 3169368 w 4174145"/>
              <a:gd name="connsiteY5" fmla="*/ 2326579 h 2329917"/>
              <a:gd name="connsiteX6" fmla="*/ 2305302 w 4174145"/>
              <a:gd name="connsiteY6" fmla="*/ 2150410 h 2329917"/>
              <a:gd name="connsiteX7" fmla="*/ 199665 w 4174145"/>
              <a:gd name="connsiteY7" fmla="*/ 2234300 h 2329917"/>
              <a:gd name="connsiteX8" fmla="*/ 132553 w 4174145"/>
              <a:gd name="connsiteY8" fmla="*/ 841728 h 2329917"/>
              <a:gd name="connsiteX9" fmla="*/ 585559 w 4174145"/>
              <a:gd name="connsiteY9" fmla="*/ 405500 h 2329917"/>
              <a:gd name="connsiteX0" fmla="*/ 823045 w 4185128"/>
              <a:gd name="connsiteY0" fmla="*/ 309905 h 2334990"/>
              <a:gd name="connsiteX1" fmla="*/ 2911903 w 4185128"/>
              <a:gd name="connsiteY1" fmla="*/ 7902 h 2334990"/>
              <a:gd name="connsiteX2" fmla="*/ 4036028 w 4185128"/>
              <a:gd name="connsiteY2" fmla="*/ 620298 h 2334990"/>
              <a:gd name="connsiteX3" fmla="*/ 4052806 w 4185128"/>
              <a:gd name="connsiteY3" fmla="*/ 1400474 h 2334990"/>
              <a:gd name="connsiteX4" fmla="*/ 2928681 w 4185128"/>
              <a:gd name="connsiteY4" fmla="*/ 1970926 h 2334990"/>
              <a:gd name="connsiteX5" fmla="*/ 3180351 w 4185128"/>
              <a:gd name="connsiteY5" fmla="*/ 2331652 h 2334990"/>
              <a:gd name="connsiteX6" fmla="*/ 2316285 w 4185128"/>
              <a:gd name="connsiteY6" fmla="*/ 2155483 h 2334990"/>
              <a:gd name="connsiteX7" fmla="*/ 210648 w 4185128"/>
              <a:gd name="connsiteY7" fmla="*/ 2239373 h 2334990"/>
              <a:gd name="connsiteX8" fmla="*/ 143536 w 4185128"/>
              <a:gd name="connsiteY8" fmla="*/ 846801 h 2334990"/>
              <a:gd name="connsiteX9" fmla="*/ 823045 w 4185128"/>
              <a:gd name="connsiteY9" fmla="*/ 309905 h 233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85128" h="2334990">
                <a:moveTo>
                  <a:pt x="823045" y="309905"/>
                </a:moveTo>
                <a:cubicBezTo>
                  <a:pt x="1284440" y="170088"/>
                  <a:pt x="2376406" y="-43830"/>
                  <a:pt x="2911903" y="7902"/>
                </a:cubicBezTo>
                <a:cubicBezTo>
                  <a:pt x="3447400" y="59634"/>
                  <a:pt x="3845878" y="388203"/>
                  <a:pt x="4036028" y="620298"/>
                </a:cubicBezTo>
                <a:cubicBezTo>
                  <a:pt x="4226178" y="852393"/>
                  <a:pt x="4237364" y="1175369"/>
                  <a:pt x="4052806" y="1400474"/>
                </a:cubicBezTo>
                <a:cubicBezTo>
                  <a:pt x="3868248" y="1625579"/>
                  <a:pt x="3074090" y="1815730"/>
                  <a:pt x="2928681" y="1970926"/>
                </a:cubicBezTo>
                <a:cubicBezTo>
                  <a:pt x="2783272" y="2126122"/>
                  <a:pt x="3282417" y="2300892"/>
                  <a:pt x="3180351" y="2331652"/>
                </a:cubicBezTo>
                <a:cubicBezTo>
                  <a:pt x="3078285" y="2362412"/>
                  <a:pt x="2811236" y="2170863"/>
                  <a:pt x="2316285" y="2155483"/>
                </a:cubicBezTo>
                <a:cubicBezTo>
                  <a:pt x="1821335" y="2140103"/>
                  <a:pt x="572773" y="2457487"/>
                  <a:pt x="210648" y="2239373"/>
                </a:cubicBezTo>
                <a:cubicBezTo>
                  <a:pt x="-151477" y="2021259"/>
                  <a:pt x="41470" y="1168379"/>
                  <a:pt x="143536" y="846801"/>
                </a:cubicBezTo>
                <a:cubicBezTo>
                  <a:pt x="245602" y="525223"/>
                  <a:pt x="361650" y="449722"/>
                  <a:pt x="823045" y="3099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09595-A9D5-0EAB-5EA5-9BFC9AF80B3F}"/>
              </a:ext>
            </a:extLst>
          </p:cNvPr>
          <p:cNvSpPr txBox="1"/>
          <p:nvPr/>
        </p:nvSpPr>
        <p:spPr>
          <a:xfrm rot="20850802">
            <a:off x="2852256" y="1275126"/>
            <a:ext cx="3967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iCiel Smoothy Cursive" panose="00000500000000000000" pitchFamily="2" charset="0"/>
              </a:rPr>
              <a:t>Vậy</a:t>
            </a:r>
            <a:r>
              <a:rPr lang="en-US" sz="3200" dirty="0">
                <a:latin typeface="iCiel Smoothy Cursive" panose="00000500000000000000" pitchFamily="2" charset="0"/>
              </a:rPr>
              <a:t>: </a:t>
            </a:r>
            <a:r>
              <a:rPr lang="en-US" sz="3200" dirty="0" err="1">
                <a:latin typeface="iCiel Smoothy Cursive" panose="00000500000000000000" pitchFamily="2" charset="0"/>
              </a:rPr>
              <a:t>môi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trường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tự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nhiên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cung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cấp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cho</a:t>
            </a:r>
            <a:r>
              <a:rPr lang="en-US" sz="3200" dirty="0">
                <a:latin typeface="iCiel Smoothy Cursive" panose="00000500000000000000" pitchFamily="2" charset="0"/>
              </a:rPr>
              <a:t> con </a:t>
            </a:r>
            <a:r>
              <a:rPr lang="en-US" sz="3200" dirty="0" err="1">
                <a:latin typeface="iCiel Smoothy Cursive" panose="00000500000000000000" pitchFamily="2" charset="0"/>
              </a:rPr>
              <a:t>người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những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gì</a:t>
            </a:r>
            <a:r>
              <a:rPr lang="en-US" sz="3200" dirty="0">
                <a:latin typeface="iCiel Smoothy Cursive" panose="000005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643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74A74D-2B39-9431-C151-6691A4F3BC4B}"/>
              </a:ext>
            </a:extLst>
          </p:cNvPr>
          <p:cNvSpPr txBox="1"/>
          <p:nvPr/>
        </p:nvSpPr>
        <p:spPr>
          <a:xfrm>
            <a:off x="218114" y="1778466"/>
            <a:ext cx="55031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Môi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trường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tự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nhiên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cung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cấp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cho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con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người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: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thức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ăn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nước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uống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khí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thở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nơi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ở,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nơi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làm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việc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khu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vui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chơi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giải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trí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tài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nguyên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thiên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nhiên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phục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vụ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đời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sống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con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người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7C7A7-FD6E-2B53-FA38-089AF43BACCF}"/>
              </a:ext>
            </a:extLst>
          </p:cNvPr>
          <p:cNvSpPr txBox="1"/>
          <p:nvPr/>
        </p:nvSpPr>
        <p:spPr>
          <a:xfrm>
            <a:off x="1736521" y="864066"/>
            <a:ext cx="208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iCiel Smoothy Cursive" panose="00000500000000000000" pitchFamily="2" charset="0"/>
              </a:rPr>
              <a:t>Em</a:t>
            </a:r>
            <a:r>
              <a:rPr lang="en-US" sz="4000" dirty="0">
                <a:solidFill>
                  <a:srgbClr val="00B050"/>
                </a:solidFill>
                <a:latin typeface="iCiel Smoothy Cursive" panose="00000500000000000000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Smoothy Cursive" panose="00000500000000000000" pitchFamily="2" charset="0"/>
              </a:rPr>
              <a:t>nhớ</a:t>
            </a:r>
            <a:endParaRPr lang="en-US" sz="4000" dirty="0">
              <a:solidFill>
                <a:srgbClr val="00B050"/>
              </a:solidFill>
              <a:latin typeface="iCiel Smoothy 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57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150" y="3014700"/>
            <a:ext cx="2966050" cy="21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5"/>
          <p:cNvPicPr preferRelativeResize="0"/>
          <p:nvPr/>
        </p:nvPicPr>
        <p:blipFill rotWithShape="1">
          <a:blip r:embed="rId4">
            <a:alphaModFix/>
          </a:blip>
          <a:srcRect l="23218"/>
          <a:stretch/>
        </p:blipFill>
        <p:spPr>
          <a:xfrm flipH="1">
            <a:off x="1417677" y="3982677"/>
            <a:ext cx="4771626" cy="11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0" y="0"/>
            <a:ext cx="2017600" cy="16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5150" y="3538375"/>
            <a:ext cx="1126150" cy="10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175" y="3482875"/>
            <a:ext cx="1518350" cy="145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55327" y="3791355"/>
            <a:ext cx="1408975" cy="12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7078850" y="11275"/>
            <a:ext cx="2065150" cy="20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939750" y="-88549"/>
            <a:ext cx="2708600" cy="75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91649" y="-88551"/>
            <a:ext cx="740100" cy="84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21DBD1-D051-468D-24B2-0EAE712E15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120" y="1011396"/>
            <a:ext cx="2068411" cy="206841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245CE3-97B8-B160-C596-E9F26CE9411C}"/>
              </a:ext>
            </a:extLst>
          </p:cNvPr>
          <p:cNvSpPr/>
          <p:nvPr/>
        </p:nvSpPr>
        <p:spPr>
          <a:xfrm>
            <a:off x="2764662" y="713064"/>
            <a:ext cx="4185128" cy="2662648"/>
          </a:xfrm>
          <a:custGeom>
            <a:avLst/>
            <a:gdLst>
              <a:gd name="connsiteX0" fmla="*/ 585559 w 4174145"/>
              <a:gd name="connsiteY0" fmla="*/ 405500 h 2329917"/>
              <a:gd name="connsiteX1" fmla="*/ 2900920 w 4174145"/>
              <a:gd name="connsiteY1" fmla="*/ 2829 h 2329917"/>
              <a:gd name="connsiteX2" fmla="*/ 4025045 w 4174145"/>
              <a:gd name="connsiteY2" fmla="*/ 615225 h 2329917"/>
              <a:gd name="connsiteX3" fmla="*/ 4041823 w 4174145"/>
              <a:gd name="connsiteY3" fmla="*/ 1395401 h 2329917"/>
              <a:gd name="connsiteX4" fmla="*/ 2917698 w 4174145"/>
              <a:gd name="connsiteY4" fmla="*/ 1965853 h 2329917"/>
              <a:gd name="connsiteX5" fmla="*/ 3169368 w 4174145"/>
              <a:gd name="connsiteY5" fmla="*/ 2326579 h 2329917"/>
              <a:gd name="connsiteX6" fmla="*/ 2305302 w 4174145"/>
              <a:gd name="connsiteY6" fmla="*/ 2150410 h 2329917"/>
              <a:gd name="connsiteX7" fmla="*/ 199665 w 4174145"/>
              <a:gd name="connsiteY7" fmla="*/ 2234300 h 2329917"/>
              <a:gd name="connsiteX8" fmla="*/ 132553 w 4174145"/>
              <a:gd name="connsiteY8" fmla="*/ 841728 h 2329917"/>
              <a:gd name="connsiteX9" fmla="*/ 585559 w 4174145"/>
              <a:gd name="connsiteY9" fmla="*/ 405500 h 2329917"/>
              <a:gd name="connsiteX0" fmla="*/ 823045 w 4185128"/>
              <a:gd name="connsiteY0" fmla="*/ 309905 h 2334990"/>
              <a:gd name="connsiteX1" fmla="*/ 2911903 w 4185128"/>
              <a:gd name="connsiteY1" fmla="*/ 7902 h 2334990"/>
              <a:gd name="connsiteX2" fmla="*/ 4036028 w 4185128"/>
              <a:gd name="connsiteY2" fmla="*/ 620298 h 2334990"/>
              <a:gd name="connsiteX3" fmla="*/ 4052806 w 4185128"/>
              <a:gd name="connsiteY3" fmla="*/ 1400474 h 2334990"/>
              <a:gd name="connsiteX4" fmla="*/ 2928681 w 4185128"/>
              <a:gd name="connsiteY4" fmla="*/ 1970926 h 2334990"/>
              <a:gd name="connsiteX5" fmla="*/ 3180351 w 4185128"/>
              <a:gd name="connsiteY5" fmla="*/ 2331652 h 2334990"/>
              <a:gd name="connsiteX6" fmla="*/ 2316285 w 4185128"/>
              <a:gd name="connsiteY6" fmla="*/ 2155483 h 2334990"/>
              <a:gd name="connsiteX7" fmla="*/ 210648 w 4185128"/>
              <a:gd name="connsiteY7" fmla="*/ 2239373 h 2334990"/>
              <a:gd name="connsiteX8" fmla="*/ 143536 w 4185128"/>
              <a:gd name="connsiteY8" fmla="*/ 846801 h 2334990"/>
              <a:gd name="connsiteX9" fmla="*/ 823045 w 4185128"/>
              <a:gd name="connsiteY9" fmla="*/ 309905 h 233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85128" h="2334990">
                <a:moveTo>
                  <a:pt x="823045" y="309905"/>
                </a:moveTo>
                <a:cubicBezTo>
                  <a:pt x="1284440" y="170088"/>
                  <a:pt x="2376406" y="-43830"/>
                  <a:pt x="2911903" y="7902"/>
                </a:cubicBezTo>
                <a:cubicBezTo>
                  <a:pt x="3447400" y="59634"/>
                  <a:pt x="3845878" y="388203"/>
                  <a:pt x="4036028" y="620298"/>
                </a:cubicBezTo>
                <a:cubicBezTo>
                  <a:pt x="4226178" y="852393"/>
                  <a:pt x="4237364" y="1175369"/>
                  <a:pt x="4052806" y="1400474"/>
                </a:cubicBezTo>
                <a:cubicBezTo>
                  <a:pt x="3868248" y="1625579"/>
                  <a:pt x="3074090" y="1815730"/>
                  <a:pt x="2928681" y="1970926"/>
                </a:cubicBezTo>
                <a:cubicBezTo>
                  <a:pt x="2783272" y="2126122"/>
                  <a:pt x="3282417" y="2300892"/>
                  <a:pt x="3180351" y="2331652"/>
                </a:cubicBezTo>
                <a:cubicBezTo>
                  <a:pt x="3078285" y="2362412"/>
                  <a:pt x="2811236" y="2170863"/>
                  <a:pt x="2316285" y="2155483"/>
                </a:cubicBezTo>
                <a:cubicBezTo>
                  <a:pt x="1821335" y="2140103"/>
                  <a:pt x="572773" y="2457487"/>
                  <a:pt x="210648" y="2239373"/>
                </a:cubicBezTo>
                <a:cubicBezTo>
                  <a:pt x="-151477" y="2021259"/>
                  <a:pt x="41470" y="1168379"/>
                  <a:pt x="143536" y="846801"/>
                </a:cubicBezTo>
                <a:cubicBezTo>
                  <a:pt x="245602" y="525223"/>
                  <a:pt x="361650" y="449722"/>
                  <a:pt x="823045" y="3099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09595-A9D5-0EAB-5EA5-9BFC9AF80B3F}"/>
              </a:ext>
            </a:extLst>
          </p:cNvPr>
          <p:cNvSpPr txBox="1"/>
          <p:nvPr/>
        </p:nvSpPr>
        <p:spPr>
          <a:xfrm rot="20850802">
            <a:off x="2869034" y="1342238"/>
            <a:ext cx="3967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iCiel Smoothy Cursive" panose="00000500000000000000" pitchFamily="2" charset="0"/>
              </a:rPr>
              <a:t>Môi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trường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tự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nhiên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nhận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từ</a:t>
            </a:r>
            <a:r>
              <a:rPr lang="en-US" sz="3200" dirty="0">
                <a:latin typeface="iCiel Smoothy Cursive" panose="00000500000000000000" pitchFamily="2" charset="0"/>
              </a:rPr>
              <a:t> con </a:t>
            </a:r>
            <a:r>
              <a:rPr lang="en-US" sz="3200" dirty="0" err="1">
                <a:latin typeface="iCiel Smoothy Cursive" panose="00000500000000000000" pitchFamily="2" charset="0"/>
              </a:rPr>
              <a:t>người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những</a:t>
            </a:r>
            <a:r>
              <a:rPr lang="en-US" sz="3200" dirty="0">
                <a:latin typeface="iCiel Smoothy Cursive" panose="00000500000000000000" pitchFamily="2" charset="0"/>
              </a:rPr>
              <a:t> </a:t>
            </a:r>
            <a:r>
              <a:rPr lang="en-US" sz="3200" dirty="0" err="1">
                <a:latin typeface="iCiel Smoothy Cursive" panose="00000500000000000000" pitchFamily="2" charset="0"/>
              </a:rPr>
              <a:t>gì</a:t>
            </a:r>
            <a:r>
              <a:rPr lang="en-US" sz="3200" dirty="0">
                <a:latin typeface="iCiel Smoothy Cursive" panose="000005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20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74A74D-2B39-9431-C151-6691A4F3BC4B}"/>
              </a:ext>
            </a:extLst>
          </p:cNvPr>
          <p:cNvSpPr txBox="1"/>
          <p:nvPr/>
        </p:nvSpPr>
        <p:spPr>
          <a:xfrm>
            <a:off x="243281" y="1694576"/>
            <a:ext cx="5503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Môi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trường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tự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nhiên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nhận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từ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con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người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chất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thải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sinh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quá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trình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sản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xuất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động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 con </a:t>
            </a:r>
            <a:r>
              <a:rPr lang="en-US" sz="3200" dirty="0" err="1">
                <a:solidFill>
                  <a:srgbClr val="C49500"/>
                </a:solidFill>
                <a:latin typeface="iCiel Cadena" panose="02000503000000020004" pitchFamily="50" charset="0"/>
              </a:rPr>
              <a:t>người</a:t>
            </a:r>
            <a:r>
              <a:rPr lang="en-US" sz="3200" dirty="0">
                <a:solidFill>
                  <a:srgbClr val="C4950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7C7A7-FD6E-2B53-FA38-089AF43BACCF}"/>
              </a:ext>
            </a:extLst>
          </p:cNvPr>
          <p:cNvSpPr txBox="1"/>
          <p:nvPr/>
        </p:nvSpPr>
        <p:spPr>
          <a:xfrm>
            <a:off x="1602298" y="738231"/>
            <a:ext cx="208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iCiel Smoothy Cursive" panose="00000500000000000000" pitchFamily="2" charset="0"/>
              </a:rPr>
              <a:t>Em</a:t>
            </a:r>
            <a:r>
              <a:rPr lang="en-US" sz="4000" dirty="0">
                <a:solidFill>
                  <a:srgbClr val="00B050"/>
                </a:solidFill>
                <a:latin typeface="iCiel Smoothy Cursive" panose="00000500000000000000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Smoothy Cursive" panose="00000500000000000000" pitchFamily="2" charset="0"/>
              </a:rPr>
              <a:t>nhớ</a:t>
            </a:r>
            <a:endParaRPr lang="en-US" sz="4000" dirty="0">
              <a:solidFill>
                <a:srgbClr val="00B050"/>
              </a:solidFill>
              <a:latin typeface="iCiel Smoothy 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1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FDE653-6289-6120-9AFF-3219BF1767E5}"/>
              </a:ext>
            </a:extLst>
          </p:cNvPr>
          <p:cNvGrpSpPr/>
          <p:nvPr/>
        </p:nvGrpSpPr>
        <p:grpSpPr>
          <a:xfrm>
            <a:off x="1933662" y="725253"/>
            <a:ext cx="6937695" cy="1446550"/>
            <a:chOff x="1325461" y="1002090"/>
            <a:chExt cx="6937695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93473B-C214-1636-C741-A13E3900090E}"/>
                </a:ext>
              </a:extLst>
            </p:cNvPr>
            <p:cNvSpPr txBox="1"/>
            <p:nvPr/>
          </p:nvSpPr>
          <p:spPr>
            <a:xfrm>
              <a:off x="1325461" y="1002090"/>
              <a:ext cx="69376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>
                  <a:solidFill>
                    <a:schemeClr val="accent3"/>
                  </a:solidFill>
                  <a:latin typeface="UTM Showcard" panose="02040603050506020204" pitchFamily="18" charset="0"/>
                </a:rPr>
                <a:t>Dặn</a:t>
              </a:r>
              <a:endParaRPr lang="en-US" sz="8800" dirty="0">
                <a:solidFill>
                  <a:schemeClr val="accent3"/>
                </a:solidFill>
                <a:latin typeface="UTM Showcard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EF44A5-05E1-3EFC-A4B7-DB04B3694A72}"/>
                </a:ext>
              </a:extLst>
            </p:cNvPr>
            <p:cNvSpPr txBox="1"/>
            <p:nvPr/>
          </p:nvSpPr>
          <p:spPr>
            <a:xfrm>
              <a:off x="1419138" y="1002090"/>
              <a:ext cx="353036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>
                  <a:solidFill>
                    <a:schemeClr val="accent3">
                      <a:lumMod val="75000"/>
                    </a:schemeClr>
                  </a:solidFill>
                  <a:latin typeface="UTM Showcard" panose="02040603050506020204" pitchFamily="18" charset="0"/>
                </a:rPr>
                <a:t>Dặn</a:t>
              </a:r>
              <a:endParaRPr lang="en-US" sz="8800" dirty="0">
                <a:solidFill>
                  <a:schemeClr val="accent3">
                    <a:lumMod val="75000"/>
                  </a:schemeClr>
                </a:solidFill>
                <a:latin typeface="UTM Showcard" panose="0204060305050602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7CAED4B-3A2D-8EC1-A426-A4A51DC5935D}"/>
              </a:ext>
            </a:extLst>
          </p:cNvPr>
          <p:cNvGrpSpPr/>
          <p:nvPr/>
        </p:nvGrpSpPr>
        <p:grpSpPr>
          <a:xfrm>
            <a:off x="5343789" y="1895452"/>
            <a:ext cx="4655890" cy="1488495"/>
            <a:chOff x="2286000" y="1811562"/>
            <a:chExt cx="4655890" cy="14884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03804A-7BFC-3E3A-6894-657AAD9062A6}"/>
                </a:ext>
              </a:extLst>
            </p:cNvPr>
            <p:cNvSpPr txBox="1"/>
            <p:nvPr/>
          </p:nvSpPr>
          <p:spPr>
            <a:xfrm>
              <a:off x="2353112" y="1853507"/>
              <a:ext cx="4588778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800" dirty="0" err="1">
                  <a:solidFill>
                    <a:schemeClr val="accent2"/>
                  </a:solidFill>
                  <a:latin typeface="UTM Showcard" panose="02040603050506020204" pitchFamily="18" charset="0"/>
                </a:rPr>
                <a:t>dò</a:t>
              </a:r>
              <a:endParaRPr 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297FB8-61AA-1A69-BA58-0F7DE527B787}"/>
                </a:ext>
              </a:extLst>
            </p:cNvPr>
            <p:cNvSpPr txBox="1"/>
            <p:nvPr/>
          </p:nvSpPr>
          <p:spPr>
            <a:xfrm>
              <a:off x="2286000" y="1811562"/>
              <a:ext cx="4588778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88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Showcard" panose="02040603050506020204" pitchFamily="18" charset="0"/>
                  <a:cs typeface="Arial"/>
                  <a:sym typeface="Arial"/>
                </a:rPr>
                <a:t>dò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62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1375" y="241250"/>
            <a:ext cx="1431950" cy="13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63612" y="3062726"/>
            <a:ext cx="1160050" cy="179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7225" y="-80100"/>
            <a:ext cx="1219200" cy="10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2525" y="330125"/>
            <a:ext cx="1274700" cy="11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03125" y="177675"/>
            <a:ext cx="1171050" cy="10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3"/>
          <p:cNvPicPr preferRelativeResize="0"/>
          <p:nvPr/>
        </p:nvPicPr>
        <p:blipFill rotWithShape="1">
          <a:blip r:embed="rId8">
            <a:alphaModFix amt="60000"/>
          </a:blip>
          <a:srcRect b="50089"/>
          <a:stretch/>
        </p:blipFill>
        <p:spPr>
          <a:xfrm>
            <a:off x="5243119" y="1432187"/>
            <a:ext cx="4286775" cy="2762308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3"/>
          <p:cNvSpPr txBox="1">
            <a:spLocks noGrp="1"/>
          </p:cNvSpPr>
          <p:nvPr>
            <p:ph type="title" idx="4294967295"/>
          </p:nvPr>
        </p:nvSpPr>
        <p:spPr>
          <a:xfrm>
            <a:off x="7038931" y="2018077"/>
            <a:ext cx="620218" cy="6255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bg2"/>
                </a:solidFill>
              </a:rPr>
              <a:t>01</a:t>
            </a:r>
            <a:endParaRPr sz="3000" dirty="0">
              <a:solidFill>
                <a:schemeClr val="bg2"/>
              </a:solidFill>
            </a:endParaRPr>
          </a:p>
        </p:txBody>
      </p:sp>
      <p:sp>
        <p:nvSpPr>
          <p:cNvPr id="595" name="Google Shape;595;p43"/>
          <p:cNvSpPr txBox="1">
            <a:spLocks noGrp="1"/>
          </p:cNvSpPr>
          <p:nvPr>
            <p:ph type="title" idx="4294967295"/>
          </p:nvPr>
        </p:nvSpPr>
        <p:spPr>
          <a:xfrm>
            <a:off x="7122821" y="3301114"/>
            <a:ext cx="5691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3">
                    <a:lumMod val="50000"/>
                  </a:schemeClr>
                </a:solidFill>
              </a:rPr>
              <a:t>02</a:t>
            </a:r>
            <a:endParaRPr sz="3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9A78B-3CC3-76F9-2857-B78EE2DB347C}"/>
              </a:ext>
            </a:extLst>
          </p:cNvPr>
          <p:cNvSpPr txBox="1"/>
          <p:nvPr/>
        </p:nvSpPr>
        <p:spPr>
          <a:xfrm>
            <a:off x="2676089" y="1870745"/>
            <a:ext cx="484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iCiel Smoothy Cursive" panose="00000500000000000000" pitchFamily="2" charset="0"/>
              </a:rPr>
              <a:t>Xem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lại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nội</a:t>
            </a:r>
            <a:r>
              <a:rPr lang="en-US" sz="2800" dirty="0">
                <a:latin typeface="iCiel Smoothy Cursive" panose="00000500000000000000" pitchFamily="2" charset="0"/>
              </a:rPr>
              <a:t> dung </a:t>
            </a:r>
            <a:r>
              <a:rPr lang="en-US" sz="2800" dirty="0" err="1">
                <a:latin typeface="iCiel Smoothy Cursive" panose="00000500000000000000" pitchFamily="2" charset="0"/>
              </a:rPr>
              <a:t>bài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học</a:t>
            </a:r>
            <a:endParaRPr lang="en-US" sz="2800" dirty="0">
              <a:latin typeface="iCiel Smoothy Cursiv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6D1D73-42A8-C63C-42CB-13D4EAFBB618}"/>
              </a:ext>
            </a:extLst>
          </p:cNvPr>
          <p:cNvSpPr txBox="1"/>
          <p:nvPr/>
        </p:nvSpPr>
        <p:spPr>
          <a:xfrm>
            <a:off x="1536585" y="2803321"/>
            <a:ext cx="5182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iCiel Smoothy Cursive" panose="00000500000000000000" pitchFamily="2" charset="0"/>
              </a:rPr>
              <a:t>Sưu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tầm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tranh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ảnh</a:t>
            </a:r>
            <a:r>
              <a:rPr lang="en-US" sz="2800" dirty="0">
                <a:latin typeface="iCiel Smoothy Cursive" panose="00000500000000000000" pitchFamily="2" charset="0"/>
              </a:rPr>
              <a:t>, </a:t>
            </a:r>
            <a:r>
              <a:rPr lang="en-US" sz="2800" dirty="0" err="1">
                <a:latin typeface="iCiel Smoothy Cursive" panose="00000500000000000000" pitchFamily="2" charset="0"/>
              </a:rPr>
              <a:t>bài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báo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nói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về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nạn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phá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rừng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và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hậu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quả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của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việc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phá</a:t>
            </a:r>
            <a:r>
              <a:rPr lang="en-US" sz="2800" dirty="0">
                <a:latin typeface="iCiel Smoothy Cursive" panose="00000500000000000000" pitchFamily="2" charset="0"/>
              </a:rPr>
              <a:t> </a:t>
            </a:r>
            <a:r>
              <a:rPr lang="en-US" sz="2800" dirty="0" err="1">
                <a:latin typeface="iCiel Smoothy Cursive" panose="00000500000000000000" pitchFamily="2" charset="0"/>
              </a:rPr>
              <a:t>rừng</a:t>
            </a:r>
            <a:r>
              <a:rPr lang="en-US" sz="2800" dirty="0">
                <a:latin typeface="iCiel Smoothy Cursive" panose="00000500000000000000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264553-A270-AB41-8490-93DB3EAC46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558" y="352337"/>
            <a:ext cx="2775824" cy="1561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" grpId="0"/>
      <p:bldP spid="59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51E4B37-A67E-030E-1480-5A63EFA7F6DF}"/>
              </a:ext>
            </a:extLst>
          </p:cNvPr>
          <p:cNvGrpSpPr/>
          <p:nvPr/>
        </p:nvGrpSpPr>
        <p:grpSpPr>
          <a:xfrm>
            <a:off x="1743513" y="1402360"/>
            <a:ext cx="7400487" cy="1910984"/>
            <a:chOff x="1174460" y="1469471"/>
            <a:chExt cx="7400487" cy="19109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7A85D2-77A2-384F-351F-701ED752F653}"/>
                </a:ext>
              </a:extLst>
            </p:cNvPr>
            <p:cNvSpPr txBox="1"/>
            <p:nvPr/>
          </p:nvSpPr>
          <p:spPr>
            <a:xfrm>
              <a:off x="1174460" y="1518407"/>
              <a:ext cx="732358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accent2"/>
                  </a:solidFill>
                  <a:latin typeface="iCiel Soup of Justice" pitchFamily="50" charset="0"/>
                </a:rPr>
                <a:t>TẠM BIẸT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4CDACC-5BA7-6EC6-FED4-7FCEEB300B49}"/>
                </a:ext>
              </a:extLst>
            </p:cNvPr>
            <p:cNvSpPr txBox="1"/>
            <p:nvPr/>
          </p:nvSpPr>
          <p:spPr>
            <a:xfrm>
              <a:off x="1251359" y="1469471"/>
              <a:ext cx="732358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chemeClr val="accent2">
                      <a:lumMod val="75000"/>
                    </a:schemeClr>
                  </a:solidFill>
                  <a:latin typeface="iCiel Soup of Justice" pitchFamily="50" charset="0"/>
                </a:rPr>
                <a:t>TẠM 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249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37;p19">
            <a:extLst>
              <a:ext uri="{FF2B5EF4-FFF2-40B4-BE49-F238E27FC236}">
                <a16:creationId xmlns:a16="http://schemas.microsoft.com/office/drawing/2014/main" id="{44AAA177-B4E8-B27B-5B13-209DA391812D}"/>
              </a:ext>
            </a:extLst>
          </p:cNvPr>
          <p:cNvSpPr/>
          <p:nvPr/>
        </p:nvSpPr>
        <p:spPr>
          <a:xfrm>
            <a:off x="4370916" y="3026005"/>
            <a:ext cx="6831" cy="24335"/>
          </a:xfrm>
          <a:custGeom>
            <a:avLst/>
            <a:gdLst/>
            <a:ahLst/>
            <a:cxnLst/>
            <a:rect l="l" t="t" r="r" b="b"/>
            <a:pathLst>
              <a:path w="144" h="513" extrusionOk="0">
                <a:moveTo>
                  <a:pt x="144" y="1"/>
                </a:moveTo>
                <a:lnTo>
                  <a:pt x="144" y="1"/>
                </a:lnTo>
                <a:cubicBezTo>
                  <a:pt x="43" y="160"/>
                  <a:pt x="1" y="336"/>
                  <a:pt x="43" y="512"/>
                </a:cubicBezTo>
                <a:cubicBezTo>
                  <a:pt x="77" y="344"/>
                  <a:pt x="110" y="177"/>
                  <a:pt x="144" y="1"/>
                </a:cubicBezTo>
                <a:close/>
              </a:path>
            </a:pathLst>
          </a:custGeom>
          <a:solidFill>
            <a:srgbClr val="CADA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0" name="Google Shape;338;p19">
            <a:extLst>
              <a:ext uri="{FF2B5EF4-FFF2-40B4-BE49-F238E27FC236}">
                <a16:creationId xmlns:a16="http://schemas.microsoft.com/office/drawing/2014/main" id="{50453E44-43ED-BC4A-56F6-1D0EFD024BB3}"/>
              </a:ext>
            </a:extLst>
          </p:cNvPr>
          <p:cNvGrpSpPr/>
          <p:nvPr/>
        </p:nvGrpSpPr>
        <p:grpSpPr>
          <a:xfrm rot="19887145">
            <a:off x="3054916" y="1825553"/>
            <a:ext cx="3034169" cy="2043720"/>
            <a:chOff x="3360549" y="1706076"/>
            <a:chExt cx="2422891" cy="1795113"/>
          </a:xfrm>
        </p:grpSpPr>
        <p:sp>
          <p:nvSpPr>
            <p:cNvPr id="41" name="Google Shape;339;p19">
              <a:extLst>
                <a:ext uri="{FF2B5EF4-FFF2-40B4-BE49-F238E27FC236}">
                  <a16:creationId xmlns:a16="http://schemas.microsoft.com/office/drawing/2014/main" id="{F726FF24-F0DF-A4C7-0E54-259DD1672BE3}"/>
                </a:ext>
              </a:extLst>
            </p:cNvPr>
            <p:cNvSpPr/>
            <p:nvPr/>
          </p:nvSpPr>
          <p:spPr>
            <a:xfrm>
              <a:off x="3444628" y="1796032"/>
              <a:ext cx="2338813" cy="1670607"/>
            </a:xfrm>
            <a:custGeom>
              <a:avLst/>
              <a:gdLst/>
              <a:ahLst/>
              <a:cxnLst/>
              <a:rect l="l" t="t" r="r" b="b"/>
              <a:pathLst>
                <a:path w="25453" h="18181" extrusionOk="0">
                  <a:moveTo>
                    <a:pt x="14174" y="0"/>
                  </a:moveTo>
                  <a:cubicBezTo>
                    <a:pt x="13802" y="0"/>
                    <a:pt x="13417" y="21"/>
                    <a:pt x="13020" y="66"/>
                  </a:cubicBezTo>
                  <a:cubicBezTo>
                    <a:pt x="1" y="563"/>
                    <a:pt x="2552" y="18181"/>
                    <a:pt x="13832" y="18181"/>
                  </a:cubicBezTo>
                  <a:cubicBezTo>
                    <a:pt x="13965" y="18181"/>
                    <a:pt x="14100" y="18178"/>
                    <a:pt x="14236" y="18173"/>
                  </a:cubicBezTo>
                  <a:cubicBezTo>
                    <a:pt x="25453" y="17759"/>
                    <a:pt x="24919" y="0"/>
                    <a:pt x="141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40;p19">
              <a:extLst>
                <a:ext uri="{FF2B5EF4-FFF2-40B4-BE49-F238E27FC236}">
                  <a16:creationId xmlns:a16="http://schemas.microsoft.com/office/drawing/2014/main" id="{9DDD6C34-C821-A746-E2B9-781930ED0DB8}"/>
                </a:ext>
              </a:extLst>
            </p:cNvPr>
            <p:cNvSpPr/>
            <p:nvPr/>
          </p:nvSpPr>
          <p:spPr>
            <a:xfrm>
              <a:off x="3798216" y="1761667"/>
              <a:ext cx="1745679" cy="1739522"/>
            </a:xfrm>
            <a:custGeom>
              <a:avLst/>
              <a:gdLst/>
              <a:ahLst/>
              <a:cxnLst/>
              <a:rect l="l" t="t" r="r" b="b"/>
              <a:pathLst>
                <a:path w="18998" h="18931" extrusionOk="0">
                  <a:moveTo>
                    <a:pt x="11454" y="826"/>
                  </a:moveTo>
                  <a:cubicBezTo>
                    <a:pt x="11473" y="828"/>
                    <a:pt x="11488" y="830"/>
                    <a:pt x="11499" y="831"/>
                  </a:cubicBezTo>
                  <a:lnTo>
                    <a:pt x="11499" y="831"/>
                  </a:lnTo>
                  <a:cubicBezTo>
                    <a:pt x="11484" y="826"/>
                    <a:pt x="11469" y="826"/>
                    <a:pt x="11454" y="826"/>
                  </a:cubicBezTo>
                  <a:close/>
                  <a:moveTo>
                    <a:pt x="7982" y="916"/>
                  </a:moveTo>
                  <a:cubicBezTo>
                    <a:pt x="7983" y="916"/>
                    <a:pt x="7978" y="917"/>
                    <a:pt x="7971" y="918"/>
                  </a:cubicBezTo>
                  <a:lnTo>
                    <a:pt x="7971" y="918"/>
                  </a:lnTo>
                  <a:cubicBezTo>
                    <a:pt x="7971" y="918"/>
                    <a:pt x="7971" y="918"/>
                    <a:pt x="7972" y="917"/>
                  </a:cubicBezTo>
                  <a:cubicBezTo>
                    <a:pt x="7979" y="916"/>
                    <a:pt x="7982" y="916"/>
                    <a:pt x="7982" y="916"/>
                  </a:cubicBezTo>
                  <a:close/>
                  <a:moveTo>
                    <a:pt x="13387" y="1331"/>
                  </a:moveTo>
                  <a:cubicBezTo>
                    <a:pt x="13387" y="1331"/>
                    <a:pt x="13392" y="1333"/>
                    <a:pt x="13401" y="1337"/>
                  </a:cubicBezTo>
                  <a:cubicBezTo>
                    <a:pt x="13403" y="1338"/>
                    <a:pt x="13405" y="1340"/>
                    <a:pt x="13407" y="1341"/>
                  </a:cubicBezTo>
                  <a:lnTo>
                    <a:pt x="13407" y="1341"/>
                  </a:lnTo>
                  <a:cubicBezTo>
                    <a:pt x="13396" y="1336"/>
                    <a:pt x="13387" y="1331"/>
                    <a:pt x="13387" y="1331"/>
                  </a:cubicBezTo>
                  <a:close/>
                  <a:moveTo>
                    <a:pt x="14968" y="2246"/>
                  </a:moveTo>
                  <a:lnTo>
                    <a:pt x="14968" y="2246"/>
                  </a:lnTo>
                  <a:cubicBezTo>
                    <a:pt x="14968" y="2246"/>
                    <a:pt x="14973" y="2250"/>
                    <a:pt x="14987" y="2260"/>
                  </a:cubicBezTo>
                  <a:cubicBezTo>
                    <a:pt x="14992" y="2265"/>
                    <a:pt x="14998" y="2270"/>
                    <a:pt x="15004" y="2274"/>
                  </a:cubicBezTo>
                  <a:lnTo>
                    <a:pt x="15004" y="2274"/>
                  </a:lnTo>
                  <a:cubicBezTo>
                    <a:pt x="14990" y="2264"/>
                    <a:pt x="14968" y="2246"/>
                    <a:pt x="14968" y="2246"/>
                  </a:cubicBezTo>
                  <a:close/>
                  <a:moveTo>
                    <a:pt x="17441" y="5539"/>
                  </a:moveTo>
                  <a:cubicBezTo>
                    <a:pt x="17442" y="5542"/>
                    <a:pt x="17444" y="5546"/>
                    <a:pt x="17446" y="5549"/>
                  </a:cubicBezTo>
                  <a:cubicBezTo>
                    <a:pt x="17444" y="5546"/>
                    <a:pt x="17442" y="5542"/>
                    <a:pt x="17441" y="5539"/>
                  </a:cubicBezTo>
                  <a:close/>
                  <a:moveTo>
                    <a:pt x="18119" y="8036"/>
                  </a:moveTo>
                  <a:cubicBezTo>
                    <a:pt x="18120" y="8036"/>
                    <a:pt x="18123" y="8054"/>
                    <a:pt x="18125" y="8068"/>
                  </a:cubicBezTo>
                  <a:lnTo>
                    <a:pt x="18125" y="8068"/>
                  </a:lnTo>
                  <a:cubicBezTo>
                    <a:pt x="18120" y="8044"/>
                    <a:pt x="18119" y="8036"/>
                    <a:pt x="18119" y="8036"/>
                  </a:cubicBezTo>
                  <a:close/>
                  <a:moveTo>
                    <a:pt x="877" y="9997"/>
                  </a:moveTo>
                  <a:lnTo>
                    <a:pt x="877" y="9997"/>
                  </a:lnTo>
                  <a:cubicBezTo>
                    <a:pt x="876" y="9997"/>
                    <a:pt x="885" y="10051"/>
                    <a:pt x="890" y="10072"/>
                  </a:cubicBezTo>
                  <a:cubicBezTo>
                    <a:pt x="881" y="10016"/>
                    <a:pt x="877" y="9997"/>
                    <a:pt x="877" y="9997"/>
                  </a:cubicBezTo>
                  <a:close/>
                  <a:moveTo>
                    <a:pt x="1561" y="12523"/>
                  </a:moveTo>
                  <a:cubicBezTo>
                    <a:pt x="1561" y="12539"/>
                    <a:pt x="1570" y="12556"/>
                    <a:pt x="1578" y="12564"/>
                  </a:cubicBezTo>
                  <a:lnTo>
                    <a:pt x="1578" y="12564"/>
                  </a:lnTo>
                  <a:cubicBezTo>
                    <a:pt x="1573" y="12553"/>
                    <a:pt x="1568" y="12540"/>
                    <a:pt x="1561" y="12523"/>
                  </a:cubicBezTo>
                  <a:close/>
                  <a:moveTo>
                    <a:pt x="2812" y="14687"/>
                  </a:moveTo>
                  <a:cubicBezTo>
                    <a:pt x="2823" y="14706"/>
                    <a:pt x="2836" y="14725"/>
                    <a:pt x="2850" y="14743"/>
                  </a:cubicBezTo>
                  <a:lnTo>
                    <a:pt x="2850" y="14743"/>
                  </a:lnTo>
                  <a:cubicBezTo>
                    <a:pt x="2847" y="14738"/>
                    <a:pt x="2836" y="14721"/>
                    <a:pt x="2812" y="14687"/>
                  </a:cubicBezTo>
                  <a:close/>
                  <a:moveTo>
                    <a:pt x="16391" y="15214"/>
                  </a:moveTo>
                  <a:cubicBezTo>
                    <a:pt x="16373" y="15235"/>
                    <a:pt x="16351" y="15263"/>
                    <a:pt x="16352" y="15263"/>
                  </a:cubicBezTo>
                  <a:cubicBezTo>
                    <a:pt x="16352" y="15263"/>
                    <a:pt x="16363" y="15251"/>
                    <a:pt x="16391" y="15214"/>
                  </a:cubicBezTo>
                  <a:close/>
                  <a:moveTo>
                    <a:pt x="4431" y="16332"/>
                  </a:moveTo>
                  <a:cubicBezTo>
                    <a:pt x="4446" y="16344"/>
                    <a:pt x="4457" y="16352"/>
                    <a:pt x="4466" y="16359"/>
                  </a:cubicBezTo>
                  <a:lnTo>
                    <a:pt x="4466" y="16359"/>
                  </a:lnTo>
                  <a:cubicBezTo>
                    <a:pt x="4454" y="16350"/>
                    <a:pt x="4442" y="16341"/>
                    <a:pt x="4431" y="16332"/>
                  </a:cubicBezTo>
                  <a:close/>
                  <a:moveTo>
                    <a:pt x="15056" y="16568"/>
                  </a:moveTo>
                  <a:cubicBezTo>
                    <a:pt x="15053" y="16571"/>
                    <a:pt x="15049" y="16574"/>
                    <a:pt x="15046" y="16576"/>
                  </a:cubicBezTo>
                  <a:lnTo>
                    <a:pt x="15046" y="16576"/>
                  </a:lnTo>
                  <a:cubicBezTo>
                    <a:pt x="15050" y="16573"/>
                    <a:pt x="15053" y="16571"/>
                    <a:pt x="15056" y="16568"/>
                  </a:cubicBezTo>
                  <a:close/>
                  <a:moveTo>
                    <a:pt x="15041" y="16580"/>
                  </a:moveTo>
                  <a:cubicBezTo>
                    <a:pt x="15040" y="16581"/>
                    <a:pt x="15038" y="16583"/>
                    <a:pt x="15037" y="16584"/>
                  </a:cubicBezTo>
                  <a:cubicBezTo>
                    <a:pt x="15023" y="16594"/>
                    <a:pt x="15018" y="16598"/>
                    <a:pt x="15018" y="16598"/>
                  </a:cubicBezTo>
                  <a:cubicBezTo>
                    <a:pt x="15018" y="16598"/>
                    <a:pt x="15029" y="16589"/>
                    <a:pt x="15041" y="16580"/>
                  </a:cubicBezTo>
                  <a:close/>
                  <a:moveTo>
                    <a:pt x="8648" y="18088"/>
                  </a:moveTo>
                  <a:cubicBezTo>
                    <a:pt x="8646" y="18088"/>
                    <a:pt x="8654" y="18090"/>
                    <a:pt x="8685" y="18094"/>
                  </a:cubicBezTo>
                  <a:cubicBezTo>
                    <a:pt x="8688" y="18094"/>
                    <a:pt x="8691" y="18094"/>
                    <a:pt x="8694" y="18094"/>
                  </a:cubicBezTo>
                  <a:lnTo>
                    <a:pt x="8694" y="18094"/>
                  </a:lnTo>
                  <a:cubicBezTo>
                    <a:pt x="8683" y="18092"/>
                    <a:pt x="8651" y="18088"/>
                    <a:pt x="8648" y="18088"/>
                  </a:cubicBezTo>
                  <a:close/>
                  <a:moveTo>
                    <a:pt x="10345" y="756"/>
                  </a:moveTo>
                  <a:cubicBezTo>
                    <a:pt x="10505" y="756"/>
                    <a:pt x="10664" y="759"/>
                    <a:pt x="10825" y="766"/>
                  </a:cubicBezTo>
                  <a:cubicBezTo>
                    <a:pt x="10951" y="775"/>
                    <a:pt x="11085" y="783"/>
                    <a:pt x="11219" y="800"/>
                  </a:cubicBezTo>
                  <a:cubicBezTo>
                    <a:pt x="11278" y="800"/>
                    <a:pt x="11345" y="809"/>
                    <a:pt x="11404" y="817"/>
                  </a:cubicBezTo>
                  <a:cubicBezTo>
                    <a:pt x="11429" y="817"/>
                    <a:pt x="11462" y="826"/>
                    <a:pt x="11488" y="826"/>
                  </a:cubicBezTo>
                  <a:cubicBezTo>
                    <a:pt x="11502" y="830"/>
                    <a:pt x="11534" y="835"/>
                    <a:pt x="11532" y="835"/>
                  </a:cubicBezTo>
                  <a:cubicBezTo>
                    <a:pt x="11531" y="835"/>
                    <a:pt x="11522" y="834"/>
                    <a:pt x="11499" y="831"/>
                  </a:cubicBezTo>
                  <a:lnTo>
                    <a:pt x="11499" y="831"/>
                  </a:lnTo>
                  <a:cubicBezTo>
                    <a:pt x="11501" y="832"/>
                    <a:pt x="11503" y="833"/>
                    <a:pt x="11505" y="834"/>
                  </a:cubicBezTo>
                  <a:cubicBezTo>
                    <a:pt x="11748" y="867"/>
                    <a:pt x="11991" y="909"/>
                    <a:pt x="12226" y="968"/>
                  </a:cubicBezTo>
                  <a:cubicBezTo>
                    <a:pt x="12461" y="1018"/>
                    <a:pt x="12687" y="1085"/>
                    <a:pt x="12914" y="1161"/>
                  </a:cubicBezTo>
                  <a:cubicBezTo>
                    <a:pt x="13032" y="1195"/>
                    <a:pt x="13141" y="1236"/>
                    <a:pt x="13250" y="1279"/>
                  </a:cubicBezTo>
                  <a:cubicBezTo>
                    <a:pt x="13300" y="1295"/>
                    <a:pt x="13342" y="1320"/>
                    <a:pt x="13392" y="1337"/>
                  </a:cubicBezTo>
                  <a:cubicBezTo>
                    <a:pt x="13404" y="1343"/>
                    <a:pt x="13411" y="1345"/>
                    <a:pt x="13420" y="1348"/>
                  </a:cubicBezTo>
                  <a:lnTo>
                    <a:pt x="13420" y="1348"/>
                  </a:lnTo>
                  <a:cubicBezTo>
                    <a:pt x="13441" y="1358"/>
                    <a:pt x="13466" y="1367"/>
                    <a:pt x="13485" y="1379"/>
                  </a:cubicBezTo>
                  <a:cubicBezTo>
                    <a:pt x="13896" y="1555"/>
                    <a:pt x="14291" y="1773"/>
                    <a:pt x="14660" y="2025"/>
                  </a:cubicBezTo>
                  <a:cubicBezTo>
                    <a:pt x="14752" y="2092"/>
                    <a:pt x="14844" y="2151"/>
                    <a:pt x="14928" y="2218"/>
                  </a:cubicBezTo>
                  <a:cubicBezTo>
                    <a:pt x="14953" y="2235"/>
                    <a:pt x="14970" y="2252"/>
                    <a:pt x="14995" y="2269"/>
                  </a:cubicBezTo>
                  <a:cubicBezTo>
                    <a:pt x="15004" y="2275"/>
                    <a:pt x="15009" y="2279"/>
                    <a:pt x="15012" y="2281"/>
                  </a:cubicBezTo>
                  <a:lnTo>
                    <a:pt x="15012" y="2281"/>
                  </a:lnTo>
                  <a:cubicBezTo>
                    <a:pt x="15051" y="2314"/>
                    <a:pt x="15086" y="2342"/>
                    <a:pt x="15121" y="2369"/>
                  </a:cubicBezTo>
                  <a:cubicBezTo>
                    <a:pt x="15297" y="2512"/>
                    <a:pt x="15457" y="2655"/>
                    <a:pt x="15616" y="2806"/>
                  </a:cubicBezTo>
                  <a:cubicBezTo>
                    <a:pt x="15767" y="2965"/>
                    <a:pt x="15918" y="3116"/>
                    <a:pt x="16061" y="3284"/>
                  </a:cubicBezTo>
                  <a:cubicBezTo>
                    <a:pt x="16128" y="3368"/>
                    <a:pt x="16195" y="3444"/>
                    <a:pt x="16262" y="3527"/>
                  </a:cubicBezTo>
                  <a:cubicBezTo>
                    <a:pt x="16288" y="3552"/>
                    <a:pt x="16304" y="3578"/>
                    <a:pt x="16321" y="3595"/>
                  </a:cubicBezTo>
                  <a:cubicBezTo>
                    <a:pt x="16326" y="3600"/>
                    <a:pt x="16328" y="3605"/>
                    <a:pt x="16331" y="3610"/>
                  </a:cubicBezTo>
                  <a:lnTo>
                    <a:pt x="16331" y="3610"/>
                  </a:lnTo>
                  <a:cubicBezTo>
                    <a:pt x="16320" y="3597"/>
                    <a:pt x="16307" y="3582"/>
                    <a:pt x="16306" y="3582"/>
                  </a:cubicBezTo>
                  <a:lnTo>
                    <a:pt x="16306" y="3582"/>
                  </a:lnTo>
                  <a:cubicBezTo>
                    <a:pt x="16305" y="3582"/>
                    <a:pt x="16307" y="3586"/>
                    <a:pt x="16312" y="3595"/>
                  </a:cubicBezTo>
                  <a:cubicBezTo>
                    <a:pt x="16346" y="3636"/>
                    <a:pt x="16388" y="3687"/>
                    <a:pt x="16422" y="3729"/>
                  </a:cubicBezTo>
                  <a:cubicBezTo>
                    <a:pt x="16674" y="4081"/>
                    <a:pt x="16908" y="4458"/>
                    <a:pt x="17110" y="4844"/>
                  </a:cubicBezTo>
                  <a:cubicBezTo>
                    <a:pt x="17219" y="5038"/>
                    <a:pt x="17311" y="5239"/>
                    <a:pt x="17403" y="5441"/>
                  </a:cubicBezTo>
                  <a:cubicBezTo>
                    <a:pt x="17410" y="5453"/>
                    <a:pt x="17416" y="5470"/>
                    <a:pt x="17422" y="5489"/>
                  </a:cubicBezTo>
                  <a:lnTo>
                    <a:pt x="17422" y="5489"/>
                  </a:lnTo>
                  <a:cubicBezTo>
                    <a:pt x="17417" y="5479"/>
                    <a:pt x="17412" y="5471"/>
                    <a:pt x="17412" y="5471"/>
                  </a:cubicBezTo>
                  <a:lnTo>
                    <a:pt x="17412" y="5471"/>
                  </a:lnTo>
                  <a:cubicBezTo>
                    <a:pt x="17412" y="5471"/>
                    <a:pt x="17419" y="5487"/>
                    <a:pt x="17441" y="5539"/>
                  </a:cubicBezTo>
                  <a:lnTo>
                    <a:pt x="17441" y="5539"/>
                  </a:lnTo>
                  <a:cubicBezTo>
                    <a:pt x="17436" y="5526"/>
                    <a:pt x="17435" y="5514"/>
                    <a:pt x="17429" y="5508"/>
                  </a:cubicBezTo>
                  <a:cubicBezTo>
                    <a:pt x="17427" y="5501"/>
                    <a:pt x="17424" y="5495"/>
                    <a:pt x="17422" y="5489"/>
                  </a:cubicBezTo>
                  <a:lnTo>
                    <a:pt x="17422" y="5489"/>
                  </a:lnTo>
                  <a:cubicBezTo>
                    <a:pt x="17424" y="5492"/>
                    <a:pt x="17427" y="5496"/>
                    <a:pt x="17429" y="5499"/>
                  </a:cubicBezTo>
                  <a:cubicBezTo>
                    <a:pt x="17446" y="5549"/>
                    <a:pt x="17470" y="5608"/>
                    <a:pt x="17496" y="5659"/>
                  </a:cubicBezTo>
                  <a:cubicBezTo>
                    <a:pt x="17537" y="5767"/>
                    <a:pt x="17571" y="5868"/>
                    <a:pt x="17613" y="5978"/>
                  </a:cubicBezTo>
                  <a:cubicBezTo>
                    <a:pt x="17764" y="6397"/>
                    <a:pt x="17882" y="6825"/>
                    <a:pt x="17983" y="7253"/>
                  </a:cubicBezTo>
                  <a:cubicBezTo>
                    <a:pt x="18024" y="7471"/>
                    <a:pt x="18066" y="7689"/>
                    <a:pt x="18100" y="7908"/>
                  </a:cubicBezTo>
                  <a:cubicBezTo>
                    <a:pt x="18108" y="7966"/>
                    <a:pt x="18117" y="8016"/>
                    <a:pt x="18125" y="8075"/>
                  </a:cubicBezTo>
                  <a:cubicBezTo>
                    <a:pt x="18125" y="8075"/>
                    <a:pt x="18125" y="8075"/>
                    <a:pt x="18125" y="8075"/>
                  </a:cubicBezTo>
                  <a:lnTo>
                    <a:pt x="18125" y="8075"/>
                  </a:lnTo>
                  <a:cubicBezTo>
                    <a:pt x="18125" y="8084"/>
                    <a:pt x="18125" y="8090"/>
                    <a:pt x="18126" y="8096"/>
                  </a:cubicBezTo>
                  <a:lnTo>
                    <a:pt x="18126" y="8096"/>
                  </a:lnTo>
                  <a:cubicBezTo>
                    <a:pt x="18128" y="8120"/>
                    <a:pt x="18134" y="8141"/>
                    <a:pt x="18134" y="8167"/>
                  </a:cubicBezTo>
                  <a:cubicBezTo>
                    <a:pt x="18150" y="8277"/>
                    <a:pt x="18158" y="8385"/>
                    <a:pt x="18175" y="8495"/>
                  </a:cubicBezTo>
                  <a:cubicBezTo>
                    <a:pt x="18209" y="8939"/>
                    <a:pt x="18226" y="9392"/>
                    <a:pt x="18209" y="9845"/>
                  </a:cubicBezTo>
                  <a:cubicBezTo>
                    <a:pt x="18201" y="10072"/>
                    <a:pt x="18192" y="10299"/>
                    <a:pt x="18167" y="10517"/>
                  </a:cubicBezTo>
                  <a:cubicBezTo>
                    <a:pt x="18158" y="10634"/>
                    <a:pt x="18142" y="10744"/>
                    <a:pt x="18134" y="10861"/>
                  </a:cubicBezTo>
                  <a:cubicBezTo>
                    <a:pt x="18131" y="10873"/>
                    <a:pt x="18127" y="10892"/>
                    <a:pt x="18124" y="10907"/>
                  </a:cubicBezTo>
                  <a:lnTo>
                    <a:pt x="18124" y="10907"/>
                  </a:lnTo>
                  <a:cubicBezTo>
                    <a:pt x="18126" y="10895"/>
                    <a:pt x="18129" y="10877"/>
                    <a:pt x="18134" y="10852"/>
                  </a:cubicBezTo>
                  <a:lnTo>
                    <a:pt x="18134" y="10852"/>
                  </a:lnTo>
                  <a:cubicBezTo>
                    <a:pt x="18125" y="10878"/>
                    <a:pt x="18125" y="10903"/>
                    <a:pt x="18117" y="10928"/>
                  </a:cubicBezTo>
                  <a:lnTo>
                    <a:pt x="18091" y="11104"/>
                  </a:lnTo>
                  <a:cubicBezTo>
                    <a:pt x="18024" y="11540"/>
                    <a:pt x="17923" y="11977"/>
                    <a:pt x="17798" y="12413"/>
                  </a:cubicBezTo>
                  <a:cubicBezTo>
                    <a:pt x="17739" y="12623"/>
                    <a:pt x="17664" y="12833"/>
                    <a:pt x="17588" y="13043"/>
                  </a:cubicBezTo>
                  <a:cubicBezTo>
                    <a:pt x="17546" y="13143"/>
                    <a:pt x="17504" y="13252"/>
                    <a:pt x="17462" y="13353"/>
                  </a:cubicBezTo>
                  <a:cubicBezTo>
                    <a:pt x="17461" y="13358"/>
                    <a:pt x="17459" y="13364"/>
                    <a:pt x="17457" y="13371"/>
                  </a:cubicBezTo>
                  <a:lnTo>
                    <a:pt x="17457" y="13371"/>
                  </a:lnTo>
                  <a:cubicBezTo>
                    <a:pt x="17448" y="13386"/>
                    <a:pt x="17443" y="13403"/>
                    <a:pt x="17437" y="13420"/>
                  </a:cubicBezTo>
                  <a:cubicBezTo>
                    <a:pt x="17412" y="13470"/>
                    <a:pt x="17386" y="13529"/>
                    <a:pt x="17362" y="13580"/>
                  </a:cubicBezTo>
                  <a:cubicBezTo>
                    <a:pt x="17185" y="13983"/>
                    <a:pt x="16967" y="14369"/>
                    <a:pt x="16732" y="14738"/>
                  </a:cubicBezTo>
                  <a:cubicBezTo>
                    <a:pt x="16674" y="14830"/>
                    <a:pt x="16606" y="14914"/>
                    <a:pt x="16547" y="15006"/>
                  </a:cubicBezTo>
                  <a:cubicBezTo>
                    <a:pt x="16514" y="15048"/>
                    <a:pt x="16480" y="15090"/>
                    <a:pt x="16455" y="15132"/>
                  </a:cubicBezTo>
                  <a:cubicBezTo>
                    <a:pt x="16439" y="15157"/>
                    <a:pt x="16422" y="15182"/>
                    <a:pt x="16405" y="15199"/>
                  </a:cubicBezTo>
                  <a:cubicBezTo>
                    <a:pt x="16402" y="15202"/>
                    <a:pt x="16397" y="15207"/>
                    <a:pt x="16392" y="15213"/>
                  </a:cubicBezTo>
                  <a:lnTo>
                    <a:pt x="16392" y="15213"/>
                  </a:lnTo>
                  <a:cubicBezTo>
                    <a:pt x="16394" y="15211"/>
                    <a:pt x="16395" y="15209"/>
                    <a:pt x="16396" y="15208"/>
                  </a:cubicBezTo>
                  <a:lnTo>
                    <a:pt x="16396" y="15208"/>
                  </a:lnTo>
                  <a:cubicBezTo>
                    <a:pt x="16395" y="15210"/>
                    <a:pt x="16393" y="15212"/>
                    <a:pt x="16391" y="15214"/>
                  </a:cubicBezTo>
                  <a:lnTo>
                    <a:pt x="16391" y="15214"/>
                  </a:lnTo>
                  <a:cubicBezTo>
                    <a:pt x="16392" y="15214"/>
                    <a:pt x="16392" y="15213"/>
                    <a:pt x="16392" y="15213"/>
                  </a:cubicBezTo>
                  <a:lnTo>
                    <a:pt x="16392" y="15213"/>
                  </a:lnTo>
                  <a:cubicBezTo>
                    <a:pt x="16259" y="15387"/>
                    <a:pt x="16118" y="15553"/>
                    <a:pt x="15969" y="15719"/>
                  </a:cubicBezTo>
                  <a:cubicBezTo>
                    <a:pt x="15818" y="15879"/>
                    <a:pt x="15667" y="16038"/>
                    <a:pt x="15499" y="16189"/>
                  </a:cubicBezTo>
                  <a:cubicBezTo>
                    <a:pt x="15423" y="16256"/>
                    <a:pt x="15339" y="16332"/>
                    <a:pt x="15255" y="16399"/>
                  </a:cubicBezTo>
                  <a:cubicBezTo>
                    <a:pt x="15214" y="16441"/>
                    <a:pt x="15171" y="16474"/>
                    <a:pt x="15130" y="16508"/>
                  </a:cubicBezTo>
                  <a:cubicBezTo>
                    <a:pt x="15113" y="16525"/>
                    <a:pt x="15087" y="16541"/>
                    <a:pt x="15071" y="16550"/>
                  </a:cubicBezTo>
                  <a:cubicBezTo>
                    <a:pt x="15069" y="16554"/>
                    <a:pt x="15066" y="16558"/>
                    <a:pt x="15064" y="16561"/>
                  </a:cubicBezTo>
                  <a:lnTo>
                    <a:pt x="15064" y="16561"/>
                  </a:lnTo>
                  <a:cubicBezTo>
                    <a:pt x="15062" y="16562"/>
                    <a:pt x="15059" y="16564"/>
                    <a:pt x="15054" y="16567"/>
                  </a:cubicBezTo>
                  <a:cubicBezTo>
                    <a:pt x="14693" y="16844"/>
                    <a:pt x="14307" y="17087"/>
                    <a:pt x="13905" y="17297"/>
                  </a:cubicBezTo>
                  <a:cubicBezTo>
                    <a:pt x="13804" y="17347"/>
                    <a:pt x="13694" y="17397"/>
                    <a:pt x="13586" y="17448"/>
                  </a:cubicBezTo>
                  <a:cubicBezTo>
                    <a:pt x="13540" y="17471"/>
                    <a:pt x="13495" y="17493"/>
                    <a:pt x="13443" y="17516"/>
                  </a:cubicBezTo>
                  <a:lnTo>
                    <a:pt x="13443" y="17516"/>
                  </a:lnTo>
                  <a:cubicBezTo>
                    <a:pt x="13448" y="17514"/>
                    <a:pt x="13450" y="17512"/>
                    <a:pt x="13448" y="17512"/>
                  </a:cubicBezTo>
                  <a:cubicBezTo>
                    <a:pt x="13446" y="17512"/>
                    <a:pt x="13442" y="17513"/>
                    <a:pt x="13435" y="17515"/>
                  </a:cubicBezTo>
                  <a:cubicBezTo>
                    <a:pt x="13426" y="17519"/>
                    <a:pt x="13417" y="17524"/>
                    <a:pt x="13408" y="17528"/>
                  </a:cubicBezTo>
                  <a:lnTo>
                    <a:pt x="13408" y="17528"/>
                  </a:lnTo>
                  <a:cubicBezTo>
                    <a:pt x="13402" y="17530"/>
                    <a:pt x="13396" y="17532"/>
                    <a:pt x="13392" y="17532"/>
                  </a:cubicBezTo>
                  <a:cubicBezTo>
                    <a:pt x="13385" y="17536"/>
                    <a:pt x="13383" y="17538"/>
                    <a:pt x="13386" y="17538"/>
                  </a:cubicBezTo>
                  <a:cubicBezTo>
                    <a:pt x="13386" y="17538"/>
                    <a:pt x="13386" y="17538"/>
                    <a:pt x="13386" y="17538"/>
                  </a:cubicBezTo>
                  <a:lnTo>
                    <a:pt x="13386" y="17538"/>
                  </a:lnTo>
                  <a:cubicBezTo>
                    <a:pt x="13369" y="17546"/>
                    <a:pt x="13351" y="17553"/>
                    <a:pt x="13334" y="17557"/>
                  </a:cubicBezTo>
                  <a:cubicBezTo>
                    <a:pt x="13116" y="17649"/>
                    <a:pt x="12889" y="17725"/>
                    <a:pt x="12654" y="17800"/>
                  </a:cubicBezTo>
                  <a:cubicBezTo>
                    <a:pt x="12419" y="17867"/>
                    <a:pt x="12167" y="17934"/>
                    <a:pt x="11924" y="17985"/>
                  </a:cubicBezTo>
                  <a:cubicBezTo>
                    <a:pt x="11798" y="18010"/>
                    <a:pt x="11664" y="18035"/>
                    <a:pt x="11530" y="18061"/>
                  </a:cubicBezTo>
                  <a:cubicBezTo>
                    <a:pt x="11471" y="18069"/>
                    <a:pt x="11404" y="18077"/>
                    <a:pt x="11345" y="18085"/>
                  </a:cubicBezTo>
                  <a:cubicBezTo>
                    <a:pt x="11329" y="18090"/>
                    <a:pt x="11297" y="18093"/>
                    <a:pt x="11281" y="18095"/>
                  </a:cubicBezTo>
                  <a:lnTo>
                    <a:pt x="11281" y="18095"/>
                  </a:lnTo>
                  <a:cubicBezTo>
                    <a:pt x="11300" y="18092"/>
                    <a:pt x="11318" y="18090"/>
                    <a:pt x="11337" y="18085"/>
                  </a:cubicBezTo>
                  <a:lnTo>
                    <a:pt x="11337" y="18085"/>
                  </a:lnTo>
                  <a:cubicBezTo>
                    <a:pt x="11280" y="18093"/>
                    <a:pt x="11267" y="18095"/>
                    <a:pt x="11273" y="18095"/>
                  </a:cubicBezTo>
                  <a:cubicBezTo>
                    <a:pt x="11275" y="18095"/>
                    <a:pt x="11277" y="18095"/>
                    <a:pt x="11281" y="18095"/>
                  </a:cubicBezTo>
                  <a:lnTo>
                    <a:pt x="11281" y="18095"/>
                  </a:lnTo>
                  <a:cubicBezTo>
                    <a:pt x="11266" y="18097"/>
                    <a:pt x="11251" y="18099"/>
                    <a:pt x="11236" y="18102"/>
                  </a:cubicBezTo>
                  <a:cubicBezTo>
                    <a:pt x="10813" y="18153"/>
                    <a:pt x="10390" y="18175"/>
                    <a:pt x="9967" y="18175"/>
                  </a:cubicBezTo>
                  <a:cubicBezTo>
                    <a:pt x="9836" y="18175"/>
                    <a:pt x="9706" y="18173"/>
                    <a:pt x="9575" y="18169"/>
                  </a:cubicBezTo>
                  <a:cubicBezTo>
                    <a:pt x="9314" y="18153"/>
                    <a:pt x="9046" y="18136"/>
                    <a:pt x="8777" y="18102"/>
                  </a:cubicBezTo>
                  <a:cubicBezTo>
                    <a:pt x="8747" y="18102"/>
                    <a:pt x="8718" y="18096"/>
                    <a:pt x="8694" y="18094"/>
                  </a:cubicBezTo>
                  <a:lnTo>
                    <a:pt x="8694" y="18094"/>
                  </a:lnTo>
                  <a:cubicBezTo>
                    <a:pt x="8698" y="18095"/>
                    <a:pt x="8699" y="18096"/>
                    <a:pt x="8695" y="18096"/>
                  </a:cubicBezTo>
                  <a:cubicBezTo>
                    <a:pt x="8692" y="18096"/>
                    <a:pt x="8683" y="18095"/>
                    <a:pt x="8669" y="18094"/>
                  </a:cubicBezTo>
                  <a:cubicBezTo>
                    <a:pt x="8601" y="18077"/>
                    <a:pt x="8534" y="18069"/>
                    <a:pt x="8467" y="18061"/>
                  </a:cubicBezTo>
                  <a:cubicBezTo>
                    <a:pt x="8341" y="18044"/>
                    <a:pt x="8215" y="18018"/>
                    <a:pt x="8089" y="17993"/>
                  </a:cubicBezTo>
                  <a:cubicBezTo>
                    <a:pt x="7603" y="17893"/>
                    <a:pt x="7125" y="17759"/>
                    <a:pt x="6655" y="17582"/>
                  </a:cubicBezTo>
                  <a:cubicBezTo>
                    <a:pt x="6604" y="17557"/>
                    <a:pt x="6545" y="17540"/>
                    <a:pt x="6495" y="17515"/>
                  </a:cubicBezTo>
                  <a:lnTo>
                    <a:pt x="6420" y="17490"/>
                  </a:lnTo>
                  <a:lnTo>
                    <a:pt x="6369" y="17464"/>
                  </a:lnTo>
                  <a:cubicBezTo>
                    <a:pt x="6354" y="17459"/>
                    <a:pt x="6347" y="17458"/>
                    <a:pt x="6346" y="17458"/>
                  </a:cubicBezTo>
                  <a:cubicBezTo>
                    <a:pt x="6341" y="17458"/>
                    <a:pt x="6406" y="17482"/>
                    <a:pt x="6399" y="17482"/>
                  </a:cubicBezTo>
                  <a:cubicBezTo>
                    <a:pt x="6399" y="17482"/>
                    <a:pt x="6397" y="17482"/>
                    <a:pt x="6394" y="17481"/>
                  </a:cubicBezTo>
                  <a:lnTo>
                    <a:pt x="6067" y="17330"/>
                  </a:lnTo>
                  <a:cubicBezTo>
                    <a:pt x="5857" y="17230"/>
                    <a:pt x="5639" y="17121"/>
                    <a:pt x="5438" y="17003"/>
                  </a:cubicBezTo>
                  <a:cubicBezTo>
                    <a:pt x="5236" y="16886"/>
                    <a:pt x="5035" y="16760"/>
                    <a:pt x="4842" y="16625"/>
                  </a:cubicBezTo>
                  <a:cubicBezTo>
                    <a:pt x="4750" y="16567"/>
                    <a:pt x="4658" y="16500"/>
                    <a:pt x="4565" y="16433"/>
                  </a:cubicBezTo>
                  <a:cubicBezTo>
                    <a:pt x="4540" y="16412"/>
                    <a:pt x="4512" y="16392"/>
                    <a:pt x="4484" y="16372"/>
                  </a:cubicBezTo>
                  <a:lnTo>
                    <a:pt x="4484" y="16372"/>
                  </a:lnTo>
                  <a:cubicBezTo>
                    <a:pt x="4485" y="16373"/>
                    <a:pt x="4485" y="16373"/>
                    <a:pt x="4486" y="16373"/>
                  </a:cubicBezTo>
                  <a:cubicBezTo>
                    <a:pt x="4487" y="16373"/>
                    <a:pt x="4447" y="16340"/>
                    <a:pt x="4431" y="16323"/>
                  </a:cubicBezTo>
                  <a:cubicBezTo>
                    <a:pt x="4406" y="16307"/>
                    <a:pt x="4372" y="16282"/>
                    <a:pt x="4347" y="16265"/>
                  </a:cubicBezTo>
                  <a:cubicBezTo>
                    <a:pt x="3994" y="15980"/>
                    <a:pt x="3659" y="15661"/>
                    <a:pt x="3349" y="15325"/>
                  </a:cubicBezTo>
                  <a:cubicBezTo>
                    <a:pt x="3189" y="15157"/>
                    <a:pt x="3047" y="14989"/>
                    <a:pt x="2904" y="14805"/>
                  </a:cubicBezTo>
                  <a:cubicBezTo>
                    <a:pt x="2885" y="14786"/>
                    <a:pt x="2867" y="14765"/>
                    <a:pt x="2850" y="14743"/>
                  </a:cubicBezTo>
                  <a:lnTo>
                    <a:pt x="2850" y="14743"/>
                  </a:lnTo>
                  <a:cubicBezTo>
                    <a:pt x="2850" y="14745"/>
                    <a:pt x="2851" y="14745"/>
                    <a:pt x="2850" y="14745"/>
                  </a:cubicBezTo>
                  <a:cubicBezTo>
                    <a:pt x="2848" y="14745"/>
                    <a:pt x="2814" y="14700"/>
                    <a:pt x="2803" y="14679"/>
                  </a:cubicBezTo>
                  <a:cubicBezTo>
                    <a:pt x="2786" y="14662"/>
                    <a:pt x="2769" y="14637"/>
                    <a:pt x="2753" y="14612"/>
                  </a:cubicBezTo>
                  <a:cubicBezTo>
                    <a:pt x="2677" y="14520"/>
                    <a:pt x="2610" y="14419"/>
                    <a:pt x="2543" y="14326"/>
                  </a:cubicBezTo>
                  <a:cubicBezTo>
                    <a:pt x="2291" y="13957"/>
                    <a:pt x="2065" y="13571"/>
                    <a:pt x="1855" y="13168"/>
                  </a:cubicBezTo>
                  <a:cubicBezTo>
                    <a:pt x="1754" y="12976"/>
                    <a:pt x="1662" y="12774"/>
                    <a:pt x="1578" y="12564"/>
                  </a:cubicBezTo>
                  <a:cubicBezTo>
                    <a:pt x="1578" y="12564"/>
                    <a:pt x="1578" y="12564"/>
                    <a:pt x="1578" y="12564"/>
                  </a:cubicBezTo>
                  <a:lnTo>
                    <a:pt x="1578" y="12564"/>
                  </a:lnTo>
                  <a:cubicBezTo>
                    <a:pt x="1588" y="12590"/>
                    <a:pt x="1591" y="12599"/>
                    <a:pt x="1591" y="12599"/>
                  </a:cubicBezTo>
                  <a:cubicBezTo>
                    <a:pt x="1590" y="12599"/>
                    <a:pt x="1579" y="12574"/>
                    <a:pt x="1570" y="12556"/>
                  </a:cubicBezTo>
                  <a:cubicBezTo>
                    <a:pt x="1561" y="12539"/>
                    <a:pt x="1553" y="12514"/>
                    <a:pt x="1544" y="12489"/>
                  </a:cubicBezTo>
                  <a:cubicBezTo>
                    <a:pt x="1519" y="12439"/>
                    <a:pt x="1503" y="12380"/>
                    <a:pt x="1477" y="12321"/>
                  </a:cubicBezTo>
                  <a:cubicBezTo>
                    <a:pt x="1436" y="12220"/>
                    <a:pt x="1402" y="12120"/>
                    <a:pt x="1368" y="12019"/>
                  </a:cubicBezTo>
                  <a:cubicBezTo>
                    <a:pt x="1217" y="11591"/>
                    <a:pt x="1100" y="11163"/>
                    <a:pt x="1007" y="10727"/>
                  </a:cubicBezTo>
                  <a:cubicBezTo>
                    <a:pt x="957" y="10509"/>
                    <a:pt x="915" y="10291"/>
                    <a:pt x="890" y="10072"/>
                  </a:cubicBezTo>
                  <a:cubicBezTo>
                    <a:pt x="882" y="10047"/>
                    <a:pt x="882" y="10022"/>
                    <a:pt x="873" y="9997"/>
                  </a:cubicBezTo>
                  <a:cubicBezTo>
                    <a:pt x="873" y="9938"/>
                    <a:pt x="865" y="9879"/>
                    <a:pt x="856" y="9821"/>
                  </a:cubicBezTo>
                  <a:cubicBezTo>
                    <a:pt x="848" y="9711"/>
                    <a:pt x="831" y="9602"/>
                    <a:pt x="823" y="9502"/>
                  </a:cubicBezTo>
                  <a:cubicBezTo>
                    <a:pt x="798" y="9065"/>
                    <a:pt x="789" y="8620"/>
                    <a:pt x="815" y="8184"/>
                  </a:cubicBezTo>
                  <a:cubicBezTo>
                    <a:pt x="831" y="7966"/>
                    <a:pt x="856" y="7748"/>
                    <a:pt x="882" y="7538"/>
                  </a:cubicBezTo>
                  <a:lnTo>
                    <a:pt x="882" y="7538"/>
                  </a:lnTo>
                  <a:cubicBezTo>
                    <a:pt x="874" y="7583"/>
                    <a:pt x="871" y="7600"/>
                    <a:pt x="871" y="7600"/>
                  </a:cubicBezTo>
                  <a:cubicBezTo>
                    <a:pt x="869" y="7600"/>
                    <a:pt x="884" y="7493"/>
                    <a:pt x="890" y="7462"/>
                  </a:cubicBezTo>
                  <a:cubicBezTo>
                    <a:pt x="898" y="7412"/>
                    <a:pt x="907" y="7354"/>
                    <a:pt x="915" y="7303"/>
                  </a:cubicBezTo>
                  <a:cubicBezTo>
                    <a:pt x="940" y="7194"/>
                    <a:pt x="957" y="7085"/>
                    <a:pt x="982" y="6984"/>
                  </a:cubicBezTo>
                  <a:cubicBezTo>
                    <a:pt x="1066" y="6556"/>
                    <a:pt x="1184" y="6145"/>
                    <a:pt x="1343" y="5743"/>
                  </a:cubicBezTo>
                  <a:lnTo>
                    <a:pt x="1393" y="5592"/>
                  </a:lnTo>
                  <a:cubicBezTo>
                    <a:pt x="1410" y="5575"/>
                    <a:pt x="1419" y="5549"/>
                    <a:pt x="1427" y="5533"/>
                  </a:cubicBezTo>
                  <a:cubicBezTo>
                    <a:pt x="1427" y="5529"/>
                    <a:pt x="1427" y="5525"/>
                    <a:pt x="1428" y="5522"/>
                  </a:cubicBezTo>
                  <a:lnTo>
                    <a:pt x="1428" y="5522"/>
                  </a:lnTo>
                  <a:cubicBezTo>
                    <a:pt x="1431" y="5514"/>
                    <a:pt x="1435" y="5506"/>
                    <a:pt x="1438" y="5498"/>
                  </a:cubicBezTo>
                  <a:lnTo>
                    <a:pt x="1438" y="5498"/>
                  </a:lnTo>
                  <a:cubicBezTo>
                    <a:pt x="1440" y="5495"/>
                    <a:pt x="1442" y="5493"/>
                    <a:pt x="1444" y="5491"/>
                  </a:cubicBezTo>
                  <a:cubicBezTo>
                    <a:pt x="1446" y="5482"/>
                    <a:pt x="1447" y="5478"/>
                    <a:pt x="1447" y="5477"/>
                  </a:cubicBezTo>
                  <a:lnTo>
                    <a:pt x="1447" y="5477"/>
                  </a:lnTo>
                  <a:cubicBezTo>
                    <a:pt x="1482" y="5392"/>
                    <a:pt x="1519" y="5307"/>
                    <a:pt x="1561" y="5222"/>
                  </a:cubicBezTo>
                  <a:cubicBezTo>
                    <a:pt x="1654" y="5029"/>
                    <a:pt x="1754" y="4844"/>
                    <a:pt x="1863" y="4652"/>
                  </a:cubicBezTo>
                  <a:cubicBezTo>
                    <a:pt x="1973" y="4467"/>
                    <a:pt x="2090" y="4283"/>
                    <a:pt x="2216" y="4106"/>
                  </a:cubicBezTo>
                  <a:cubicBezTo>
                    <a:pt x="2241" y="4064"/>
                    <a:pt x="2275" y="4031"/>
                    <a:pt x="2299" y="3989"/>
                  </a:cubicBezTo>
                  <a:cubicBezTo>
                    <a:pt x="2316" y="3964"/>
                    <a:pt x="2333" y="3947"/>
                    <a:pt x="2350" y="3921"/>
                  </a:cubicBezTo>
                  <a:cubicBezTo>
                    <a:pt x="2360" y="3906"/>
                    <a:pt x="2394" y="3863"/>
                    <a:pt x="2395" y="3863"/>
                  </a:cubicBezTo>
                  <a:lnTo>
                    <a:pt x="2395" y="3863"/>
                  </a:lnTo>
                  <a:cubicBezTo>
                    <a:pt x="2395" y="3863"/>
                    <a:pt x="2384" y="3878"/>
                    <a:pt x="2350" y="3921"/>
                  </a:cubicBezTo>
                  <a:cubicBezTo>
                    <a:pt x="2426" y="3829"/>
                    <a:pt x="2493" y="3746"/>
                    <a:pt x="2568" y="3653"/>
                  </a:cubicBezTo>
                  <a:cubicBezTo>
                    <a:pt x="2853" y="3317"/>
                    <a:pt x="3172" y="3007"/>
                    <a:pt x="3516" y="2722"/>
                  </a:cubicBezTo>
                  <a:lnTo>
                    <a:pt x="3640" y="2623"/>
                  </a:lnTo>
                  <a:lnTo>
                    <a:pt x="3640" y="2623"/>
                  </a:lnTo>
                  <a:cubicBezTo>
                    <a:pt x="3628" y="2634"/>
                    <a:pt x="3615" y="2646"/>
                    <a:pt x="3615" y="2646"/>
                  </a:cubicBezTo>
                  <a:cubicBezTo>
                    <a:pt x="3616" y="2646"/>
                    <a:pt x="3628" y="2635"/>
                    <a:pt x="3666" y="2604"/>
                  </a:cubicBezTo>
                  <a:lnTo>
                    <a:pt x="3666" y="2604"/>
                  </a:lnTo>
                  <a:cubicBezTo>
                    <a:pt x="3658" y="2610"/>
                    <a:pt x="3648" y="2615"/>
                    <a:pt x="3642" y="2621"/>
                  </a:cubicBezTo>
                  <a:lnTo>
                    <a:pt x="3640" y="2623"/>
                  </a:lnTo>
                  <a:lnTo>
                    <a:pt x="3640" y="2623"/>
                  </a:lnTo>
                  <a:cubicBezTo>
                    <a:pt x="3644" y="2619"/>
                    <a:pt x="3648" y="2616"/>
                    <a:pt x="3651" y="2612"/>
                  </a:cubicBezTo>
                  <a:lnTo>
                    <a:pt x="3675" y="2596"/>
                  </a:lnTo>
                  <a:lnTo>
                    <a:pt x="3675" y="2596"/>
                  </a:lnTo>
                  <a:cubicBezTo>
                    <a:pt x="3672" y="2599"/>
                    <a:pt x="3669" y="2602"/>
                    <a:pt x="3666" y="2604"/>
                  </a:cubicBezTo>
                  <a:lnTo>
                    <a:pt x="3666" y="2604"/>
                  </a:lnTo>
                  <a:cubicBezTo>
                    <a:pt x="3669" y="2601"/>
                    <a:pt x="3673" y="2599"/>
                    <a:pt x="3675" y="2596"/>
                  </a:cubicBezTo>
                  <a:lnTo>
                    <a:pt x="3675" y="2596"/>
                  </a:lnTo>
                  <a:lnTo>
                    <a:pt x="3726" y="2562"/>
                  </a:lnTo>
                  <a:cubicBezTo>
                    <a:pt x="3819" y="2495"/>
                    <a:pt x="3911" y="2428"/>
                    <a:pt x="4011" y="2361"/>
                  </a:cubicBezTo>
                  <a:cubicBezTo>
                    <a:pt x="4205" y="2226"/>
                    <a:pt x="4406" y="2101"/>
                    <a:pt x="4607" y="1992"/>
                  </a:cubicBezTo>
                  <a:cubicBezTo>
                    <a:pt x="4825" y="1866"/>
                    <a:pt x="5044" y="1757"/>
                    <a:pt x="5270" y="1656"/>
                  </a:cubicBezTo>
                  <a:cubicBezTo>
                    <a:pt x="5303" y="1648"/>
                    <a:pt x="5329" y="1631"/>
                    <a:pt x="5362" y="1622"/>
                  </a:cubicBezTo>
                  <a:cubicBezTo>
                    <a:pt x="5378" y="1612"/>
                    <a:pt x="5426" y="1591"/>
                    <a:pt x="5424" y="1590"/>
                  </a:cubicBezTo>
                  <a:lnTo>
                    <a:pt x="5424" y="1590"/>
                  </a:lnTo>
                  <a:cubicBezTo>
                    <a:pt x="5467" y="1573"/>
                    <a:pt x="5509" y="1556"/>
                    <a:pt x="5555" y="1538"/>
                  </a:cubicBezTo>
                  <a:cubicBezTo>
                    <a:pt x="5673" y="1497"/>
                    <a:pt x="5790" y="1446"/>
                    <a:pt x="5908" y="1404"/>
                  </a:cubicBezTo>
                  <a:cubicBezTo>
                    <a:pt x="6428" y="1228"/>
                    <a:pt x="6965" y="1094"/>
                    <a:pt x="7502" y="993"/>
                  </a:cubicBezTo>
                  <a:cubicBezTo>
                    <a:pt x="7644" y="968"/>
                    <a:pt x="7785" y="951"/>
                    <a:pt x="7927" y="927"/>
                  </a:cubicBezTo>
                  <a:lnTo>
                    <a:pt x="7927" y="927"/>
                  </a:lnTo>
                  <a:cubicBezTo>
                    <a:pt x="7925" y="927"/>
                    <a:pt x="7924" y="928"/>
                    <a:pt x="7927" y="928"/>
                  </a:cubicBezTo>
                  <a:cubicBezTo>
                    <a:pt x="7930" y="928"/>
                    <a:pt x="7936" y="927"/>
                    <a:pt x="7947" y="926"/>
                  </a:cubicBezTo>
                  <a:cubicBezTo>
                    <a:pt x="7980" y="917"/>
                    <a:pt x="8022" y="917"/>
                    <a:pt x="8064" y="909"/>
                  </a:cubicBezTo>
                  <a:lnTo>
                    <a:pt x="8266" y="884"/>
                  </a:lnTo>
                  <a:cubicBezTo>
                    <a:pt x="8558" y="860"/>
                    <a:pt x="8850" y="835"/>
                    <a:pt x="9142" y="826"/>
                  </a:cubicBezTo>
                  <a:lnTo>
                    <a:pt x="9142" y="826"/>
                  </a:lnTo>
                  <a:cubicBezTo>
                    <a:pt x="9144" y="826"/>
                    <a:pt x="9146" y="826"/>
                    <a:pt x="9148" y="826"/>
                  </a:cubicBezTo>
                  <a:cubicBezTo>
                    <a:pt x="9156" y="826"/>
                    <a:pt x="9164" y="826"/>
                    <a:pt x="9172" y="826"/>
                  </a:cubicBezTo>
                  <a:lnTo>
                    <a:pt x="9172" y="826"/>
                  </a:lnTo>
                  <a:cubicBezTo>
                    <a:pt x="9172" y="826"/>
                    <a:pt x="9172" y="826"/>
                    <a:pt x="9172" y="826"/>
                  </a:cubicBezTo>
                  <a:cubicBezTo>
                    <a:pt x="9191" y="825"/>
                    <a:pt x="9211" y="822"/>
                    <a:pt x="9230" y="819"/>
                  </a:cubicBezTo>
                  <a:lnTo>
                    <a:pt x="9230" y="819"/>
                  </a:lnTo>
                  <a:cubicBezTo>
                    <a:pt x="9603" y="776"/>
                    <a:pt x="9974" y="756"/>
                    <a:pt x="10345" y="756"/>
                  </a:cubicBezTo>
                  <a:close/>
                  <a:moveTo>
                    <a:pt x="10302" y="0"/>
                  </a:moveTo>
                  <a:cubicBezTo>
                    <a:pt x="9926" y="0"/>
                    <a:pt x="9549" y="21"/>
                    <a:pt x="9172" y="62"/>
                  </a:cubicBezTo>
                  <a:cubicBezTo>
                    <a:pt x="7980" y="112"/>
                    <a:pt x="6780" y="297"/>
                    <a:pt x="5648" y="699"/>
                  </a:cubicBezTo>
                  <a:cubicBezTo>
                    <a:pt x="4666" y="1044"/>
                    <a:pt x="3751" y="1547"/>
                    <a:pt x="2954" y="2210"/>
                  </a:cubicBezTo>
                  <a:cubicBezTo>
                    <a:pt x="2249" y="2797"/>
                    <a:pt x="1645" y="3519"/>
                    <a:pt x="1184" y="4307"/>
                  </a:cubicBezTo>
                  <a:cubicBezTo>
                    <a:pt x="739" y="5088"/>
                    <a:pt x="420" y="5944"/>
                    <a:pt x="244" y="6825"/>
                  </a:cubicBezTo>
                  <a:cubicBezTo>
                    <a:pt x="59" y="7714"/>
                    <a:pt x="0" y="8637"/>
                    <a:pt x="76" y="9543"/>
                  </a:cubicBezTo>
                  <a:cubicBezTo>
                    <a:pt x="143" y="10466"/>
                    <a:pt x="336" y="11381"/>
                    <a:pt x="647" y="12262"/>
                  </a:cubicBezTo>
                  <a:cubicBezTo>
                    <a:pt x="966" y="13143"/>
                    <a:pt x="1393" y="13991"/>
                    <a:pt x="1930" y="14763"/>
                  </a:cubicBezTo>
                  <a:cubicBezTo>
                    <a:pt x="2476" y="15543"/>
                    <a:pt x="3122" y="16248"/>
                    <a:pt x="3869" y="16844"/>
                  </a:cubicBezTo>
                  <a:cubicBezTo>
                    <a:pt x="4666" y="17473"/>
                    <a:pt x="5547" y="17977"/>
                    <a:pt x="6504" y="18329"/>
                  </a:cubicBezTo>
                  <a:cubicBezTo>
                    <a:pt x="7502" y="18698"/>
                    <a:pt x="8568" y="18891"/>
                    <a:pt x="9633" y="18925"/>
                  </a:cubicBezTo>
                  <a:cubicBezTo>
                    <a:pt x="9753" y="18928"/>
                    <a:pt x="9873" y="18930"/>
                    <a:pt x="9993" y="18930"/>
                  </a:cubicBezTo>
                  <a:cubicBezTo>
                    <a:pt x="10975" y="18930"/>
                    <a:pt x="11963" y="18805"/>
                    <a:pt x="12906" y="18514"/>
                  </a:cubicBezTo>
                  <a:cubicBezTo>
                    <a:pt x="13862" y="18220"/>
                    <a:pt x="14752" y="17750"/>
                    <a:pt x="15549" y="17138"/>
                  </a:cubicBezTo>
                  <a:cubicBezTo>
                    <a:pt x="16279" y="16567"/>
                    <a:pt x="16900" y="15870"/>
                    <a:pt x="17395" y="15098"/>
                  </a:cubicBezTo>
                  <a:cubicBezTo>
                    <a:pt x="17899" y="14326"/>
                    <a:pt x="18276" y="13462"/>
                    <a:pt x="18536" y="12581"/>
                  </a:cubicBezTo>
                  <a:cubicBezTo>
                    <a:pt x="18796" y="11683"/>
                    <a:pt x="18939" y="10752"/>
                    <a:pt x="18973" y="9812"/>
                  </a:cubicBezTo>
                  <a:cubicBezTo>
                    <a:pt x="18998" y="8872"/>
                    <a:pt x="18906" y="7932"/>
                    <a:pt x="18695" y="7009"/>
                  </a:cubicBezTo>
                  <a:cubicBezTo>
                    <a:pt x="18494" y="6112"/>
                    <a:pt x="18175" y="5222"/>
                    <a:pt x="17739" y="4408"/>
                  </a:cubicBezTo>
                  <a:cubicBezTo>
                    <a:pt x="17311" y="3611"/>
                    <a:pt x="16757" y="2864"/>
                    <a:pt x="16103" y="2235"/>
                  </a:cubicBezTo>
                  <a:cubicBezTo>
                    <a:pt x="15440" y="1589"/>
                    <a:pt x="14660" y="1060"/>
                    <a:pt x="13812" y="699"/>
                  </a:cubicBezTo>
                  <a:cubicBezTo>
                    <a:pt x="12855" y="280"/>
                    <a:pt x="11832" y="62"/>
                    <a:pt x="10783" y="11"/>
                  </a:cubicBezTo>
                  <a:cubicBezTo>
                    <a:pt x="10623" y="4"/>
                    <a:pt x="10463" y="0"/>
                    <a:pt x="103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41;p19">
              <a:extLst>
                <a:ext uri="{FF2B5EF4-FFF2-40B4-BE49-F238E27FC236}">
                  <a16:creationId xmlns:a16="http://schemas.microsoft.com/office/drawing/2014/main" id="{B0BFFA45-E4D2-274E-1D33-667B69116169}"/>
                </a:ext>
              </a:extLst>
            </p:cNvPr>
            <p:cNvSpPr/>
            <p:nvPr/>
          </p:nvSpPr>
          <p:spPr>
            <a:xfrm>
              <a:off x="3714964" y="1706076"/>
              <a:ext cx="1745679" cy="1739522"/>
            </a:xfrm>
            <a:custGeom>
              <a:avLst/>
              <a:gdLst/>
              <a:ahLst/>
              <a:cxnLst/>
              <a:rect l="l" t="t" r="r" b="b"/>
              <a:pathLst>
                <a:path w="18998" h="18931" extrusionOk="0">
                  <a:moveTo>
                    <a:pt x="11454" y="826"/>
                  </a:moveTo>
                  <a:cubicBezTo>
                    <a:pt x="11507" y="833"/>
                    <a:pt x="11526" y="836"/>
                    <a:pt x="11528" y="836"/>
                  </a:cubicBezTo>
                  <a:cubicBezTo>
                    <a:pt x="11531" y="836"/>
                    <a:pt x="11502" y="831"/>
                    <a:pt x="11488" y="826"/>
                  </a:cubicBezTo>
                  <a:close/>
                  <a:moveTo>
                    <a:pt x="7982" y="917"/>
                  </a:moveTo>
                  <a:cubicBezTo>
                    <a:pt x="7983" y="917"/>
                    <a:pt x="7959" y="921"/>
                    <a:pt x="7941" y="924"/>
                  </a:cubicBezTo>
                  <a:lnTo>
                    <a:pt x="7941" y="924"/>
                  </a:lnTo>
                  <a:cubicBezTo>
                    <a:pt x="7951" y="922"/>
                    <a:pt x="7961" y="918"/>
                    <a:pt x="7972" y="918"/>
                  </a:cubicBezTo>
                  <a:cubicBezTo>
                    <a:pt x="7979" y="917"/>
                    <a:pt x="7982" y="917"/>
                    <a:pt x="7982" y="917"/>
                  </a:cubicBezTo>
                  <a:close/>
                  <a:moveTo>
                    <a:pt x="13387" y="1332"/>
                  </a:moveTo>
                  <a:cubicBezTo>
                    <a:pt x="13387" y="1332"/>
                    <a:pt x="13391" y="1334"/>
                    <a:pt x="13401" y="1338"/>
                  </a:cubicBezTo>
                  <a:cubicBezTo>
                    <a:pt x="13403" y="1339"/>
                    <a:pt x="13405" y="1340"/>
                    <a:pt x="13407" y="1342"/>
                  </a:cubicBezTo>
                  <a:lnTo>
                    <a:pt x="13407" y="1342"/>
                  </a:lnTo>
                  <a:cubicBezTo>
                    <a:pt x="13395" y="1336"/>
                    <a:pt x="13386" y="1332"/>
                    <a:pt x="13387" y="1332"/>
                  </a:cubicBezTo>
                  <a:close/>
                  <a:moveTo>
                    <a:pt x="13409" y="1343"/>
                  </a:moveTo>
                  <a:lnTo>
                    <a:pt x="13409" y="1343"/>
                  </a:lnTo>
                  <a:cubicBezTo>
                    <a:pt x="13413" y="1344"/>
                    <a:pt x="13416" y="1346"/>
                    <a:pt x="13420" y="1348"/>
                  </a:cubicBezTo>
                  <a:lnTo>
                    <a:pt x="13420" y="1348"/>
                  </a:lnTo>
                  <a:cubicBezTo>
                    <a:pt x="13417" y="1346"/>
                    <a:pt x="13413" y="1344"/>
                    <a:pt x="13409" y="1343"/>
                  </a:cubicBezTo>
                  <a:close/>
                  <a:moveTo>
                    <a:pt x="5424" y="1591"/>
                  </a:moveTo>
                  <a:lnTo>
                    <a:pt x="5424" y="1591"/>
                  </a:lnTo>
                  <a:cubicBezTo>
                    <a:pt x="5424" y="1591"/>
                    <a:pt x="5408" y="1597"/>
                    <a:pt x="5362" y="1615"/>
                  </a:cubicBezTo>
                  <a:cubicBezTo>
                    <a:pt x="5378" y="1610"/>
                    <a:pt x="5425" y="1591"/>
                    <a:pt x="5424" y="1591"/>
                  </a:cubicBezTo>
                  <a:close/>
                  <a:moveTo>
                    <a:pt x="14965" y="2247"/>
                  </a:moveTo>
                  <a:cubicBezTo>
                    <a:pt x="14963" y="2248"/>
                    <a:pt x="15012" y="2283"/>
                    <a:pt x="15013" y="2283"/>
                  </a:cubicBezTo>
                  <a:cubicBezTo>
                    <a:pt x="15013" y="2283"/>
                    <a:pt x="15008" y="2279"/>
                    <a:pt x="14995" y="2270"/>
                  </a:cubicBezTo>
                  <a:cubicBezTo>
                    <a:pt x="14984" y="2262"/>
                    <a:pt x="14974" y="2255"/>
                    <a:pt x="14965" y="2247"/>
                  </a:cubicBezTo>
                  <a:close/>
                  <a:moveTo>
                    <a:pt x="3675" y="2597"/>
                  </a:moveTo>
                  <a:cubicBezTo>
                    <a:pt x="3660" y="2605"/>
                    <a:pt x="3652" y="2612"/>
                    <a:pt x="3643" y="2620"/>
                  </a:cubicBezTo>
                  <a:lnTo>
                    <a:pt x="3643" y="2620"/>
                  </a:lnTo>
                  <a:cubicBezTo>
                    <a:pt x="3652" y="2614"/>
                    <a:pt x="3662" y="2606"/>
                    <a:pt x="3675" y="2597"/>
                  </a:cubicBezTo>
                  <a:close/>
                  <a:moveTo>
                    <a:pt x="16315" y="3592"/>
                  </a:moveTo>
                  <a:lnTo>
                    <a:pt x="16315" y="3592"/>
                  </a:lnTo>
                  <a:cubicBezTo>
                    <a:pt x="16317" y="3593"/>
                    <a:pt x="16319" y="3594"/>
                    <a:pt x="16321" y="3595"/>
                  </a:cubicBezTo>
                  <a:cubicBezTo>
                    <a:pt x="16321" y="3597"/>
                    <a:pt x="16321" y="3600"/>
                    <a:pt x="16322" y="3602"/>
                  </a:cubicBezTo>
                  <a:lnTo>
                    <a:pt x="16322" y="3602"/>
                  </a:lnTo>
                  <a:cubicBezTo>
                    <a:pt x="16320" y="3598"/>
                    <a:pt x="16318" y="3595"/>
                    <a:pt x="16315" y="3592"/>
                  </a:cubicBezTo>
                  <a:close/>
                  <a:moveTo>
                    <a:pt x="16322" y="3602"/>
                  </a:moveTo>
                  <a:cubicBezTo>
                    <a:pt x="16325" y="3605"/>
                    <a:pt x="16327" y="3609"/>
                    <a:pt x="16330" y="3612"/>
                  </a:cubicBezTo>
                  <a:lnTo>
                    <a:pt x="16330" y="3612"/>
                  </a:lnTo>
                  <a:cubicBezTo>
                    <a:pt x="16326" y="3609"/>
                    <a:pt x="16324" y="3605"/>
                    <a:pt x="16322" y="3602"/>
                  </a:cubicBezTo>
                  <a:close/>
                  <a:moveTo>
                    <a:pt x="881" y="7530"/>
                  </a:moveTo>
                  <a:cubicBezTo>
                    <a:pt x="881" y="7534"/>
                    <a:pt x="880" y="7538"/>
                    <a:pt x="880" y="7542"/>
                  </a:cubicBezTo>
                  <a:lnTo>
                    <a:pt x="880" y="7542"/>
                  </a:lnTo>
                  <a:cubicBezTo>
                    <a:pt x="880" y="7538"/>
                    <a:pt x="881" y="7534"/>
                    <a:pt x="881" y="7530"/>
                  </a:cubicBezTo>
                  <a:close/>
                  <a:moveTo>
                    <a:pt x="18115" y="8034"/>
                  </a:moveTo>
                  <a:cubicBezTo>
                    <a:pt x="18114" y="8034"/>
                    <a:pt x="18117" y="8054"/>
                    <a:pt x="18125" y="8118"/>
                  </a:cubicBezTo>
                  <a:lnTo>
                    <a:pt x="18125" y="8076"/>
                  </a:lnTo>
                  <a:cubicBezTo>
                    <a:pt x="18120" y="8059"/>
                    <a:pt x="18116" y="8034"/>
                    <a:pt x="18115" y="8034"/>
                  </a:cubicBezTo>
                  <a:close/>
                  <a:moveTo>
                    <a:pt x="1553" y="12523"/>
                  </a:moveTo>
                  <a:cubicBezTo>
                    <a:pt x="1553" y="12524"/>
                    <a:pt x="1554" y="12525"/>
                    <a:pt x="1554" y="12526"/>
                  </a:cubicBezTo>
                  <a:lnTo>
                    <a:pt x="1554" y="12526"/>
                  </a:lnTo>
                  <a:cubicBezTo>
                    <a:pt x="1554" y="12525"/>
                    <a:pt x="1553" y="12524"/>
                    <a:pt x="1553" y="12523"/>
                  </a:cubicBezTo>
                  <a:close/>
                  <a:moveTo>
                    <a:pt x="1569" y="12557"/>
                  </a:moveTo>
                  <a:cubicBezTo>
                    <a:pt x="1570" y="12557"/>
                    <a:pt x="1570" y="12557"/>
                    <a:pt x="1570" y="12557"/>
                  </a:cubicBezTo>
                  <a:lnTo>
                    <a:pt x="1570" y="12557"/>
                  </a:lnTo>
                  <a:cubicBezTo>
                    <a:pt x="1570" y="12557"/>
                    <a:pt x="1570" y="12557"/>
                    <a:pt x="1570" y="12557"/>
                  </a:cubicBezTo>
                  <a:cubicBezTo>
                    <a:pt x="1570" y="12557"/>
                    <a:pt x="1569" y="12557"/>
                    <a:pt x="1569" y="12557"/>
                  </a:cubicBezTo>
                  <a:close/>
                  <a:moveTo>
                    <a:pt x="17462" y="13354"/>
                  </a:moveTo>
                  <a:lnTo>
                    <a:pt x="17462" y="13354"/>
                  </a:lnTo>
                  <a:cubicBezTo>
                    <a:pt x="17460" y="13357"/>
                    <a:pt x="17459" y="13361"/>
                    <a:pt x="17457" y="13365"/>
                  </a:cubicBezTo>
                  <a:lnTo>
                    <a:pt x="17457" y="13365"/>
                  </a:lnTo>
                  <a:cubicBezTo>
                    <a:pt x="17458" y="13361"/>
                    <a:pt x="17460" y="13358"/>
                    <a:pt x="17462" y="13354"/>
                  </a:cubicBezTo>
                  <a:close/>
                  <a:moveTo>
                    <a:pt x="10326" y="756"/>
                  </a:moveTo>
                  <a:cubicBezTo>
                    <a:pt x="10490" y="756"/>
                    <a:pt x="10654" y="760"/>
                    <a:pt x="10816" y="767"/>
                  </a:cubicBezTo>
                  <a:cubicBezTo>
                    <a:pt x="10951" y="776"/>
                    <a:pt x="11085" y="784"/>
                    <a:pt x="11210" y="801"/>
                  </a:cubicBezTo>
                  <a:cubicBezTo>
                    <a:pt x="11278" y="801"/>
                    <a:pt x="11337" y="810"/>
                    <a:pt x="11404" y="818"/>
                  </a:cubicBezTo>
                  <a:cubicBezTo>
                    <a:pt x="11429" y="818"/>
                    <a:pt x="11454" y="826"/>
                    <a:pt x="11488" y="826"/>
                  </a:cubicBezTo>
                  <a:lnTo>
                    <a:pt x="11496" y="826"/>
                  </a:lnTo>
                  <a:cubicBezTo>
                    <a:pt x="11747" y="860"/>
                    <a:pt x="11982" y="910"/>
                    <a:pt x="12226" y="969"/>
                  </a:cubicBezTo>
                  <a:cubicBezTo>
                    <a:pt x="12461" y="1019"/>
                    <a:pt x="12687" y="1086"/>
                    <a:pt x="12914" y="1162"/>
                  </a:cubicBezTo>
                  <a:cubicBezTo>
                    <a:pt x="13023" y="1196"/>
                    <a:pt x="13140" y="1237"/>
                    <a:pt x="13250" y="1279"/>
                  </a:cubicBezTo>
                  <a:cubicBezTo>
                    <a:pt x="13291" y="1296"/>
                    <a:pt x="13342" y="1313"/>
                    <a:pt x="13392" y="1338"/>
                  </a:cubicBezTo>
                  <a:cubicBezTo>
                    <a:pt x="13396" y="1338"/>
                    <a:pt x="13401" y="1339"/>
                    <a:pt x="13407" y="1342"/>
                  </a:cubicBezTo>
                  <a:lnTo>
                    <a:pt x="13407" y="1342"/>
                  </a:lnTo>
                  <a:cubicBezTo>
                    <a:pt x="13430" y="1356"/>
                    <a:pt x="13454" y="1364"/>
                    <a:pt x="13485" y="1371"/>
                  </a:cubicBezTo>
                  <a:cubicBezTo>
                    <a:pt x="13896" y="1556"/>
                    <a:pt x="14290" y="1774"/>
                    <a:pt x="14659" y="2026"/>
                  </a:cubicBezTo>
                  <a:cubicBezTo>
                    <a:pt x="14751" y="2085"/>
                    <a:pt x="14835" y="2152"/>
                    <a:pt x="14928" y="2219"/>
                  </a:cubicBezTo>
                  <a:cubicBezTo>
                    <a:pt x="14942" y="2229"/>
                    <a:pt x="14953" y="2238"/>
                    <a:pt x="14965" y="2247"/>
                  </a:cubicBezTo>
                  <a:lnTo>
                    <a:pt x="14965" y="2247"/>
                  </a:lnTo>
                  <a:cubicBezTo>
                    <a:pt x="14965" y="2247"/>
                    <a:pt x="14965" y="2247"/>
                    <a:pt x="14965" y="2247"/>
                  </a:cubicBezTo>
                  <a:lnTo>
                    <a:pt x="14965" y="2247"/>
                  </a:lnTo>
                  <a:cubicBezTo>
                    <a:pt x="14966" y="2247"/>
                    <a:pt x="14972" y="2251"/>
                    <a:pt x="14986" y="2261"/>
                  </a:cubicBezTo>
                  <a:cubicBezTo>
                    <a:pt x="15029" y="2294"/>
                    <a:pt x="15079" y="2337"/>
                    <a:pt x="15121" y="2370"/>
                  </a:cubicBezTo>
                  <a:cubicBezTo>
                    <a:pt x="15288" y="2513"/>
                    <a:pt x="15456" y="2656"/>
                    <a:pt x="15607" y="2807"/>
                  </a:cubicBezTo>
                  <a:cubicBezTo>
                    <a:pt x="15767" y="2958"/>
                    <a:pt x="15918" y="3117"/>
                    <a:pt x="16060" y="3285"/>
                  </a:cubicBezTo>
                  <a:cubicBezTo>
                    <a:pt x="16128" y="3360"/>
                    <a:pt x="16195" y="3444"/>
                    <a:pt x="16262" y="3528"/>
                  </a:cubicBezTo>
                  <a:cubicBezTo>
                    <a:pt x="16276" y="3549"/>
                    <a:pt x="16290" y="3571"/>
                    <a:pt x="16310" y="3587"/>
                  </a:cubicBezTo>
                  <a:lnTo>
                    <a:pt x="16310" y="3587"/>
                  </a:lnTo>
                  <a:cubicBezTo>
                    <a:pt x="16305" y="3580"/>
                    <a:pt x="16301" y="3575"/>
                    <a:pt x="16302" y="3575"/>
                  </a:cubicBezTo>
                  <a:lnTo>
                    <a:pt x="16302" y="3575"/>
                  </a:lnTo>
                  <a:cubicBezTo>
                    <a:pt x="16302" y="3575"/>
                    <a:pt x="16305" y="3578"/>
                    <a:pt x="16312" y="3587"/>
                  </a:cubicBezTo>
                  <a:cubicBezTo>
                    <a:pt x="16313" y="3588"/>
                    <a:pt x="16314" y="3590"/>
                    <a:pt x="16315" y="3592"/>
                  </a:cubicBezTo>
                  <a:lnTo>
                    <a:pt x="16315" y="3592"/>
                  </a:lnTo>
                  <a:cubicBezTo>
                    <a:pt x="16314" y="3590"/>
                    <a:pt x="16312" y="3589"/>
                    <a:pt x="16310" y="3587"/>
                  </a:cubicBezTo>
                  <a:lnTo>
                    <a:pt x="16310" y="3587"/>
                  </a:lnTo>
                  <a:cubicBezTo>
                    <a:pt x="16319" y="3599"/>
                    <a:pt x="16332" y="3617"/>
                    <a:pt x="16339" y="3626"/>
                  </a:cubicBezTo>
                  <a:lnTo>
                    <a:pt x="16339" y="3626"/>
                  </a:lnTo>
                  <a:cubicBezTo>
                    <a:pt x="16336" y="3621"/>
                    <a:pt x="16333" y="3617"/>
                    <a:pt x="16330" y="3612"/>
                  </a:cubicBezTo>
                  <a:lnTo>
                    <a:pt x="16330" y="3612"/>
                  </a:lnTo>
                  <a:cubicBezTo>
                    <a:pt x="16332" y="3615"/>
                    <a:pt x="16335" y="3618"/>
                    <a:pt x="16338" y="3620"/>
                  </a:cubicBezTo>
                  <a:cubicBezTo>
                    <a:pt x="16343" y="3628"/>
                    <a:pt x="16345" y="3632"/>
                    <a:pt x="16345" y="3632"/>
                  </a:cubicBezTo>
                  <a:cubicBezTo>
                    <a:pt x="16344" y="3632"/>
                    <a:pt x="16342" y="3629"/>
                    <a:pt x="16339" y="3626"/>
                  </a:cubicBezTo>
                  <a:lnTo>
                    <a:pt x="16339" y="3626"/>
                  </a:lnTo>
                  <a:cubicBezTo>
                    <a:pt x="16364" y="3660"/>
                    <a:pt x="16388" y="3693"/>
                    <a:pt x="16413" y="3730"/>
                  </a:cubicBezTo>
                  <a:cubicBezTo>
                    <a:pt x="16673" y="4082"/>
                    <a:pt x="16908" y="4451"/>
                    <a:pt x="17110" y="4845"/>
                  </a:cubicBezTo>
                  <a:cubicBezTo>
                    <a:pt x="17210" y="5039"/>
                    <a:pt x="17311" y="5240"/>
                    <a:pt x="17395" y="5441"/>
                  </a:cubicBezTo>
                  <a:cubicBezTo>
                    <a:pt x="17399" y="5450"/>
                    <a:pt x="17405" y="5460"/>
                    <a:pt x="17411" y="5471"/>
                  </a:cubicBezTo>
                  <a:lnTo>
                    <a:pt x="17411" y="5471"/>
                  </a:lnTo>
                  <a:cubicBezTo>
                    <a:pt x="17411" y="5471"/>
                    <a:pt x="17411" y="5471"/>
                    <a:pt x="17411" y="5471"/>
                  </a:cubicBezTo>
                  <a:lnTo>
                    <a:pt x="17411" y="5471"/>
                  </a:lnTo>
                  <a:cubicBezTo>
                    <a:pt x="17410" y="5471"/>
                    <a:pt x="17416" y="5487"/>
                    <a:pt x="17420" y="5500"/>
                  </a:cubicBezTo>
                  <a:cubicBezTo>
                    <a:pt x="17445" y="5550"/>
                    <a:pt x="17470" y="5609"/>
                    <a:pt x="17487" y="5660"/>
                  </a:cubicBezTo>
                  <a:cubicBezTo>
                    <a:pt x="17529" y="5768"/>
                    <a:pt x="17571" y="5869"/>
                    <a:pt x="17613" y="5978"/>
                  </a:cubicBezTo>
                  <a:cubicBezTo>
                    <a:pt x="17755" y="6398"/>
                    <a:pt x="17882" y="6826"/>
                    <a:pt x="17974" y="7254"/>
                  </a:cubicBezTo>
                  <a:cubicBezTo>
                    <a:pt x="18024" y="7472"/>
                    <a:pt x="18066" y="7690"/>
                    <a:pt x="18100" y="7908"/>
                  </a:cubicBezTo>
                  <a:cubicBezTo>
                    <a:pt x="18108" y="7967"/>
                    <a:pt x="18117" y="8017"/>
                    <a:pt x="18125" y="8076"/>
                  </a:cubicBezTo>
                  <a:cubicBezTo>
                    <a:pt x="18125" y="8110"/>
                    <a:pt x="18133" y="8135"/>
                    <a:pt x="18133" y="8168"/>
                  </a:cubicBezTo>
                  <a:cubicBezTo>
                    <a:pt x="18150" y="8278"/>
                    <a:pt x="18158" y="8386"/>
                    <a:pt x="18167" y="8496"/>
                  </a:cubicBezTo>
                  <a:cubicBezTo>
                    <a:pt x="18209" y="8940"/>
                    <a:pt x="18225" y="9393"/>
                    <a:pt x="18209" y="9846"/>
                  </a:cubicBezTo>
                  <a:cubicBezTo>
                    <a:pt x="18200" y="10073"/>
                    <a:pt x="18184" y="10291"/>
                    <a:pt x="18167" y="10518"/>
                  </a:cubicBezTo>
                  <a:cubicBezTo>
                    <a:pt x="18158" y="10635"/>
                    <a:pt x="18141" y="10745"/>
                    <a:pt x="18125" y="10862"/>
                  </a:cubicBezTo>
                  <a:cubicBezTo>
                    <a:pt x="18125" y="10876"/>
                    <a:pt x="18122" y="10901"/>
                    <a:pt x="18120" y="10916"/>
                  </a:cubicBezTo>
                  <a:lnTo>
                    <a:pt x="18120" y="10916"/>
                  </a:lnTo>
                  <a:cubicBezTo>
                    <a:pt x="18119" y="10920"/>
                    <a:pt x="18118" y="10925"/>
                    <a:pt x="18117" y="10929"/>
                  </a:cubicBezTo>
                  <a:lnTo>
                    <a:pt x="18091" y="11105"/>
                  </a:lnTo>
                  <a:cubicBezTo>
                    <a:pt x="18024" y="11541"/>
                    <a:pt x="17923" y="11978"/>
                    <a:pt x="17798" y="12406"/>
                  </a:cubicBezTo>
                  <a:cubicBezTo>
                    <a:pt x="17731" y="12624"/>
                    <a:pt x="17663" y="12834"/>
                    <a:pt x="17588" y="13044"/>
                  </a:cubicBezTo>
                  <a:cubicBezTo>
                    <a:pt x="17546" y="13144"/>
                    <a:pt x="17504" y="13253"/>
                    <a:pt x="17462" y="13354"/>
                  </a:cubicBezTo>
                  <a:cubicBezTo>
                    <a:pt x="17462" y="13354"/>
                    <a:pt x="17462" y="13354"/>
                    <a:pt x="17462" y="13354"/>
                  </a:cubicBezTo>
                  <a:lnTo>
                    <a:pt x="17462" y="13354"/>
                  </a:lnTo>
                  <a:cubicBezTo>
                    <a:pt x="17460" y="13360"/>
                    <a:pt x="17455" y="13371"/>
                    <a:pt x="17450" y="13383"/>
                  </a:cubicBezTo>
                  <a:lnTo>
                    <a:pt x="17450" y="13383"/>
                  </a:lnTo>
                  <a:cubicBezTo>
                    <a:pt x="17452" y="13376"/>
                    <a:pt x="17455" y="13370"/>
                    <a:pt x="17457" y="13365"/>
                  </a:cubicBezTo>
                  <a:lnTo>
                    <a:pt x="17457" y="13365"/>
                  </a:lnTo>
                  <a:cubicBezTo>
                    <a:pt x="17439" y="13403"/>
                    <a:pt x="17433" y="13416"/>
                    <a:pt x="17434" y="13416"/>
                  </a:cubicBezTo>
                  <a:cubicBezTo>
                    <a:pt x="17434" y="13416"/>
                    <a:pt x="17442" y="13399"/>
                    <a:pt x="17450" y="13383"/>
                  </a:cubicBezTo>
                  <a:lnTo>
                    <a:pt x="17450" y="13383"/>
                  </a:lnTo>
                  <a:cubicBezTo>
                    <a:pt x="17446" y="13395"/>
                    <a:pt x="17441" y="13408"/>
                    <a:pt x="17437" y="13421"/>
                  </a:cubicBezTo>
                  <a:cubicBezTo>
                    <a:pt x="17412" y="13471"/>
                    <a:pt x="17386" y="13522"/>
                    <a:pt x="17361" y="13581"/>
                  </a:cubicBezTo>
                  <a:cubicBezTo>
                    <a:pt x="17177" y="13983"/>
                    <a:pt x="16967" y="14369"/>
                    <a:pt x="16724" y="14739"/>
                  </a:cubicBezTo>
                  <a:cubicBezTo>
                    <a:pt x="16665" y="14831"/>
                    <a:pt x="16606" y="14914"/>
                    <a:pt x="16547" y="15007"/>
                  </a:cubicBezTo>
                  <a:lnTo>
                    <a:pt x="16446" y="15133"/>
                  </a:lnTo>
                  <a:cubicBezTo>
                    <a:pt x="16430" y="15158"/>
                    <a:pt x="16422" y="15175"/>
                    <a:pt x="16405" y="15200"/>
                  </a:cubicBezTo>
                  <a:cubicBezTo>
                    <a:pt x="16401" y="15204"/>
                    <a:pt x="16396" y="15209"/>
                    <a:pt x="16391" y="15215"/>
                  </a:cubicBezTo>
                  <a:lnTo>
                    <a:pt x="16391" y="15215"/>
                  </a:lnTo>
                  <a:cubicBezTo>
                    <a:pt x="16393" y="15213"/>
                    <a:pt x="16394" y="15211"/>
                    <a:pt x="16396" y="15209"/>
                  </a:cubicBezTo>
                  <a:lnTo>
                    <a:pt x="16396" y="15209"/>
                  </a:lnTo>
                  <a:cubicBezTo>
                    <a:pt x="16393" y="15212"/>
                    <a:pt x="16390" y="15216"/>
                    <a:pt x="16387" y="15219"/>
                  </a:cubicBezTo>
                  <a:lnTo>
                    <a:pt x="16387" y="15219"/>
                  </a:lnTo>
                  <a:cubicBezTo>
                    <a:pt x="16377" y="15231"/>
                    <a:pt x="16367" y="15245"/>
                    <a:pt x="16360" y="15254"/>
                  </a:cubicBezTo>
                  <a:lnTo>
                    <a:pt x="16360" y="15254"/>
                  </a:lnTo>
                  <a:cubicBezTo>
                    <a:pt x="16231" y="15413"/>
                    <a:pt x="16107" y="15566"/>
                    <a:pt x="15968" y="15712"/>
                  </a:cubicBezTo>
                  <a:cubicBezTo>
                    <a:pt x="15817" y="15880"/>
                    <a:pt x="15658" y="16039"/>
                    <a:pt x="15499" y="16190"/>
                  </a:cubicBezTo>
                  <a:cubicBezTo>
                    <a:pt x="15415" y="16257"/>
                    <a:pt x="15339" y="16333"/>
                    <a:pt x="15255" y="16400"/>
                  </a:cubicBezTo>
                  <a:cubicBezTo>
                    <a:pt x="15213" y="16434"/>
                    <a:pt x="15171" y="16475"/>
                    <a:pt x="15129" y="16509"/>
                  </a:cubicBezTo>
                  <a:cubicBezTo>
                    <a:pt x="15104" y="16526"/>
                    <a:pt x="15087" y="16534"/>
                    <a:pt x="15070" y="16551"/>
                  </a:cubicBezTo>
                  <a:cubicBezTo>
                    <a:pt x="15057" y="16558"/>
                    <a:pt x="15049" y="16564"/>
                    <a:pt x="15042" y="16575"/>
                  </a:cubicBezTo>
                  <a:lnTo>
                    <a:pt x="15042" y="16575"/>
                  </a:lnTo>
                  <a:cubicBezTo>
                    <a:pt x="15052" y="16568"/>
                    <a:pt x="15062" y="16561"/>
                    <a:pt x="15062" y="16561"/>
                  </a:cubicBezTo>
                  <a:lnTo>
                    <a:pt x="15062" y="16561"/>
                  </a:lnTo>
                  <a:cubicBezTo>
                    <a:pt x="15062" y="16561"/>
                    <a:pt x="15060" y="16563"/>
                    <a:pt x="15054" y="16568"/>
                  </a:cubicBezTo>
                  <a:cubicBezTo>
                    <a:pt x="15049" y="16571"/>
                    <a:pt x="15045" y="16574"/>
                    <a:pt x="15041" y="16577"/>
                  </a:cubicBezTo>
                  <a:lnTo>
                    <a:pt x="15041" y="16577"/>
                  </a:lnTo>
                  <a:cubicBezTo>
                    <a:pt x="15041" y="16577"/>
                    <a:pt x="15042" y="16576"/>
                    <a:pt x="15042" y="16575"/>
                  </a:cubicBezTo>
                  <a:lnTo>
                    <a:pt x="15042" y="16575"/>
                  </a:lnTo>
                  <a:cubicBezTo>
                    <a:pt x="15033" y="16582"/>
                    <a:pt x="15024" y="16589"/>
                    <a:pt x="15019" y="16594"/>
                  </a:cubicBezTo>
                  <a:lnTo>
                    <a:pt x="15019" y="16594"/>
                  </a:lnTo>
                  <a:cubicBezTo>
                    <a:pt x="15026" y="16588"/>
                    <a:pt x="15033" y="16583"/>
                    <a:pt x="15041" y="16577"/>
                  </a:cubicBezTo>
                  <a:lnTo>
                    <a:pt x="15041" y="16577"/>
                  </a:lnTo>
                  <a:cubicBezTo>
                    <a:pt x="15039" y="16580"/>
                    <a:pt x="15038" y="16582"/>
                    <a:pt x="15037" y="16585"/>
                  </a:cubicBezTo>
                  <a:cubicBezTo>
                    <a:pt x="15021" y="16595"/>
                    <a:pt x="15015" y="16599"/>
                    <a:pt x="15014" y="16599"/>
                  </a:cubicBezTo>
                  <a:cubicBezTo>
                    <a:pt x="15013" y="16599"/>
                    <a:pt x="15015" y="16597"/>
                    <a:pt x="15019" y="16594"/>
                  </a:cubicBezTo>
                  <a:lnTo>
                    <a:pt x="15019" y="16594"/>
                  </a:lnTo>
                  <a:cubicBezTo>
                    <a:pt x="14661" y="16860"/>
                    <a:pt x="14294" y="17095"/>
                    <a:pt x="13904" y="17298"/>
                  </a:cubicBezTo>
                  <a:cubicBezTo>
                    <a:pt x="13795" y="17348"/>
                    <a:pt x="13694" y="17398"/>
                    <a:pt x="13585" y="17449"/>
                  </a:cubicBezTo>
                  <a:cubicBezTo>
                    <a:pt x="13537" y="17473"/>
                    <a:pt x="13481" y="17497"/>
                    <a:pt x="13433" y="17513"/>
                  </a:cubicBezTo>
                  <a:lnTo>
                    <a:pt x="13433" y="17513"/>
                  </a:lnTo>
                  <a:cubicBezTo>
                    <a:pt x="13438" y="17511"/>
                    <a:pt x="13441" y="17509"/>
                    <a:pt x="13441" y="17509"/>
                  </a:cubicBezTo>
                  <a:lnTo>
                    <a:pt x="13441" y="17509"/>
                  </a:lnTo>
                  <a:cubicBezTo>
                    <a:pt x="13441" y="17509"/>
                    <a:pt x="13436" y="17511"/>
                    <a:pt x="13426" y="17516"/>
                  </a:cubicBezTo>
                  <a:cubicBezTo>
                    <a:pt x="13424" y="17517"/>
                    <a:pt x="13423" y="17517"/>
                    <a:pt x="13422" y="17518"/>
                  </a:cubicBezTo>
                  <a:lnTo>
                    <a:pt x="13422" y="17518"/>
                  </a:lnTo>
                  <a:cubicBezTo>
                    <a:pt x="13423" y="17518"/>
                    <a:pt x="13423" y="17517"/>
                    <a:pt x="13424" y="17517"/>
                  </a:cubicBezTo>
                  <a:lnTo>
                    <a:pt x="13424" y="17517"/>
                  </a:lnTo>
                  <a:cubicBezTo>
                    <a:pt x="13416" y="17525"/>
                    <a:pt x="13402" y="17532"/>
                    <a:pt x="13394" y="17532"/>
                  </a:cubicBezTo>
                  <a:lnTo>
                    <a:pt x="13394" y="17532"/>
                  </a:lnTo>
                  <a:cubicBezTo>
                    <a:pt x="13404" y="17528"/>
                    <a:pt x="13413" y="17524"/>
                    <a:pt x="13422" y="17518"/>
                  </a:cubicBezTo>
                  <a:lnTo>
                    <a:pt x="13422" y="17518"/>
                  </a:lnTo>
                  <a:cubicBezTo>
                    <a:pt x="13405" y="17526"/>
                    <a:pt x="13383" y="17536"/>
                    <a:pt x="13384" y="17536"/>
                  </a:cubicBezTo>
                  <a:cubicBezTo>
                    <a:pt x="13384" y="17536"/>
                    <a:pt x="13387" y="17535"/>
                    <a:pt x="13392" y="17532"/>
                  </a:cubicBezTo>
                  <a:cubicBezTo>
                    <a:pt x="13393" y="17532"/>
                    <a:pt x="13393" y="17532"/>
                    <a:pt x="13394" y="17532"/>
                  </a:cubicBezTo>
                  <a:lnTo>
                    <a:pt x="13394" y="17532"/>
                  </a:lnTo>
                  <a:cubicBezTo>
                    <a:pt x="13375" y="17540"/>
                    <a:pt x="13354" y="17548"/>
                    <a:pt x="13334" y="17558"/>
                  </a:cubicBezTo>
                  <a:cubicBezTo>
                    <a:pt x="13107" y="17650"/>
                    <a:pt x="12881" y="17726"/>
                    <a:pt x="12654" y="17793"/>
                  </a:cubicBezTo>
                  <a:cubicBezTo>
                    <a:pt x="12411" y="17868"/>
                    <a:pt x="12167" y="17935"/>
                    <a:pt x="11924" y="17986"/>
                  </a:cubicBezTo>
                  <a:cubicBezTo>
                    <a:pt x="11790" y="18011"/>
                    <a:pt x="11664" y="18036"/>
                    <a:pt x="11529" y="18053"/>
                  </a:cubicBezTo>
                  <a:cubicBezTo>
                    <a:pt x="11471" y="18069"/>
                    <a:pt x="11404" y="18078"/>
                    <a:pt x="11337" y="18086"/>
                  </a:cubicBezTo>
                  <a:cubicBezTo>
                    <a:pt x="11326" y="18086"/>
                    <a:pt x="11314" y="18087"/>
                    <a:pt x="11303" y="18089"/>
                  </a:cubicBezTo>
                  <a:lnTo>
                    <a:pt x="11303" y="18089"/>
                  </a:lnTo>
                  <a:cubicBezTo>
                    <a:pt x="11281" y="18091"/>
                    <a:pt x="11261" y="18094"/>
                    <a:pt x="11266" y="18094"/>
                  </a:cubicBezTo>
                  <a:cubicBezTo>
                    <a:pt x="11267" y="18094"/>
                    <a:pt x="11269" y="18094"/>
                    <a:pt x="11273" y="18093"/>
                  </a:cubicBezTo>
                  <a:lnTo>
                    <a:pt x="11273" y="18093"/>
                  </a:lnTo>
                  <a:cubicBezTo>
                    <a:pt x="11257" y="18096"/>
                    <a:pt x="11241" y="18100"/>
                    <a:pt x="11227" y="18103"/>
                  </a:cubicBezTo>
                  <a:cubicBezTo>
                    <a:pt x="10824" y="18147"/>
                    <a:pt x="10416" y="18172"/>
                    <a:pt x="10007" y="18172"/>
                  </a:cubicBezTo>
                  <a:cubicBezTo>
                    <a:pt x="9863" y="18172"/>
                    <a:pt x="9719" y="18169"/>
                    <a:pt x="9575" y="18162"/>
                  </a:cubicBezTo>
                  <a:cubicBezTo>
                    <a:pt x="9306" y="18153"/>
                    <a:pt x="9038" y="18137"/>
                    <a:pt x="8777" y="18103"/>
                  </a:cubicBezTo>
                  <a:cubicBezTo>
                    <a:pt x="8744" y="18095"/>
                    <a:pt x="8710" y="18095"/>
                    <a:pt x="8676" y="18095"/>
                  </a:cubicBezTo>
                  <a:cubicBezTo>
                    <a:pt x="8646" y="18090"/>
                    <a:pt x="8639" y="18089"/>
                    <a:pt x="8643" y="18089"/>
                  </a:cubicBezTo>
                  <a:cubicBezTo>
                    <a:pt x="8649" y="18089"/>
                    <a:pt x="8682" y="18092"/>
                    <a:pt x="8691" y="18092"/>
                  </a:cubicBezTo>
                  <a:cubicBezTo>
                    <a:pt x="8698" y="18092"/>
                    <a:pt x="8694" y="18091"/>
                    <a:pt x="8668" y="18086"/>
                  </a:cubicBezTo>
                  <a:cubicBezTo>
                    <a:pt x="8601" y="18078"/>
                    <a:pt x="8534" y="18069"/>
                    <a:pt x="8458" y="18061"/>
                  </a:cubicBezTo>
                  <a:cubicBezTo>
                    <a:pt x="8341" y="18036"/>
                    <a:pt x="8215" y="18019"/>
                    <a:pt x="8089" y="17994"/>
                  </a:cubicBezTo>
                  <a:cubicBezTo>
                    <a:pt x="7602" y="17894"/>
                    <a:pt x="7124" y="17759"/>
                    <a:pt x="6654" y="17583"/>
                  </a:cubicBezTo>
                  <a:cubicBezTo>
                    <a:pt x="6595" y="17558"/>
                    <a:pt x="6545" y="17541"/>
                    <a:pt x="6487" y="17516"/>
                  </a:cubicBezTo>
                  <a:cubicBezTo>
                    <a:pt x="6461" y="17508"/>
                    <a:pt x="6436" y="17499"/>
                    <a:pt x="6411" y="17482"/>
                  </a:cubicBezTo>
                  <a:cubicBezTo>
                    <a:pt x="6405" y="17482"/>
                    <a:pt x="6394" y="17478"/>
                    <a:pt x="6381" y="17472"/>
                  </a:cubicBezTo>
                  <a:lnTo>
                    <a:pt x="6381" y="17472"/>
                  </a:lnTo>
                  <a:cubicBezTo>
                    <a:pt x="6389" y="17475"/>
                    <a:pt x="6395" y="17477"/>
                    <a:pt x="6397" y="17477"/>
                  </a:cubicBezTo>
                  <a:cubicBezTo>
                    <a:pt x="6398" y="17477"/>
                    <a:pt x="6397" y="17476"/>
                    <a:pt x="6394" y="17474"/>
                  </a:cubicBezTo>
                  <a:cubicBezTo>
                    <a:pt x="6285" y="17432"/>
                    <a:pt x="6176" y="17381"/>
                    <a:pt x="6067" y="17331"/>
                  </a:cubicBezTo>
                  <a:cubicBezTo>
                    <a:pt x="5849" y="17230"/>
                    <a:pt x="5639" y="17122"/>
                    <a:pt x="5437" y="17004"/>
                  </a:cubicBezTo>
                  <a:cubicBezTo>
                    <a:pt x="5236" y="16887"/>
                    <a:pt x="5035" y="16760"/>
                    <a:pt x="4842" y="16626"/>
                  </a:cubicBezTo>
                  <a:cubicBezTo>
                    <a:pt x="4749" y="16568"/>
                    <a:pt x="4657" y="16501"/>
                    <a:pt x="4565" y="16434"/>
                  </a:cubicBezTo>
                  <a:cubicBezTo>
                    <a:pt x="4535" y="16413"/>
                    <a:pt x="4508" y="16390"/>
                    <a:pt x="4482" y="16368"/>
                  </a:cubicBezTo>
                  <a:lnTo>
                    <a:pt x="4482" y="16368"/>
                  </a:lnTo>
                  <a:cubicBezTo>
                    <a:pt x="4482" y="16368"/>
                    <a:pt x="4482" y="16368"/>
                    <a:pt x="4482" y="16368"/>
                  </a:cubicBezTo>
                  <a:cubicBezTo>
                    <a:pt x="4485" y="16368"/>
                    <a:pt x="4473" y="16357"/>
                    <a:pt x="4431" y="16324"/>
                  </a:cubicBezTo>
                  <a:lnTo>
                    <a:pt x="4431" y="16324"/>
                  </a:lnTo>
                  <a:cubicBezTo>
                    <a:pt x="4448" y="16338"/>
                    <a:pt x="4464" y="16353"/>
                    <a:pt x="4482" y="16368"/>
                  </a:cubicBezTo>
                  <a:lnTo>
                    <a:pt x="4482" y="16368"/>
                  </a:lnTo>
                  <a:cubicBezTo>
                    <a:pt x="4475" y="16365"/>
                    <a:pt x="4437" y="16339"/>
                    <a:pt x="4422" y="16324"/>
                  </a:cubicBezTo>
                  <a:cubicBezTo>
                    <a:pt x="4397" y="16307"/>
                    <a:pt x="4372" y="16283"/>
                    <a:pt x="4347" y="16266"/>
                  </a:cubicBezTo>
                  <a:cubicBezTo>
                    <a:pt x="3986" y="15980"/>
                    <a:pt x="3659" y="15662"/>
                    <a:pt x="3340" y="15326"/>
                  </a:cubicBezTo>
                  <a:cubicBezTo>
                    <a:pt x="3189" y="15158"/>
                    <a:pt x="3038" y="14982"/>
                    <a:pt x="2895" y="14806"/>
                  </a:cubicBezTo>
                  <a:cubicBezTo>
                    <a:pt x="2880" y="14786"/>
                    <a:pt x="2863" y="14764"/>
                    <a:pt x="2844" y="14740"/>
                  </a:cubicBezTo>
                  <a:lnTo>
                    <a:pt x="2844" y="14740"/>
                  </a:lnTo>
                  <a:cubicBezTo>
                    <a:pt x="2846" y="14743"/>
                    <a:pt x="2848" y="14744"/>
                    <a:pt x="2848" y="14744"/>
                  </a:cubicBezTo>
                  <a:cubicBezTo>
                    <a:pt x="2849" y="14744"/>
                    <a:pt x="2814" y="14696"/>
                    <a:pt x="2803" y="14680"/>
                  </a:cubicBezTo>
                  <a:cubicBezTo>
                    <a:pt x="2786" y="14655"/>
                    <a:pt x="2761" y="14629"/>
                    <a:pt x="2744" y="14612"/>
                  </a:cubicBezTo>
                  <a:cubicBezTo>
                    <a:pt x="2677" y="14512"/>
                    <a:pt x="2610" y="14420"/>
                    <a:pt x="2543" y="14327"/>
                  </a:cubicBezTo>
                  <a:cubicBezTo>
                    <a:pt x="2291" y="13958"/>
                    <a:pt x="2056" y="13572"/>
                    <a:pt x="1855" y="13169"/>
                  </a:cubicBezTo>
                  <a:cubicBezTo>
                    <a:pt x="1754" y="12968"/>
                    <a:pt x="1662" y="12766"/>
                    <a:pt x="1578" y="12565"/>
                  </a:cubicBezTo>
                  <a:cubicBezTo>
                    <a:pt x="1573" y="12556"/>
                    <a:pt x="1569" y="12550"/>
                    <a:pt x="1565" y="12544"/>
                  </a:cubicBezTo>
                  <a:lnTo>
                    <a:pt x="1565" y="12544"/>
                  </a:lnTo>
                  <a:cubicBezTo>
                    <a:pt x="1558" y="12525"/>
                    <a:pt x="1551" y="12510"/>
                    <a:pt x="1544" y="12490"/>
                  </a:cubicBezTo>
                  <a:cubicBezTo>
                    <a:pt x="1519" y="12431"/>
                    <a:pt x="1494" y="12380"/>
                    <a:pt x="1477" y="12322"/>
                  </a:cubicBezTo>
                  <a:cubicBezTo>
                    <a:pt x="1435" y="12221"/>
                    <a:pt x="1402" y="12121"/>
                    <a:pt x="1359" y="12011"/>
                  </a:cubicBezTo>
                  <a:cubicBezTo>
                    <a:pt x="1217" y="11592"/>
                    <a:pt x="1091" y="11164"/>
                    <a:pt x="999" y="10728"/>
                  </a:cubicBezTo>
                  <a:cubicBezTo>
                    <a:pt x="957" y="10510"/>
                    <a:pt x="915" y="10291"/>
                    <a:pt x="881" y="10073"/>
                  </a:cubicBezTo>
                  <a:cubicBezTo>
                    <a:pt x="881" y="10070"/>
                    <a:pt x="881" y="10066"/>
                    <a:pt x="881" y="10062"/>
                  </a:cubicBezTo>
                  <a:lnTo>
                    <a:pt x="881" y="10062"/>
                  </a:lnTo>
                  <a:cubicBezTo>
                    <a:pt x="881" y="10063"/>
                    <a:pt x="881" y="10064"/>
                    <a:pt x="881" y="10064"/>
                  </a:cubicBezTo>
                  <a:cubicBezTo>
                    <a:pt x="881" y="10051"/>
                    <a:pt x="881" y="10033"/>
                    <a:pt x="877" y="10013"/>
                  </a:cubicBezTo>
                  <a:lnTo>
                    <a:pt x="877" y="10013"/>
                  </a:lnTo>
                  <a:cubicBezTo>
                    <a:pt x="876" y="10000"/>
                    <a:pt x="874" y="9990"/>
                    <a:pt x="874" y="9990"/>
                  </a:cubicBezTo>
                  <a:lnTo>
                    <a:pt x="874" y="9990"/>
                  </a:lnTo>
                  <a:cubicBezTo>
                    <a:pt x="874" y="9990"/>
                    <a:pt x="874" y="9994"/>
                    <a:pt x="875" y="10005"/>
                  </a:cubicBezTo>
                  <a:lnTo>
                    <a:pt x="875" y="10005"/>
                  </a:lnTo>
                  <a:cubicBezTo>
                    <a:pt x="874" y="10003"/>
                    <a:pt x="874" y="10000"/>
                    <a:pt x="873" y="9997"/>
                  </a:cubicBezTo>
                  <a:cubicBezTo>
                    <a:pt x="865" y="9939"/>
                    <a:pt x="856" y="9880"/>
                    <a:pt x="856" y="9821"/>
                  </a:cubicBezTo>
                  <a:cubicBezTo>
                    <a:pt x="839" y="9712"/>
                    <a:pt x="831" y="9603"/>
                    <a:pt x="822" y="9494"/>
                  </a:cubicBezTo>
                  <a:cubicBezTo>
                    <a:pt x="789" y="9058"/>
                    <a:pt x="789" y="8621"/>
                    <a:pt x="814" y="8185"/>
                  </a:cubicBezTo>
                  <a:cubicBezTo>
                    <a:pt x="831" y="7970"/>
                    <a:pt x="847" y="7756"/>
                    <a:pt x="880" y="7542"/>
                  </a:cubicBezTo>
                  <a:lnTo>
                    <a:pt x="880" y="7542"/>
                  </a:lnTo>
                  <a:cubicBezTo>
                    <a:pt x="874" y="7583"/>
                    <a:pt x="871" y="7598"/>
                    <a:pt x="870" y="7598"/>
                  </a:cubicBezTo>
                  <a:cubicBezTo>
                    <a:pt x="869" y="7598"/>
                    <a:pt x="884" y="7493"/>
                    <a:pt x="890" y="7463"/>
                  </a:cubicBezTo>
                  <a:cubicBezTo>
                    <a:pt x="898" y="7405"/>
                    <a:pt x="906" y="7355"/>
                    <a:pt x="915" y="7295"/>
                  </a:cubicBezTo>
                  <a:cubicBezTo>
                    <a:pt x="932" y="7195"/>
                    <a:pt x="957" y="7086"/>
                    <a:pt x="973" y="6977"/>
                  </a:cubicBezTo>
                  <a:cubicBezTo>
                    <a:pt x="1066" y="6557"/>
                    <a:pt x="1184" y="6146"/>
                    <a:pt x="1335" y="5743"/>
                  </a:cubicBezTo>
                  <a:cubicBezTo>
                    <a:pt x="1359" y="5693"/>
                    <a:pt x="1376" y="5643"/>
                    <a:pt x="1393" y="5592"/>
                  </a:cubicBezTo>
                  <a:cubicBezTo>
                    <a:pt x="1401" y="5577"/>
                    <a:pt x="1409" y="5553"/>
                    <a:pt x="1417" y="5529"/>
                  </a:cubicBezTo>
                  <a:lnTo>
                    <a:pt x="1417" y="5529"/>
                  </a:lnTo>
                  <a:cubicBezTo>
                    <a:pt x="1414" y="5535"/>
                    <a:pt x="1413" y="5539"/>
                    <a:pt x="1413" y="5539"/>
                  </a:cubicBezTo>
                  <a:cubicBezTo>
                    <a:pt x="1413" y="5539"/>
                    <a:pt x="1414" y="5535"/>
                    <a:pt x="1419" y="5525"/>
                  </a:cubicBezTo>
                  <a:lnTo>
                    <a:pt x="1419" y="5525"/>
                  </a:lnTo>
                  <a:cubicBezTo>
                    <a:pt x="1418" y="5527"/>
                    <a:pt x="1418" y="5528"/>
                    <a:pt x="1417" y="5529"/>
                  </a:cubicBezTo>
                  <a:lnTo>
                    <a:pt x="1417" y="5529"/>
                  </a:lnTo>
                  <a:cubicBezTo>
                    <a:pt x="1418" y="5528"/>
                    <a:pt x="1419" y="5526"/>
                    <a:pt x="1419" y="5524"/>
                  </a:cubicBezTo>
                  <a:lnTo>
                    <a:pt x="1419" y="5524"/>
                  </a:lnTo>
                  <a:cubicBezTo>
                    <a:pt x="1419" y="5525"/>
                    <a:pt x="1419" y="5525"/>
                    <a:pt x="1419" y="5525"/>
                  </a:cubicBezTo>
                  <a:cubicBezTo>
                    <a:pt x="1420" y="5522"/>
                    <a:pt x="1422" y="5519"/>
                    <a:pt x="1423" y="5516"/>
                  </a:cubicBezTo>
                  <a:lnTo>
                    <a:pt x="1423" y="5516"/>
                  </a:lnTo>
                  <a:cubicBezTo>
                    <a:pt x="1422" y="5519"/>
                    <a:pt x="1421" y="5522"/>
                    <a:pt x="1419" y="5524"/>
                  </a:cubicBezTo>
                  <a:lnTo>
                    <a:pt x="1419" y="5524"/>
                  </a:lnTo>
                  <a:cubicBezTo>
                    <a:pt x="1427" y="5515"/>
                    <a:pt x="1435" y="5500"/>
                    <a:pt x="1435" y="5492"/>
                  </a:cubicBezTo>
                  <a:cubicBezTo>
                    <a:pt x="1436" y="5490"/>
                    <a:pt x="1437" y="5488"/>
                    <a:pt x="1437" y="5487"/>
                  </a:cubicBezTo>
                  <a:lnTo>
                    <a:pt x="1437" y="5487"/>
                  </a:lnTo>
                  <a:cubicBezTo>
                    <a:pt x="1480" y="5399"/>
                    <a:pt x="1517" y="5311"/>
                    <a:pt x="1561" y="5223"/>
                  </a:cubicBezTo>
                  <a:cubicBezTo>
                    <a:pt x="1653" y="5030"/>
                    <a:pt x="1754" y="4837"/>
                    <a:pt x="1863" y="4653"/>
                  </a:cubicBezTo>
                  <a:cubicBezTo>
                    <a:pt x="1972" y="4468"/>
                    <a:pt x="2090" y="4283"/>
                    <a:pt x="2207" y="4107"/>
                  </a:cubicBezTo>
                  <a:cubicBezTo>
                    <a:pt x="2241" y="4065"/>
                    <a:pt x="2274" y="4023"/>
                    <a:pt x="2299" y="3981"/>
                  </a:cubicBezTo>
                  <a:cubicBezTo>
                    <a:pt x="2316" y="3965"/>
                    <a:pt x="2333" y="3939"/>
                    <a:pt x="2350" y="3922"/>
                  </a:cubicBezTo>
                  <a:cubicBezTo>
                    <a:pt x="2360" y="3906"/>
                    <a:pt x="2396" y="3862"/>
                    <a:pt x="2395" y="3862"/>
                  </a:cubicBezTo>
                  <a:lnTo>
                    <a:pt x="2395" y="3862"/>
                  </a:lnTo>
                  <a:cubicBezTo>
                    <a:pt x="2394" y="3862"/>
                    <a:pt x="2382" y="3875"/>
                    <a:pt x="2350" y="3914"/>
                  </a:cubicBezTo>
                  <a:cubicBezTo>
                    <a:pt x="2417" y="3830"/>
                    <a:pt x="2493" y="3738"/>
                    <a:pt x="2560" y="3654"/>
                  </a:cubicBezTo>
                  <a:cubicBezTo>
                    <a:pt x="2853" y="3318"/>
                    <a:pt x="3172" y="3008"/>
                    <a:pt x="3516" y="2723"/>
                  </a:cubicBezTo>
                  <a:lnTo>
                    <a:pt x="3642" y="2622"/>
                  </a:lnTo>
                  <a:cubicBezTo>
                    <a:pt x="3642" y="2621"/>
                    <a:pt x="3643" y="2621"/>
                    <a:pt x="3643" y="2620"/>
                  </a:cubicBezTo>
                  <a:lnTo>
                    <a:pt x="3643" y="2620"/>
                  </a:lnTo>
                  <a:cubicBezTo>
                    <a:pt x="3624" y="2635"/>
                    <a:pt x="3616" y="2640"/>
                    <a:pt x="3615" y="2640"/>
                  </a:cubicBezTo>
                  <a:cubicBezTo>
                    <a:pt x="3614" y="2640"/>
                    <a:pt x="3636" y="2623"/>
                    <a:pt x="3651" y="2613"/>
                  </a:cubicBezTo>
                  <a:cubicBezTo>
                    <a:pt x="3667" y="2597"/>
                    <a:pt x="3692" y="2580"/>
                    <a:pt x="3718" y="2563"/>
                  </a:cubicBezTo>
                  <a:cubicBezTo>
                    <a:pt x="3810" y="2488"/>
                    <a:pt x="3910" y="2421"/>
                    <a:pt x="4003" y="2362"/>
                  </a:cubicBezTo>
                  <a:cubicBezTo>
                    <a:pt x="4196" y="2227"/>
                    <a:pt x="4397" y="2102"/>
                    <a:pt x="4607" y="1992"/>
                  </a:cubicBezTo>
                  <a:cubicBezTo>
                    <a:pt x="4825" y="1867"/>
                    <a:pt x="5043" y="1757"/>
                    <a:pt x="5270" y="1657"/>
                  </a:cubicBezTo>
                  <a:cubicBezTo>
                    <a:pt x="5295" y="1649"/>
                    <a:pt x="5329" y="1632"/>
                    <a:pt x="5362" y="1615"/>
                  </a:cubicBezTo>
                  <a:cubicBezTo>
                    <a:pt x="5421" y="1590"/>
                    <a:pt x="5488" y="1565"/>
                    <a:pt x="5547" y="1539"/>
                  </a:cubicBezTo>
                  <a:cubicBezTo>
                    <a:pt x="5664" y="1489"/>
                    <a:pt x="5790" y="1447"/>
                    <a:pt x="5907" y="1405"/>
                  </a:cubicBezTo>
                  <a:cubicBezTo>
                    <a:pt x="6428" y="1229"/>
                    <a:pt x="6957" y="1095"/>
                    <a:pt x="7502" y="994"/>
                  </a:cubicBezTo>
                  <a:cubicBezTo>
                    <a:pt x="7645" y="969"/>
                    <a:pt x="7779" y="944"/>
                    <a:pt x="7921" y="927"/>
                  </a:cubicBezTo>
                  <a:cubicBezTo>
                    <a:pt x="7923" y="927"/>
                    <a:pt x="7925" y="927"/>
                    <a:pt x="7928" y="927"/>
                  </a:cubicBezTo>
                  <a:lnTo>
                    <a:pt x="7928" y="927"/>
                  </a:lnTo>
                  <a:cubicBezTo>
                    <a:pt x="7922" y="928"/>
                    <a:pt x="7919" y="929"/>
                    <a:pt x="7921" y="929"/>
                  </a:cubicBezTo>
                  <a:cubicBezTo>
                    <a:pt x="7923" y="929"/>
                    <a:pt x="7928" y="928"/>
                    <a:pt x="7938" y="927"/>
                  </a:cubicBezTo>
                  <a:cubicBezTo>
                    <a:pt x="7980" y="918"/>
                    <a:pt x="8022" y="910"/>
                    <a:pt x="8055" y="910"/>
                  </a:cubicBezTo>
                  <a:lnTo>
                    <a:pt x="8257" y="885"/>
                  </a:lnTo>
                  <a:cubicBezTo>
                    <a:pt x="8555" y="853"/>
                    <a:pt x="8845" y="836"/>
                    <a:pt x="9135" y="820"/>
                  </a:cubicBezTo>
                  <a:lnTo>
                    <a:pt x="9135" y="820"/>
                  </a:lnTo>
                  <a:cubicBezTo>
                    <a:pt x="9136" y="820"/>
                    <a:pt x="9137" y="820"/>
                    <a:pt x="9138" y="820"/>
                  </a:cubicBezTo>
                  <a:cubicBezTo>
                    <a:pt x="9149" y="820"/>
                    <a:pt x="9160" y="819"/>
                    <a:pt x="9172" y="818"/>
                  </a:cubicBezTo>
                  <a:lnTo>
                    <a:pt x="9172" y="818"/>
                  </a:lnTo>
                  <a:cubicBezTo>
                    <a:pt x="9172" y="818"/>
                    <a:pt x="9172" y="818"/>
                    <a:pt x="9172" y="818"/>
                  </a:cubicBezTo>
                  <a:cubicBezTo>
                    <a:pt x="9189" y="817"/>
                    <a:pt x="9206" y="815"/>
                    <a:pt x="9223" y="812"/>
                  </a:cubicBezTo>
                  <a:lnTo>
                    <a:pt x="9223" y="812"/>
                  </a:lnTo>
                  <a:cubicBezTo>
                    <a:pt x="9589" y="775"/>
                    <a:pt x="9958" y="756"/>
                    <a:pt x="10326" y="756"/>
                  </a:cubicBezTo>
                  <a:close/>
                  <a:moveTo>
                    <a:pt x="10302" y="1"/>
                  </a:moveTo>
                  <a:cubicBezTo>
                    <a:pt x="9925" y="1"/>
                    <a:pt x="9549" y="21"/>
                    <a:pt x="9172" y="62"/>
                  </a:cubicBezTo>
                  <a:cubicBezTo>
                    <a:pt x="7980" y="113"/>
                    <a:pt x="6780" y="297"/>
                    <a:pt x="5648" y="700"/>
                  </a:cubicBezTo>
                  <a:cubicBezTo>
                    <a:pt x="4665" y="1045"/>
                    <a:pt x="3751" y="1548"/>
                    <a:pt x="2946" y="2211"/>
                  </a:cubicBezTo>
                  <a:cubicBezTo>
                    <a:pt x="2241" y="2798"/>
                    <a:pt x="1645" y="3511"/>
                    <a:pt x="1184" y="4308"/>
                  </a:cubicBezTo>
                  <a:cubicBezTo>
                    <a:pt x="738" y="5089"/>
                    <a:pt x="420" y="5945"/>
                    <a:pt x="235" y="6818"/>
                  </a:cubicBezTo>
                  <a:cubicBezTo>
                    <a:pt x="50" y="7715"/>
                    <a:pt x="0" y="8630"/>
                    <a:pt x="67" y="9544"/>
                  </a:cubicBezTo>
                  <a:cubicBezTo>
                    <a:pt x="143" y="10467"/>
                    <a:pt x="336" y="11382"/>
                    <a:pt x="647" y="12255"/>
                  </a:cubicBezTo>
                  <a:cubicBezTo>
                    <a:pt x="965" y="13144"/>
                    <a:pt x="1385" y="13991"/>
                    <a:pt x="1922" y="14755"/>
                  </a:cubicBezTo>
                  <a:cubicBezTo>
                    <a:pt x="2467" y="15544"/>
                    <a:pt x="3122" y="16249"/>
                    <a:pt x="3869" y="16844"/>
                  </a:cubicBezTo>
                  <a:cubicBezTo>
                    <a:pt x="4665" y="17474"/>
                    <a:pt x="5547" y="17978"/>
                    <a:pt x="6503" y="18330"/>
                  </a:cubicBezTo>
                  <a:cubicBezTo>
                    <a:pt x="7502" y="18699"/>
                    <a:pt x="8568" y="18892"/>
                    <a:pt x="9633" y="18925"/>
                  </a:cubicBezTo>
                  <a:cubicBezTo>
                    <a:pt x="9753" y="18929"/>
                    <a:pt x="9872" y="18931"/>
                    <a:pt x="9992" y="18931"/>
                  </a:cubicBezTo>
                  <a:cubicBezTo>
                    <a:pt x="10975" y="18931"/>
                    <a:pt x="11963" y="18806"/>
                    <a:pt x="12905" y="18515"/>
                  </a:cubicBezTo>
                  <a:cubicBezTo>
                    <a:pt x="13862" y="18212"/>
                    <a:pt x="14751" y="17751"/>
                    <a:pt x="15549" y="17138"/>
                  </a:cubicBezTo>
                  <a:cubicBezTo>
                    <a:pt x="16271" y="16568"/>
                    <a:pt x="16891" y="15871"/>
                    <a:pt x="17395" y="15099"/>
                  </a:cubicBezTo>
                  <a:cubicBezTo>
                    <a:pt x="17898" y="14319"/>
                    <a:pt x="18276" y="13463"/>
                    <a:pt x="18536" y="12582"/>
                  </a:cubicBezTo>
                  <a:cubicBezTo>
                    <a:pt x="18796" y="11684"/>
                    <a:pt x="18939" y="10745"/>
                    <a:pt x="18964" y="9813"/>
                  </a:cubicBezTo>
                  <a:cubicBezTo>
                    <a:pt x="18997" y="8873"/>
                    <a:pt x="18905" y="7925"/>
                    <a:pt x="18695" y="7010"/>
                  </a:cubicBezTo>
                  <a:cubicBezTo>
                    <a:pt x="18494" y="6104"/>
                    <a:pt x="18175" y="5223"/>
                    <a:pt x="17739" y="4409"/>
                  </a:cubicBezTo>
                  <a:cubicBezTo>
                    <a:pt x="17311" y="3603"/>
                    <a:pt x="16757" y="2865"/>
                    <a:pt x="16103" y="2236"/>
                  </a:cubicBezTo>
                  <a:cubicBezTo>
                    <a:pt x="15440" y="1590"/>
                    <a:pt x="14659" y="1061"/>
                    <a:pt x="13812" y="700"/>
                  </a:cubicBezTo>
                  <a:cubicBezTo>
                    <a:pt x="12847" y="281"/>
                    <a:pt x="11831" y="62"/>
                    <a:pt x="10783" y="12"/>
                  </a:cubicBezTo>
                  <a:cubicBezTo>
                    <a:pt x="10623" y="5"/>
                    <a:pt x="10462" y="1"/>
                    <a:pt x="103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42;p19">
              <a:extLst>
                <a:ext uri="{FF2B5EF4-FFF2-40B4-BE49-F238E27FC236}">
                  <a16:creationId xmlns:a16="http://schemas.microsoft.com/office/drawing/2014/main" id="{164EA321-0F65-47EA-DD07-5C9B68F258CC}"/>
                </a:ext>
              </a:extLst>
            </p:cNvPr>
            <p:cNvSpPr/>
            <p:nvPr/>
          </p:nvSpPr>
          <p:spPr>
            <a:xfrm>
              <a:off x="3360549" y="1740441"/>
              <a:ext cx="2339640" cy="1669872"/>
            </a:xfrm>
            <a:custGeom>
              <a:avLst/>
              <a:gdLst/>
              <a:ahLst/>
              <a:cxnLst/>
              <a:rect l="l" t="t" r="r" b="b"/>
              <a:pathLst>
                <a:path w="25462" h="18173" extrusionOk="0">
                  <a:moveTo>
                    <a:pt x="14183" y="1"/>
                  </a:moveTo>
                  <a:cubicBezTo>
                    <a:pt x="13811" y="1"/>
                    <a:pt x="13426" y="22"/>
                    <a:pt x="13029" y="66"/>
                  </a:cubicBezTo>
                  <a:cubicBezTo>
                    <a:pt x="1" y="564"/>
                    <a:pt x="2552" y="18173"/>
                    <a:pt x="13839" y="18173"/>
                  </a:cubicBezTo>
                  <a:cubicBezTo>
                    <a:pt x="13973" y="18173"/>
                    <a:pt x="14109" y="18170"/>
                    <a:pt x="14245" y="18165"/>
                  </a:cubicBezTo>
                  <a:cubicBezTo>
                    <a:pt x="25461" y="17760"/>
                    <a:pt x="24928" y="1"/>
                    <a:pt x="14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E59E031-C618-20F6-6D78-62860C5782C3}"/>
              </a:ext>
            </a:extLst>
          </p:cNvPr>
          <p:cNvSpPr txBox="1"/>
          <p:nvPr/>
        </p:nvSpPr>
        <p:spPr>
          <a:xfrm>
            <a:off x="3703739" y="2202634"/>
            <a:ext cx="1736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SVN-Cinnamoncake" panose="02000000000000000000" pitchFamily="2" charset="0"/>
              </a:rPr>
              <a:t>Tài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nguyên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thiên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nhiên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là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gì</a:t>
            </a:r>
            <a:r>
              <a:rPr lang="en-US" sz="2400" dirty="0">
                <a:latin typeface="SVN-Cinnamoncake" panose="02000000000000000000" pitchFamily="2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5C8EB5D-4877-3C35-1058-CFB1A71CCB79}"/>
              </a:ext>
            </a:extLst>
          </p:cNvPr>
          <p:cNvSpPr txBox="1"/>
          <p:nvPr/>
        </p:nvSpPr>
        <p:spPr>
          <a:xfrm>
            <a:off x="192947" y="3489841"/>
            <a:ext cx="2567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0AE323-C016-312F-352C-6D6E1B5D6EE6}"/>
              </a:ext>
            </a:extLst>
          </p:cNvPr>
          <p:cNvSpPr txBox="1"/>
          <p:nvPr/>
        </p:nvSpPr>
        <p:spPr>
          <a:xfrm>
            <a:off x="1050721" y="464036"/>
            <a:ext cx="24223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7F4818-1031-BCA5-627B-09559E167839}"/>
              </a:ext>
            </a:extLst>
          </p:cNvPr>
          <p:cNvSpPr txBox="1"/>
          <p:nvPr/>
        </p:nvSpPr>
        <p:spPr>
          <a:xfrm>
            <a:off x="6629226" y="3786485"/>
            <a:ext cx="2422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18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68C0CD-AA80-9C51-0138-5C5461948F5E}"/>
              </a:ext>
            </a:extLst>
          </p:cNvPr>
          <p:cNvSpPr txBox="1"/>
          <p:nvPr/>
        </p:nvSpPr>
        <p:spPr>
          <a:xfrm>
            <a:off x="6244905" y="566103"/>
            <a:ext cx="24223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/>
          </a:p>
        </p:txBody>
      </p:sp>
      <p:pic>
        <p:nvPicPr>
          <p:cNvPr id="55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B6866191-9BC2-E24D-0FB2-6D8A4F022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8940" y="-804308"/>
            <a:ext cx="406400" cy="406400"/>
          </a:xfrm>
          <a:prstGeom prst="rect">
            <a:avLst/>
          </a:prstGeom>
        </p:spPr>
      </p:pic>
      <p:pic>
        <p:nvPicPr>
          <p:cNvPr id="61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C724B0A-93EC-6C5B-3B87-FB465C694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8796" y="-406400"/>
            <a:ext cx="406400" cy="406400"/>
          </a:xfrm>
          <a:prstGeom prst="rect">
            <a:avLst/>
          </a:prstGeom>
        </p:spPr>
      </p:pic>
      <p:pic>
        <p:nvPicPr>
          <p:cNvPr id="63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86D29C-CDC3-C570-8C1F-50B5900E8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1340" y="-651908"/>
            <a:ext cx="406400" cy="406400"/>
          </a:xfrm>
          <a:prstGeom prst="rect">
            <a:avLst/>
          </a:prstGeom>
        </p:spPr>
      </p:pic>
      <p:pic>
        <p:nvPicPr>
          <p:cNvPr id="7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F7406F1-1E3D-ABA6-9B9F-70DE2536F3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7933" y="-550920"/>
            <a:ext cx="406400" cy="4064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96A8B31-9E64-E092-094B-2AC76F311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4503" y="1220487"/>
            <a:ext cx="1085182" cy="100592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5F044F9-F2DD-061E-0336-3E72484FD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7194" y="1011166"/>
            <a:ext cx="1079086" cy="100592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6F3E34B-068B-5C9C-2DFB-513F0ADFEE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6199" y="3115389"/>
            <a:ext cx="1085182" cy="100592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AAC1AEF-8163-31ED-C924-A33E9EDA7C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2616" y="3192507"/>
            <a:ext cx="1079086" cy="100592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F9DF0BF-7833-C533-86AF-F2C636DABF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3260" y="1246334"/>
            <a:ext cx="999831" cy="100592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E8F5729-B0A3-DA71-C39D-EEEEDD47D2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9888" y="1009701"/>
            <a:ext cx="999831" cy="100592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57B0A4C-0891-5E2D-ED26-3CF7CFD094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4470" y="2961211"/>
            <a:ext cx="1359526" cy="107908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E6BA978-0871-035A-42F5-B916571D9F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2234" y="3140993"/>
            <a:ext cx="999831" cy="10059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3E2088-8A35-E781-C963-23D4F29493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450" y="159390"/>
            <a:ext cx="788115" cy="8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9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89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8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441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6" grpId="0"/>
      <p:bldP spid="45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37;p19">
            <a:extLst>
              <a:ext uri="{FF2B5EF4-FFF2-40B4-BE49-F238E27FC236}">
                <a16:creationId xmlns:a16="http://schemas.microsoft.com/office/drawing/2014/main" id="{44AAA177-B4E8-B27B-5B13-209DA391812D}"/>
              </a:ext>
            </a:extLst>
          </p:cNvPr>
          <p:cNvSpPr/>
          <p:nvPr/>
        </p:nvSpPr>
        <p:spPr>
          <a:xfrm>
            <a:off x="4370916" y="3026005"/>
            <a:ext cx="6831" cy="24335"/>
          </a:xfrm>
          <a:custGeom>
            <a:avLst/>
            <a:gdLst/>
            <a:ahLst/>
            <a:cxnLst/>
            <a:rect l="l" t="t" r="r" b="b"/>
            <a:pathLst>
              <a:path w="144" h="513" extrusionOk="0">
                <a:moveTo>
                  <a:pt x="144" y="1"/>
                </a:moveTo>
                <a:lnTo>
                  <a:pt x="144" y="1"/>
                </a:lnTo>
                <a:cubicBezTo>
                  <a:pt x="43" y="160"/>
                  <a:pt x="1" y="336"/>
                  <a:pt x="43" y="512"/>
                </a:cubicBezTo>
                <a:cubicBezTo>
                  <a:pt x="77" y="344"/>
                  <a:pt x="110" y="177"/>
                  <a:pt x="144" y="1"/>
                </a:cubicBezTo>
                <a:close/>
              </a:path>
            </a:pathLst>
          </a:custGeom>
          <a:solidFill>
            <a:srgbClr val="CADA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0" name="Google Shape;338;p19">
            <a:extLst>
              <a:ext uri="{FF2B5EF4-FFF2-40B4-BE49-F238E27FC236}">
                <a16:creationId xmlns:a16="http://schemas.microsoft.com/office/drawing/2014/main" id="{50453E44-43ED-BC4A-56F6-1D0EFD024BB3}"/>
              </a:ext>
            </a:extLst>
          </p:cNvPr>
          <p:cNvGrpSpPr/>
          <p:nvPr/>
        </p:nvGrpSpPr>
        <p:grpSpPr>
          <a:xfrm rot="19887145">
            <a:off x="3054916" y="1825553"/>
            <a:ext cx="3034169" cy="2043720"/>
            <a:chOff x="3360549" y="1706076"/>
            <a:chExt cx="2422891" cy="1795113"/>
          </a:xfrm>
        </p:grpSpPr>
        <p:sp>
          <p:nvSpPr>
            <p:cNvPr id="41" name="Google Shape;339;p19">
              <a:extLst>
                <a:ext uri="{FF2B5EF4-FFF2-40B4-BE49-F238E27FC236}">
                  <a16:creationId xmlns:a16="http://schemas.microsoft.com/office/drawing/2014/main" id="{F726FF24-F0DF-A4C7-0E54-259DD1672BE3}"/>
                </a:ext>
              </a:extLst>
            </p:cNvPr>
            <p:cNvSpPr/>
            <p:nvPr/>
          </p:nvSpPr>
          <p:spPr>
            <a:xfrm>
              <a:off x="3444628" y="1796032"/>
              <a:ext cx="2338813" cy="1670607"/>
            </a:xfrm>
            <a:custGeom>
              <a:avLst/>
              <a:gdLst/>
              <a:ahLst/>
              <a:cxnLst/>
              <a:rect l="l" t="t" r="r" b="b"/>
              <a:pathLst>
                <a:path w="25453" h="18181" extrusionOk="0">
                  <a:moveTo>
                    <a:pt x="14174" y="0"/>
                  </a:moveTo>
                  <a:cubicBezTo>
                    <a:pt x="13802" y="0"/>
                    <a:pt x="13417" y="21"/>
                    <a:pt x="13020" y="66"/>
                  </a:cubicBezTo>
                  <a:cubicBezTo>
                    <a:pt x="1" y="563"/>
                    <a:pt x="2552" y="18181"/>
                    <a:pt x="13832" y="18181"/>
                  </a:cubicBezTo>
                  <a:cubicBezTo>
                    <a:pt x="13965" y="18181"/>
                    <a:pt x="14100" y="18178"/>
                    <a:pt x="14236" y="18173"/>
                  </a:cubicBezTo>
                  <a:cubicBezTo>
                    <a:pt x="25453" y="17759"/>
                    <a:pt x="24919" y="0"/>
                    <a:pt x="141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40;p19">
              <a:extLst>
                <a:ext uri="{FF2B5EF4-FFF2-40B4-BE49-F238E27FC236}">
                  <a16:creationId xmlns:a16="http://schemas.microsoft.com/office/drawing/2014/main" id="{9DDD6C34-C821-A746-E2B9-781930ED0DB8}"/>
                </a:ext>
              </a:extLst>
            </p:cNvPr>
            <p:cNvSpPr/>
            <p:nvPr/>
          </p:nvSpPr>
          <p:spPr>
            <a:xfrm>
              <a:off x="3798216" y="1761667"/>
              <a:ext cx="1745679" cy="1739522"/>
            </a:xfrm>
            <a:custGeom>
              <a:avLst/>
              <a:gdLst/>
              <a:ahLst/>
              <a:cxnLst/>
              <a:rect l="l" t="t" r="r" b="b"/>
              <a:pathLst>
                <a:path w="18998" h="18931" extrusionOk="0">
                  <a:moveTo>
                    <a:pt x="11454" y="826"/>
                  </a:moveTo>
                  <a:cubicBezTo>
                    <a:pt x="11473" y="828"/>
                    <a:pt x="11488" y="830"/>
                    <a:pt x="11499" y="831"/>
                  </a:cubicBezTo>
                  <a:lnTo>
                    <a:pt x="11499" y="831"/>
                  </a:lnTo>
                  <a:cubicBezTo>
                    <a:pt x="11484" y="826"/>
                    <a:pt x="11469" y="826"/>
                    <a:pt x="11454" y="826"/>
                  </a:cubicBezTo>
                  <a:close/>
                  <a:moveTo>
                    <a:pt x="7982" y="916"/>
                  </a:moveTo>
                  <a:cubicBezTo>
                    <a:pt x="7983" y="916"/>
                    <a:pt x="7978" y="917"/>
                    <a:pt x="7971" y="918"/>
                  </a:cubicBezTo>
                  <a:lnTo>
                    <a:pt x="7971" y="918"/>
                  </a:lnTo>
                  <a:cubicBezTo>
                    <a:pt x="7971" y="918"/>
                    <a:pt x="7971" y="918"/>
                    <a:pt x="7972" y="917"/>
                  </a:cubicBezTo>
                  <a:cubicBezTo>
                    <a:pt x="7979" y="916"/>
                    <a:pt x="7982" y="916"/>
                    <a:pt x="7982" y="916"/>
                  </a:cubicBezTo>
                  <a:close/>
                  <a:moveTo>
                    <a:pt x="13387" y="1331"/>
                  </a:moveTo>
                  <a:cubicBezTo>
                    <a:pt x="13387" y="1331"/>
                    <a:pt x="13392" y="1333"/>
                    <a:pt x="13401" y="1337"/>
                  </a:cubicBezTo>
                  <a:cubicBezTo>
                    <a:pt x="13403" y="1338"/>
                    <a:pt x="13405" y="1340"/>
                    <a:pt x="13407" y="1341"/>
                  </a:cubicBezTo>
                  <a:lnTo>
                    <a:pt x="13407" y="1341"/>
                  </a:lnTo>
                  <a:cubicBezTo>
                    <a:pt x="13396" y="1336"/>
                    <a:pt x="13387" y="1331"/>
                    <a:pt x="13387" y="1331"/>
                  </a:cubicBezTo>
                  <a:close/>
                  <a:moveTo>
                    <a:pt x="14968" y="2246"/>
                  </a:moveTo>
                  <a:lnTo>
                    <a:pt x="14968" y="2246"/>
                  </a:lnTo>
                  <a:cubicBezTo>
                    <a:pt x="14968" y="2246"/>
                    <a:pt x="14973" y="2250"/>
                    <a:pt x="14987" y="2260"/>
                  </a:cubicBezTo>
                  <a:cubicBezTo>
                    <a:pt x="14992" y="2265"/>
                    <a:pt x="14998" y="2270"/>
                    <a:pt x="15004" y="2274"/>
                  </a:cubicBezTo>
                  <a:lnTo>
                    <a:pt x="15004" y="2274"/>
                  </a:lnTo>
                  <a:cubicBezTo>
                    <a:pt x="14990" y="2264"/>
                    <a:pt x="14968" y="2246"/>
                    <a:pt x="14968" y="2246"/>
                  </a:cubicBezTo>
                  <a:close/>
                  <a:moveTo>
                    <a:pt x="17441" y="5539"/>
                  </a:moveTo>
                  <a:cubicBezTo>
                    <a:pt x="17442" y="5542"/>
                    <a:pt x="17444" y="5546"/>
                    <a:pt x="17446" y="5549"/>
                  </a:cubicBezTo>
                  <a:cubicBezTo>
                    <a:pt x="17444" y="5546"/>
                    <a:pt x="17442" y="5542"/>
                    <a:pt x="17441" y="5539"/>
                  </a:cubicBezTo>
                  <a:close/>
                  <a:moveTo>
                    <a:pt x="18119" y="8036"/>
                  </a:moveTo>
                  <a:cubicBezTo>
                    <a:pt x="18120" y="8036"/>
                    <a:pt x="18123" y="8054"/>
                    <a:pt x="18125" y="8068"/>
                  </a:cubicBezTo>
                  <a:lnTo>
                    <a:pt x="18125" y="8068"/>
                  </a:lnTo>
                  <a:cubicBezTo>
                    <a:pt x="18120" y="8044"/>
                    <a:pt x="18119" y="8036"/>
                    <a:pt x="18119" y="8036"/>
                  </a:cubicBezTo>
                  <a:close/>
                  <a:moveTo>
                    <a:pt x="877" y="9997"/>
                  </a:moveTo>
                  <a:lnTo>
                    <a:pt x="877" y="9997"/>
                  </a:lnTo>
                  <a:cubicBezTo>
                    <a:pt x="876" y="9997"/>
                    <a:pt x="885" y="10051"/>
                    <a:pt x="890" y="10072"/>
                  </a:cubicBezTo>
                  <a:cubicBezTo>
                    <a:pt x="881" y="10016"/>
                    <a:pt x="877" y="9997"/>
                    <a:pt x="877" y="9997"/>
                  </a:cubicBezTo>
                  <a:close/>
                  <a:moveTo>
                    <a:pt x="1561" y="12523"/>
                  </a:moveTo>
                  <a:cubicBezTo>
                    <a:pt x="1561" y="12539"/>
                    <a:pt x="1570" y="12556"/>
                    <a:pt x="1578" y="12564"/>
                  </a:cubicBezTo>
                  <a:lnTo>
                    <a:pt x="1578" y="12564"/>
                  </a:lnTo>
                  <a:cubicBezTo>
                    <a:pt x="1573" y="12553"/>
                    <a:pt x="1568" y="12540"/>
                    <a:pt x="1561" y="12523"/>
                  </a:cubicBezTo>
                  <a:close/>
                  <a:moveTo>
                    <a:pt x="2812" y="14687"/>
                  </a:moveTo>
                  <a:cubicBezTo>
                    <a:pt x="2823" y="14706"/>
                    <a:pt x="2836" y="14725"/>
                    <a:pt x="2850" y="14743"/>
                  </a:cubicBezTo>
                  <a:lnTo>
                    <a:pt x="2850" y="14743"/>
                  </a:lnTo>
                  <a:cubicBezTo>
                    <a:pt x="2847" y="14738"/>
                    <a:pt x="2836" y="14721"/>
                    <a:pt x="2812" y="14687"/>
                  </a:cubicBezTo>
                  <a:close/>
                  <a:moveTo>
                    <a:pt x="16391" y="15214"/>
                  </a:moveTo>
                  <a:cubicBezTo>
                    <a:pt x="16373" y="15235"/>
                    <a:pt x="16351" y="15263"/>
                    <a:pt x="16352" y="15263"/>
                  </a:cubicBezTo>
                  <a:cubicBezTo>
                    <a:pt x="16352" y="15263"/>
                    <a:pt x="16363" y="15251"/>
                    <a:pt x="16391" y="15214"/>
                  </a:cubicBezTo>
                  <a:close/>
                  <a:moveTo>
                    <a:pt x="4431" y="16332"/>
                  </a:moveTo>
                  <a:cubicBezTo>
                    <a:pt x="4446" y="16344"/>
                    <a:pt x="4457" y="16352"/>
                    <a:pt x="4466" y="16359"/>
                  </a:cubicBezTo>
                  <a:lnTo>
                    <a:pt x="4466" y="16359"/>
                  </a:lnTo>
                  <a:cubicBezTo>
                    <a:pt x="4454" y="16350"/>
                    <a:pt x="4442" y="16341"/>
                    <a:pt x="4431" y="16332"/>
                  </a:cubicBezTo>
                  <a:close/>
                  <a:moveTo>
                    <a:pt x="15056" y="16568"/>
                  </a:moveTo>
                  <a:cubicBezTo>
                    <a:pt x="15053" y="16571"/>
                    <a:pt x="15049" y="16574"/>
                    <a:pt x="15046" y="16576"/>
                  </a:cubicBezTo>
                  <a:lnTo>
                    <a:pt x="15046" y="16576"/>
                  </a:lnTo>
                  <a:cubicBezTo>
                    <a:pt x="15050" y="16573"/>
                    <a:pt x="15053" y="16571"/>
                    <a:pt x="15056" y="16568"/>
                  </a:cubicBezTo>
                  <a:close/>
                  <a:moveTo>
                    <a:pt x="15041" y="16580"/>
                  </a:moveTo>
                  <a:cubicBezTo>
                    <a:pt x="15040" y="16581"/>
                    <a:pt x="15038" y="16583"/>
                    <a:pt x="15037" y="16584"/>
                  </a:cubicBezTo>
                  <a:cubicBezTo>
                    <a:pt x="15023" y="16594"/>
                    <a:pt x="15018" y="16598"/>
                    <a:pt x="15018" y="16598"/>
                  </a:cubicBezTo>
                  <a:cubicBezTo>
                    <a:pt x="15018" y="16598"/>
                    <a:pt x="15029" y="16589"/>
                    <a:pt x="15041" y="16580"/>
                  </a:cubicBezTo>
                  <a:close/>
                  <a:moveTo>
                    <a:pt x="8648" y="18088"/>
                  </a:moveTo>
                  <a:cubicBezTo>
                    <a:pt x="8646" y="18088"/>
                    <a:pt x="8654" y="18090"/>
                    <a:pt x="8685" y="18094"/>
                  </a:cubicBezTo>
                  <a:cubicBezTo>
                    <a:pt x="8688" y="18094"/>
                    <a:pt x="8691" y="18094"/>
                    <a:pt x="8694" y="18094"/>
                  </a:cubicBezTo>
                  <a:lnTo>
                    <a:pt x="8694" y="18094"/>
                  </a:lnTo>
                  <a:cubicBezTo>
                    <a:pt x="8683" y="18092"/>
                    <a:pt x="8651" y="18088"/>
                    <a:pt x="8648" y="18088"/>
                  </a:cubicBezTo>
                  <a:close/>
                  <a:moveTo>
                    <a:pt x="10345" y="756"/>
                  </a:moveTo>
                  <a:cubicBezTo>
                    <a:pt x="10505" y="756"/>
                    <a:pt x="10664" y="759"/>
                    <a:pt x="10825" y="766"/>
                  </a:cubicBezTo>
                  <a:cubicBezTo>
                    <a:pt x="10951" y="775"/>
                    <a:pt x="11085" y="783"/>
                    <a:pt x="11219" y="800"/>
                  </a:cubicBezTo>
                  <a:cubicBezTo>
                    <a:pt x="11278" y="800"/>
                    <a:pt x="11345" y="809"/>
                    <a:pt x="11404" y="817"/>
                  </a:cubicBezTo>
                  <a:cubicBezTo>
                    <a:pt x="11429" y="817"/>
                    <a:pt x="11462" y="826"/>
                    <a:pt x="11488" y="826"/>
                  </a:cubicBezTo>
                  <a:cubicBezTo>
                    <a:pt x="11502" y="830"/>
                    <a:pt x="11534" y="835"/>
                    <a:pt x="11532" y="835"/>
                  </a:cubicBezTo>
                  <a:cubicBezTo>
                    <a:pt x="11531" y="835"/>
                    <a:pt x="11522" y="834"/>
                    <a:pt x="11499" y="831"/>
                  </a:cubicBezTo>
                  <a:lnTo>
                    <a:pt x="11499" y="831"/>
                  </a:lnTo>
                  <a:cubicBezTo>
                    <a:pt x="11501" y="832"/>
                    <a:pt x="11503" y="833"/>
                    <a:pt x="11505" y="834"/>
                  </a:cubicBezTo>
                  <a:cubicBezTo>
                    <a:pt x="11748" y="867"/>
                    <a:pt x="11991" y="909"/>
                    <a:pt x="12226" y="968"/>
                  </a:cubicBezTo>
                  <a:cubicBezTo>
                    <a:pt x="12461" y="1018"/>
                    <a:pt x="12687" y="1085"/>
                    <a:pt x="12914" y="1161"/>
                  </a:cubicBezTo>
                  <a:cubicBezTo>
                    <a:pt x="13032" y="1195"/>
                    <a:pt x="13141" y="1236"/>
                    <a:pt x="13250" y="1279"/>
                  </a:cubicBezTo>
                  <a:cubicBezTo>
                    <a:pt x="13300" y="1295"/>
                    <a:pt x="13342" y="1320"/>
                    <a:pt x="13392" y="1337"/>
                  </a:cubicBezTo>
                  <a:cubicBezTo>
                    <a:pt x="13404" y="1343"/>
                    <a:pt x="13411" y="1345"/>
                    <a:pt x="13420" y="1348"/>
                  </a:cubicBezTo>
                  <a:lnTo>
                    <a:pt x="13420" y="1348"/>
                  </a:lnTo>
                  <a:cubicBezTo>
                    <a:pt x="13441" y="1358"/>
                    <a:pt x="13466" y="1367"/>
                    <a:pt x="13485" y="1379"/>
                  </a:cubicBezTo>
                  <a:cubicBezTo>
                    <a:pt x="13896" y="1555"/>
                    <a:pt x="14291" y="1773"/>
                    <a:pt x="14660" y="2025"/>
                  </a:cubicBezTo>
                  <a:cubicBezTo>
                    <a:pt x="14752" y="2092"/>
                    <a:pt x="14844" y="2151"/>
                    <a:pt x="14928" y="2218"/>
                  </a:cubicBezTo>
                  <a:cubicBezTo>
                    <a:pt x="14953" y="2235"/>
                    <a:pt x="14970" y="2252"/>
                    <a:pt x="14995" y="2269"/>
                  </a:cubicBezTo>
                  <a:cubicBezTo>
                    <a:pt x="15004" y="2275"/>
                    <a:pt x="15009" y="2279"/>
                    <a:pt x="15012" y="2281"/>
                  </a:cubicBezTo>
                  <a:lnTo>
                    <a:pt x="15012" y="2281"/>
                  </a:lnTo>
                  <a:cubicBezTo>
                    <a:pt x="15051" y="2314"/>
                    <a:pt x="15086" y="2342"/>
                    <a:pt x="15121" y="2369"/>
                  </a:cubicBezTo>
                  <a:cubicBezTo>
                    <a:pt x="15297" y="2512"/>
                    <a:pt x="15457" y="2655"/>
                    <a:pt x="15616" y="2806"/>
                  </a:cubicBezTo>
                  <a:cubicBezTo>
                    <a:pt x="15767" y="2965"/>
                    <a:pt x="15918" y="3116"/>
                    <a:pt x="16061" y="3284"/>
                  </a:cubicBezTo>
                  <a:cubicBezTo>
                    <a:pt x="16128" y="3368"/>
                    <a:pt x="16195" y="3444"/>
                    <a:pt x="16262" y="3527"/>
                  </a:cubicBezTo>
                  <a:cubicBezTo>
                    <a:pt x="16288" y="3552"/>
                    <a:pt x="16304" y="3578"/>
                    <a:pt x="16321" y="3595"/>
                  </a:cubicBezTo>
                  <a:cubicBezTo>
                    <a:pt x="16326" y="3600"/>
                    <a:pt x="16328" y="3605"/>
                    <a:pt x="16331" y="3610"/>
                  </a:cubicBezTo>
                  <a:lnTo>
                    <a:pt x="16331" y="3610"/>
                  </a:lnTo>
                  <a:cubicBezTo>
                    <a:pt x="16320" y="3597"/>
                    <a:pt x="16307" y="3582"/>
                    <a:pt x="16306" y="3582"/>
                  </a:cubicBezTo>
                  <a:lnTo>
                    <a:pt x="16306" y="3582"/>
                  </a:lnTo>
                  <a:cubicBezTo>
                    <a:pt x="16305" y="3582"/>
                    <a:pt x="16307" y="3586"/>
                    <a:pt x="16312" y="3595"/>
                  </a:cubicBezTo>
                  <a:cubicBezTo>
                    <a:pt x="16346" y="3636"/>
                    <a:pt x="16388" y="3687"/>
                    <a:pt x="16422" y="3729"/>
                  </a:cubicBezTo>
                  <a:cubicBezTo>
                    <a:pt x="16674" y="4081"/>
                    <a:pt x="16908" y="4458"/>
                    <a:pt x="17110" y="4844"/>
                  </a:cubicBezTo>
                  <a:cubicBezTo>
                    <a:pt x="17219" y="5038"/>
                    <a:pt x="17311" y="5239"/>
                    <a:pt x="17403" y="5441"/>
                  </a:cubicBezTo>
                  <a:cubicBezTo>
                    <a:pt x="17410" y="5453"/>
                    <a:pt x="17416" y="5470"/>
                    <a:pt x="17422" y="5489"/>
                  </a:cubicBezTo>
                  <a:lnTo>
                    <a:pt x="17422" y="5489"/>
                  </a:lnTo>
                  <a:cubicBezTo>
                    <a:pt x="17417" y="5479"/>
                    <a:pt x="17412" y="5471"/>
                    <a:pt x="17412" y="5471"/>
                  </a:cubicBezTo>
                  <a:lnTo>
                    <a:pt x="17412" y="5471"/>
                  </a:lnTo>
                  <a:cubicBezTo>
                    <a:pt x="17412" y="5471"/>
                    <a:pt x="17419" y="5487"/>
                    <a:pt x="17441" y="5539"/>
                  </a:cubicBezTo>
                  <a:lnTo>
                    <a:pt x="17441" y="5539"/>
                  </a:lnTo>
                  <a:cubicBezTo>
                    <a:pt x="17436" y="5526"/>
                    <a:pt x="17435" y="5514"/>
                    <a:pt x="17429" y="5508"/>
                  </a:cubicBezTo>
                  <a:cubicBezTo>
                    <a:pt x="17427" y="5501"/>
                    <a:pt x="17424" y="5495"/>
                    <a:pt x="17422" y="5489"/>
                  </a:cubicBezTo>
                  <a:lnTo>
                    <a:pt x="17422" y="5489"/>
                  </a:lnTo>
                  <a:cubicBezTo>
                    <a:pt x="17424" y="5492"/>
                    <a:pt x="17427" y="5496"/>
                    <a:pt x="17429" y="5499"/>
                  </a:cubicBezTo>
                  <a:cubicBezTo>
                    <a:pt x="17446" y="5549"/>
                    <a:pt x="17470" y="5608"/>
                    <a:pt x="17496" y="5659"/>
                  </a:cubicBezTo>
                  <a:cubicBezTo>
                    <a:pt x="17537" y="5767"/>
                    <a:pt x="17571" y="5868"/>
                    <a:pt x="17613" y="5978"/>
                  </a:cubicBezTo>
                  <a:cubicBezTo>
                    <a:pt x="17764" y="6397"/>
                    <a:pt x="17882" y="6825"/>
                    <a:pt x="17983" y="7253"/>
                  </a:cubicBezTo>
                  <a:cubicBezTo>
                    <a:pt x="18024" y="7471"/>
                    <a:pt x="18066" y="7689"/>
                    <a:pt x="18100" y="7908"/>
                  </a:cubicBezTo>
                  <a:cubicBezTo>
                    <a:pt x="18108" y="7966"/>
                    <a:pt x="18117" y="8016"/>
                    <a:pt x="18125" y="8075"/>
                  </a:cubicBezTo>
                  <a:cubicBezTo>
                    <a:pt x="18125" y="8075"/>
                    <a:pt x="18125" y="8075"/>
                    <a:pt x="18125" y="8075"/>
                  </a:cubicBezTo>
                  <a:lnTo>
                    <a:pt x="18125" y="8075"/>
                  </a:lnTo>
                  <a:cubicBezTo>
                    <a:pt x="18125" y="8084"/>
                    <a:pt x="18125" y="8090"/>
                    <a:pt x="18126" y="8096"/>
                  </a:cubicBezTo>
                  <a:lnTo>
                    <a:pt x="18126" y="8096"/>
                  </a:lnTo>
                  <a:cubicBezTo>
                    <a:pt x="18128" y="8120"/>
                    <a:pt x="18134" y="8141"/>
                    <a:pt x="18134" y="8167"/>
                  </a:cubicBezTo>
                  <a:cubicBezTo>
                    <a:pt x="18150" y="8277"/>
                    <a:pt x="18158" y="8385"/>
                    <a:pt x="18175" y="8495"/>
                  </a:cubicBezTo>
                  <a:cubicBezTo>
                    <a:pt x="18209" y="8939"/>
                    <a:pt x="18226" y="9392"/>
                    <a:pt x="18209" y="9845"/>
                  </a:cubicBezTo>
                  <a:cubicBezTo>
                    <a:pt x="18201" y="10072"/>
                    <a:pt x="18192" y="10299"/>
                    <a:pt x="18167" y="10517"/>
                  </a:cubicBezTo>
                  <a:cubicBezTo>
                    <a:pt x="18158" y="10634"/>
                    <a:pt x="18142" y="10744"/>
                    <a:pt x="18134" y="10861"/>
                  </a:cubicBezTo>
                  <a:cubicBezTo>
                    <a:pt x="18131" y="10873"/>
                    <a:pt x="18127" y="10892"/>
                    <a:pt x="18124" y="10907"/>
                  </a:cubicBezTo>
                  <a:lnTo>
                    <a:pt x="18124" y="10907"/>
                  </a:lnTo>
                  <a:cubicBezTo>
                    <a:pt x="18126" y="10895"/>
                    <a:pt x="18129" y="10877"/>
                    <a:pt x="18134" y="10852"/>
                  </a:cubicBezTo>
                  <a:lnTo>
                    <a:pt x="18134" y="10852"/>
                  </a:lnTo>
                  <a:cubicBezTo>
                    <a:pt x="18125" y="10878"/>
                    <a:pt x="18125" y="10903"/>
                    <a:pt x="18117" y="10928"/>
                  </a:cubicBezTo>
                  <a:lnTo>
                    <a:pt x="18091" y="11104"/>
                  </a:lnTo>
                  <a:cubicBezTo>
                    <a:pt x="18024" y="11540"/>
                    <a:pt x="17923" y="11977"/>
                    <a:pt x="17798" y="12413"/>
                  </a:cubicBezTo>
                  <a:cubicBezTo>
                    <a:pt x="17739" y="12623"/>
                    <a:pt x="17664" y="12833"/>
                    <a:pt x="17588" y="13043"/>
                  </a:cubicBezTo>
                  <a:cubicBezTo>
                    <a:pt x="17546" y="13143"/>
                    <a:pt x="17504" y="13252"/>
                    <a:pt x="17462" y="13353"/>
                  </a:cubicBezTo>
                  <a:cubicBezTo>
                    <a:pt x="17461" y="13358"/>
                    <a:pt x="17459" y="13364"/>
                    <a:pt x="17457" y="13371"/>
                  </a:cubicBezTo>
                  <a:lnTo>
                    <a:pt x="17457" y="13371"/>
                  </a:lnTo>
                  <a:cubicBezTo>
                    <a:pt x="17448" y="13386"/>
                    <a:pt x="17443" y="13403"/>
                    <a:pt x="17437" y="13420"/>
                  </a:cubicBezTo>
                  <a:cubicBezTo>
                    <a:pt x="17412" y="13470"/>
                    <a:pt x="17386" y="13529"/>
                    <a:pt x="17362" y="13580"/>
                  </a:cubicBezTo>
                  <a:cubicBezTo>
                    <a:pt x="17185" y="13983"/>
                    <a:pt x="16967" y="14369"/>
                    <a:pt x="16732" y="14738"/>
                  </a:cubicBezTo>
                  <a:cubicBezTo>
                    <a:pt x="16674" y="14830"/>
                    <a:pt x="16606" y="14914"/>
                    <a:pt x="16547" y="15006"/>
                  </a:cubicBezTo>
                  <a:cubicBezTo>
                    <a:pt x="16514" y="15048"/>
                    <a:pt x="16480" y="15090"/>
                    <a:pt x="16455" y="15132"/>
                  </a:cubicBezTo>
                  <a:cubicBezTo>
                    <a:pt x="16439" y="15157"/>
                    <a:pt x="16422" y="15182"/>
                    <a:pt x="16405" y="15199"/>
                  </a:cubicBezTo>
                  <a:cubicBezTo>
                    <a:pt x="16402" y="15202"/>
                    <a:pt x="16397" y="15207"/>
                    <a:pt x="16392" y="15213"/>
                  </a:cubicBezTo>
                  <a:lnTo>
                    <a:pt x="16392" y="15213"/>
                  </a:lnTo>
                  <a:cubicBezTo>
                    <a:pt x="16394" y="15211"/>
                    <a:pt x="16395" y="15209"/>
                    <a:pt x="16396" y="15208"/>
                  </a:cubicBezTo>
                  <a:lnTo>
                    <a:pt x="16396" y="15208"/>
                  </a:lnTo>
                  <a:cubicBezTo>
                    <a:pt x="16395" y="15210"/>
                    <a:pt x="16393" y="15212"/>
                    <a:pt x="16391" y="15214"/>
                  </a:cubicBezTo>
                  <a:lnTo>
                    <a:pt x="16391" y="15214"/>
                  </a:lnTo>
                  <a:cubicBezTo>
                    <a:pt x="16392" y="15214"/>
                    <a:pt x="16392" y="15213"/>
                    <a:pt x="16392" y="15213"/>
                  </a:cubicBezTo>
                  <a:lnTo>
                    <a:pt x="16392" y="15213"/>
                  </a:lnTo>
                  <a:cubicBezTo>
                    <a:pt x="16259" y="15387"/>
                    <a:pt x="16118" y="15553"/>
                    <a:pt x="15969" y="15719"/>
                  </a:cubicBezTo>
                  <a:cubicBezTo>
                    <a:pt x="15818" y="15879"/>
                    <a:pt x="15667" y="16038"/>
                    <a:pt x="15499" y="16189"/>
                  </a:cubicBezTo>
                  <a:cubicBezTo>
                    <a:pt x="15423" y="16256"/>
                    <a:pt x="15339" y="16332"/>
                    <a:pt x="15255" y="16399"/>
                  </a:cubicBezTo>
                  <a:cubicBezTo>
                    <a:pt x="15214" y="16441"/>
                    <a:pt x="15171" y="16474"/>
                    <a:pt x="15130" y="16508"/>
                  </a:cubicBezTo>
                  <a:cubicBezTo>
                    <a:pt x="15113" y="16525"/>
                    <a:pt x="15087" y="16541"/>
                    <a:pt x="15071" y="16550"/>
                  </a:cubicBezTo>
                  <a:cubicBezTo>
                    <a:pt x="15069" y="16554"/>
                    <a:pt x="15066" y="16558"/>
                    <a:pt x="15064" y="16561"/>
                  </a:cubicBezTo>
                  <a:lnTo>
                    <a:pt x="15064" y="16561"/>
                  </a:lnTo>
                  <a:cubicBezTo>
                    <a:pt x="15062" y="16562"/>
                    <a:pt x="15059" y="16564"/>
                    <a:pt x="15054" y="16567"/>
                  </a:cubicBezTo>
                  <a:cubicBezTo>
                    <a:pt x="14693" y="16844"/>
                    <a:pt x="14307" y="17087"/>
                    <a:pt x="13905" y="17297"/>
                  </a:cubicBezTo>
                  <a:cubicBezTo>
                    <a:pt x="13804" y="17347"/>
                    <a:pt x="13694" y="17397"/>
                    <a:pt x="13586" y="17448"/>
                  </a:cubicBezTo>
                  <a:cubicBezTo>
                    <a:pt x="13540" y="17471"/>
                    <a:pt x="13495" y="17493"/>
                    <a:pt x="13443" y="17516"/>
                  </a:cubicBezTo>
                  <a:lnTo>
                    <a:pt x="13443" y="17516"/>
                  </a:lnTo>
                  <a:cubicBezTo>
                    <a:pt x="13448" y="17514"/>
                    <a:pt x="13450" y="17512"/>
                    <a:pt x="13448" y="17512"/>
                  </a:cubicBezTo>
                  <a:cubicBezTo>
                    <a:pt x="13446" y="17512"/>
                    <a:pt x="13442" y="17513"/>
                    <a:pt x="13435" y="17515"/>
                  </a:cubicBezTo>
                  <a:cubicBezTo>
                    <a:pt x="13426" y="17519"/>
                    <a:pt x="13417" y="17524"/>
                    <a:pt x="13408" y="17528"/>
                  </a:cubicBezTo>
                  <a:lnTo>
                    <a:pt x="13408" y="17528"/>
                  </a:lnTo>
                  <a:cubicBezTo>
                    <a:pt x="13402" y="17530"/>
                    <a:pt x="13396" y="17532"/>
                    <a:pt x="13392" y="17532"/>
                  </a:cubicBezTo>
                  <a:cubicBezTo>
                    <a:pt x="13385" y="17536"/>
                    <a:pt x="13383" y="17538"/>
                    <a:pt x="13386" y="17538"/>
                  </a:cubicBezTo>
                  <a:cubicBezTo>
                    <a:pt x="13386" y="17538"/>
                    <a:pt x="13386" y="17538"/>
                    <a:pt x="13386" y="17538"/>
                  </a:cubicBezTo>
                  <a:lnTo>
                    <a:pt x="13386" y="17538"/>
                  </a:lnTo>
                  <a:cubicBezTo>
                    <a:pt x="13369" y="17546"/>
                    <a:pt x="13351" y="17553"/>
                    <a:pt x="13334" y="17557"/>
                  </a:cubicBezTo>
                  <a:cubicBezTo>
                    <a:pt x="13116" y="17649"/>
                    <a:pt x="12889" y="17725"/>
                    <a:pt x="12654" y="17800"/>
                  </a:cubicBezTo>
                  <a:cubicBezTo>
                    <a:pt x="12419" y="17867"/>
                    <a:pt x="12167" y="17934"/>
                    <a:pt x="11924" y="17985"/>
                  </a:cubicBezTo>
                  <a:cubicBezTo>
                    <a:pt x="11798" y="18010"/>
                    <a:pt x="11664" y="18035"/>
                    <a:pt x="11530" y="18061"/>
                  </a:cubicBezTo>
                  <a:cubicBezTo>
                    <a:pt x="11471" y="18069"/>
                    <a:pt x="11404" y="18077"/>
                    <a:pt x="11345" y="18085"/>
                  </a:cubicBezTo>
                  <a:cubicBezTo>
                    <a:pt x="11329" y="18090"/>
                    <a:pt x="11297" y="18093"/>
                    <a:pt x="11281" y="18095"/>
                  </a:cubicBezTo>
                  <a:lnTo>
                    <a:pt x="11281" y="18095"/>
                  </a:lnTo>
                  <a:cubicBezTo>
                    <a:pt x="11300" y="18092"/>
                    <a:pt x="11318" y="18090"/>
                    <a:pt x="11337" y="18085"/>
                  </a:cubicBezTo>
                  <a:lnTo>
                    <a:pt x="11337" y="18085"/>
                  </a:lnTo>
                  <a:cubicBezTo>
                    <a:pt x="11280" y="18093"/>
                    <a:pt x="11267" y="18095"/>
                    <a:pt x="11273" y="18095"/>
                  </a:cubicBezTo>
                  <a:cubicBezTo>
                    <a:pt x="11275" y="18095"/>
                    <a:pt x="11277" y="18095"/>
                    <a:pt x="11281" y="18095"/>
                  </a:cubicBezTo>
                  <a:lnTo>
                    <a:pt x="11281" y="18095"/>
                  </a:lnTo>
                  <a:cubicBezTo>
                    <a:pt x="11266" y="18097"/>
                    <a:pt x="11251" y="18099"/>
                    <a:pt x="11236" y="18102"/>
                  </a:cubicBezTo>
                  <a:cubicBezTo>
                    <a:pt x="10813" y="18153"/>
                    <a:pt x="10390" y="18175"/>
                    <a:pt x="9967" y="18175"/>
                  </a:cubicBezTo>
                  <a:cubicBezTo>
                    <a:pt x="9836" y="18175"/>
                    <a:pt x="9706" y="18173"/>
                    <a:pt x="9575" y="18169"/>
                  </a:cubicBezTo>
                  <a:cubicBezTo>
                    <a:pt x="9314" y="18153"/>
                    <a:pt x="9046" y="18136"/>
                    <a:pt x="8777" y="18102"/>
                  </a:cubicBezTo>
                  <a:cubicBezTo>
                    <a:pt x="8747" y="18102"/>
                    <a:pt x="8718" y="18096"/>
                    <a:pt x="8694" y="18094"/>
                  </a:cubicBezTo>
                  <a:lnTo>
                    <a:pt x="8694" y="18094"/>
                  </a:lnTo>
                  <a:cubicBezTo>
                    <a:pt x="8698" y="18095"/>
                    <a:pt x="8699" y="18096"/>
                    <a:pt x="8695" y="18096"/>
                  </a:cubicBezTo>
                  <a:cubicBezTo>
                    <a:pt x="8692" y="18096"/>
                    <a:pt x="8683" y="18095"/>
                    <a:pt x="8669" y="18094"/>
                  </a:cubicBezTo>
                  <a:cubicBezTo>
                    <a:pt x="8601" y="18077"/>
                    <a:pt x="8534" y="18069"/>
                    <a:pt x="8467" y="18061"/>
                  </a:cubicBezTo>
                  <a:cubicBezTo>
                    <a:pt x="8341" y="18044"/>
                    <a:pt x="8215" y="18018"/>
                    <a:pt x="8089" y="17993"/>
                  </a:cubicBezTo>
                  <a:cubicBezTo>
                    <a:pt x="7603" y="17893"/>
                    <a:pt x="7125" y="17759"/>
                    <a:pt x="6655" y="17582"/>
                  </a:cubicBezTo>
                  <a:cubicBezTo>
                    <a:pt x="6604" y="17557"/>
                    <a:pt x="6545" y="17540"/>
                    <a:pt x="6495" y="17515"/>
                  </a:cubicBezTo>
                  <a:lnTo>
                    <a:pt x="6420" y="17490"/>
                  </a:lnTo>
                  <a:lnTo>
                    <a:pt x="6369" y="17464"/>
                  </a:lnTo>
                  <a:cubicBezTo>
                    <a:pt x="6354" y="17459"/>
                    <a:pt x="6347" y="17458"/>
                    <a:pt x="6346" y="17458"/>
                  </a:cubicBezTo>
                  <a:cubicBezTo>
                    <a:pt x="6341" y="17458"/>
                    <a:pt x="6406" y="17482"/>
                    <a:pt x="6399" y="17482"/>
                  </a:cubicBezTo>
                  <a:cubicBezTo>
                    <a:pt x="6399" y="17482"/>
                    <a:pt x="6397" y="17482"/>
                    <a:pt x="6394" y="17481"/>
                  </a:cubicBezTo>
                  <a:lnTo>
                    <a:pt x="6067" y="17330"/>
                  </a:lnTo>
                  <a:cubicBezTo>
                    <a:pt x="5857" y="17230"/>
                    <a:pt x="5639" y="17121"/>
                    <a:pt x="5438" y="17003"/>
                  </a:cubicBezTo>
                  <a:cubicBezTo>
                    <a:pt x="5236" y="16886"/>
                    <a:pt x="5035" y="16760"/>
                    <a:pt x="4842" y="16625"/>
                  </a:cubicBezTo>
                  <a:cubicBezTo>
                    <a:pt x="4750" y="16567"/>
                    <a:pt x="4658" y="16500"/>
                    <a:pt x="4565" y="16433"/>
                  </a:cubicBezTo>
                  <a:cubicBezTo>
                    <a:pt x="4540" y="16412"/>
                    <a:pt x="4512" y="16392"/>
                    <a:pt x="4484" y="16372"/>
                  </a:cubicBezTo>
                  <a:lnTo>
                    <a:pt x="4484" y="16372"/>
                  </a:lnTo>
                  <a:cubicBezTo>
                    <a:pt x="4485" y="16373"/>
                    <a:pt x="4485" y="16373"/>
                    <a:pt x="4486" y="16373"/>
                  </a:cubicBezTo>
                  <a:cubicBezTo>
                    <a:pt x="4487" y="16373"/>
                    <a:pt x="4447" y="16340"/>
                    <a:pt x="4431" y="16323"/>
                  </a:cubicBezTo>
                  <a:cubicBezTo>
                    <a:pt x="4406" y="16307"/>
                    <a:pt x="4372" y="16282"/>
                    <a:pt x="4347" y="16265"/>
                  </a:cubicBezTo>
                  <a:cubicBezTo>
                    <a:pt x="3994" y="15980"/>
                    <a:pt x="3659" y="15661"/>
                    <a:pt x="3349" y="15325"/>
                  </a:cubicBezTo>
                  <a:cubicBezTo>
                    <a:pt x="3189" y="15157"/>
                    <a:pt x="3047" y="14989"/>
                    <a:pt x="2904" y="14805"/>
                  </a:cubicBezTo>
                  <a:cubicBezTo>
                    <a:pt x="2885" y="14786"/>
                    <a:pt x="2867" y="14765"/>
                    <a:pt x="2850" y="14743"/>
                  </a:cubicBezTo>
                  <a:lnTo>
                    <a:pt x="2850" y="14743"/>
                  </a:lnTo>
                  <a:cubicBezTo>
                    <a:pt x="2850" y="14745"/>
                    <a:pt x="2851" y="14745"/>
                    <a:pt x="2850" y="14745"/>
                  </a:cubicBezTo>
                  <a:cubicBezTo>
                    <a:pt x="2848" y="14745"/>
                    <a:pt x="2814" y="14700"/>
                    <a:pt x="2803" y="14679"/>
                  </a:cubicBezTo>
                  <a:cubicBezTo>
                    <a:pt x="2786" y="14662"/>
                    <a:pt x="2769" y="14637"/>
                    <a:pt x="2753" y="14612"/>
                  </a:cubicBezTo>
                  <a:cubicBezTo>
                    <a:pt x="2677" y="14520"/>
                    <a:pt x="2610" y="14419"/>
                    <a:pt x="2543" y="14326"/>
                  </a:cubicBezTo>
                  <a:cubicBezTo>
                    <a:pt x="2291" y="13957"/>
                    <a:pt x="2065" y="13571"/>
                    <a:pt x="1855" y="13168"/>
                  </a:cubicBezTo>
                  <a:cubicBezTo>
                    <a:pt x="1754" y="12976"/>
                    <a:pt x="1662" y="12774"/>
                    <a:pt x="1578" y="12564"/>
                  </a:cubicBezTo>
                  <a:cubicBezTo>
                    <a:pt x="1578" y="12564"/>
                    <a:pt x="1578" y="12564"/>
                    <a:pt x="1578" y="12564"/>
                  </a:cubicBezTo>
                  <a:lnTo>
                    <a:pt x="1578" y="12564"/>
                  </a:lnTo>
                  <a:cubicBezTo>
                    <a:pt x="1588" y="12590"/>
                    <a:pt x="1591" y="12599"/>
                    <a:pt x="1591" y="12599"/>
                  </a:cubicBezTo>
                  <a:cubicBezTo>
                    <a:pt x="1590" y="12599"/>
                    <a:pt x="1579" y="12574"/>
                    <a:pt x="1570" y="12556"/>
                  </a:cubicBezTo>
                  <a:cubicBezTo>
                    <a:pt x="1561" y="12539"/>
                    <a:pt x="1553" y="12514"/>
                    <a:pt x="1544" y="12489"/>
                  </a:cubicBezTo>
                  <a:cubicBezTo>
                    <a:pt x="1519" y="12439"/>
                    <a:pt x="1503" y="12380"/>
                    <a:pt x="1477" y="12321"/>
                  </a:cubicBezTo>
                  <a:cubicBezTo>
                    <a:pt x="1436" y="12220"/>
                    <a:pt x="1402" y="12120"/>
                    <a:pt x="1368" y="12019"/>
                  </a:cubicBezTo>
                  <a:cubicBezTo>
                    <a:pt x="1217" y="11591"/>
                    <a:pt x="1100" y="11163"/>
                    <a:pt x="1007" y="10727"/>
                  </a:cubicBezTo>
                  <a:cubicBezTo>
                    <a:pt x="957" y="10509"/>
                    <a:pt x="915" y="10291"/>
                    <a:pt x="890" y="10072"/>
                  </a:cubicBezTo>
                  <a:cubicBezTo>
                    <a:pt x="882" y="10047"/>
                    <a:pt x="882" y="10022"/>
                    <a:pt x="873" y="9997"/>
                  </a:cubicBezTo>
                  <a:cubicBezTo>
                    <a:pt x="873" y="9938"/>
                    <a:pt x="865" y="9879"/>
                    <a:pt x="856" y="9821"/>
                  </a:cubicBezTo>
                  <a:cubicBezTo>
                    <a:pt x="848" y="9711"/>
                    <a:pt x="831" y="9602"/>
                    <a:pt x="823" y="9502"/>
                  </a:cubicBezTo>
                  <a:cubicBezTo>
                    <a:pt x="798" y="9065"/>
                    <a:pt x="789" y="8620"/>
                    <a:pt x="815" y="8184"/>
                  </a:cubicBezTo>
                  <a:cubicBezTo>
                    <a:pt x="831" y="7966"/>
                    <a:pt x="856" y="7748"/>
                    <a:pt x="882" y="7538"/>
                  </a:cubicBezTo>
                  <a:lnTo>
                    <a:pt x="882" y="7538"/>
                  </a:lnTo>
                  <a:cubicBezTo>
                    <a:pt x="874" y="7583"/>
                    <a:pt x="871" y="7600"/>
                    <a:pt x="871" y="7600"/>
                  </a:cubicBezTo>
                  <a:cubicBezTo>
                    <a:pt x="869" y="7600"/>
                    <a:pt x="884" y="7493"/>
                    <a:pt x="890" y="7462"/>
                  </a:cubicBezTo>
                  <a:cubicBezTo>
                    <a:pt x="898" y="7412"/>
                    <a:pt x="907" y="7354"/>
                    <a:pt x="915" y="7303"/>
                  </a:cubicBezTo>
                  <a:cubicBezTo>
                    <a:pt x="940" y="7194"/>
                    <a:pt x="957" y="7085"/>
                    <a:pt x="982" y="6984"/>
                  </a:cubicBezTo>
                  <a:cubicBezTo>
                    <a:pt x="1066" y="6556"/>
                    <a:pt x="1184" y="6145"/>
                    <a:pt x="1343" y="5743"/>
                  </a:cubicBezTo>
                  <a:lnTo>
                    <a:pt x="1393" y="5592"/>
                  </a:lnTo>
                  <a:cubicBezTo>
                    <a:pt x="1410" y="5575"/>
                    <a:pt x="1419" y="5549"/>
                    <a:pt x="1427" y="5533"/>
                  </a:cubicBezTo>
                  <a:cubicBezTo>
                    <a:pt x="1427" y="5529"/>
                    <a:pt x="1427" y="5525"/>
                    <a:pt x="1428" y="5522"/>
                  </a:cubicBezTo>
                  <a:lnTo>
                    <a:pt x="1428" y="5522"/>
                  </a:lnTo>
                  <a:cubicBezTo>
                    <a:pt x="1431" y="5514"/>
                    <a:pt x="1435" y="5506"/>
                    <a:pt x="1438" y="5498"/>
                  </a:cubicBezTo>
                  <a:lnTo>
                    <a:pt x="1438" y="5498"/>
                  </a:lnTo>
                  <a:cubicBezTo>
                    <a:pt x="1440" y="5495"/>
                    <a:pt x="1442" y="5493"/>
                    <a:pt x="1444" y="5491"/>
                  </a:cubicBezTo>
                  <a:cubicBezTo>
                    <a:pt x="1446" y="5482"/>
                    <a:pt x="1447" y="5478"/>
                    <a:pt x="1447" y="5477"/>
                  </a:cubicBezTo>
                  <a:lnTo>
                    <a:pt x="1447" y="5477"/>
                  </a:lnTo>
                  <a:cubicBezTo>
                    <a:pt x="1482" y="5392"/>
                    <a:pt x="1519" y="5307"/>
                    <a:pt x="1561" y="5222"/>
                  </a:cubicBezTo>
                  <a:cubicBezTo>
                    <a:pt x="1654" y="5029"/>
                    <a:pt x="1754" y="4844"/>
                    <a:pt x="1863" y="4652"/>
                  </a:cubicBezTo>
                  <a:cubicBezTo>
                    <a:pt x="1973" y="4467"/>
                    <a:pt x="2090" y="4283"/>
                    <a:pt x="2216" y="4106"/>
                  </a:cubicBezTo>
                  <a:cubicBezTo>
                    <a:pt x="2241" y="4064"/>
                    <a:pt x="2275" y="4031"/>
                    <a:pt x="2299" y="3989"/>
                  </a:cubicBezTo>
                  <a:cubicBezTo>
                    <a:pt x="2316" y="3964"/>
                    <a:pt x="2333" y="3947"/>
                    <a:pt x="2350" y="3921"/>
                  </a:cubicBezTo>
                  <a:cubicBezTo>
                    <a:pt x="2360" y="3906"/>
                    <a:pt x="2394" y="3863"/>
                    <a:pt x="2395" y="3863"/>
                  </a:cubicBezTo>
                  <a:lnTo>
                    <a:pt x="2395" y="3863"/>
                  </a:lnTo>
                  <a:cubicBezTo>
                    <a:pt x="2395" y="3863"/>
                    <a:pt x="2384" y="3878"/>
                    <a:pt x="2350" y="3921"/>
                  </a:cubicBezTo>
                  <a:cubicBezTo>
                    <a:pt x="2426" y="3829"/>
                    <a:pt x="2493" y="3746"/>
                    <a:pt x="2568" y="3653"/>
                  </a:cubicBezTo>
                  <a:cubicBezTo>
                    <a:pt x="2853" y="3317"/>
                    <a:pt x="3172" y="3007"/>
                    <a:pt x="3516" y="2722"/>
                  </a:cubicBezTo>
                  <a:lnTo>
                    <a:pt x="3640" y="2623"/>
                  </a:lnTo>
                  <a:lnTo>
                    <a:pt x="3640" y="2623"/>
                  </a:lnTo>
                  <a:cubicBezTo>
                    <a:pt x="3628" y="2634"/>
                    <a:pt x="3615" y="2646"/>
                    <a:pt x="3615" y="2646"/>
                  </a:cubicBezTo>
                  <a:cubicBezTo>
                    <a:pt x="3616" y="2646"/>
                    <a:pt x="3628" y="2635"/>
                    <a:pt x="3666" y="2604"/>
                  </a:cubicBezTo>
                  <a:lnTo>
                    <a:pt x="3666" y="2604"/>
                  </a:lnTo>
                  <a:cubicBezTo>
                    <a:pt x="3658" y="2610"/>
                    <a:pt x="3648" y="2615"/>
                    <a:pt x="3642" y="2621"/>
                  </a:cubicBezTo>
                  <a:lnTo>
                    <a:pt x="3640" y="2623"/>
                  </a:lnTo>
                  <a:lnTo>
                    <a:pt x="3640" y="2623"/>
                  </a:lnTo>
                  <a:cubicBezTo>
                    <a:pt x="3644" y="2619"/>
                    <a:pt x="3648" y="2616"/>
                    <a:pt x="3651" y="2612"/>
                  </a:cubicBezTo>
                  <a:lnTo>
                    <a:pt x="3675" y="2596"/>
                  </a:lnTo>
                  <a:lnTo>
                    <a:pt x="3675" y="2596"/>
                  </a:lnTo>
                  <a:cubicBezTo>
                    <a:pt x="3672" y="2599"/>
                    <a:pt x="3669" y="2602"/>
                    <a:pt x="3666" y="2604"/>
                  </a:cubicBezTo>
                  <a:lnTo>
                    <a:pt x="3666" y="2604"/>
                  </a:lnTo>
                  <a:cubicBezTo>
                    <a:pt x="3669" y="2601"/>
                    <a:pt x="3673" y="2599"/>
                    <a:pt x="3675" y="2596"/>
                  </a:cubicBezTo>
                  <a:lnTo>
                    <a:pt x="3675" y="2596"/>
                  </a:lnTo>
                  <a:lnTo>
                    <a:pt x="3726" y="2562"/>
                  </a:lnTo>
                  <a:cubicBezTo>
                    <a:pt x="3819" y="2495"/>
                    <a:pt x="3911" y="2428"/>
                    <a:pt x="4011" y="2361"/>
                  </a:cubicBezTo>
                  <a:cubicBezTo>
                    <a:pt x="4205" y="2226"/>
                    <a:pt x="4406" y="2101"/>
                    <a:pt x="4607" y="1992"/>
                  </a:cubicBezTo>
                  <a:cubicBezTo>
                    <a:pt x="4825" y="1866"/>
                    <a:pt x="5044" y="1757"/>
                    <a:pt x="5270" y="1656"/>
                  </a:cubicBezTo>
                  <a:cubicBezTo>
                    <a:pt x="5303" y="1648"/>
                    <a:pt x="5329" y="1631"/>
                    <a:pt x="5362" y="1622"/>
                  </a:cubicBezTo>
                  <a:cubicBezTo>
                    <a:pt x="5378" y="1612"/>
                    <a:pt x="5426" y="1591"/>
                    <a:pt x="5424" y="1590"/>
                  </a:cubicBezTo>
                  <a:lnTo>
                    <a:pt x="5424" y="1590"/>
                  </a:lnTo>
                  <a:cubicBezTo>
                    <a:pt x="5467" y="1573"/>
                    <a:pt x="5509" y="1556"/>
                    <a:pt x="5555" y="1538"/>
                  </a:cubicBezTo>
                  <a:cubicBezTo>
                    <a:pt x="5673" y="1497"/>
                    <a:pt x="5790" y="1446"/>
                    <a:pt x="5908" y="1404"/>
                  </a:cubicBezTo>
                  <a:cubicBezTo>
                    <a:pt x="6428" y="1228"/>
                    <a:pt x="6965" y="1094"/>
                    <a:pt x="7502" y="993"/>
                  </a:cubicBezTo>
                  <a:cubicBezTo>
                    <a:pt x="7644" y="968"/>
                    <a:pt x="7785" y="951"/>
                    <a:pt x="7927" y="927"/>
                  </a:cubicBezTo>
                  <a:lnTo>
                    <a:pt x="7927" y="927"/>
                  </a:lnTo>
                  <a:cubicBezTo>
                    <a:pt x="7925" y="927"/>
                    <a:pt x="7924" y="928"/>
                    <a:pt x="7927" y="928"/>
                  </a:cubicBezTo>
                  <a:cubicBezTo>
                    <a:pt x="7930" y="928"/>
                    <a:pt x="7936" y="927"/>
                    <a:pt x="7947" y="926"/>
                  </a:cubicBezTo>
                  <a:cubicBezTo>
                    <a:pt x="7980" y="917"/>
                    <a:pt x="8022" y="917"/>
                    <a:pt x="8064" y="909"/>
                  </a:cubicBezTo>
                  <a:lnTo>
                    <a:pt x="8266" y="884"/>
                  </a:lnTo>
                  <a:cubicBezTo>
                    <a:pt x="8558" y="860"/>
                    <a:pt x="8850" y="835"/>
                    <a:pt x="9142" y="826"/>
                  </a:cubicBezTo>
                  <a:lnTo>
                    <a:pt x="9142" y="826"/>
                  </a:lnTo>
                  <a:cubicBezTo>
                    <a:pt x="9144" y="826"/>
                    <a:pt x="9146" y="826"/>
                    <a:pt x="9148" y="826"/>
                  </a:cubicBezTo>
                  <a:cubicBezTo>
                    <a:pt x="9156" y="826"/>
                    <a:pt x="9164" y="826"/>
                    <a:pt x="9172" y="826"/>
                  </a:cubicBezTo>
                  <a:lnTo>
                    <a:pt x="9172" y="826"/>
                  </a:lnTo>
                  <a:cubicBezTo>
                    <a:pt x="9172" y="826"/>
                    <a:pt x="9172" y="826"/>
                    <a:pt x="9172" y="826"/>
                  </a:cubicBezTo>
                  <a:cubicBezTo>
                    <a:pt x="9191" y="825"/>
                    <a:pt x="9211" y="822"/>
                    <a:pt x="9230" y="819"/>
                  </a:cubicBezTo>
                  <a:lnTo>
                    <a:pt x="9230" y="819"/>
                  </a:lnTo>
                  <a:cubicBezTo>
                    <a:pt x="9603" y="776"/>
                    <a:pt x="9974" y="756"/>
                    <a:pt x="10345" y="756"/>
                  </a:cubicBezTo>
                  <a:close/>
                  <a:moveTo>
                    <a:pt x="10302" y="0"/>
                  </a:moveTo>
                  <a:cubicBezTo>
                    <a:pt x="9926" y="0"/>
                    <a:pt x="9549" y="21"/>
                    <a:pt x="9172" y="62"/>
                  </a:cubicBezTo>
                  <a:cubicBezTo>
                    <a:pt x="7980" y="112"/>
                    <a:pt x="6780" y="297"/>
                    <a:pt x="5648" y="699"/>
                  </a:cubicBezTo>
                  <a:cubicBezTo>
                    <a:pt x="4666" y="1044"/>
                    <a:pt x="3751" y="1547"/>
                    <a:pt x="2954" y="2210"/>
                  </a:cubicBezTo>
                  <a:cubicBezTo>
                    <a:pt x="2249" y="2797"/>
                    <a:pt x="1645" y="3519"/>
                    <a:pt x="1184" y="4307"/>
                  </a:cubicBezTo>
                  <a:cubicBezTo>
                    <a:pt x="739" y="5088"/>
                    <a:pt x="420" y="5944"/>
                    <a:pt x="244" y="6825"/>
                  </a:cubicBezTo>
                  <a:cubicBezTo>
                    <a:pt x="59" y="7714"/>
                    <a:pt x="0" y="8637"/>
                    <a:pt x="76" y="9543"/>
                  </a:cubicBezTo>
                  <a:cubicBezTo>
                    <a:pt x="143" y="10466"/>
                    <a:pt x="336" y="11381"/>
                    <a:pt x="647" y="12262"/>
                  </a:cubicBezTo>
                  <a:cubicBezTo>
                    <a:pt x="966" y="13143"/>
                    <a:pt x="1393" y="13991"/>
                    <a:pt x="1930" y="14763"/>
                  </a:cubicBezTo>
                  <a:cubicBezTo>
                    <a:pt x="2476" y="15543"/>
                    <a:pt x="3122" y="16248"/>
                    <a:pt x="3869" y="16844"/>
                  </a:cubicBezTo>
                  <a:cubicBezTo>
                    <a:pt x="4666" y="17473"/>
                    <a:pt x="5547" y="17977"/>
                    <a:pt x="6504" y="18329"/>
                  </a:cubicBezTo>
                  <a:cubicBezTo>
                    <a:pt x="7502" y="18698"/>
                    <a:pt x="8568" y="18891"/>
                    <a:pt x="9633" y="18925"/>
                  </a:cubicBezTo>
                  <a:cubicBezTo>
                    <a:pt x="9753" y="18928"/>
                    <a:pt x="9873" y="18930"/>
                    <a:pt x="9993" y="18930"/>
                  </a:cubicBezTo>
                  <a:cubicBezTo>
                    <a:pt x="10975" y="18930"/>
                    <a:pt x="11963" y="18805"/>
                    <a:pt x="12906" y="18514"/>
                  </a:cubicBezTo>
                  <a:cubicBezTo>
                    <a:pt x="13862" y="18220"/>
                    <a:pt x="14752" y="17750"/>
                    <a:pt x="15549" y="17138"/>
                  </a:cubicBezTo>
                  <a:cubicBezTo>
                    <a:pt x="16279" y="16567"/>
                    <a:pt x="16900" y="15870"/>
                    <a:pt x="17395" y="15098"/>
                  </a:cubicBezTo>
                  <a:cubicBezTo>
                    <a:pt x="17899" y="14326"/>
                    <a:pt x="18276" y="13462"/>
                    <a:pt x="18536" y="12581"/>
                  </a:cubicBezTo>
                  <a:cubicBezTo>
                    <a:pt x="18796" y="11683"/>
                    <a:pt x="18939" y="10752"/>
                    <a:pt x="18973" y="9812"/>
                  </a:cubicBezTo>
                  <a:cubicBezTo>
                    <a:pt x="18998" y="8872"/>
                    <a:pt x="18906" y="7932"/>
                    <a:pt x="18695" y="7009"/>
                  </a:cubicBezTo>
                  <a:cubicBezTo>
                    <a:pt x="18494" y="6112"/>
                    <a:pt x="18175" y="5222"/>
                    <a:pt x="17739" y="4408"/>
                  </a:cubicBezTo>
                  <a:cubicBezTo>
                    <a:pt x="17311" y="3611"/>
                    <a:pt x="16757" y="2864"/>
                    <a:pt x="16103" y="2235"/>
                  </a:cubicBezTo>
                  <a:cubicBezTo>
                    <a:pt x="15440" y="1589"/>
                    <a:pt x="14660" y="1060"/>
                    <a:pt x="13812" y="699"/>
                  </a:cubicBezTo>
                  <a:cubicBezTo>
                    <a:pt x="12855" y="280"/>
                    <a:pt x="11832" y="62"/>
                    <a:pt x="10783" y="11"/>
                  </a:cubicBezTo>
                  <a:cubicBezTo>
                    <a:pt x="10623" y="4"/>
                    <a:pt x="10463" y="0"/>
                    <a:pt x="103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41;p19">
              <a:extLst>
                <a:ext uri="{FF2B5EF4-FFF2-40B4-BE49-F238E27FC236}">
                  <a16:creationId xmlns:a16="http://schemas.microsoft.com/office/drawing/2014/main" id="{B0BFFA45-E4D2-274E-1D33-667B69116169}"/>
                </a:ext>
              </a:extLst>
            </p:cNvPr>
            <p:cNvSpPr/>
            <p:nvPr/>
          </p:nvSpPr>
          <p:spPr>
            <a:xfrm>
              <a:off x="3714964" y="1706076"/>
              <a:ext cx="1745679" cy="1739522"/>
            </a:xfrm>
            <a:custGeom>
              <a:avLst/>
              <a:gdLst/>
              <a:ahLst/>
              <a:cxnLst/>
              <a:rect l="l" t="t" r="r" b="b"/>
              <a:pathLst>
                <a:path w="18998" h="18931" extrusionOk="0">
                  <a:moveTo>
                    <a:pt x="11454" y="826"/>
                  </a:moveTo>
                  <a:cubicBezTo>
                    <a:pt x="11507" y="833"/>
                    <a:pt x="11526" y="836"/>
                    <a:pt x="11528" y="836"/>
                  </a:cubicBezTo>
                  <a:cubicBezTo>
                    <a:pt x="11531" y="836"/>
                    <a:pt x="11502" y="831"/>
                    <a:pt x="11488" y="826"/>
                  </a:cubicBezTo>
                  <a:close/>
                  <a:moveTo>
                    <a:pt x="7982" y="917"/>
                  </a:moveTo>
                  <a:cubicBezTo>
                    <a:pt x="7983" y="917"/>
                    <a:pt x="7959" y="921"/>
                    <a:pt x="7941" y="924"/>
                  </a:cubicBezTo>
                  <a:lnTo>
                    <a:pt x="7941" y="924"/>
                  </a:lnTo>
                  <a:cubicBezTo>
                    <a:pt x="7951" y="922"/>
                    <a:pt x="7961" y="918"/>
                    <a:pt x="7972" y="918"/>
                  </a:cubicBezTo>
                  <a:cubicBezTo>
                    <a:pt x="7979" y="917"/>
                    <a:pt x="7982" y="917"/>
                    <a:pt x="7982" y="917"/>
                  </a:cubicBezTo>
                  <a:close/>
                  <a:moveTo>
                    <a:pt x="13387" y="1332"/>
                  </a:moveTo>
                  <a:cubicBezTo>
                    <a:pt x="13387" y="1332"/>
                    <a:pt x="13391" y="1334"/>
                    <a:pt x="13401" y="1338"/>
                  </a:cubicBezTo>
                  <a:cubicBezTo>
                    <a:pt x="13403" y="1339"/>
                    <a:pt x="13405" y="1340"/>
                    <a:pt x="13407" y="1342"/>
                  </a:cubicBezTo>
                  <a:lnTo>
                    <a:pt x="13407" y="1342"/>
                  </a:lnTo>
                  <a:cubicBezTo>
                    <a:pt x="13395" y="1336"/>
                    <a:pt x="13386" y="1332"/>
                    <a:pt x="13387" y="1332"/>
                  </a:cubicBezTo>
                  <a:close/>
                  <a:moveTo>
                    <a:pt x="13409" y="1343"/>
                  </a:moveTo>
                  <a:lnTo>
                    <a:pt x="13409" y="1343"/>
                  </a:lnTo>
                  <a:cubicBezTo>
                    <a:pt x="13413" y="1344"/>
                    <a:pt x="13416" y="1346"/>
                    <a:pt x="13420" y="1348"/>
                  </a:cubicBezTo>
                  <a:lnTo>
                    <a:pt x="13420" y="1348"/>
                  </a:lnTo>
                  <a:cubicBezTo>
                    <a:pt x="13417" y="1346"/>
                    <a:pt x="13413" y="1344"/>
                    <a:pt x="13409" y="1343"/>
                  </a:cubicBezTo>
                  <a:close/>
                  <a:moveTo>
                    <a:pt x="5424" y="1591"/>
                  </a:moveTo>
                  <a:lnTo>
                    <a:pt x="5424" y="1591"/>
                  </a:lnTo>
                  <a:cubicBezTo>
                    <a:pt x="5424" y="1591"/>
                    <a:pt x="5408" y="1597"/>
                    <a:pt x="5362" y="1615"/>
                  </a:cubicBezTo>
                  <a:cubicBezTo>
                    <a:pt x="5378" y="1610"/>
                    <a:pt x="5425" y="1591"/>
                    <a:pt x="5424" y="1591"/>
                  </a:cubicBezTo>
                  <a:close/>
                  <a:moveTo>
                    <a:pt x="14965" y="2247"/>
                  </a:moveTo>
                  <a:cubicBezTo>
                    <a:pt x="14963" y="2248"/>
                    <a:pt x="15012" y="2283"/>
                    <a:pt x="15013" y="2283"/>
                  </a:cubicBezTo>
                  <a:cubicBezTo>
                    <a:pt x="15013" y="2283"/>
                    <a:pt x="15008" y="2279"/>
                    <a:pt x="14995" y="2270"/>
                  </a:cubicBezTo>
                  <a:cubicBezTo>
                    <a:pt x="14984" y="2262"/>
                    <a:pt x="14974" y="2255"/>
                    <a:pt x="14965" y="2247"/>
                  </a:cubicBezTo>
                  <a:close/>
                  <a:moveTo>
                    <a:pt x="3675" y="2597"/>
                  </a:moveTo>
                  <a:cubicBezTo>
                    <a:pt x="3660" y="2605"/>
                    <a:pt x="3652" y="2612"/>
                    <a:pt x="3643" y="2620"/>
                  </a:cubicBezTo>
                  <a:lnTo>
                    <a:pt x="3643" y="2620"/>
                  </a:lnTo>
                  <a:cubicBezTo>
                    <a:pt x="3652" y="2614"/>
                    <a:pt x="3662" y="2606"/>
                    <a:pt x="3675" y="2597"/>
                  </a:cubicBezTo>
                  <a:close/>
                  <a:moveTo>
                    <a:pt x="16315" y="3592"/>
                  </a:moveTo>
                  <a:lnTo>
                    <a:pt x="16315" y="3592"/>
                  </a:lnTo>
                  <a:cubicBezTo>
                    <a:pt x="16317" y="3593"/>
                    <a:pt x="16319" y="3594"/>
                    <a:pt x="16321" y="3595"/>
                  </a:cubicBezTo>
                  <a:cubicBezTo>
                    <a:pt x="16321" y="3597"/>
                    <a:pt x="16321" y="3600"/>
                    <a:pt x="16322" y="3602"/>
                  </a:cubicBezTo>
                  <a:lnTo>
                    <a:pt x="16322" y="3602"/>
                  </a:lnTo>
                  <a:cubicBezTo>
                    <a:pt x="16320" y="3598"/>
                    <a:pt x="16318" y="3595"/>
                    <a:pt x="16315" y="3592"/>
                  </a:cubicBezTo>
                  <a:close/>
                  <a:moveTo>
                    <a:pt x="16322" y="3602"/>
                  </a:moveTo>
                  <a:cubicBezTo>
                    <a:pt x="16325" y="3605"/>
                    <a:pt x="16327" y="3609"/>
                    <a:pt x="16330" y="3612"/>
                  </a:cubicBezTo>
                  <a:lnTo>
                    <a:pt x="16330" y="3612"/>
                  </a:lnTo>
                  <a:cubicBezTo>
                    <a:pt x="16326" y="3609"/>
                    <a:pt x="16324" y="3605"/>
                    <a:pt x="16322" y="3602"/>
                  </a:cubicBezTo>
                  <a:close/>
                  <a:moveTo>
                    <a:pt x="881" y="7530"/>
                  </a:moveTo>
                  <a:cubicBezTo>
                    <a:pt x="881" y="7534"/>
                    <a:pt x="880" y="7538"/>
                    <a:pt x="880" y="7542"/>
                  </a:cubicBezTo>
                  <a:lnTo>
                    <a:pt x="880" y="7542"/>
                  </a:lnTo>
                  <a:cubicBezTo>
                    <a:pt x="880" y="7538"/>
                    <a:pt x="881" y="7534"/>
                    <a:pt x="881" y="7530"/>
                  </a:cubicBezTo>
                  <a:close/>
                  <a:moveTo>
                    <a:pt x="18115" y="8034"/>
                  </a:moveTo>
                  <a:cubicBezTo>
                    <a:pt x="18114" y="8034"/>
                    <a:pt x="18117" y="8054"/>
                    <a:pt x="18125" y="8118"/>
                  </a:cubicBezTo>
                  <a:lnTo>
                    <a:pt x="18125" y="8076"/>
                  </a:lnTo>
                  <a:cubicBezTo>
                    <a:pt x="18120" y="8059"/>
                    <a:pt x="18116" y="8034"/>
                    <a:pt x="18115" y="8034"/>
                  </a:cubicBezTo>
                  <a:close/>
                  <a:moveTo>
                    <a:pt x="1553" y="12523"/>
                  </a:moveTo>
                  <a:cubicBezTo>
                    <a:pt x="1553" y="12524"/>
                    <a:pt x="1554" y="12525"/>
                    <a:pt x="1554" y="12526"/>
                  </a:cubicBezTo>
                  <a:lnTo>
                    <a:pt x="1554" y="12526"/>
                  </a:lnTo>
                  <a:cubicBezTo>
                    <a:pt x="1554" y="12525"/>
                    <a:pt x="1553" y="12524"/>
                    <a:pt x="1553" y="12523"/>
                  </a:cubicBezTo>
                  <a:close/>
                  <a:moveTo>
                    <a:pt x="1569" y="12557"/>
                  </a:moveTo>
                  <a:cubicBezTo>
                    <a:pt x="1570" y="12557"/>
                    <a:pt x="1570" y="12557"/>
                    <a:pt x="1570" y="12557"/>
                  </a:cubicBezTo>
                  <a:lnTo>
                    <a:pt x="1570" y="12557"/>
                  </a:lnTo>
                  <a:cubicBezTo>
                    <a:pt x="1570" y="12557"/>
                    <a:pt x="1570" y="12557"/>
                    <a:pt x="1570" y="12557"/>
                  </a:cubicBezTo>
                  <a:cubicBezTo>
                    <a:pt x="1570" y="12557"/>
                    <a:pt x="1569" y="12557"/>
                    <a:pt x="1569" y="12557"/>
                  </a:cubicBezTo>
                  <a:close/>
                  <a:moveTo>
                    <a:pt x="17462" y="13354"/>
                  </a:moveTo>
                  <a:lnTo>
                    <a:pt x="17462" y="13354"/>
                  </a:lnTo>
                  <a:cubicBezTo>
                    <a:pt x="17460" y="13357"/>
                    <a:pt x="17459" y="13361"/>
                    <a:pt x="17457" y="13365"/>
                  </a:cubicBezTo>
                  <a:lnTo>
                    <a:pt x="17457" y="13365"/>
                  </a:lnTo>
                  <a:cubicBezTo>
                    <a:pt x="17458" y="13361"/>
                    <a:pt x="17460" y="13358"/>
                    <a:pt x="17462" y="13354"/>
                  </a:cubicBezTo>
                  <a:close/>
                  <a:moveTo>
                    <a:pt x="10326" y="756"/>
                  </a:moveTo>
                  <a:cubicBezTo>
                    <a:pt x="10490" y="756"/>
                    <a:pt x="10654" y="760"/>
                    <a:pt x="10816" y="767"/>
                  </a:cubicBezTo>
                  <a:cubicBezTo>
                    <a:pt x="10951" y="776"/>
                    <a:pt x="11085" y="784"/>
                    <a:pt x="11210" y="801"/>
                  </a:cubicBezTo>
                  <a:cubicBezTo>
                    <a:pt x="11278" y="801"/>
                    <a:pt x="11337" y="810"/>
                    <a:pt x="11404" y="818"/>
                  </a:cubicBezTo>
                  <a:cubicBezTo>
                    <a:pt x="11429" y="818"/>
                    <a:pt x="11454" y="826"/>
                    <a:pt x="11488" y="826"/>
                  </a:cubicBezTo>
                  <a:lnTo>
                    <a:pt x="11496" y="826"/>
                  </a:lnTo>
                  <a:cubicBezTo>
                    <a:pt x="11747" y="860"/>
                    <a:pt x="11982" y="910"/>
                    <a:pt x="12226" y="969"/>
                  </a:cubicBezTo>
                  <a:cubicBezTo>
                    <a:pt x="12461" y="1019"/>
                    <a:pt x="12687" y="1086"/>
                    <a:pt x="12914" y="1162"/>
                  </a:cubicBezTo>
                  <a:cubicBezTo>
                    <a:pt x="13023" y="1196"/>
                    <a:pt x="13140" y="1237"/>
                    <a:pt x="13250" y="1279"/>
                  </a:cubicBezTo>
                  <a:cubicBezTo>
                    <a:pt x="13291" y="1296"/>
                    <a:pt x="13342" y="1313"/>
                    <a:pt x="13392" y="1338"/>
                  </a:cubicBezTo>
                  <a:cubicBezTo>
                    <a:pt x="13396" y="1338"/>
                    <a:pt x="13401" y="1339"/>
                    <a:pt x="13407" y="1342"/>
                  </a:cubicBezTo>
                  <a:lnTo>
                    <a:pt x="13407" y="1342"/>
                  </a:lnTo>
                  <a:cubicBezTo>
                    <a:pt x="13430" y="1356"/>
                    <a:pt x="13454" y="1364"/>
                    <a:pt x="13485" y="1371"/>
                  </a:cubicBezTo>
                  <a:cubicBezTo>
                    <a:pt x="13896" y="1556"/>
                    <a:pt x="14290" y="1774"/>
                    <a:pt x="14659" y="2026"/>
                  </a:cubicBezTo>
                  <a:cubicBezTo>
                    <a:pt x="14751" y="2085"/>
                    <a:pt x="14835" y="2152"/>
                    <a:pt x="14928" y="2219"/>
                  </a:cubicBezTo>
                  <a:cubicBezTo>
                    <a:pt x="14942" y="2229"/>
                    <a:pt x="14953" y="2238"/>
                    <a:pt x="14965" y="2247"/>
                  </a:cubicBezTo>
                  <a:lnTo>
                    <a:pt x="14965" y="2247"/>
                  </a:lnTo>
                  <a:cubicBezTo>
                    <a:pt x="14965" y="2247"/>
                    <a:pt x="14965" y="2247"/>
                    <a:pt x="14965" y="2247"/>
                  </a:cubicBezTo>
                  <a:lnTo>
                    <a:pt x="14965" y="2247"/>
                  </a:lnTo>
                  <a:cubicBezTo>
                    <a:pt x="14966" y="2247"/>
                    <a:pt x="14972" y="2251"/>
                    <a:pt x="14986" y="2261"/>
                  </a:cubicBezTo>
                  <a:cubicBezTo>
                    <a:pt x="15029" y="2294"/>
                    <a:pt x="15079" y="2337"/>
                    <a:pt x="15121" y="2370"/>
                  </a:cubicBezTo>
                  <a:cubicBezTo>
                    <a:pt x="15288" y="2513"/>
                    <a:pt x="15456" y="2656"/>
                    <a:pt x="15607" y="2807"/>
                  </a:cubicBezTo>
                  <a:cubicBezTo>
                    <a:pt x="15767" y="2958"/>
                    <a:pt x="15918" y="3117"/>
                    <a:pt x="16060" y="3285"/>
                  </a:cubicBezTo>
                  <a:cubicBezTo>
                    <a:pt x="16128" y="3360"/>
                    <a:pt x="16195" y="3444"/>
                    <a:pt x="16262" y="3528"/>
                  </a:cubicBezTo>
                  <a:cubicBezTo>
                    <a:pt x="16276" y="3549"/>
                    <a:pt x="16290" y="3571"/>
                    <a:pt x="16310" y="3587"/>
                  </a:cubicBezTo>
                  <a:lnTo>
                    <a:pt x="16310" y="3587"/>
                  </a:lnTo>
                  <a:cubicBezTo>
                    <a:pt x="16305" y="3580"/>
                    <a:pt x="16301" y="3575"/>
                    <a:pt x="16302" y="3575"/>
                  </a:cubicBezTo>
                  <a:lnTo>
                    <a:pt x="16302" y="3575"/>
                  </a:lnTo>
                  <a:cubicBezTo>
                    <a:pt x="16302" y="3575"/>
                    <a:pt x="16305" y="3578"/>
                    <a:pt x="16312" y="3587"/>
                  </a:cubicBezTo>
                  <a:cubicBezTo>
                    <a:pt x="16313" y="3588"/>
                    <a:pt x="16314" y="3590"/>
                    <a:pt x="16315" y="3592"/>
                  </a:cubicBezTo>
                  <a:lnTo>
                    <a:pt x="16315" y="3592"/>
                  </a:lnTo>
                  <a:cubicBezTo>
                    <a:pt x="16314" y="3590"/>
                    <a:pt x="16312" y="3589"/>
                    <a:pt x="16310" y="3587"/>
                  </a:cubicBezTo>
                  <a:lnTo>
                    <a:pt x="16310" y="3587"/>
                  </a:lnTo>
                  <a:cubicBezTo>
                    <a:pt x="16319" y="3599"/>
                    <a:pt x="16332" y="3617"/>
                    <a:pt x="16339" y="3626"/>
                  </a:cubicBezTo>
                  <a:lnTo>
                    <a:pt x="16339" y="3626"/>
                  </a:lnTo>
                  <a:cubicBezTo>
                    <a:pt x="16336" y="3621"/>
                    <a:pt x="16333" y="3617"/>
                    <a:pt x="16330" y="3612"/>
                  </a:cubicBezTo>
                  <a:lnTo>
                    <a:pt x="16330" y="3612"/>
                  </a:lnTo>
                  <a:cubicBezTo>
                    <a:pt x="16332" y="3615"/>
                    <a:pt x="16335" y="3618"/>
                    <a:pt x="16338" y="3620"/>
                  </a:cubicBezTo>
                  <a:cubicBezTo>
                    <a:pt x="16343" y="3628"/>
                    <a:pt x="16345" y="3632"/>
                    <a:pt x="16345" y="3632"/>
                  </a:cubicBezTo>
                  <a:cubicBezTo>
                    <a:pt x="16344" y="3632"/>
                    <a:pt x="16342" y="3629"/>
                    <a:pt x="16339" y="3626"/>
                  </a:cubicBezTo>
                  <a:lnTo>
                    <a:pt x="16339" y="3626"/>
                  </a:lnTo>
                  <a:cubicBezTo>
                    <a:pt x="16364" y="3660"/>
                    <a:pt x="16388" y="3693"/>
                    <a:pt x="16413" y="3730"/>
                  </a:cubicBezTo>
                  <a:cubicBezTo>
                    <a:pt x="16673" y="4082"/>
                    <a:pt x="16908" y="4451"/>
                    <a:pt x="17110" y="4845"/>
                  </a:cubicBezTo>
                  <a:cubicBezTo>
                    <a:pt x="17210" y="5039"/>
                    <a:pt x="17311" y="5240"/>
                    <a:pt x="17395" y="5441"/>
                  </a:cubicBezTo>
                  <a:cubicBezTo>
                    <a:pt x="17399" y="5450"/>
                    <a:pt x="17405" y="5460"/>
                    <a:pt x="17411" y="5471"/>
                  </a:cubicBezTo>
                  <a:lnTo>
                    <a:pt x="17411" y="5471"/>
                  </a:lnTo>
                  <a:cubicBezTo>
                    <a:pt x="17411" y="5471"/>
                    <a:pt x="17411" y="5471"/>
                    <a:pt x="17411" y="5471"/>
                  </a:cubicBezTo>
                  <a:lnTo>
                    <a:pt x="17411" y="5471"/>
                  </a:lnTo>
                  <a:cubicBezTo>
                    <a:pt x="17410" y="5471"/>
                    <a:pt x="17416" y="5487"/>
                    <a:pt x="17420" y="5500"/>
                  </a:cubicBezTo>
                  <a:cubicBezTo>
                    <a:pt x="17445" y="5550"/>
                    <a:pt x="17470" y="5609"/>
                    <a:pt x="17487" y="5660"/>
                  </a:cubicBezTo>
                  <a:cubicBezTo>
                    <a:pt x="17529" y="5768"/>
                    <a:pt x="17571" y="5869"/>
                    <a:pt x="17613" y="5978"/>
                  </a:cubicBezTo>
                  <a:cubicBezTo>
                    <a:pt x="17755" y="6398"/>
                    <a:pt x="17882" y="6826"/>
                    <a:pt x="17974" y="7254"/>
                  </a:cubicBezTo>
                  <a:cubicBezTo>
                    <a:pt x="18024" y="7472"/>
                    <a:pt x="18066" y="7690"/>
                    <a:pt x="18100" y="7908"/>
                  </a:cubicBezTo>
                  <a:cubicBezTo>
                    <a:pt x="18108" y="7967"/>
                    <a:pt x="18117" y="8017"/>
                    <a:pt x="18125" y="8076"/>
                  </a:cubicBezTo>
                  <a:cubicBezTo>
                    <a:pt x="18125" y="8110"/>
                    <a:pt x="18133" y="8135"/>
                    <a:pt x="18133" y="8168"/>
                  </a:cubicBezTo>
                  <a:cubicBezTo>
                    <a:pt x="18150" y="8278"/>
                    <a:pt x="18158" y="8386"/>
                    <a:pt x="18167" y="8496"/>
                  </a:cubicBezTo>
                  <a:cubicBezTo>
                    <a:pt x="18209" y="8940"/>
                    <a:pt x="18225" y="9393"/>
                    <a:pt x="18209" y="9846"/>
                  </a:cubicBezTo>
                  <a:cubicBezTo>
                    <a:pt x="18200" y="10073"/>
                    <a:pt x="18184" y="10291"/>
                    <a:pt x="18167" y="10518"/>
                  </a:cubicBezTo>
                  <a:cubicBezTo>
                    <a:pt x="18158" y="10635"/>
                    <a:pt x="18141" y="10745"/>
                    <a:pt x="18125" y="10862"/>
                  </a:cubicBezTo>
                  <a:cubicBezTo>
                    <a:pt x="18125" y="10876"/>
                    <a:pt x="18122" y="10901"/>
                    <a:pt x="18120" y="10916"/>
                  </a:cubicBezTo>
                  <a:lnTo>
                    <a:pt x="18120" y="10916"/>
                  </a:lnTo>
                  <a:cubicBezTo>
                    <a:pt x="18119" y="10920"/>
                    <a:pt x="18118" y="10925"/>
                    <a:pt x="18117" y="10929"/>
                  </a:cubicBezTo>
                  <a:lnTo>
                    <a:pt x="18091" y="11105"/>
                  </a:lnTo>
                  <a:cubicBezTo>
                    <a:pt x="18024" y="11541"/>
                    <a:pt x="17923" y="11978"/>
                    <a:pt x="17798" y="12406"/>
                  </a:cubicBezTo>
                  <a:cubicBezTo>
                    <a:pt x="17731" y="12624"/>
                    <a:pt x="17663" y="12834"/>
                    <a:pt x="17588" y="13044"/>
                  </a:cubicBezTo>
                  <a:cubicBezTo>
                    <a:pt x="17546" y="13144"/>
                    <a:pt x="17504" y="13253"/>
                    <a:pt x="17462" y="13354"/>
                  </a:cubicBezTo>
                  <a:cubicBezTo>
                    <a:pt x="17462" y="13354"/>
                    <a:pt x="17462" y="13354"/>
                    <a:pt x="17462" y="13354"/>
                  </a:cubicBezTo>
                  <a:lnTo>
                    <a:pt x="17462" y="13354"/>
                  </a:lnTo>
                  <a:cubicBezTo>
                    <a:pt x="17460" y="13360"/>
                    <a:pt x="17455" y="13371"/>
                    <a:pt x="17450" y="13383"/>
                  </a:cubicBezTo>
                  <a:lnTo>
                    <a:pt x="17450" y="13383"/>
                  </a:lnTo>
                  <a:cubicBezTo>
                    <a:pt x="17452" y="13376"/>
                    <a:pt x="17455" y="13370"/>
                    <a:pt x="17457" y="13365"/>
                  </a:cubicBezTo>
                  <a:lnTo>
                    <a:pt x="17457" y="13365"/>
                  </a:lnTo>
                  <a:cubicBezTo>
                    <a:pt x="17439" y="13403"/>
                    <a:pt x="17433" y="13416"/>
                    <a:pt x="17434" y="13416"/>
                  </a:cubicBezTo>
                  <a:cubicBezTo>
                    <a:pt x="17434" y="13416"/>
                    <a:pt x="17442" y="13399"/>
                    <a:pt x="17450" y="13383"/>
                  </a:cubicBezTo>
                  <a:lnTo>
                    <a:pt x="17450" y="13383"/>
                  </a:lnTo>
                  <a:cubicBezTo>
                    <a:pt x="17446" y="13395"/>
                    <a:pt x="17441" y="13408"/>
                    <a:pt x="17437" y="13421"/>
                  </a:cubicBezTo>
                  <a:cubicBezTo>
                    <a:pt x="17412" y="13471"/>
                    <a:pt x="17386" y="13522"/>
                    <a:pt x="17361" y="13581"/>
                  </a:cubicBezTo>
                  <a:cubicBezTo>
                    <a:pt x="17177" y="13983"/>
                    <a:pt x="16967" y="14369"/>
                    <a:pt x="16724" y="14739"/>
                  </a:cubicBezTo>
                  <a:cubicBezTo>
                    <a:pt x="16665" y="14831"/>
                    <a:pt x="16606" y="14914"/>
                    <a:pt x="16547" y="15007"/>
                  </a:cubicBezTo>
                  <a:lnTo>
                    <a:pt x="16446" y="15133"/>
                  </a:lnTo>
                  <a:cubicBezTo>
                    <a:pt x="16430" y="15158"/>
                    <a:pt x="16422" y="15175"/>
                    <a:pt x="16405" y="15200"/>
                  </a:cubicBezTo>
                  <a:cubicBezTo>
                    <a:pt x="16401" y="15204"/>
                    <a:pt x="16396" y="15209"/>
                    <a:pt x="16391" y="15215"/>
                  </a:cubicBezTo>
                  <a:lnTo>
                    <a:pt x="16391" y="15215"/>
                  </a:lnTo>
                  <a:cubicBezTo>
                    <a:pt x="16393" y="15213"/>
                    <a:pt x="16394" y="15211"/>
                    <a:pt x="16396" y="15209"/>
                  </a:cubicBezTo>
                  <a:lnTo>
                    <a:pt x="16396" y="15209"/>
                  </a:lnTo>
                  <a:cubicBezTo>
                    <a:pt x="16393" y="15212"/>
                    <a:pt x="16390" y="15216"/>
                    <a:pt x="16387" y="15219"/>
                  </a:cubicBezTo>
                  <a:lnTo>
                    <a:pt x="16387" y="15219"/>
                  </a:lnTo>
                  <a:cubicBezTo>
                    <a:pt x="16377" y="15231"/>
                    <a:pt x="16367" y="15245"/>
                    <a:pt x="16360" y="15254"/>
                  </a:cubicBezTo>
                  <a:lnTo>
                    <a:pt x="16360" y="15254"/>
                  </a:lnTo>
                  <a:cubicBezTo>
                    <a:pt x="16231" y="15413"/>
                    <a:pt x="16107" y="15566"/>
                    <a:pt x="15968" y="15712"/>
                  </a:cubicBezTo>
                  <a:cubicBezTo>
                    <a:pt x="15817" y="15880"/>
                    <a:pt x="15658" y="16039"/>
                    <a:pt x="15499" y="16190"/>
                  </a:cubicBezTo>
                  <a:cubicBezTo>
                    <a:pt x="15415" y="16257"/>
                    <a:pt x="15339" y="16333"/>
                    <a:pt x="15255" y="16400"/>
                  </a:cubicBezTo>
                  <a:cubicBezTo>
                    <a:pt x="15213" y="16434"/>
                    <a:pt x="15171" y="16475"/>
                    <a:pt x="15129" y="16509"/>
                  </a:cubicBezTo>
                  <a:cubicBezTo>
                    <a:pt x="15104" y="16526"/>
                    <a:pt x="15087" y="16534"/>
                    <a:pt x="15070" y="16551"/>
                  </a:cubicBezTo>
                  <a:cubicBezTo>
                    <a:pt x="15057" y="16558"/>
                    <a:pt x="15049" y="16564"/>
                    <a:pt x="15042" y="16575"/>
                  </a:cubicBezTo>
                  <a:lnTo>
                    <a:pt x="15042" y="16575"/>
                  </a:lnTo>
                  <a:cubicBezTo>
                    <a:pt x="15052" y="16568"/>
                    <a:pt x="15062" y="16561"/>
                    <a:pt x="15062" y="16561"/>
                  </a:cubicBezTo>
                  <a:lnTo>
                    <a:pt x="15062" y="16561"/>
                  </a:lnTo>
                  <a:cubicBezTo>
                    <a:pt x="15062" y="16561"/>
                    <a:pt x="15060" y="16563"/>
                    <a:pt x="15054" y="16568"/>
                  </a:cubicBezTo>
                  <a:cubicBezTo>
                    <a:pt x="15049" y="16571"/>
                    <a:pt x="15045" y="16574"/>
                    <a:pt x="15041" y="16577"/>
                  </a:cubicBezTo>
                  <a:lnTo>
                    <a:pt x="15041" y="16577"/>
                  </a:lnTo>
                  <a:cubicBezTo>
                    <a:pt x="15041" y="16577"/>
                    <a:pt x="15042" y="16576"/>
                    <a:pt x="15042" y="16575"/>
                  </a:cubicBezTo>
                  <a:lnTo>
                    <a:pt x="15042" y="16575"/>
                  </a:lnTo>
                  <a:cubicBezTo>
                    <a:pt x="15033" y="16582"/>
                    <a:pt x="15024" y="16589"/>
                    <a:pt x="15019" y="16594"/>
                  </a:cubicBezTo>
                  <a:lnTo>
                    <a:pt x="15019" y="16594"/>
                  </a:lnTo>
                  <a:cubicBezTo>
                    <a:pt x="15026" y="16588"/>
                    <a:pt x="15033" y="16583"/>
                    <a:pt x="15041" y="16577"/>
                  </a:cubicBezTo>
                  <a:lnTo>
                    <a:pt x="15041" y="16577"/>
                  </a:lnTo>
                  <a:cubicBezTo>
                    <a:pt x="15039" y="16580"/>
                    <a:pt x="15038" y="16582"/>
                    <a:pt x="15037" y="16585"/>
                  </a:cubicBezTo>
                  <a:cubicBezTo>
                    <a:pt x="15021" y="16595"/>
                    <a:pt x="15015" y="16599"/>
                    <a:pt x="15014" y="16599"/>
                  </a:cubicBezTo>
                  <a:cubicBezTo>
                    <a:pt x="15013" y="16599"/>
                    <a:pt x="15015" y="16597"/>
                    <a:pt x="15019" y="16594"/>
                  </a:cubicBezTo>
                  <a:lnTo>
                    <a:pt x="15019" y="16594"/>
                  </a:lnTo>
                  <a:cubicBezTo>
                    <a:pt x="14661" y="16860"/>
                    <a:pt x="14294" y="17095"/>
                    <a:pt x="13904" y="17298"/>
                  </a:cubicBezTo>
                  <a:cubicBezTo>
                    <a:pt x="13795" y="17348"/>
                    <a:pt x="13694" y="17398"/>
                    <a:pt x="13585" y="17449"/>
                  </a:cubicBezTo>
                  <a:cubicBezTo>
                    <a:pt x="13537" y="17473"/>
                    <a:pt x="13481" y="17497"/>
                    <a:pt x="13433" y="17513"/>
                  </a:cubicBezTo>
                  <a:lnTo>
                    <a:pt x="13433" y="17513"/>
                  </a:lnTo>
                  <a:cubicBezTo>
                    <a:pt x="13438" y="17511"/>
                    <a:pt x="13441" y="17509"/>
                    <a:pt x="13441" y="17509"/>
                  </a:cubicBezTo>
                  <a:lnTo>
                    <a:pt x="13441" y="17509"/>
                  </a:lnTo>
                  <a:cubicBezTo>
                    <a:pt x="13441" y="17509"/>
                    <a:pt x="13436" y="17511"/>
                    <a:pt x="13426" y="17516"/>
                  </a:cubicBezTo>
                  <a:cubicBezTo>
                    <a:pt x="13424" y="17517"/>
                    <a:pt x="13423" y="17517"/>
                    <a:pt x="13422" y="17518"/>
                  </a:cubicBezTo>
                  <a:lnTo>
                    <a:pt x="13422" y="17518"/>
                  </a:lnTo>
                  <a:cubicBezTo>
                    <a:pt x="13423" y="17518"/>
                    <a:pt x="13423" y="17517"/>
                    <a:pt x="13424" y="17517"/>
                  </a:cubicBezTo>
                  <a:lnTo>
                    <a:pt x="13424" y="17517"/>
                  </a:lnTo>
                  <a:cubicBezTo>
                    <a:pt x="13416" y="17525"/>
                    <a:pt x="13402" y="17532"/>
                    <a:pt x="13394" y="17532"/>
                  </a:cubicBezTo>
                  <a:lnTo>
                    <a:pt x="13394" y="17532"/>
                  </a:lnTo>
                  <a:cubicBezTo>
                    <a:pt x="13404" y="17528"/>
                    <a:pt x="13413" y="17524"/>
                    <a:pt x="13422" y="17518"/>
                  </a:cubicBezTo>
                  <a:lnTo>
                    <a:pt x="13422" y="17518"/>
                  </a:lnTo>
                  <a:cubicBezTo>
                    <a:pt x="13405" y="17526"/>
                    <a:pt x="13383" y="17536"/>
                    <a:pt x="13384" y="17536"/>
                  </a:cubicBezTo>
                  <a:cubicBezTo>
                    <a:pt x="13384" y="17536"/>
                    <a:pt x="13387" y="17535"/>
                    <a:pt x="13392" y="17532"/>
                  </a:cubicBezTo>
                  <a:cubicBezTo>
                    <a:pt x="13393" y="17532"/>
                    <a:pt x="13393" y="17532"/>
                    <a:pt x="13394" y="17532"/>
                  </a:cubicBezTo>
                  <a:lnTo>
                    <a:pt x="13394" y="17532"/>
                  </a:lnTo>
                  <a:cubicBezTo>
                    <a:pt x="13375" y="17540"/>
                    <a:pt x="13354" y="17548"/>
                    <a:pt x="13334" y="17558"/>
                  </a:cubicBezTo>
                  <a:cubicBezTo>
                    <a:pt x="13107" y="17650"/>
                    <a:pt x="12881" y="17726"/>
                    <a:pt x="12654" y="17793"/>
                  </a:cubicBezTo>
                  <a:cubicBezTo>
                    <a:pt x="12411" y="17868"/>
                    <a:pt x="12167" y="17935"/>
                    <a:pt x="11924" y="17986"/>
                  </a:cubicBezTo>
                  <a:cubicBezTo>
                    <a:pt x="11790" y="18011"/>
                    <a:pt x="11664" y="18036"/>
                    <a:pt x="11529" y="18053"/>
                  </a:cubicBezTo>
                  <a:cubicBezTo>
                    <a:pt x="11471" y="18069"/>
                    <a:pt x="11404" y="18078"/>
                    <a:pt x="11337" y="18086"/>
                  </a:cubicBezTo>
                  <a:cubicBezTo>
                    <a:pt x="11326" y="18086"/>
                    <a:pt x="11314" y="18087"/>
                    <a:pt x="11303" y="18089"/>
                  </a:cubicBezTo>
                  <a:lnTo>
                    <a:pt x="11303" y="18089"/>
                  </a:lnTo>
                  <a:cubicBezTo>
                    <a:pt x="11281" y="18091"/>
                    <a:pt x="11261" y="18094"/>
                    <a:pt x="11266" y="18094"/>
                  </a:cubicBezTo>
                  <a:cubicBezTo>
                    <a:pt x="11267" y="18094"/>
                    <a:pt x="11269" y="18094"/>
                    <a:pt x="11273" y="18093"/>
                  </a:cubicBezTo>
                  <a:lnTo>
                    <a:pt x="11273" y="18093"/>
                  </a:lnTo>
                  <a:cubicBezTo>
                    <a:pt x="11257" y="18096"/>
                    <a:pt x="11241" y="18100"/>
                    <a:pt x="11227" y="18103"/>
                  </a:cubicBezTo>
                  <a:cubicBezTo>
                    <a:pt x="10824" y="18147"/>
                    <a:pt x="10416" y="18172"/>
                    <a:pt x="10007" y="18172"/>
                  </a:cubicBezTo>
                  <a:cubicBezTo>
                    <a:pt x="9863" y="18172"/>
                    <a:pt x="9719" y="18169"/>
                    <a:pt x="9575" y="18162"/>
                  </a:cubicBezTo>
                  <a:cubicBezTo>
                    <a:pt x="9306" y="18153"/>
                    <a:pt x="9038" y="18137"/>
                    <a:pt x="8777" y="18103"/>
                  </a:cubicBezTo>
                  <a:cubicBezTo>
                    <a:pt x="8744" y="18095"/>
                    <a:pt x="8710" y="18095"/>
                    <a:pt x="8676" y="18095"/>
                  </a:cubicBezTo>
                  <a:cubicBezTo>
                    <a:pt x="8646" y="18090"/>
                    <a:pt x="8639" y="18089"/>
                    <a:pt x="8643" y="18089"/>
                  </a:cubicBezTo>
                  <a:cubicBezTo>
                    <a:pt x="8649" y="18089"/>
                    <a:pt x="8682" y="18092"/>
                    <a:pt x="8691" y="18092"/>
                  </a:cubicBezTo>
                  <a:cubicBezTo>
                    <a:pt x="8698" y="18092"/>
                    <a:pt x="8694" y="18091"/>
                    <a:pt x="8668" y="18086"/>
                  </a:cubicBezTo>
                  <a:cubicBezTo>
                    <a:pt x="8601" y="18078"/>
                    <a:pt x="8534" y="18069"/>
                    <a:pt x="8458" y="18061"/>
                  </a:cubicBezTo>
                  <a:cubicBezTo>
                    <a:pt x="8341" y="18036"/>
                    <a:pt x="8215" y="18019"/>
                    <a:pt x="8089" y="17994"/>
                  </a:cubicBezTo>
                  <a:cubicBezTo>
                    <a:pt x="7602" y="17894"/>
                    <a:pt x="7124" y="17759"/>
                    <a:pt x="6654" y="17583"/>
                  </a:cubicBezTo>
                  <a:cubicBezTo>
                    <a:pt x="6595" y="17558"/>
                    <a:pt x="6545" y="17541"/>
                    <a:pt x="6487" y="17516"/>
                  </a:cubicBezTo>
                  <a:cubicBezTo>
                    <a:pt x="6461" y="17508"/>
                    <a:pt x="6436" y="17499"/>
                    <a:pt x="6411" y="17482"/>
                  </a:cubicBezTo>
                  <a:cubicBezTo>
                    <a:pt x="6405" y="17482"/>
                    <a:pt x="6394" y="17478"/>
                    <a:pt x="6381" y="17472"/>
                  </a:cubicBezTo>
                  <a:lnTo>
                    <a:pt x="6381" y="17472"/>
                  </a:lnTo>
                  <a:cubicBezTo>
                    <a:pt x="6389" y="17475"/>
                    <a:pt x="6395" y="17477"/>
                    <a:pt x="6397" y="17477"/>
                  </a:cubicBezTo>
                  <a:cubicBezTo>
                    <a:pt x="6398" y="17477"/>
                    <a:pt x="6397" y="17476"/>
                    <a:pt x="6394" y="17474"/>
                  </a:cubicBezTo>
                  <a:cubicBezTo>
                    <a:pt x="6285" y="17432"/>
                    <a:pt x="6176" y="17381"/>
                    <a:pt x="6067" y="17331"/>
                  </a:cubicBezTo>
                  <a:cubicBezTo>
                    <a:pt x="5849" y="17230"/>
                    <a:pt x="5639" y="17122"/>
                    <a:pt x="5437" y="17004"/>
                  </a:cubicBezTo>
                  <a:cubicBezTo>
                    <a:pt x="5236" y="16887"/>
                    <a:pt x="5035" y="16760"/>
                    <a:pt x="4842" y="16626"/>
                  </a:cubicBezTo>
                  <a:cubicBezTo>
                    <a:pt x="4749" y="16568"/>
                    <a:pt x="4657" y="16501"/>
                    <a:pt x="4565" y="16434"/>
                  </a:cubicBezTo>
                  <a:cubicBezTo>
                    <a:pt x="4535" y="16413"/>
                    <a:pt x="4508" y="16390"/>
                    <a:pt x="4482" y="16368"/>
                  </a:cubicBezTo>
                  <a:lnTo>
                    <a:pt x="4482" y="16368"/>
                  </a:lnTo>
                  <a:cubicBezTo>
                    <a:pt x="4482" y="16368"/>
                    <a:pt x="4482" y="16368"/>
                    <a:pt x="4482" y="16368"/>
                  </a:cubicBezTo>
                  <a:cubicBezTo>
                    <a:pt x="4485" y="16368"/>
                    <a:pt x="4473" y="16357"/>
                    <a:pt x="4431" y="16324"/>
                  </a:cubicBezTo>
                  <a:lnTo>
                    <a:pt x="4431" y="16324"/>
                  </a:lnTo>
                  <a:cubicBezTo>
                    <a:pt x="4448" y="16338"/>
                    <a:pt x="4464" y="16353"/>
                    <a:pt x="4482" y="16368"/>
                  </a:cubicBezTo>
                  <a:lnTo>
                    <a:pt x="4482" y="16368"/>
                  </a:lnTo>
                  <a:cubicBezTo>
                    <a:pt x="4475" y="16365"/>
                    <a:pt x="4437" y="16339"/>
                    <a:pt x="4422" y="16324"/>
                  </a:cubicBezTo>
                  <a:cubicBezTo>
                    <a:pt x="4397" y="16307"/>
                    <a:pt x="4372" y="16283"/>
                    <a:pt x="4347" y="16266"/>
                  </a:cubicBezTo>
                  <a:cubicBezTo>
                    <a:pt x="3986" y="15980"/>
                    <a:pt x="3659" y="15662"/>
                    <a:pt x="3340" y="15326"/>
                  </a:cubicBezTo>
                  <a:cubicBezTo>
                    <a:pt x="3189" y="15158"/>
                    <a:pt x="3038" y="14982"/>
                    <a:pt x="2895" y="14806"/>
                  </a:cubicBezTo>
                  <a:cubicBezTo>
                    <a:pt x="2880" y="14786"/>
                    <a:pt x="2863" y="14764"/>
                    <a:pt x="2844" y="14740"/>
                  </a:cubicBezTo>
                  <a:lnTo>
                    <a:pt x="2844" y="14740"/>
                  </a:lnTo>
                  <a:cubicBezTo>
                    <a:pt x="2846" y="14743"/>
                    <a:pt x="2848" y="14744"/>
                    <a:pt x="2848" y="14744"/>
                  </a:cubicBezTo>
                  <a:cubicBezTo>
                    <a:pt x="2849" y="14744"/>
                    <a:pt x="2814" y="14696"/>
                    <a:pt x="2803" y="14680"/>
                  </a:cubicBezTo>
                  <a:cubicBezTo>
                    <a:pt x="2786" y="14655"/>
                    <a:pt x="2761" y="14629"/>
                    <a:pt x="2744" y="14612"/>
                  </a:cubicBezTo>
                  <a:cubicBezTo>
                    <a:pt x="2677" y="14512"/>
                    <a:pt x="2610" y="14420"/>
                    <a:pt x="2543" y="14327"/>
                  </a:cubicBezTo>
                  <a:cubicBezTo>
                    <a:pt x="2291" y="13958"/>
                    <a:pt x="2056" y="13572"/>
                    <a:pt x="1855" y="13169"/>
                  </a:cubicBezTo>
                  <a:cubicBezTo>
                    <a:pt x="1754" y="12968"/>
                    <a:pt x="1662" y="12766"/>
                    <a:pt x="1578" y="12565"/>
                  </a:cubicBezTo>
                  <a:cubicBezTo>
                    <a:pt x="1573" y="12556"/>
                    <a:pt x="1569" y="12550"/>
                    <a:pt x="1565" y="12544"/>
                  </a:cubicBezTo>
                  <a:lnTo>
                    <a:pt x="1565" y="12544"/>
                  </a:lnTo>
                  <a:cubicBezTo>
                    <a:pt x="1558" y="12525"/>
                    <a:pt x="1551" y="12510"/>
                    <a:pt x="1544" y="12490"/>
                  </a:cubicBezTo>
                  <a:cubicBezTo>
                    <a:pt x="1519" y="12431"/>
                    <a:pt x="1494" y="12380"/>
                    <a:pt x="1477" y="12322"/>
                  </a:cubicBezTo>
                  <a:cubicBezTo>
                    <a:pt x="1435" y="12221"/>
                    <a:pt x="1402" y="12121"/>
                    <a:pt x="1359" y="12011"/>
                  </a:cubicBezTo>
                  <a:cubicBezTo>
                    <a:pt x="1217" y="11592"/>
                    <a:pt x="1091" y="11164"/>
                    <a:pt x="999" y="10728"/>
                  </a:cubicBezTo>
                  <a:cubicBezTo>
                    <a:pt x="957" y="10510"/>
                    <a:pt x="915" y="10291"/>
                    <a:pt x="881" y="10073"/>
                  </a:cubicBezTo>
                  <a:cubicBezTo>
                    <a:pt x="881" y="10070"/>
                    <a:pt x="881" y="10066"/>
                    <a:pt x="881" y="10062"/>
                  </a:cubicBezTo>
                  <a:lnTo>
                    <a:pt x="881" y="10062"/>
                  </a:lnTo>
                  <a:cubicBezTo>
                    <a:pt x="881" y="10063"/>
                    <a:pt x="881" y="10064"/>
                    <a:pt x="881" y="10064"/>
                  </a:cubicBezTo>
                  <a:cubicBezTo>
                    <a:pt x="881" y="10051"/>
                    <a:pt x="881" y="10033"/>
                    <a:pt x="877" y="10013"/>
                  </a:cubicBezTo>
                  <a:lnTo>
                    <a:pt x="877" y="10013"/>
                  </a:lnTo>
                  <a:cubicBezTo>
                    <a:pt x="876" y="10000"/>
                    <a:pt x="874" y="9990"/>
                    <a:pt x="874" y="9990"/>
                  </a:cubicBezTo>
                  <a:lnTo>
                    <a:pt x="874" y="9990"/>
                  </a:lnTo>
                  <a:cubicBezTo>
                    <a:pt x="874" y="9990"/>
                    <a:pt x="874" y="9994"/>
                    <a:pt x="875" y="10005"/>
                  </a:cubicBezTo>
                  <a:lnTo>
                    <a:pt x="875" y="10005"/>
                  </a:lnTo>
                  <a:cubicBezTo>
                    <a:pt x="874" y="10003"/>
                    <a:pt x="874" y="10000"/>
                    <a:pt x="873" y="9997"/>
                  </a:cubicBezTo>
                  <a:cubicBezTo>
                    <a:pt x="865" y="9939"/>
                    <a:pt x="856" y="9880"/>
                    <a:pt x="856" y="9821"/>
                  </a:cubicBezTo>
                  <a:cubicBezTo>
                    <a:pt x="839" y="9712"/>
                    <a:pt x="831" y="9603"/>
                    <a:pt x="822" y="9494"/>
                  </a:cubicBezTo>
                  <a:cubicBezTo>
                    <a:pt x="789" y="9058"/>
                    <a:pt x="789" y="8621"/>
                    <a:pt x="814" y="8185"/>
                  </a:cubicBezTo>
                  <a:cubicBezTo>
                    <a:pt x="831" y="7970"/>
                    <a:pt x="847" y="7756"/>
                    <a:pt x="880" y="7542"/>
                  </a:cubicBezTo>
                  <a:lnTo>
                    <a:pt x="880" y="7542"/>
                  </a:lnTo>
                  <a:cubicBezTo>
                    <a:pt x="874" y="7583"/>
                    <a:pt x="871" y="7598"/>
                    <a:pt x="870" y="7598"/>
                  </a:cubicBezTo>
                  <a:cubicBezTo>
                    <a:pt x="869" y="7598"/>
                    <a:pt x="884" y="7493"/>
                    <a:pt x="890" y="7463"/>
                  </a:cubicBezTo>
                  <a:cubicBezTo>
                    <a:pt x="898" y="7405"/>
                    <a:pt x="906" y="7355"/>
                    <a:pt x="915" y="7295"/>
                  </a:cubicBezTo>
                  <a:cubicBezTo>
                    <a:pt x="932" y="7195"/>
                    <a:pt x="957" y="7086"/>
                    <a:pt x="973" y="6977"/>
                  </a:cubicBezTo>
                  <a:cubicBezTo>
                    <a:pt x="1066" y="6557"/>
                    <a:pt x="1184" y="6146"/>
                    <a:pt x="1335" y="5743"/>
                  </a:cubicBezTo>
                  <a:cubicBezTo>
                    <a:pt x="1359" y="5693"/>
                    <a:pt x="1376" y="5643"/>
                    <a:pt x="1393" y="5592"/>
                  </a:cubicBezTo>
                  <a:cubicBezTo>
                    <a:pt x="1401" y="5577"/>
                    <a:pt x="1409" y="5553"/>
                    <a:pt x="1417" y="5529"/>
                  </a:cubicBezTo>
                  <a:lnTo>
                    <a:pt x="1417" y="5529"/>
                  </a:lnTo>
                  <a:cubicBezTo>
                    <a:pt x="1414" y="5535"/>
                    <a:pt x="1413" y="5539"/>
                    <a:pt x="1413" y="5539"/>
                  </a:cubicBezTo>
                  <a:cubicBezTo>
                    <a:pt x="1413" y="5539"/>
                    <a:pt x="1414" y="5535"/>
                    <a:pt x="1419" y="5525"/>
                  </a:cubicBezTo>
                  <a:lnTo>
                    <a:pt x="1419" y="5525"/>
                  </a:lnTo>
                  <a:cubicBezTo>
                    <a:pt x="1418" y="5527"/>
                    <a:pt x="1418" y="5528"/>
                    <a:pt x="1417" y="5529"/>
                  </a:cubicBezTo>
                  <a:lnTo>
                    <a:pt x="1417" y="5529"/>
                  </a:lnTo>
                  <a:cubicBezTo>
                    <a:pt x="1418" y="5528"/>
                    <a:pt x="1419" y="5526"/>
                    <a:pt x="1419" y="5524"/>
                  </a:cubicBezTo>
                  <a:lnTo>
                    <a:pt x="1419" y="5524"/>
                  </a:lnTo>
                  <a:cubicBezTo>
                    <a:pt x="1419" y="5525"/>
                    <a:pt x="1419" y="5525"/>
                    <a:pt x="1419" y="5525"/>
                  </a:cubicBezTo>
                  <a:cubicBezTo>
                    <a:pt x="1420" y="5522"/>
                    <a:pt x="1422" y="5519"/>
                    <a:pt x="1423" y="5516"/>
                  </a:cubicBezTo>
                  <a:lnTo>
                    <a:pt x="1423" y="5516"/>
                  </a:lnTo>
                  <a:cubicBezTo>
                    <a:pt x="1422" y="5519"/>
                    <a:pt x="1421" y="5522"/>
                    <a:pt x="1419" y="5524"/>
                  </a:cubicBezTo>
                  <a:lnTo>
                    <a:pt x="1419" y="5524"/>
                  </a:lnTo>
                  <a:cubicBezTo>
                    <a:pt x="1427" y="5515"/>
                    <a:pt x="1435" y="5500"/>
                    <a:pt x="1435" y="5492"/>
                  </a:cubicBezTo>
                  <a:cubicBezTo>
                    <a:pt x="1436" y="5490"/>
                    <a:pt x="1437" y="5488"/>
                    <a:pt x="1437" y="5487"/>
                  </a:cubicBezTo>
                  <a:lnTo>
                    <a:pt x="1437" y="5487"/>
                  </a:lnTo>
                  <a:cubicBezTo>
                    <a:pt x="1480" y="5399"/>
                    <a:pt x="1517" y="5311"/>
                    <a:pt x="1561" y="5223"/>
                  </a:cubicBezTo>
                  <a:cubicBezTo>
                    <a:pt x="1653" y="5030"/>
                    <a:pt x="1754" y="4837"/>
                    <a:pt x="1863" y="4653"/>
                  </a:cubicBezTo>
                  <a:cubicBezTo>
                    <a:pt x="1972" y="4468"/>
                    <a:pt x="2090" y="4283"/>
                    <a:pt x="2207" y="4107"/>
                  </a:cubicBezTo>
                  <a:cubicBezTo>
                    <a:pt x="2241" y="4065"/>
                    <a:pt x="2274" y="4023"/>
                    <a:pt x="2299" y="3981"/>
                  </a:cubicBezTo>
                  <a:cubicBezTo>
                    <a:pt x="2316" y="3965"/>
                    <a:pt x="2333" y="3939"/>
                    <a:pt x="2350" y="3922"/>
                  </a:cubicBezTo>
                  <a:cubicBezTo>
                    <a:pt x="2360" y="3906"/>
                    <a:pt x="2396" y="3862"/>
                    <a:pt x="2395" y="3862"/>
                  </a:cubicBezTo>
                  <a:lnTo>
                    <a:pt x="2395" y="3862"/>
                  </a:lnTo>
                  <a:cubicBezTo>
                    <a:pt x="2394" y="3862"/>
                    <a:pt x="2382" y="3875"/>
                    <a:pt x="2350" y="3914"/>
                  </a:cubicBezTo>
                  <a:cubicBezTo>
                    <a:pt x="2417" y="3830"/>
                    <a:pt x="2493" y="3738"/>
                    <a:pt x="2560" y="3654"/>
                  </a:cubicBezTo>
                  <a:cubicBezTo>
                    <a:pt x="2853" y="3318"/>
                    <a:pt x="3172" y="3008"/>
                    <a:pt x="3516" y="2723"/>
                  </a:cubicBezTo>
                  <a:lnTo>
                    <a:pt x="3642" y="2622"/>
                  </a:lnTo>
                  <a:cubicBezTo>
                    <a:pt x="3642" y="2621"/>
                    <a:pt x="3643" y="2621"/>
                    <a:pt x="3643" y="2620"/>
                  </a:cubicBezTo>
                  <a:lnTo>
                    <a:pt x="3643" y="2620"/>
                  </a:lnTo>
                  <a:cubicBezTo>
                    <a:pt x="3624" y="2635"/>
                    <a:pt x="3616" y="2640"/>
                    <a:pt x="3615" y="2640"/>
                  </a:cubicBezTo>
                  <a:cubicBezTo>
                    <a:pt x="3614" y="2640"/>
                    <a:pt x="3636" y="2623"/>
                    <a:pt x="3651" y="2613"/>
                  </a:cubicBezTo>
                  <a:cubicBezTo>
                    <a:pt x="3667" y="2597"/>
                    <a:pt x="3692" y="2580"/>
                    <a:pt x="3718" y="2563"/>
                  </a:cubicBezTo>
                  <a:cubicBezTo>
                    <a:pt x="3810" y="2488"/>
                    <a:pt x="3910" y="2421"/>
                    <a:pt x="4003" y="2362"/>
                  </a:cubicBezTo>
                  <a:cubicBezTo>
                    <a:pt x="4196" y="2227"/>
                    <a:pt x="4397" y="2102"/>
                    <a:pt x="4607" y="1992"/>
                  </a:cubicBezTo>
                  <a:cubicBezTo>
                    <a:pt x="4825" y="1867"/>
                    <a:pt x="5043" y="1757"/>
                    <a:pt x="5270" y="1657"/>
                  </a:cubicBezTo>
                  <a:cubicBezTo>
                    <a:pt x="5295" y="1649"/>
                    <a:pt x="5329" y="1632"/>
                    <a:pt x="5362" y="1615"/>
                  </a:cubicBezTo>
                  <a:cubicBezTo>
                    <a:pt x="5421" y="1590"/>
                    <a:pt x="5488" y="1565"/>
                    <a:pt x="5547" y="1539"/>
                  </a:cubicBezTo>
                  <a:cubicBezTo>
                    <a:pt x="5664" y="1489"/>
                    <a:pt x="5790" y="1447"/>
                    <a:pt x="5907" y="1405"/>
                  </a:cubicBezTo>
                  <a:cubicBezTo>
                    <a:pt x="6428" y="1229"/>
                    <a:pt x="6957" y="1095"/>
                    <a:pt x="7502" y="994"/>
                  </a:cubicBezTo>
                  <a:cubicBezTo>
                    <a:pt x="7645" y="969"/>
                    <a:pt x="7779" y="944"/>
                    <a:pt x="7921" y="927"/>
                  </a:cubicBezTo>
                  <a:cubicBezTo>
                    <a:pt x="7923" y="927"/>
                    <a:pt x="7925" y="927"/>
                    <a:pt x="7928" y="927"/>
                  </a:cubicBezTo>
                  <a:lnTo>
                    <a:pt x="7928" y="927"/>
                  </a:lnTo>
                  <a:cubicBezTo>
                    <a:pt x="7922" y="928"/>
                    <a:pt x="7919" y="929"/>
                    <a:pt x="7921" y="929"/>
                  </a:cubicBezTo>
                  <a:cubicBezTo>
                    <a:pt x="7923" y="929"/>
                    <a:pt x="7928" y="928"/>
                    <a:pt x="7938" y="927"/>
                  </a:cubicBezTo>
                  <a:cubicBezTo>
                    <a:pt x="7980" y="918"/>
                    <a:pt x="8022" y="910"/>
                    <a:pt x="8055" y="910"/>
                  </a:cubicBezTo>
                  <a:lnTo>
                    <a:pt x="8257" y="885"/>
                  </a:lnTo>
                  <a:cubicBezTo>
                    <a:pt x="8555" y="853"/>
                    <a:pt x="8845" y="836"/>
                    <a:pt x="9135" y="820"/>
                  </a:cubicBezTo>
                  <a:lnTo>
                    <a:pt x="9135" y="820"/>
                  </a:lnTo>
                  <a:cubicBezTo>
                    <a:pt x="9136" y="820"/>
                    <a:pt x="9137" y="820"/>
                    <a:pt x="9138" y="820"/>
                  </a:cubicBezTo>
                  <a:cubicBezTo>
                    <a:pt x="9149" y="820"/>
                    <a:pt x="9160" y="819"/>
                    <a:pt x="9172" y="818"/>
                  </a:cubicBezTo>
                  <a:lnTo>
                    <a:pt x="9172" y="818"/>
                  </a:lnTo>
                  <a:cubicBezTo>
                    <a:pt x="9172" y="818"/>
                    <a:pt x="9172" y="818"/>
                    <a:pt x="9172" y="818"/>
                  </a:cubicBezTo>
                  <a:cubicBezTo>
                    <a:pt x="9189" y="817"/>
                    <a:pt x="9206" y="815"/>
                    <a:pt x="9223" y="812"/>
                  </a:cubicBezTo>
                  <a:lnTo>
                    <a:pt x="9223" y="812"/>
                  </a:lnTo>
                  <a:cubicBezTo>
                    <a:pt x="9589" y="775"/>
                    <a:pt x="9958" y="756"/>
                    <a:pt x="10326" y="756"/>
                  </a:cubicBezTo>
                  <a:close/>
                  <a:moveTo>
                    <a:pt x="10302" y="1"/>
                  </a:moveTo>
                  <a:cubicBezTo>
                    <a:pt x="9925" y="1"/>
                    <a:pt x="9549" y="21"/>
                    <a:pt x="9172" y="62"/>
                  </a:cubicBezTo>
                  <a:cubicBezTo>
                    <a:pt x="7980" y="113"/>
                    <a:pt x="6780" y="297"/>
                    <a:pt x="5648" y="700"/>
                  </a:cubicBezTo>
                  <a:cubicBezTo>
                    <a:pt x="4665" y="1045"/>
                    <a:pt x="3751" y="1548"/>
                    <a:pt x="2946" y="2211"/>
                  </a:cubicBezTo>
                  <a:cubicBezTo>
                    <a:pt x="2241" y="2798"/>
                    <a:pt x="1645" y="3511"/>
                    <a:pt x="1184" y="4308"/>
                  </a:cubicBezTo>
                  <a:cubicBezTo>
                    <a:pt x="738" y="5089"/>
                    <a:pt x="420" y="5945"/>
                    <a:pt x="235" y="6818"/>
                  </a:cubicBezTo>
                  <a:cubicBezTo>
                    <a:pt x="50" y="7715"/>
                    <a:pt x="0" y="8630"/>
                    <a:pt x="67" y="9544"/>
                  </a:cubicBezTo>
                  <a:cubicBezTo>
                    <a:pt x="143" y="10467"/>
                    <a:pt x="336" y="11382"/>
                    <a:pt x="647" y="12255"/>
                  </a:cubicBezTo>
                  <a:cubicBezTo>
                    <a:pt x="965" y="13144"/>
                    <a:pt x="1385" y="13991"/>
                    <a:pt x="1922" y="14755"/>
                  </a:cubicBezTo>
                  <a:cubicBezTo>
                    <a:pt x="2467" y="15544"/>
                    <a:pt x="3122" y="16249"/>
                    <a:pt x="3869" y="16844"/>
                  </a:cubicBezTo>
                  <a:cubicBezTo>
                    <a:pt x="4665" y="17474"/>
                    <a:pt x="5547" y="17978"/>
                    <a:pt x="6503" y="18330"/>
                  </a:cubicBezTo>
                  <a:cubicBezTo>
                    <a:pt x="7502" y="18699"/>
                    <a:pt x="8568" y="18892"/>
                    <a:pt x="9633" y="18925"/>
                  </a:cubicBezTo>
                  <a:cubicBezTo>
                    <a:pt x="9753" y="18929"/>
                    <a:pt x="9872" y="18931"/>
                    <a:pt x="9992" y="18931"/>
                  </a:cubicBezTo>
                  <a:cubicBezTo>
                    <a:pt x="10975" y="18931"/>
                    <a:pt x="11963" y="18806"/>
                    <a:pt x="12905" y="18515"/>
                  </a:cubicBezTo>
                  <a:cubicBezTo>
                    <a:pt x="13862" y="18212"/>
                    <a:pt x="14751" y="17751"/>
                    <a:pt x="15549" y="17138"/>
                  </a:cubicBezTo>
                  <a:cubicBezTo>
                    <a:pt x="16271" y="16568"/>
                    <a:pt x="16891" y="15871"/>
                    <a:pt x="17395" y="15099"/>
                  </a:cubicBezTo>
                  <a:cubicBezTo>
                    <a:pt x="17898" y="14319"/>
                    <a:pt x="18276" y="13463"/>
                    <a:pt x="18536" y="12582"/>
                  </a:cubicBezTo>
                  <a:cubicBezTo>
                    <a:pt x="18796" y="11684"/>
                    <a:pt x="18939" y="10745"/>
                    <a:pt x="18964" y="9813"/>
                  </a:cubicBezTo>
                  <a:cubicBezTo>
                    <a:pt x="18997" y="8873"/>
                    <a:pt x="18905" y="7925"/>
                    <a:pt x="18695" y="7010"/>
                  </a:cubicBezTo>
                  <a:cubicBezTo>
                    <a:pt x="18494" y="6104"/>
                    <a:pt x="18175" y="5223"/>
                    <a:pt x="17739" y="4409"/>
                  </a:cubicBezTo>
                  <a:cubicBezTo>
                    <a:pt x="17311" y="3603"/>
                    <a:pt x="16757" y="2865"/>
                    <a:pt x="16103" y="2236"/>
                  </a:cubicBezTo>
                  <a:cubicBezTo>
                    <a:pt x="15440" y="1590"/>
                    <a:pt x="14659" y="1061"/>
                    <a:pt x="13812" y="700"/>
                  </a:cubicBezTo>
                  <a:cubicBezTo>
                    <a:pt x="12847" y="281"/>
                    <a:pt x="11831" y="62"/>
                    <a:pt x="10783" y="12"/>
                  </a:cubicBezTo>
                  <a:cubicBezTo>
                    <a:pt x="10623" y="5"/>
                    <a:pt x="10462" y="1"/>
                    <a:pt x="103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42;p19">
              <a:extLst>
                <a:ext uri="{FF2B5EF4-FFF2-40B4-BE49-F238E27FC236}">
                  <a16:creationId xmlns:a16="http://schemas.microsoft.com/office/drawing/2014/main" id="{164EA321-0F65-47EA-DD07-5C9B68F258CC}"/>
                </a:ext>
              </a:extLst>
            </p:cNvPr>
            <p:cNvSpPr/>
            <p:nvPr/>
          </p:nvSpPr>
          <p:spPr>
            <a:xfrm>
              <a:off x="3360549" y="1740441"/>
              <a:ext cx="2339640" cy="1669872"/>
            </a:xfrm>
            <a:custGeom>
              <a:avLst/>
              <a:gdLst/>
              <a:ahLst/>
              <a:cxnLst/>
              <a:rect l="l" t="t" r="r" b="b"/>
              <a:pathLst>
                <a:path w="25462" h="18173" extrusionOk="0">
                  <a:moveTo>
                    <a:pt x="14183" y="1"/>
                  </a:moveTo>
                  <a:cubicBezTo>
                    <a:pt x="13811" y="1"/>
                    <a:pt x="13426" y="22"/>
                    <a:pt x="13029" y="66"/>
                  </a:cubicBezTo>
                  <a:cubicBezTo>
                    <a:pt x="1" y="564"/>
                    <a:pt x="2552" y="18173"/>
                    <a:pt x="13839" y="18173"/>
                  </a:cubicBezTo>
                  <a:cubicBezTo>
                    <a:pt x="13973" y="18173"/>
                    <a:pt x="14109" y="18170"/>
                    <a:pt x="14245" y="18165"/>
                  </a:cubicBezTo>
                  <a:cubicBezTo>
                    <a:pt x="25461" y="17760"/>
                    <a:pt x="24928" y="1"/>
                    <a:pt x="14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E59E031-C618-20F6-6D78-62860C5782C3}"/>
              </a:ext>
            </a:extLst>
          </p:cNvPr>
          <p:cNvSpPr txBox="1"/>
          <p:nvPr/>
        </p:nvSpPr>
        <p:spPr>
          <a:xfrm>
            <a:off x="3703739" y="2051632"/>
            <a:ext cx="1736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SVN-Cinnamoncake" panose="02000000000000000000" pitchFamily="2" charset="0"/>
              </a:rPr>
              <a:t>Tài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nguyên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nào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sau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đây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không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bị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cạn</a:t>
            </a:r>
            <a:r>
              <a:rPr lang="en-US" sz="2400" dirty="0">
                <a:latin typeface="SVN-Cinnamoncake" panose="02000000000000000000" pitchFamily="2" charset="0"/>
              </a:rPr>
              <a:t> </a:t>
            </a:r>
            <a:r>
              <a:rPr lang="en-US" sz="2400" dirty="0" err="1">
                <a:latin typeface="SVN-Cinnamoncake" panose="02000000000000000000" pitchFamily="2" charset="0"/>
              </a:rPr>
              <a:t>kiệt</a:t>
            </a:r>
            <a:r>
              <a:rPr lang="en-US" sz="2400" dirty="0">
                <a:latin typeface="SVN-Cinnamoncake" panose="02000000000000000000" pitchFamily="2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5C8EB5D-4877-3C35-1058-CFB1A71CCB79}"/>
              </a:ext>
            </a:extLst>
          </p:cNvPr>
          <p:cNvSpPr txBox="1"/>
          <p:nvPr/>
        </p:nvSpPr>
        <p:spPr>
          <a:xfrm>
            <a:off x="176169" y="3733122"/>
            <a:ext cx="25670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0AE323-C016-312F-352C-6D6E1B5D6EE6}"/>
              </a:ext>
            </a:extLst>
          </p:cNvPr>
          <p:cNvSpPr txBox="1"/>
          <p:nvPr/>
        </p:nvSpPr>
        <p:spPr>
          <a:xfrm>
            <a:off x="1864454" y="656983"/>
            <a:ext cx="1004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7F4818-1031-BCA5-627B-09559E167839}"/>
              </a:ext>
            </a:extLst>
          </p:cNvPr>
          <p:cNvSpPr txBox="1"/>
          <p:nvPr/>
        </p:nvSpPr>
        <p:spPr>
          <a:xfrm>
            <a:off x="6721679" y="3971043"/>
            <a:ext cx="2422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3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68C0CD-AA80-9C51-0138-5C5461948F5E}"/>
              </a:ext>
            </a:extLst>
          </p:cNvPr>
          <p:cNvSpPr txBox="1"/>
          <p:nvPr/>
        </p:nvSpPr>
        <p:spPr>
          <a:xfrm>
            <a:off x="6286850" y="675160"/>
            <a:ext cx="2422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4000" dirty="0"/>
          </a:p>
        </p:txBody>
      </p:sp>
      <p:pic>
        <p:nvPicPr>
          <p:cNvPr id="55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B6866191-9BC2-E24D-0FB2-6D8A4F022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8940" y="-804308"/>
            <a:ext cx="406400" cy="406400"/>
          </a:xfrm>
          <a:prstGeom prst="rect">
            <a:avLst/>
          </a:prstGeom>
        </p:spPr>
      </p:pic>
      <p:pic>
        <p:nvPicPr>
          <p:cNvPr id="61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C724B0A-93EC-6C5B-3B87-FB465C694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8796" y="-406400"/>
            <a:ext cx="406400" cy="406400"/>
          </a:xfrm>
          <a:prstGeom prst="rect">
            <a:avLst/>
          </a:prstGeom>
        </p:spPr>
      </p:pic>
      <p:pic>
        <p:nvPicPr>
          <p:cNvPr id="63" name="Am-thanh-oh-nooo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86D29C-CDC3-C570-8C1F-50B5900E8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1340" y="-651908"/>
            <a:ext cx="406400" cy="406400"/>
          </a:xfrm>
          <a:prstGeom prst="rect">
            <a:avLst/>
          </a:prstGeom>
        </p:spPr>
      </p:pic>
      <p:pic>
        <p:nvPicPr>
          <p:cNvPr id="7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F7406F1-1E3D-ABA6-9B9F-70DE2536F3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7933" y="-550920"/>
            <a:ext cx="406400" cy="4064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96A8B31-9E64-E092-094B-2AC76F311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4503" y="1220487"/>
            <a:ext cx="1085182" cy="100592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5F044F9-F2DD-061E-0336-3E72484FD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7194" y="1011166"/>
            <a:ext cx="1079086" cy="100592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6F3E34B-068B-5C9C-2DFB-513F0ADFEE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6199" y="3115389"/>
            <a:ext cx="1085182" cy="100592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AAC1AEF-8163-31ED-C924-A33E9EDA7C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2616" y="3192507"/>
            <a:ext cx="1079086" cy="100592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F9DF0BF-7833-C533-86AF-F2C636DABF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2904" y="3125468"/>
            <a:ext cx="999831" cy="100592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E8F5729-B0A3-DA71-C39D-EEEEDD47D2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9888" y="1009701"/>
            <a:ext cx="999831" cy="100592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57B0A4C-0891-5E2D-ED26-3CF7CFD094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6771" y="1056911"/>
            <a:ext cx="1359526" cy="107908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E6BA978-0871-035A-42F5-B916571D9F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2234" y="3140993"/>
            <a:ext cx="999831" cy="1005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33A45A-A561-3BB5-96DD-BAACC1E70F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255" y="152400"/>
            <a:ext cx="848312" cy="87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1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89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8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89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6" grpId="0"/>
      <p:bldP spid="45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8248" y="-62386"/>
            <a:ext cx="1525752" cy="6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FC3480-705D-05ED-F988-423940392F5A}"/>
              </a:ext>
            </a:extLst>
          </p:cNvPr>
          <p:cNvSpPr/>
          <p:nvPr/>
        </p:nvSpPr>
        <p:spPr>
          <a:xfrm>
            <a:off x="8389" y="2357307"/>
            <a:ext cx="9144000" cy="7298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3" name="Google Shape;253;p29"/>
          <p:cNvPicPr preferRelativeResize="0"/>
          <p:nvPr/>
        </p:nvPicPr>
        <p:blipFill rotWithShape="1">
          <a:blip r:embed="rId5">
            <a:alphaModFix/>
          </a:blip>
          <a:srcRect r="14346"/>
          <a:stretch/>
        </p:blipFill>
        <p:spPr>
          <a:xfrm>
            <a:off x="6668836" y="1099236"/>
            <a:ext cx="1063550" cy="37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6BCCBC-1DBC-5E89-E195-38E64B7DF636}"/>
              </a:ext>
            </a:extLst>
          </p:cNvPr>
          <p:cNvSpPr/>
          <p:nvPr/>
        </p:nvSpPr>
        <p:spPr>
          <a:xfrm>
            <a:off x="-58724" y="1954635"/>
            <a:ext cx="9202724" cy="1677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0D025D-039D-8DEF-3FB2-EAE17744E387}"/>
              </a:ext>
            </a:extLst>
          </p:cNvPr>
          <p:cNvSpPr/>
          <p:nvPr/>
        </p:nvSpPr>
        <p:spPr>
          <a:xfrm>
            <a:off x="2558642" y="738231"/>
            <a:ext cx="4211274" cy="4110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410DC0-F0C5-0EFA-F7E4-6B9406B3072D}"/>
              </a:ext>
            </a:extLst>
          </p:cNvPr>
          <p:cNvSpPr txBox="1"/>
          <p:nvPr/>
        </p:nvSpPr>
        <p:spPr>
          <a:xfrm>
            <a:off x="115143" y="1761645"/>
            <a:ext cx="9062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  <a:latin typeface="SVN-ARCO Typography" panose="020B0603050302020204" pitchFamily="34" charset="2"/>
              </a:rPr>
              <a:t>vai</a:t>
            </a:r>
            <a:r>
              <a:rPr lang="en-US" sz="3600" dirty="0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  <a:latin typeface="SVN-ARCO Typography" panose="020B0603050302020204" pitchFamily="34" charset="2"/>
              </a:rPr>
              <a:t> </a:t>
            </a:r>
            <a:r>
              <a:rPr lang="en-US" sz="3600" dirty="0" err="1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  <a:latin typeface="SVN-ARCO Typography" panose="020B0603050302020204" pitchFamily="34" charset="2"/>
              </a:rPr>
              <a:t>trò</a:t>
            </a:r>
            <a:r>
              <a:rPr lang="en-US" sz="3600" dirty="0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  <a:latin typeface="SVN-ARCO Typography" panose="020B0603050302020204" pitchFamily="34" charset="2"/>
              </a:rPr>
              <a:t> </a:t>
            </a:r>
            <a:r>
              <a:rPr lang="en-US" sz="3600" dirty="0" err="1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  <a:latin typeface="SVN-ARCO Typography" panose="020B0603050302020204" pitchFamily="34" charset="2"/>
              </a:rPr>
              <a:t>của</a:t>
            </a:r>
            <a:r>
              <a:rPr lang="en-US" sz="3600" dirty="0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  <a:latin typeface="SVN-ARCO Typography" panose="020B0603050302020204" pitchFamily="34" charset="2"/>
              </a:rPr>
              <a:t> </a:t>
            </a:r>
            <a:r>
              <a:rPr lang="en-US" sz="3600" dirty="0" err="1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  <a:latin typeface="SVN-ARCO Typography" panose="020B0603050302020204" pitchFamily="34" charset="2"/>
              </a:rPr>
              <a:t>môi</a:t>
            </a:r>
            <a:r>
              <a:rPr lang="en-US" sz="3600" dirty="0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  <a:latin typeface="SVN-ARCO Typography" panose="020B0603050302020204" pitchFamily="34" charset="2"/>
              </a:rPr>
              <a:t> </a:t>
            </a:r>
            <a:r>
              <a:rPr lang="en-US" sz="3600" dirty="0" err="1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  <a:latin typeface="SVN-ARCO Typography" panose="020B0603050302020204" pitchFamily="34" charset="2"/>
              </a:rPr>
              <a:t>trường</a:t>
            </a:r>
            <a:r>
              <a:rPr lang="en-US" sz="3600" dirty="0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  <a:latin typeface="SVN-ARCO Typography" panose="020B0603050302020204" pitchFamily="34" charset="2"/>
              </a:rPr>
              <a:t> </a:t>
            </a:r>
            <a:r>
              <a:rPr lang="en-US" sz="3600" dirty="0" err="1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  <a:latin typeface="SVN-ARCO Typography" panose="020B0603050302020204" pitchFamily="34" charset="2"/>
              </a:rPr>
              <a:t>tự</a:t>
            </a:r>
            <a:r>
              <a:rPr lang="en-US" sz="3600" dirty="0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  <a:latin typeface="SVN-ARCO Typography" panose="020B0603050302020204" pitchFamily="34" charset="2"/>
              </a:rPr>
              <a:t> </a:t>
            </a:r>
            <a:r>
              <a:rPr lang="en-US" sz="3600" dirty="0" err="1">
                <a:ln w="28575">
                  <a:noFill/>
                </a:ln>
                <a:solidFill>
                  <a:schemeClr val="accent3">
                    <a:lumMod val="75000"/>
                  </a:schemeClr>
                </a:solidFill>
                <a:latin typeface="SVN-ARCO Typography" panose="020B0603050302020204" pitchFamily="34" charset="2"/>
              </a:rPr>
              <a:t>nhiên</a:t>
            </a:r>
            <a:endParaRPr lang="en-US" sz="3600" dirty="0">
              <a:ln w="28575">
                <a:noFill/>
              </a:ln>
              <a:solidFill>
                <a:schemeClr val="accent3">
                  <a:lumMod val="75000"/>
                </a:schemeClr>
              </a:solidFill>
              <a:latin typeface="SVN-ARCO Typography" panose="020B0603050302020204" pitchFamily="34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996C11-4F60-9049-CDF6-2A61E597BA41}"/>
              </a:ext>
            </a:extLst>
          </p:cNvPr>
          <p:cNvSpPr txBox="1"/>
          <p:nvPr/>
        </p:nvSpPr>
        <p:spPr>
          <a:xfrm>
            <a:off x="524313" y="2412359"/>
            <a:ext cx="86951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C49500"/>
                </a:solidFill>
                <a:latin typeface="SVN-Showcase Script" pitchFamily="2" charset="0"/>
              </a:rPr>
              <a:t>đối</a:t>
            </a:r>
            <a:r>
              <a:rPr lang="en-US" sz="4400" b="1" dirty="0">
                <a:solidFill>
                  <a:srgbClr val="C49500"/>
                </a:solidFill>
                <a:latin typeface="SVN-Showcase Script" pitchFamily="2" charset="0"/>
              </a:rPr>
              <a:t> </a:t>
            </a:r>
            <a:r>
              <a:rPr lang="en-US" sz="4400" b="1" dirty="0" err="1">
                <a:solidFill>
                  <a:srgbClr val="C49500"/>
                </a:solidFill>
                <a:latin typeface="SVN-Showcase Script" pitchFamily="2" charset="0"/>
              </a:rPr>
              <a:t>với</a:t>
            </a:r>
            <a:r>
              <a:rPr lang="en-US" sz="4400" b="1" dirty="0">
                <a:solidFill>
                  <a:srgbClr val="C49500"/>
                </a:solidFill>
                <a:latin typeface="SVN-Showcase Script" pitchFamily="2" charset="0"/>
              </a:rPr>
              <a:t> </a:t>
            </a:r>
            <a:r>
              <a:rPr lang="en-US" sz="4400" b="1" dirty="0" err="1">
                <a:solidFill>
                  <a:srgbClr val="C49500"/>
                </a:solidFill>
                <a:latin typeface="SVN-Showcase Script" pitchFamily="2" charset="0"/>
              </a:rPr>
              <a:t>đời</a:t>
            </a:r>
            <a:r>
              <a:rPr lang="en-US" sz="4400" b="1" dirty="0">
                <a:solidFill>
                  <a:srgbClr val="C49500"/>
                </a:solidFill>
                <a:latin typeface="SVN-Showcase Script" pitchFamily="2" charset="0"/>
              </a:rPr>
              <a:t> </a:t>
            </a:r>
            <a:r>
              <a:rPr lang="en-US" sz="4400" b="1" dirty="0" err="1">
                <a:solidFill>
                  <a:srgbClr val="C49500"/>
                </a:solidFill>
                <a:latin typeface="SVN-Showcase Script" pitchFamily="2" charset="0"/>
              </a:rPr>
              <a:t>sống</a:t>
            </a:r>
            <a:r>
              <a:rPr lang="en-US" sz="4400" b="1" dirty="0">
                <a:solidFill>
                  <a:srgbClr val="C49500"/>
                </a:solidFill>
                <a:latin typeface="SVN-Showcase Script" pitchFamily="2" charset="0"/>
              </a:rPr>
              <a:t> con </a:t>
            </a:r>
            <a:r>
              <a:rPr lang="en-US" sz="4400" b="1" dirty="0" err="1">
                <a:solidFill>
                  <a:srgbClr val="C49500"/>
                </a:solidFill>
                <a:latin typeface="SVN-Showcase Script" pitchFamily="2" charset="0"/>
              </a:rPr>
              <a:t>người</a:t>
            </a:r>
            <a:endParaRPr lang="en-US" sz="4400" b="1" dirty="0">
              <a:solidFill>
                <a:srgbClr val="C49500"/>
              </a:solidFill>
              <a:latin typeface="SVN-Showcase Scrip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9F33FF-63D5-6D8A-705C-8AEB9C337F70}"/>
              </a:ext>
            </a:extLst>
          </p:cNvPr>
          <p:cNvSpPr txBox="1"/>
          <p:nvPr/>
        </p:nvSpPr>
        <p:spPr>
          <a:xfrm>
            <a:off x="1627463" y="67111"/>
            <a:ext cx="6090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92D050"/>
                </a:solidFill>
                <a:latin typeface="iCiel Pony" panose="02000000000000000000" pitchFamily="2" charset="0"/>
              </a:rPr>
              <a:t>Khoa </a:t>
            </a:r>
            <a:r>
              <a:rPr lang="en-US" sz="7200" dirty="0" err="1">
                <a:solidFill>
                  <a:srgbClr val="92D050"/>
                </a:solidFill>
                <a:latin typeface="iCiel Pony" panose="02000000000000000000" pitchFamily="2" charset="0"/>
              </a:rPr>
              <a:t>học</a:t>
            </a:r>
            <a:endParaRPr lang="en-US" sz="7200" dirty="0">
              <a:solidFill>
                <a:srgbClr val="92D050"/>
              </a:solidFill>
              <a:latin typeface="iCiel Pony" panose="02000000000000000000" pitchFamily="2" charset="0"/>
            </a:endParaRPr>
          </a:p>
        </p:txBody>
      </p:sp>
      <p:pic>
        <p:nvPicPr>
          <p:cNvPr id="14" name="Google Shape;79;p8">
            <a:extLst>
              <a:ext uri="{FF2B5EF4-FFF2-40B4-BE49-F238E27FC236}">
                <a16:creationId xmlns:a16="http://schemas.microsoft.com/office/drawing/2014/main" id="{1CD2C63F-1D34-FC9F-CAD3-ADBF1113350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184836"/>
            <a:ext cx="2683133" cy="195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846D7E-E4F1-49E0-AB37-4B292D3024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4388623" y="4236851"/>
            <a:ext cx="483284" cy="483284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3824DC-AB34-4FE0-84B7-E2C20D5C9B1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5150623" y="3995209"/>
            <a:ext cx="483284" cy="483284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97140F-3568-472E-9F2A-F1017FD2037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6623823" y="3467683"/>
            <a:ext cx="483284" cy="483284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9E708A-0FE4-4C56-824D-FAE66122E8E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6186965" y="4288578"/>
            <a:ext cx="390432" cy="390432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AE10BC-0A5D-4328-B186-ED8334C9EB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7280457" y="4283277"/>
            <a:ext cx="390432" cy="390432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604E2B-7E99-443A-914A-121F67A4A9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8176323" y="3846031"/>
            <a:ext cx="636274" cy="636274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8638DD-80E3-4B2F-A263-C8BBE74596A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18811" y="415154"/>
            <a:ext cx="1268014" cy="1268014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 animBg="1"/>
      <p:bldP spid="8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F94A20-A9AC-5034-CFAE-9A8D97ABD6E3}"/>
              </a:ext>
            </a:extLst>
          </p:cNvPr>
          <p:cNvSpPr txBox="1"/>
          <p:nvPr/>
        </p:nvSpPr>
        <p:spPr>
          <a:xfrm>
            <a:off x="2365695" y="243281"/>
            <a:ext cx="4639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  <a:latin typeface="iCiel Soup of Justice" pitchFamily="50" charset="0"/>
              </a:rPr>
              <a:t>Yêu</a:t>
            </a:r>
            <a:r>
              <a:rPr lang="en-US" sz="4400" b="1" dirty="0">
                <a:solidFill>
                  <a:schemeClr val="accent1"/>
                </a:solidFill>
                <a:latin typeface="iCiel Soup of Justice" pitchFamily="50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iCiel Soup of Justice" pitchFamily="50" charset="0"/>
              </a:rPr>
              <a:t>cầu</a:t>
            </a:r>
            <a:r>
              <a:rPr lang="en-US" sz="4400" b="1" dirty="0">
                <a:solidFill>
                  <a:schemeClr val="accent1"/>
                </a:solidFill>
                <a:latin typeface="iCiel Soup of Justice" pitchFamily="50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iCiel Soup of Justice" pitchFamily="50" charset="0"/>
              </a:rPr>
              <a:t>cần</a:t>
            </a:r>
            <a:r>
              <a:rPr lang="en-US" sz="4400" b="1" dirty="0">
                <a:solidFill>
                  <a:schemeClr val="accent1"/>
                </a:solidFill>
                <a:latin typeface="iCiel Soup of Justice" pitchFamily="50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iCiel Soup of Justice" pitchFamily="50" charset="0"/>
              </a:rPr>
              <a:t>đạt</a:t>
            </a:r>
            <a:endParaRPr lang="en-US" sz="4400" b="1" dirty="0">
              <a:solidFill>
                <a:schemeClr val="accent1"/>
              </a:solidFill>
              <a:latin typeface="iCiel Soup of Justice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ABBB2-1D2E-5338-C9F6-657ED31C382B}"/>
              </a:ext>
            </a:extLst>
          </p:cNvPr>
          <p:cNvSpPr txBox="1"/>
          <p:nvPr/>
        </p:nvSpPr>
        <p:spPr>
          <a:xfrm>
            <a:off x="1963024" y="1157681"/>
            <a:ext cx="5612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iCiel Smoothy Cursive" panose="00000500000000000000" pitchFamily="2" charset="0"/>
              </a:rPr>
              <a:t>Nêu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được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ví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dụ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môi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trường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có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ảnh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hưởng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lớn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đến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đời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sống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của</a:t>
            </a:r>
            <a:r>
              <a:rPr lang="en-US" sz="2400" dirty="0">
                <a:latin typeface="iCiel Smoothy Cursive" panose="00000500000000000000" pitchFamily="2" charset="0"/>
              </a:rPr>
              <a:t> con </a:t>
            </a:r>
            <a:r>
              <a:rPr lang="en-US" sz="2400" dirty="0" err="1">
                <a:latin typeface="iCiel Smoothy Cursive" panose="00000500000000000000" pitchFamily="2" charset="0"/>
              </a:rPr>
              <a:t>người</a:t>
            </a:r>
            <a:r>
              <a:rPr lang="en-US" sz="2400" dirty="0">
                <a:latin typeface="iCiel Smoothy Cursive" panose="00000500000000000000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C25584-AF72-B0CE-2998-4E190264A181}"/>
              </a:ext>
            </a:extLst>
          </p:cNvPr>
          <p:cNvSpPr txBox="1"/>
          <p:nvPr/>
        </p:nvSpPr>
        <p:spPr>
          <a:xfrm>
            <a:off x="2761376" y="2232870"/>
            <a:ext cx="5612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iCiel Smoothy Cursive" panose="00000500000000000000" pitchFamily="2" charset="0"/>
              </a:rPr>
              <a:t>Tác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động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của</a:t>
            </a:r>
            <a:r>
              <a:rPr lang="en-US" sz="2400" dirty="0">
                <a:latin typeface="iCiel Smoothy Cursive" panose="00000500000000000000" pitchFamily="2" charset="0"/>
              </a:rPr>
              <a:t> con </a:t>
            </a:r>
            <a:r>
              <a:rPr lang="en-US" sz="2400" dirty="0" err="1">
                <a:latin typeface="iCiel Smoothy Cursive" panose="00000500000000000000" pitchFamily="2" charset="0"/>
              </a:rPr>
              <a:t>người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đối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với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tài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nguyên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thiên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nhiên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và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môi</a:t>
            </a:r>
            <a:r>
              <a:rPr lang="en-US" sz="2400" dirty="0">
                <a:latin typeface="iCiel Smoothy Cursive" panose="00000500000000000000" pitchFamily="2" charset="0"/>
              </a:rPr>
              <a:t> </a:t>
            </a:r>
            <a:r>
              <a:rPr lang="en-US" sz="2400" dirty="0" err="1">
                <a:latin typeface="iCiel Smoothy Cursive" panose="00000500000000000000" pitchFamily="2" charset="0"/>
              </a:rPr>
              <a:t>trường</a:t>
            </a:r>
            <a:r>
              <a:rPr lang="en-US" sz="2400" dirty="0">
                <a:latin typeface="iCiel Smoothy Cursive" panose="00000500000000000000" pitchFamily="2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336ED5-5C76-A580-AE30-CC02FF267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331"/>
          <a:stretch/>
        </p:blipFill>
        <p:spPr>
          <a:xfrm>
            <a:off x="1194907" y="1048623"/>
            <a:ext cx="972553" cy="813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73D10A-1E27-BB17-CAD8-889B72359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331"/>
          <a:stretch/>
        </p:blipFill>
        <p:spPr>
          <a:xfrm>
            <a:off x="1783534" y="2081867"/>
            <a:ext cx="972553" cy="813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FDE653-6289-6120-9AFF-3219BF1767E5}"/>
              </a:ext>
            </a:extLst>
          </p:cNvPr>
          <p:cNvGrpSpPr/>
          <p:nvPr/>
        </p:nvGrpSpPr>
        <p:grpSpPr>
          <a:xfrm>
            <a:off x="1623270" y="616196"/>
            <a:ext cx="6937695" cy="1446550"/>
            <a:chOff x="1325461" y="1002090"/>
            <a:chExt cx="6937695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93473B-C214-1636-C741-A13E3900090E}"/>
                </a:ext>
              </a:extLst>
            </p:cNvPr>
            <p:cNvSpPr txBox="1"/>
            <p:nvPr/>
          </p:nvSpPr>
          <p:spPr>
            <a:xfrm>
              <a:off x="1325461" y="1002090"/>
              <a:ext cx="69376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accent3"/>
                  </a:solidFill>
                  <a:latin typeface="UTM Showcard" panose="02040603050506020204" pitchFamily="18" charset="0"/>
                </a:rPr>
                <a:t>KHÁM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EF44A5-05E1-3EFC-A4B7-DB04B3694A72}"/>
                </a:ext>
              </a:extLst>
            </p:cNvPr>
            <p:cNvSpPr txBox="1"/>
            <p:nvPr/>
          </p:nvSpPr>
          <p:spPr>
            <a:xfrm>
              <a:off x="1419138" y="1002090"/>
              <a:ext cx="353036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chemeClr val="accent3">
                      <a:lumMod val="75000"/>
                    </a:schemeClr>
                  </a:solidFill>
                  <a:latin typeface="UTM Showcard" panose="02040603050506020204" pitchFamily="18" charset="0"/>
                </a:rPr>
                <a:t>KHÁM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7CAED4B-3A2D-8EC1-A426-A4A51DC5935D}"/>
              </a:ext>
            </a:extLst>
          </p:cNvPr>
          <p:cNvGrpSpPr/>
          <p:nvPr/>
        </p:nvGrpSpPr>
        <p:grpSpPr>
          <a:xfrm>
            <a:off x="4404221" y="1643782"/>
            <a:ext cx="4655890" cy="1488495"/>
            <a:chOff x="2286000" y="1811562"/>
            <a:chExt cx="4655890" cy="14884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03804A-7BFC-3E3A-6894-657AAD9062A6}"/>
                </a:ext>
              </a:extLst>
            </p:cNvPr>
            <p:cNvSpPr txBox="1"/>
            <p:nvPr/>
          </p:nvSpPr>
          <p:spPr>
            <a:xfrm>
              <a:off x="2353112" y="1853507"/>
              <a:ext cx="4588778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800" dirty="0">
                  <a:solidFill>
                    <a:schemeClr val="accent2"/>
                  </a:solidFill>
                  <a:latin typeface="UTM Showcard" panose="02040603050506020204" pitchFamily="18" charset="0"/>
                </a:rPr>
                <a:t>PHÁ</a:t>
              </a:r>
              <a:endParaRPr 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297FB8-61AA-1A69-BA58-0F7DE527B787}"/>
                </a:ext>
              </a:extLst>
            </p:cNvPr>
            <p:cNvSpPr txBox="1"/>
            <p:nvPr/>
          </p:nvSpPr>
          <p:spPr>
            <a:xfrm>
              <a:off x="2286000" y="1811562"/>
              <a:ext cx="4588778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UTM Showcard" panose="02040603050506020204" pitchFamily="18" charset="0"/>
                  <a:cs typeface="Arial"/>
                  <a:sym typeface="Arial"/>
                </a:rPr>
                <a:t>PHÁ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6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82F455-5818-4368-225F-217D3DD1F497}"/>
              </a:ext>
            </a:extLst>
          </p:cNvPr>
          <p:cNvSpPr/>
          <p:nvPr/>
        </p:nvSpPr>
        <p:spPr>
          <a:xfrm>
            <a:off x="1627464" y="2197916"/>
            <a:ext cx="6811861" cy="1677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9462DC-3F8C-88F1-4990-3E8414DB01AE}"/>
              </a:ext>
            </a:extLst>
          </p:cNvPr>
          <p:cNvSpPr/>
          <p:nvPr/>
        </p:nvSpPr>
        <p:spPr>
          <a:xfrm>
            <a:off x="1579926" y="3699545"/>
            <a:ext cx="7087299" cy="1607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8DEC12-850A-98A9-ADEA-3FCC3C6EA032}"/>
              </a:ext>
            </a:extLst>
          </p:cNvPr>
          <p:cNvSpPr/>
          <p:nvPr/>
        </p:nvSpPr>
        <p:spPr>
          <a:xfrm>
            <a:off x="1612084" y="2986481"/>
            <a:ext cx="7087299" cy="1607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D6F77-DE88-6CFF-981A-2356CA96085F}"/>
              </a:ext>
            </a:extLst>
          </p:cNvPr>
          <p:cNvSpPr txBox="1"/>
          <p:nvPr/>
        </p:nvSpPr>
        <p:spPr>
          <a:xfrm>
            <a:off x="2491530" y="578840"/>
            <a:ext cx="6165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3">
                    <a:lumMod val="75000"/>
                  </a:schemeClr>
                </a:solidFill>
                <a:latin typeface="SVN-The Untold Story" pitchFamily="50" charset="0"/>
              </a:rPr>
              <a:t>HOẠT ĐỘNG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F3F91-6057-DC48-1AF2-C484E3973A59}"/>
              </a:ext>
            </a:extLst>
          </p:cNvPr>
          <p:cNvSpPr txBox="1"/>
          <p:nvPr/>
        </p:nvSpPr>
        <p:spPr>
          <a:xfrm>
            <a:off x="1484851" y="1812022"/>
            <a:ext cx="7726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iCiel Hipsteria" panose="02000000000000000000" pitchFamily="2" charset="0"/>
              </a:rPr>
              <a:t>Ảnh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hưởng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của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môi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trường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tự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nhiên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đến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đời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sống</a:t>
            </a:r>
            <a:r>
              <a:rPr lang="en-US" sz="4800" b="1" dirty="0">
                <a:latin typeface="iCiel Hipsteria" panose="02000000000000000000" pitchFamily="2" charset="0"/>
              </a:rPr>
              <a:t> con </a:t>
            </a:r>
            <a:r>
              <a:rPr lang="en-US" sz="4800" b="1" dirty="0" err="1">
                <a:latin typeface="iCiel Hipsteria" panose="02000000000000000000" pitchFamily="2" charset="0"/>
              </a:rPr>
              <a:t>người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và</a:t>
            </a:r>
            <a:r>
              <a:rPr lang="en-US" sz="4800" b="1" dirty="0">
                <a:latin typeface="iCiel Hipsteria" panose="02000000000000000000" pitchFamily="2" charset="0"/>
              </a:rPr>
              <a:t> con </a:t>
            </a:r>
            <a:r>
              <a:rPr lang="en-US" sz="4800" b="1" dirty="0" err="1">
                <a:latin typeface="iCiel Hipsteria" panose="02000000000000000000" pitchFamily="2" charset="0"/>
              </a:rPr>
              <a:t>người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tác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động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trở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lại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môi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trường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tự</a:t>
            </a:r>
            <a:r>
              <a:rPr lang="en-US" sz="4800" b="1" dirty="0">
                <a:latin typeface="iCiel Hipsteria" panose="02000000000000000000" pitchFamily="2" charset="0"/>
              </a:rPr>
              <a:t> </a:t>
            </a:r>
            <a:r>
              <a:rPr lang="en-US" sz="4800" b="1" dirty="0" err="1">
                <a:latin typeface="iCiel Hipsteria" panose="02000000000000000000" pitchFamily="2" charset="0"/>
              </a:rPr>
              <a:t>nhiên</a:t>
            </a:r>
            <a:endParaRPr lang="en-US" sz="4800" b="1" dirty="0">
              <a:latin typeface="iCiel Hipsteria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  <p:bldP spid="6" grpId="0"/>
      <p:bldP spid="7" grpId="0"/>
    </p:bldLst>
  </p:timing>
</p:sld>
</file>

<file path=ppt/theme/theme1.xml><?xml version="1.0" encoding="utf-8"?>
<a:theme xmlns:a="http://schemas.openxmlformats.org/drawingml/2006/main" name="Happy Flowers Minitheme by Slidesgo">
  <a:themeElements>
    <a:clrScheme name="Simple Light">
      <a:dk1>
        <a:srgbClr val="1FB04A"/>
      </a:dk1>
      <a:lt1>
        <a:srgbClr val="FFFEE6"/>
      </a:lt1>
      <a:dk2>
        <a:srgbClr val="106229"/>
      </a:dk2>
      <a:lt2>
        <a:srgbClr val="FFFFFF"/>
      </a:lt2>
      <a:accent1>
        <a:srgbClr val="5BD6C6"/>
      </a:accent1>
      <a:accent2>
        <a:srgbClr val="FBBF06"/>
      </a:accent2>
      <a:accent3>
        <a:srgbClr val="FF83A9"/>
      </a:accent3>
      <a:accent4>
        <a:srgbClr val="FFFFFF"/>
      </a:accent4>
      <a:accent5>
        <a:srgbClr val="FFFFFF"/>
      </a:accent5>
      <a:accent6>
        <a:srgbClr val="FFFFFF"/>
      </a:accent6>
      <a:hlink>
        <a:srgbClr val="1FB0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232</TotalTime>
  <Words>891</Words>
  <Application>Microsoft Office PowerPoint</Application>
  <PresentationFormat>On-screen Show (16:9)</PresentationFormat>
  <Paragraphs>106</Paragraphs>
  <Slides>36</Slides>
  <Notes>36</Notes>
  <HiddenSlides>0</HiddenSlides>
  <MMClips>12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Indie Flower</vt:lpstr>
      <vt:lpstr>iCiel Pony</vt:lpstr>
      <vt:lpstr>UTM Showcard</vt:lpstr>
      <vt:lpstr>SVN-The Untold Story</vt:lpstr>
      <vt:lpstr>Amatic SC</vt:lpstr>
      <vt:lpstr>SVN-Dessert Menu Script</vt:lpstr>
      <vt:lpstr>iCiel Hipsteria</vt:lpstr>
      <vt:lpstr>SVN-ARCO Typography</vt:lpstr>
      <vt:lpstr>SVN-UT Triumph</vt:lpstr>
      <vt:lpstr>SVN-Cinnamoncake</vt:lpstr>
      <vt:lpstr>SVN-Showcase Script</vt:lpstr>
      <vt:lpstr>iCiel Cadena</vt:lpstr>
      <vt:lpstr>Times New Roman</vt:lpstr>
      <vt:lpstr>Open Sans</vt:lpstr>
      <vt:lpstr>iCiel Smoothy Cursive</vt:lpstr>
      <vt:lpstr>Didact Gothic</vt:lpstr>
      <vt:lpstr>Arial</vt:lpstr>
      <vt:lpstr>iCiel Soup of Justice</vt:lpstr>
      <vt:lpstr>Happy Flowers Minitheme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9Slide</cp:lastModifiedBy>
  <cp:revision>12</cp:revision>
  <dcterms:modified xsi:type="dcterms:W3CDTF">2023-04-19T14:54:45Z</dcterms:modified>
  <cp:category>9Slide.vn</cp:category>
</cp:coreProperties>
</file>