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Lst>
  <p:sldIdLst>
    <p:sldId id="325" r:id="rId5"/>
    <p:sldId id="327" r:id="rId6"/>
    <p:sldId id="387" r:id="rId7"/>
    <p:sldId id="386" r:id="rId8"/>
    <p:sldId id="331" r:id="rId9"/>
    <p:sldId id="328" r:id="rId10"/>
    <p:sldId id="383" r:id="rId11"/>
    <p:sldId id="384" r:id="rId12"/>
    <p:sldId id="385" r:id="rId13"/>
    <p:sldId id="337" r:id="rId14"/>
    <p:sldId id="345" r:id="rId15"/>
    <p:sldId id="389" r:id="rId16"/>
    <p:sldId id="347" r:id="rId17"/>
    <p:sldId id="303" r:id="rId18"/>
    <p:sldId id="393" r:id="rId19"/>
    <p:sldId id="395" r:id="rId20"/>
    <p:sldId id="312" r:id="rId21"/>
    <p:sldId id="398" r:id="rId22"/>
    <p:sldId id="399" r:id="rId23"/>
    <p:sldId id="306" r:id="rId24"/>
    <p:sldId id="319" r:id="rId25"/>
    <p:sldId id="349" r:id="rId26"/>
    <p:sldId id="314" r:id="rId27"/>
    <p:sldId id="321" r:id="rId28"/>
    <p:sldId id="396" r:id="rId29"/>
    <p:sldId id="397" r:id="rId30"/>
    <p:sldId id="394" r:id="rId31"/>
    <p:sldId id="391" r:id="rId32"/>
    <p:sldId id="392" r:id="rId33"/>
  </p:sldIdLst>
  <p:sldSz cx="12192000" cy="6858000"/>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6966"/>
    <p:restoredTop sz="94660"/>
  </p:normalViewPr>
  <p:slideViewPr>
    <p:cSldViewPr showGuides="1">
      <p:cViewPr varScale="1">
        <p:scale>
          <a:sx n="74" d="100"/>
          <a:sy n="74" d="100"/>
        </p:scale>
        <p:origin x="498"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diagrams/_rels/data2.xml.rels><?xml version="1.0" encoding="UTF-8" standalone="yes"?>
<Relationships xmlns="http://schemas.openxmlformats.org/package/2006/relationships"><Relationship Id="rId1" Type="http://schemas.openxmlformats.org/officeDocument/2006/relationships/image" Target="../media/image15.png"/></Relationships>
</file>

<file path=ppt/diagrams/_rels/drawing2.xml.rels><?xml version="1.0" encoding="UTF-8" standalone="yes"?>
<Relationships xmlns="http://schemas.openxmlformats.org/package/2006/relationships"><Relationship Id="rId1"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B491A603-0A92-4C32-8F6F-3B0B6073450A}"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BEDEFC0F-A23C-4E44-9DF2-C93F27229325}">
      <dgm:prSet/>
      <dgm:spPr/>
      <dgm:t>
        <a:bodyPr/>
        <a:lstStyle/>
        <a:p>
          <a:pPr rtl="0"/>
          <a:r>
            <a:rPr lang="en-US" b="1" dirty="0" smtClean="0">
              <a:solidFill>
                <a:srgbClr val="FFFF00"/>
              </a:solidFill>
            </a:rPr>
            <a:t>LÀM THẾ NÀO ĐỂ PHÒNG CHỐNG XÂM HẠI </a:t>
          </a:r>
        </a:p>
      </dgm:t>
    </dgm:pt>
    <dgm:pt modelId="{7E4D6A4A-4089-4216-8B88-3F0A98FBF1CA}" cxnId="{E312061E-CA03-40C9-AFD2-E168BDB18468}" type="parTrans">
      <dgm:prSet/>
      <dgm:spPr/>
      <dgm:t>
        <a:bodyPr/>
        <a:lstStyle/>
        <a:p>
          <a:endParaRPr lang="en-US"/>
        </a:p>
      </dgm:t>
    </dgm:pt>
    <dgm:pt modelId="{038C1C01-8279-462A-9073-3361CB223DFA}" cxnId="{E312061E-CA03-40C9-AFD2-E168BDB18468}" type="sibTrans">
      <dgm:prSet/>
      <dgm:spPr/>
      <dgm:t>
        <a:bodyPr/>
        <a:lstStyle/>
        <a:p>
          <a:endParaRPr lang="en-US"/>
        </a:p>
      </dgm:t>
    </dgm:pt>
    <dgm:pt modelId="{47BCA290-FA9F-4CDA-BCCA-FD15CED2C810}" type="pres">
      <dgm:prSet presAssocID="{B491A603-0A92-4C32-8F6F-3B0B6073450A}" presName="Name0" presStyleCnt="0">
        <dgm:presLayoutVars>
          <dgm:chPref val="3"/>
          <dgm:dir/>
          <dgm:animLvl val="lvl"/>
          <dgm:resizeHandles/>
        </dgm:presLayoutVars>
      </dgm:prSet>
      <dgm:spPr/>
      <dgm:t>
        <a:bodyPr/>
        <a:lstStyle/>
        <a:p>
          <a:endParaRPr lang="en-US"/>
        </a:p>
      </dgm:t>
    </dgm:pt>
    <dgm:pt modelId="{9F6A5982-1DFC-46AA-B93C-6A187F500A6A}" type="pres">
      <dgm:prSet presAssocID="{BEDEFC0F-A23C-4E44-9DF2-C93F27229325}" presName="horFlow" presStyleCnt="0"/>
      <dgm:spPr/>
    </dgm:pt>
    <dgm:pt modelId="{35584A32-315E-4D20-987F-25CF7171B94F}" type="pres">
      <dgm:prSet presAssocID="{BEDEFC0F-A23C-4E44-9DF2-C93F27229325}" presName="bigChev" presStyleLbl="node1" presStyleIdx="0" presStyleCnt="1" custScaleX="223580" custScaleY="89742" custLinFactNeighborX="-122" custLinFactNeighborY="-34313"/>
      <dgm:spPr/>
      <dgm:t>
        <a:bodyPr/>
        <a:lstStyle/>
        <a:p>
          <a:endParaRPr lang="en-US"/>
        </a:p>
      </dgm:t>
    </dgm:pt>
  </dgm:ptLst>
  <dgm:cxnLst>
    <dgm:cxn modelId="{5871B9F9-2DDB-495D-9437-E4DFA7F8B163}" type="presOf" srcId="{B491A603-0A92-4C32-8F6F-3B0B6073450A}" destId="{47BCA290-FA9F-4CDA-BCCA-FD15CED2C810}" srcOrd="0" destOrd="0" presId="urn:microsoft.com/office/officeart/2005/8/layout/lProcess3"/>
    <dgm:cxn modelId="{E312061E-CA03-40C9-AFD2-E168BDB18468}" srcId="{B491A603-0A92-4C32-8F6F-3B0B6073450A}" destId="{BEDEFC0F-A23C-4E44-9DF2-C93F27229325}" srcOrd="0" destOrd="0" parTransId="{7E4D6A4A-4089-4216-8B88-3F0A98FBF1CA}" sibTransId="{038C1C01-8279-462A-9073-3361CB223DFA}"/>
    <dgm:cxn modelId="{BEA35810-FE05-4D30-9C5D-8457A67C9167}" type="presOf" srcId="{BEDEFC0F-A23C-4E44-9DF2-C93F27229325}" destId="{35584A32-315E-4D20-987F-25CF7171B94F}" srcOrd="0" destOrd="0" presId="urn:microsoft.com/office/officeart/2005/8/layout/lProcess3"/>
    <dgm:cxn modelId="{912D9CE0-09DC-490F-8559-71DE5309AEA0}" type="presParOf" srcId="{47BCA290-FA9F-4CDA-BCCA-FD15CED2C810}" destId="{9F6A5982-1DFC-46AA-B93C-6A187F500A6A}" srcOrd="0" destOrd="0" presId="urn:microsoft.com/office/officeart/2005/8/layout/lProcess3"/>
    <dgm:cxn modelId="{45BEAFFE-A94C-4F4F-B79D-AFA780DA9311}" type="presParOf" srcId="{9F6A5982-1DFC-46AA-B93C-6A187F500A6A}" destId="{35584A32-315E-4D20-987F-25CF7171B94F}" srcOrd="0" destOrd="0" presId="urn:microsoft.com/office/officeart/2005/8/layout/lProcess3"/>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2F557C-4963-40D1-81B4-5F28B301E601}" type="doc">
      <dgm:prSet loTypeId="urn:microsoft.com/office/officeart/2008/layout/VerticalCurvedList" loCatId="list" qsTypeId="urn:microsoft.com/office/officeart/2005/8/quickstyle/simple5" qsCatId="simple" csTypeId="urn:microsoft.com/office/officeart/2005/8/colors/accent1_2" csCatId="accent1" phldr="1"/>
      <dgm:spPr/>
      <dgm:t>
        <a:bodyPr/>
        <a:lstStyle/>
        <a:p>
          <a:endParaRPr lang="en-US"/>
        </a:p>
      </dgm:t>
    </dgm:pt>
    <dgm:pt modelId="{763C9BBD-2191-40C8-85CD-F90B4AEA49EC}">
      <dgm:prSet phldrT="[Text]"/>
      <dgm:spPr/>
      <dgm:t>
        <a:bodyPr/>
        <a:lstStyle/>
        <a:p>
          <a:r>
            <a:rPr lang="en-US" b="1" dirty="0" smtClean="0"/>
            <a:t>Xâm hại </a:t>
          </a:r>
          <a:r>
            <a:rPr lang="en-US" b="1" dirty="0" err="1" smtClean="0"/>
            <a:t>thể</a:t>
          </a:r>
          <a:r>
            <a:rPr lang="en-US" b="1" dirty="0" smtClean="0"/>
            <a:t> </a:t>
          </a:r>
          <a:r>
            <a:rPr lang="en-US" b="1" dirty="0" err="1" smtClean="0"/>
            <a:t>xác</a:t>
          </a:r>
          <a:r>
            <a:rPr lang="en-US" b="1" dirty="0" smtClean="0"/>
            <a:t>: Đánh đập, làm đau,…</a:t>
          </a:r>
          <a:endParaRPr lang="en-US" b="1" dirty="0"/>
        </a:p>
      </dgm:t>
    </dgm:pt>
    <dgm:pt modelId="{C29A5B7C-F1B1-4CCF-BB82-E476E72CB3E0}" cxnId="{181307FB-DEAE-4032-94FF-F4EC0BD4E02F}" type="parTrans">
      <dgm:prSet/>
      <dgm:spPr/>
      <dgm:t>
        <a:bodyPr/>
        <a:lstStyle/>
        <a:p>
          <a:endParaRPr lang="en-US"/>
        </a:p>
      </dgm:t>
    </dgm:pt>
    <dgm:pt modelId="{0A90D1FA-772A-4D2A-AB08-E1B9E60D7F1C}" cxnId="{181307FB-DEAE-4032-94FF-F4EC0BD4E02F}" type="sibTrans">
      <dgm:prSet/>
      <dgm:spPr/>
      <dgm:t>
        <a:bodyPr/>
        <a:lstStyle/>
        <a:p>
          <a:endParaRPr lang="en-US"/>
        </a:p>
      </dgm:t>
    </dgm:pt>
    <dgm:pt modelId="{21D55889-1BCB-4C56-B00C-53F33083BD5B}">
      <dgm:prSet phldrT="[Text]"/>
      <dgm:spPr/>
      <dgm:t>
        <a:bodyPr/>
        <a:lstStyle/>
        <a:p>
          <a:r>
            <a:rPr lang="en-US" b="1" dirty="0" smtClean="0"/>
            <a:t>Xâm hại tinh thần: Chửi mắng, …</a:t>
          </a:r>
          <a:endParaRPr lang="en-US" b="1" dirty="0"/>
        </a:p>
      </dgm:t>
    </dgm:pt>
    <dgm:pt modelId="{028574D6-F5BD-4787-B2FD-090CD7FE6F4A}" cxnId="{064D6404-289D-463D-9EE2-0740BAEA1455}" type="parTrans">
      <dgm:prSet/>
      <dgm:spPr/>
      <dgm:t>
        <a:bodyPr/>
        <a:lstStyle/>
        <a:p>
          <a:endParaRPr lang="en-US"/>
        </a:p>
      </dgm:t>
    </dgm:pt>
    <dgm:pt modelId="{6E66D3B1-5FA1-4253-8DF7-A90CEC53ACC3}" cxnId="{064D6404-289D-463D-9EE2-0740BAEA1455}" type="sibTrans">
      <dgm:prSet/>
      <dgm:spPr/>
      <dgm:t>
        <a:bodyPr/>
        <a:lstStyle/>
        <a:p>
          <a:endParaRPr lang="en-US"/>
        </a:p>
      </dgm:t>
    </dgm:pt>
    <dgm:pt modelId="{A0A5E194-0BAC-404F-A1BC-9E9D1C3EA52B}">
      <dgm:prSet phldrT="[Text]"/>
      <dgm:spPr/>
      <dgm:t>
        <a:bodyPr/>
        <a:lstStyle/>
        <a:p>
          <a:r>
            <a:rPr lang="en-US" b="1" dirty="0" err="1" smtClean="0"/>
            <a:t>Lạm</a:t>
          </a:r>
          <a:r>
            <a:rPr lang="en-US" b="1" dirty="0" smtClean="0"/>
            <a:t> </a:t>
          </a:r>
          <a:r>
            <a:rPr lang="en-US" b="1" dirty="0" err="1" smtClean="0"/>
            <a:t>dụng</a:t>
          </a:r>
          <a:r>
            <a:rPr lang="en-US" b="1" dirty="0" smtClean="0"/>
            <a:t> </a:t>
          </a:r>
          <a:r>
            <a:rPr lang="en-US" b="1" dirty="0" err="1" smtClean="0"/>
            <a:t>sức</a:t>
          </a:r>
          <a:r>
            <a:rPr lang="en-US" b="1" dirty="0" smtClean="0"/>
            <a:t> </a:t>
          </a:r>
          <a:r>
            <a:rPr lang="en-US" b="1" dirty="0" err="1" smtClean="0"/>
            <a:t>lao</a:t>
          </a:r>
          <a:r>
            <a:rPr lang="en-US" b="1" dirty="0" smtClean="0"/>
            <a:t> </a:t>
          </a:r>
          <a:r>
            <a:rPr lang="en-US" b="1" dirty="0" err="1" smtClean="0"/>
            <a:t>động</a:t>
          </a:r>
          <a:endParaRPr lang="en-US" b="1" dirty="0"/>
        </a:p>
      </dgm:t>
    </dgm:pt>
    <dgm:pt modelId="{6A1C8A0F-8BFE-4944-BF3E-8AEFA8BB05B2}" cxnId="{F2AF77CD-38F2-4A1D-9E53-FF092F964BBA}" type="parTrans">
      <dgm:prSet/>
      <dgm:spPr/>
      <dgm:t>
        <a:bodyPr/>
        <a:lstStyle/>
        <a:p>
          <a:endParaRPr lang="en-US"/>
        </a:p>
      </dgm:t>
    </dgm:pt>
    <dgm:pt modelId="{C646399C-581D-4441-BA8C-B2E91F0FA52A}" cxnId="{F2AF77CD-38F2-4A1D-9E53-FF092F964BBA}" type="sibTrans">
      <dgm:prSet/>
      <dgm:spPr/>
      <dgm:t>
        <a:bodyPr/>
        <a:lstStyle/>
        <a:p>
          <a:endParaRPr lang="en-US"/>
        </a:p>
      </dgm:t>
    </dgm:pt>
    <dgm:pt modelId="{481685DD-D8C4-4F6B-AB01-7B2919DFFF55}">
      <dgm:prSet custT="1"/>
      <dgm:spPr/>
      <dgm:t>
        <a:bodyPr/>
        <a:lstStyle/>
        <a:p>
          <a:r>
            <a:rPr lang="en-US" sz="3600" b="1" dirty="0" err="1" smtClean="0"/>
            <a:t>Xâm</a:t>
          </a:r>
          <a:r>
            <a:rPr lang="en-US" sz="3600" b="1" dirty="0" smtClean="0"/>
            <a:t> </a:t>
          </a:r>
          <a:r>
            <a:rPr lang="en-US" sz="3600" b="1" dirty="0" err="1" smtClean="0"/>
            <a:t>hại</a:t>
          </a:r>
          <a:r>
            <a:rPr lang="en-US" sz="3600" b="1" dirty="0" smtClean="0"/>
            <a:t> </a:t>
          </a:r>
          <a:r>
            <a:rPr lang="en-US" sz="3600" b="1" dirty="0" err="1" smtClean="0"/>
            <a:t>tình</a:t>
          </a:r>
          <a:r>
            <a:rPr lang="en-US" sz="3600" b="1" dirty="0" smtClean="0"/>
            <a:t> </a:t>
          </a:r>
          <a:r>
            <a:rPr lang="en-US" sz="3600" b="1" dirty="0" err="1" smtClean="0"/>
            <a:t>dục</a:t>
          </a:r>
          <a:r>
            <a:rPr lang="en-US" sz="3600" b="1" dirty="0" smtClean="0"/>
            <a:t> </a:t>
          </a:r>
          <a:endParaRPr lang="en-US" sz="3600" b="1" dirty="0"/>
        </a:p>
      </dgm:t>
    </dgm:pt>
    <dgm:pt modelId="{58BA51F3-C81E-464D-86BC-30EF56948556}" cxnId="{3198B7F3-C2C8-4DEB-99E1-E7E7D3EC63FB}" type="parTrans">
      <dgm:prSet/>
      <dgm:spPr/>
      <dgm:t>
        <a:bodyPr/>
        <a:lstStyle/>
        <a:p>
          <a:endParaRPr lang="en-US"/>
        </a:p>
      </dgm:t>
    </dgm:pt>
    <dgm:pt modelId="{1969BCF9-8F07-4F7A-9CC2-358104FE6515}" cxnId="{3198B7F3-C2C8-4DEB-99E1-E7E7D3EC63FB}" type="sibTrans">
      <dgm:prSet/>
      <dgm:spPr/>
      <dgm:t>
        <a:bodyPr/>
        <a:lstStyle/>
        <a:p>
          <a:endParaRPr lang="en-US"/>
        </a:p>
      </dgm:t>
    </dgm:pt>
    <dgm:pt modelId="{6B1DB196-3603-4027-B440-8CF1BD162355}" type="pres">
      <dgm:prSet presAssocID="{492F557C-4963-40D1-81B4-5F28B301E601}" presName="Name0" presStyleCnt="0">
        <dgm:presLayoutVars>
          <dgm:chMax val="7"/>
          <dgm:chPref val="7"/>
          <dgm:dir/>
        </dgm:presLayoutVars>
      </dgm:prSet>
      <dgm:spPr/>
      <dgm:t>
        <a:bodyPr/>
        <a:lstStyle/>
        <a:p>
          <a:endParaRPr lang="en-US"/>
        </a:p>
      </dgm:t>
    </dgm:pt>
    <dgm:pt modelId="{C54325DF-4E7E-4562-9890-CB6AAB8CC384}" type="pres">
      <dgm:prSet presAssocID="{492F557C-4963-40D1-81B4-5F28B301E601}" presName="Name1" presStyleCnt="0"/>
      <dgm:spPr/>
      <dgm:t>
        <a:bodyPr/>
        <a:lstStyle/>
        <a:p>
          <a:endParaRPr lang="en-US"/>
        </a:p>
      </dgm:t>
    </dgm:pt>
    <dgm:pt modelId="{F56D5883-CF7C-432D-AA0B-1F6EF4350192}" type="pres">
      <dgm:prSet presAssocID="{492F557C-4963-40D1-81B4-5F28B301E601}" presName="cycle" presStyleCnt="0"/>
      <dgm:spPr/>
      <dgm:t>
        <a:bodyPr/>
        <a:lstStyle/>
        <a:p>
          <a:endParaRPr lang="en-US"/>
        </a:p>
      </dgm:t>
    </dgm:pt>
    <dgm:pt modelId="{1E165051-0CF2-4DAD-ADBC-7E6BB015B420}" type="pres">
      <dgm:prSet presAssocID="{492F557C-4963-40D1-81B4-5F28B301E601}" presName="srcNode" presStyleLbl="node1" presStyleIdx="0" presStyleCnt="4"/>
      <dgm:spPr/>
      <dgm:t>
        <a:bodyPr/>
        <a:lstStyle/>
        <a:p>
          <a:endParaRPr lang="en-US"/>
        </a:p>
      </dgm:t>
    </dgm:pt>
    <dgm:pt modelId="{97BE9D69-E33B-4C57-BF4F-68D29A42341A}" type="pres">
      <dgm:prSet presAssocID="{492F557C-4963-40D1-81B4-5F28B301E601}" presName="conn" presStyleLbl="parChTrans1D2" presStyleIdx="0" presStyleCnt="1"/>
      <dgm:spPr/>
      <dgm:t>
        <a:bodyPr/>
        <a:lstStyle/>
        <a:p>
          <a:endParaRPr lang="en-US"/>
        </a:p>
      </dgm:t>
    </dgm:pt>
    <dgm:pt modelId="{3A8D95B2-EC71-4E00-A06A-5FAC320147F6}" type="pres">
      <dgm:prSet presAssocID="{492F557C-4963-40D1-81B4-5F28B301E601}" presName="extraNode" presStyleLbl="node1" presStyleIdx="0" presStyleCnt="4"/>
      <dgm:spPr/>
      <dgm:t>
        <a:bodyPr/>
        <a:lstStyle/>
        <a:p>
          <a:endParaRPr lang="en-US"/>
        </a:p>
      </dgm:t>
    </dgm:pt>
    <dgm:pt modelId="{B4BADE5D-82E2-4D72-B3CD-3EFDB9564682}" type="pres">
      <dgm:prSet presAssocID="{492F557C-4963-40D1-81B4-5F28B301E601}" presName="dstNode" presStyleLbl="node1" presStyleIdx="0" presStyleCnt="4"/>
      <dgm:spPr/>
      <dgm:t>
        <a:bodyPr/>
        <a:lstStyle/>
        <a:p>
          <a:endParaRPr lang="en-US"/>
        </a:p>
      </dgm:t>
    </dgm:pt>
    <dgm:pt modelId="{470E067F-02B9-4726-8996-4F99AFA87C3D}" type="pres">
      <dgm:prSet presAssocID="{763C9BBD-2191-40C8-85CD-F90B4AEA49EC}" presName="text_1" presStyleLbl="node1" presStyleIdx="0" presStyleCnt="4">
        <dgm:presLayoutVars>
          <dgm:bulletEnabled val="1"/>
        </dgm:presLayoutVars>
      </dgm:prSet>
      <dgm:spPr/>
      <dgm:t>
        <a:bodyPr/>
        <a:lstStyle/>
        <a:p>
          <a:endParaRPr lang="en-US"/>
        </a:p>
      </dgm:t>
    </dgm:pt>
    <dgm:pt modelId="{971AEFF4-E6AD-4B53-8303-776CCE0AD0E9}" type="pres">
      <dgm:prSet presAssocID="{763C9BBD-2191-40C8-85CD-F90B4AEA49EC}" presName="accent_1" presStyleCnt="0"/>
      <dgm:spPr/>
      <dgm:t>
        <a:bodyPr/>
        <a:lstStyle/>
        <a:p>
          <a:endParaRPr lang="en-US"/>
        </a:p>
      </dgm:t>
    </dgm:pt>
    <dgm:pt modelId="{6861A0F5-87A6-4E03-A52E-65065CB4C8EB}" type="pres">
      <dgm:prSet presAssocID="{763C9BBD-2191-40C8-85CD-F90B4AEA49EC}" presName="accentRepeatNode" presStyleLbl="solidFgAcc1" presStyleIdx="0" presStyleCnt="4" custLinFactNeighborX="12401" custLinFactNeighborY="-6261"/>
      <dgm:spPr/>
      <dgm:t>
        <a:bodyPr/>
        <a:lstStyle/>
        <a:p>
          <a:endParaRPr lang="en-US"/>
        </a:p>
      </dgm:t>
    </dgm:pt>
    <dgm:pt modelId="{A9845D8B-E5B5-4A57-8A2F-1CA12B524000}" type="pres">
      <dgm:prSet presAssocID="{21D55889-1BCB-4C56-B00C-53F33083BD5B}" presName="text_2" presStyleLbl="node1" presStyleIdx="1" presStyleCnt="4">
        <dgm:presLayoutVars>
          <dgm:bulletEnabled val="1"/>
        </dgm:presLayoutVars>
      </dgm:prSet>
      <dgm:spPr/>
      <dgm:t>
        <a:bodyPr/>
        <a:lstStyle/>
        <a:p>
          <a:endParaRPr lang="en-US"/>
        </a:p>
      </dgm:t>
    </dgm:pt>
    <dgm:pt modelId="{4D1F3871-6C53-43FD-89E1-90A619CD8F6E}" type="pres">
      <dgm:prSet presAssocID="{21D55889-1BCB-4C56-B00C-53F33083BD5B}" presName="accent_2" presStyleCnt="0"/>
      <dgm:spPr/>
      <dgm:t>
        <a:bodyPr/>
        <a:lstStyle/>
        <a:p>
          <a:endParaRPr lang="en-US"/>
        </a:p>
      </dgm:t>
    </dgm:pt>
    <dgm:pt modelId="{7B223412-84DF-491F-8320-FB31B407FB91}" type="pres">
      <dgm:prSet presAssocID="{21D55889-1BCB-4C56-B00C-53F33083BD5B}" presName="accentRepeatNode" presStyleLbl="solidFgAcc1" presStyleIdx="1" presStyleCnt="4"/>
      <dgm:spPr/>
      <dgm:t>
        <a:bodyPr/>
        <a:lstStyle/>
        <a:p>
          <a:endParaRPr lang="en-US"/>
        </a:p>
      </dgm:t>
    </dgm:pt>
    <dgm:pt modelId="{2108DFE1-9440-478E-BB18-02F98DE9DDA4}" type="pres">
      <dgm:prSet presAssocID="{A0A5E194-0BAC-404F-A1BC-9E9D1C3EA52B}" presName="text_3" presStyleLbl="node1" presStyleIdx="2" presStyleCnt="4">
        <dgm:presLayoutVars>
          <dgm:bulletEnabled val="1"/>
        </dgm:presLayoutVars>
      </dgm:prSet>
      <dgm:spPr/>
      <dgm:t>
        <a:bodyPr/>
        <a:lstStyle/>
        <a:p>
          <a:endParaRPr lang="en-US"/>
        </a:p>
      </dgm:t>
    </dgm:pt>
    <dgm:pt modelId="{6E95DF81-6433-423D-94EF-C4E8ABFFAA90}" type="pres">
      <dgm:prSet presAssocID="{A0A5E194-0BAC-404F-A1BC-9E9D1C3EA52B}" presName="accent_3" presStyleCnt="0"/>
      <dgm:spPr/>
      <dgm:t>
        <a:bodyPr/>
        <a:lstStyle/>
        <a:p>
          <a:endParaRPr lang="en-US"/>
        </a:p>
      </dgm:t>
    </dgm:pt>
    <dgm:pt modelId="{EFA896D0-11CA-4DC8-A053-6C27745509D5}" type="pres">
      <dgm:prSet presAssocID="{A0A5E194-0BAC-404F-A1BC-9E9D1C3EA52B}" presName="accentRepeatNode" presStyleLbl="solidFgAcc1" presStyleIdx="2" presStyleCnt="4"/>
      <dgm:spPr>
        <a:blipFill rotWithShape="0">
          <a:blip xmlns:r="http://schemas.openxmlformats.org/officeDocument/2006/relationships" r:embed="rId1"/>
          <a:stretch>
            <a:fillRect/>
          </a:stretch>
        </a:blipFill>
      </dgm:spPr>
      <dgm:t>
        <a:bodyPr/>
        <a:lstStyle/>
        <a:p>
          <a:endParaRPr lang="en-US"/>
        </a:p>
      </dgm:t>
    </dgm:pt>
    <dgm:pt modelId="{A038A1C3-840C-4D90-A1CF-D4E7FEAABA62}" type="pres">
      <dgm:prSet presAssocID="{481685DD-D8C4-4F6B-AB01-7B2919DFFF55}" presName="text_4" presStyleLbl="node1" presStyleIdx="3" presStyleCnt="4">
        <dgm:presLayoutVars>
          <dgm:bulletEnabled val="1"/>
        </dgm:presLayoutVars>
      </dgm:prSet>
      <dgm:spPr/>
      <dgm:t>
        <a:bodyPr/>
        <a:lstStyle/>
        <a:p>
          <a:endParaRPr lang="en-US"/>
        </a:p>
      </dgm:t>
    </dgm:pt>
    <dgm:pt modelId="{3CE3A584-35AC-4A6A-B6AE-B8FE974DC078}" type="pres">
      <dgm:prSet presAssocID="{481685DD-D8C4-4F6B-AB01-7B2919DFFF55}" presName="accent_4" presStyleCnt="0"/>
      <dgm:spPr/>
      <dgm:t>
        <a:bodyPr/>
        <a:lstStyle/>
        <a:p>
          <a:endParaRPr lang="en-US"/>
        </a:p>
      </dgm:t>
    </dgm:pt>
    <dgm:pt modelId="{D0F01E1F-71DF-4785-9316-78E7509838DC}" type="pres">
      <dgm:prSet presAssocID="{481685DD-D8C4-4F6B-AB01-7B2919DFFF55}" presName="accentRepeatNode" presStyleLbl="solidFgAcc1" presStyleIdx="3" presStyleCnt="4"/>
      <dgm:spPr/>
      <dgm:t>
        <a:bodyPr/>
        <a:lstStyle/>
        <a:p>
          <a:endParaRPr lang="en-US"/>
        </a:p>
      </dgm:t>
    </dgm:pt>
  </dgm:ptLst>
  <dgm:cxnLst>
    <dgm:cxn modelId="{72DB6626-9097-424F-8BD7-FE3F69E4283D}" type="presOf" srcId="{21D55889-1BCB-4C56-B00C-53F33083BD5B}" destId="{A9845D8B-E5B5-4A57-8A2F-1CA12B524000}" srcOrd="0" destOrd="0" presId="urn:microsoft.com/office/officeart/2008/layout/VerticalCurvedList"/>
    <dgm:cxn modelId="{064D6404-289D-463D-9EE2-0740BAEA1455}" srcId="{492F557C-4963-40D1-81B4-5F28B301E601}" destId="{21D55889-1BCB-4C56-B00C-53F33083BD5B}" srcOrd="1" destOrd="0" parTransId="{028574D6-F5BD-4787-B2FD-090CD7FE6F4A}" sibTransId="{6E66D3B1-5FA1-4253-8DF7-A90CEC53ACC3}"/>
    <dgm:cxn modelId="{F2AF77CD-38F2-4A1D-9E53-FF092F964BBA}" srcId="{492F557C-4963-40D1-81B4-5F28B301E601}" destId="{A0A5E194-0BAC-404F-A1BC-9E9D1C3EA52B}" srcOrd="2" destOrd="0" parTransId="{6A1C8A0F-8BFE-4944-BF3E-8AEFA8BB05B2}" sibTransId="{C646399C-581D-4441-BA8C-B2E91F0FA52A}"/>
    <dgm:cxn modelId="{181307FB-DEAE-4032-94FF-F4EC0BD4E02F}" srcId="{492F557C-4963-40D1-81B4-5F28B301E601}" destId="{763C9BBD-2191-40C8-85CD-F90B4AEA49EC}" srcOrd="0" destOrd="0" parTransId="{C29A5B7C-F1B1-4CCF-BB82-E476E72CB3E0}" sibTransId="{0A90D1FA-772A-4D2A-AB08-E1B9E60D7F1C}"/>
    <dgm:cxn modelId="{2B95417F-F13D-4F70-AFA3-A7F9300A348E}" type="presOf" srcId="{492F557C-4963-40D1-81B4-5F28B301E601}" destId="{6B1DB196-3603-4027-B440-8CF1BD162355}" srcOrd="0" destOrd="0" presId="urn:microsoft.com/office/officeart/2008/layout/VerticalCurvedList"/>
    <dgm:cxn modelId="{03D352B3-5FB2-496E-8136-6B473D61F627}" type="presOf" srcId="{0A90D1FA-772A-4D2A-AB08-E1B9E60D7F1C}" destId="{97BE9D69-E33B-4C57-BF4F-68D29A42341A}" srcOrd="0" destOrd="0" presId="urn:microsoft.com/office/officeart/2008/layout/VerticalCurvedList"/>
    <dgm:cxn modelId="{B6DEB3AB-753F-40EF-AE29-25F9EB3C36FC}" type="presOf" srcId="{A0A5E194-0BAC-404F-A1BC-9E9D1C3EA52B}" destId="{2108DFE1-9440-478E-BB18-02F98DE9DDA4}" srcOrd="0" destOrd="0" presId="urn:microsoft.com/office/officeart/2008/layout/VerticalCurvedList"/>
    <dgm:cxn modelId="{3198B7F3-C2C8-4DEB-99E1-E7E7D3EC63FB}" srcId="{492F557C-4963-40D1-81B4-5F28B301E601}" destId="{481685DD-D8C4-4F6B-AB01-7B2919DFFF55}" srcOrd="3" destOrd="0" parTransId="{58BA51F3-C81E-464D-86BC-30EF56948556}" sibTransId="{1969BCF9-8F07-4F7A-9CC2-358104FE6515}"/>
    <dgm:cxn modelId="{6ADEDFEB-C2A7-49AA-8744-CD99B1ED20DD}" type="presOf" srcId="{763C9BBD-2191-40C8-85CD-F90B4AEA49EC}" destId="{470E067F-02B9-4726-8996-4F99AFA87C3D}" srcOrd="0" destOrd="0" presId="urn:microsoft.com/office/officeart/2008/layout/VerticalCurvedList"/>
    <dgm:cxn modelId="{69F8774A-AE63-4D4B-BAE3-DA67ED76EFFB}" type="presOf" srcId="{481685DD-D8C4-4F6B-AB01-7B2919DFFF55}" destId="{A038A1C3-840C-4D90-A1CF-D4E7FEAABA62}" srcOrd="0" destOrd="0" presId="urn:microsoft.com/office/officeart/2008/layout/VerticalCurvedList"/>
    <dgm:cxn modelId="{15457B9C-A1FA-4A9C-8F53-C361EEBA7390}" type="presParOf" srcId="{6B1DB196-3603-4027-B440-8CF1BD162355}" destId="{C54325DF-4E7E-4562-9890-CB6AAB8CC384}" srcOrd="0" destOrd="0" presId="urn:microsoft.com/office/officeart/2008/layout/VerticalCurvedList"/>
    <dgm:cxn modelId="{9FE48832-2C1E-4888-A6E8-9E28D1D64234}" type="presParOf" srcId="{C54325DF-4E7E-4562-9890-CB6AAB8CC384}" destId="{F56D5883-CF7C-432D-AA0B-1F6EF4350192}" srcOrd="0" destOrd="0" presId="urn:microsoft.com/office/officeart/2008/layout/VerticalCurvedList"/>
    <dgm:cxn modelId="{E95FA46D-F538-43A5-979A-8AC82DA98A04}" type="presParOf" srcId="{F56D5883-CF7C-432D-AA0B-1F6EF4350192}" destId="{1E165051-0CF2-4DAD-ADBC-7E6BB015B420}" srcOrd="0" destOrd="0" presId="urn:microsoft.com/office/officeart/2008/layout/VerticalCurvedList"/>
    <dgm:cxn modelId="{217FF34B-D469-45F6-A380-2BF52506ABF2}" type="presParOf" srcId="{F56D5883-CF7C-432D-AA0B-1F6EF4350192}" destId="{97BE9D69-E33B-4C57-BF4F-68D29A42341A}" srcOrd="1" destOrd="0" presId="urn:microsoft.com/office/officeart/2008/layout/VerticalCurvedList"/>
    <dgm:cxn modelId="{8731BD1B-DC30-428E-8845-F14E134A44BD}" type="presParOf" srcId="{F56D5883-CF7C-432D-AA0B-1F6EF4350192}" destId="{3A8D95B2-EC71-4E00-A06A-5FAC320147F6}" srcOrd="2" destOrd="0" presId="urn:microsoft.com/office/officeart/2008/layout/VerticalCurvedList"/>
    <dgm:cxn modelId="{FB5986C9-D676-4942-8763-E2568CC3168A}" type="presParOf" srcId="{F56D5883-CF7C-432D-AA0B-1F6EF4350192}" destId="{B4BADE5D-82E2-4D72-B3CD-3EFDB9564682}" srcOrd="3" destOrd="0" presId="urn:microsoft.com/office/officeart/2008/layout/VerticalCurvedList"/>
    <dgm:cxn modelId="{4B239B70-4096-46EE-B2B7-A020EB425BBE}" type="presParOf" srcId="{C54325DF-4E7E-4562-9890-CB6AAB8CC384}" destId="{470E067F-02B9-4726-8996-4F99AFA87C3D}" srcOrd="1" destOrd="0" presId="urn:microsoft.com/office/officeart/2008/layout/VerticalCurvedList"/>
    <dgm:cxn modelId="{8FAE0638-46B3-4C59-8C81-B8147D2DE08D}" type="presParOf" srcId="{C54325DF-4E7E-4562-9890-CB6AAB8CC384}" destId="{971AEFF4-E6AD-4B53-8303-776CCE0AD0E9}" srcOrd="2" destOrd="0" presId="urn:microsoft.com/office/officeart/2008/layout/VerticalCurvedList"/>
    <dgm:cxn modelId="{3B622C97-FEE2-4CFC-818E-EEE9A880DC2E}" type="presParOf" srcId="{971AEFF4-E6AD-4B53-8303-776CCE0AD0E9}" destId="{6861A0F5-87A6-4E03-A52E-65065CB4C8EB}" srcOrd="0" destOrd="0" presId="urn:microsoft.com/office/officeart/2008/layout/VerticalCurvedList"/>
    <dgm:cxn modelId="{B17C5623-4EC1-40D7-AAC1-AFB3013EE776}" type="presParOf" srcId="{C54325DF-4E7E-4562-9890-CB6AAB8CC384}" destId="{A9845D8B-E5B5-4A57-8A2F-1CA12B524000}" srcOrd="3" destOrd="0" presId="urn:microsoft.com/office/officeart/2008/layout/VerticalCurvedList"/>
    <dgm:cxn modelId="{08EEC0FE-DFF3-46A7-80D7-821A3D92ADA5}" type="presParOf" srcId="{C54325DF-4E7E-4562-9890-CB6AAB8CC384}" destId="{4D1F3871-6C53-43FD-89E1-90A619CD8F6E}" srcOrd="4" destOrd="0" presId="urn:microsoft.com/office/officeart/2008/layout/VerticalCurvedList"/>
    <dgm:cxn modelId="{172173D0-16A9-40EC-AD58-8EE153F18814}" type="presParOf" srcId="{4D1F3871-6C53-43FD-89E1-90A619CD8F6E}" destId="{7B223412-84DF-491F-8320-FB31B407FB91}" srcOrd="0" destOrd="0" presId="urn:microsoft.com/office/officeart/2008/layout/VerticalCurvedList"/>
    <dgm:cxn modelId="{722D47A0-CCB4-4286-A0F6-FDBEEF4B1248}" type="presParOf" srcId="{C54325DF-4E7E-4562-9890-CB6AAB8CC384}" destId="{2108DFE1-9440-478E-BB18-02F98DE9DDA4}" srcOrd="5" destOrd="0" presId="urn:microsoft.com/office/officeart/2008/layout/VerticalCurvedList"/>
    <dgm:cxn modelId="{8B0D5B8A-8F4F-4F19-B863-88A6C471D42A}" type="presParOf" srcId="{C54325DF-4E7E-4562-9890-CB6AAB8CC384}" destId="{6E95DF81-6433-423D-94EF-C4E8ABFFAA90}" srcOrd="6" destOrd="0" presId="urn:microsoft.com/office/officeart/2008/layout/VerticalCurvedList"/>
    <dgm:cxn modelId="{FAB5E8B9-3E07-4CC9-B19B-DCCC022DF5F6}" type="presParOf" srcId="{6E95DF81-6433-423D-94EF-C4E8ABFFAA90}" destId="{EFA896D0-11CA-4DC8-A053-6C27745509D5}" srcOrd="0" destOrd="0" presId="urn:microsoft.com/office/officeart/2008/layout/VerticalCurvedList"/>
    <dgm:cxn modelId="{E175639E-9895-461B-9EDA-988E77D7310B}" type="presParOf" srcId="{C54325DF-4E7E-4562-9890-CB6AAB8CC384}" destId="{A038A1C3-840C-4D90-A1CF-D4E7FEAABA62}" srcOrd="7" destOrd="0" presId="urn:microsoft.com/office/officeart/2008/layout/VerticalCurvedList"/>
    <dgm:cxn modelId="{83482FF7-F4C7-4056-B286-5B3E407DB71C}" type="presParOf" srcId="{C54325DF-4E7E-4562-9890-CB6AAB8CC384}" destId="{3CE3A584-35AC-4A6A-B6AE-B8FE974DC078}" srcOrd="8" destOrd="0" presId="urn:microsoft.com/office/officeart/2008/layout/VerticalCurvedList"/>
    <dgm:cxn modelId="{DCB8DDD9-C9CB-49C2-9E50-23AB1A3A7F8C}" type="presParOf" srcId="{3CE3A584-35AC-4A6A-B6AE-B8FE974DC078}" destId="{D0F01E1F-71DF-4785-9316-78E7509838DC}" srcOrd="0" destOrd="0" presId="urn:microsoft.com/office/officeart/2008/layout/VerticalCurvedLis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077200" cy="3200400"/>
        <a:chOff x="0" y="0"/>
        <a:chExt cx="8077200" cy="3200400"/>
      </a:xfrm>
    </dsp:grpSpPr>
    <dsp:sp modelId="{35584A32-315E-4D20-987F-25CF7171B94F}">
      <dsp:nvSpPr>
        <dsp:cNvPr id="3" name="Chevron 2"/>
        <dsp:cNvSpPr/>
      </dsp:nvSpPr>
      <dsp:spPr bwMode="white">
        <a:xfrm>
          <a:off x="33734" y="0"/>
          <a:ext cx="8001000" cy="3200400"/>
        </a:xfrm>
        <a:prstGeom prst="chevron">
          <a:avLst/>
        </a:prstGeom>
      </dsp:spPr>
      <dsp:style>
        <a:lnRef idx="2">
          <a:schemeClr val="lt1"/>
        </a:lnRef>
        <a:fillRef idx="1">
          <a:schemeClr val="accent1"/>
        </a:fillRef>
        <a:effectRef idx="0">
          <a:scrgbClr r="0" g="0" b="0"/>
        </a:effectRef>
        <a:fontRef idx="minor">
          <a:schemeClr val="lt1"/>
        </a:fontRef>
      </dsp:style>
      <dsp:txBody>
        <a:bodyPr lIns="66040" tIns="33020" rIns="0" bIns="33020" anchor="ctr"/>
        <a:lstStyle>
          <a:lvl1pPr algn="ctr">
            <a:defRPr sz="5200"/>
          </a:lvl1pPr>
          <a:lvl2pPr marL="285750" indent="-285750" algn="ctr">
            <a:defRPr sz="4000"/>
          </a:lvl2pPr>
          <a:lvl3pPr marL="571500" indent="-285750" algn="ctr">
            <a:defRPr sz="4000"/>
          </a:lvl3pPr>
          <a:lvl4pPr marL="857250" indent="-285750" algn="ctr">
            <a:defRPr sz="4000"/>
          </a:lvl4pPr>
          <a:lvl5pPr marL="1143000" indent="-285750" algn="ctr">
            <a:defRPr sz="4000"/>
          </a:lvl5pPr>
          <a:lvl6pPr marL="1428750" indent="-285750" algn="ctr">
            <a:defRPr sz="4000"/>
          </a:lvl6pPr>
          <a:lvl7pPr marL="1714500" indent="-285750" algn="ctr">
            <a:defRPr sz="4000"/>
          </a:lvl7pPr>
          <a:lvl8pPr marL="2000250" indent="-285750" algn="ctr">
            <a:defRPr sz="4000"/>
          </a:lvl8pPr>
          <a:lvl9pPr marL="2286000" indent="-285750" algn="ctr">
            <a:defRPr sz="4000"/>
          </a:lvl9pPr>
        </a:lstStyle>
        <a:p>
          <a:pPr lvl="0" rtl="0">
            <a:lnSpc>
              <a:spcPct val="100000"/>
            </a:lnSpc>
            <a:spcBef>
              <a:spcPct val="0"/>
            </a:spcBef>
            <a:spcAft>
              <a:spcPct val="35000"/>
            </a:spcAft>
          </a:pPr>
          <a:r>
            <a:rPr lang="en-US" b="1" dirty="0" smtClean="0">
              <a:solidFill>
                <a:srgbClr val="FFFF00"/>
              </a:solidFill>
            </a:rPr>
            <a:t>LÀM THẾ NÀO ĐỂ PHÒNG CHỐNG XÂM HẠI </a:t>
          </a:r>
        </a:p>
      </dsp:txBody>
      <dsp:txXfrm>
        <a:off x="33734" y="0"/>
        <a:ext cx="8001000" cy="32004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BE9D69-E33B-4C57-BF4F-68D29A42341A}">
      <dsp:nvSpPr>
        <dsp:cNvPr id="0" name=""/>
        <dsp:cNvSpPr/>
      </dsp:nvSpPr>
      <dsp:spPr>
        <a:xfrm>
          <a:off x="-5116992" y="-783865"/>
          <a:ext cx="6093694" cy="6093694"/>
        </a:xfrm>
        <a:prstGeom prst="blockArc">
          <a:avLst>
            <a:gd name="adj1" fmla="val 18900000"/>
            <a:gd name="adj2" fmla="val 2700000"/>
            <a:gd name="adj3" fmla="val 354"/>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0E067F-02B9-4726-8996-4F99AFA87C3D}">
      <dsp:nvSpPr>
        <dsp:cNvPr id="0" name=""/>
        <dsp:cNvSpPr/>
      </dsp:nvSpPr>
      <dsp:spPr>
        <a:xfrm>
          <a:off x="511409" y="347956"/>
          <a:ext cx="8481617" cy="69627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52668" tIns="91440" rIns="91440" bIns="91440" numCol="1" spcCol="1270" anchor="ctr" anchorCtr="0">
          <a:noAutofit/>
        </a:bodyPr>
        <a:lstStyle/>
        <a:p>
          <a:pPr lvl="0" algn="l" defTabSz="1600200">
            <a:lnSpc>
              <a:spcPct val="90000"/>
            </a:lnSpc>
            <a:spcBef>
              <a:spcPct val="0"/>
            </a:spcBef>
            <a:spcAft>
              <a:spcPct val="35000"/>
            </a:spcAft>
          </a:pPr>
          <a:r>
            <a:rPr lang="en-US" sz="3600" b="1" kern="1200" dirty="0" smtClean="0"/>
            <a:t>Xâm hại </a:t>
          </a:r>
          <a:r>
            <a:rPr lang="en-US" sz="3600" b="1" kern="1200" dirty="0" err="1" smtClean="0"/>
            <a:t>thể</a:t>
          </a:r>
          <a:r>
            <a:rPr lang="en-US" sz="3600" b="1" kern="1200" dirty="0" smtClean="0"/>
            <a:t> </a:t>
          </a:r>
          <a:r>
            <a:rPr lang="en-US" sz="3600" b="1" kern="1200" dirty="0" err="1" smtClean="0"/>
            <a:t>xác</a:t>
          </a:r>
          <a:r>
            <a:rPr lang="en-US" sz="3600" b="1" kern="1200" dirty="0" smtClean="0"/>
            <a:t>: Đánh đập, làm đau,…</a:t>
          </a:r>
          <a:endParaRPr lang="en-US" sz="3600" b="1" kern="1200" dirty="0"/>
        </a:p>
      </dsp:txBody>
      <dsp:txXfrm>
        <a:off x="511409" y="347956"/>
        <a:ext cx="8481617" cy="696274"/>
      </dsp:txXfrm>
    </dsp:sp>
    <dsp:sp modelId="{6861A0F5-87A6-4E03-A52E-65065CB4C8EB}">
      <dsp:nvSpPr>
        <dsp:cNvPr id="0" name=""/>
        <dsp:cNvSpPr/>
      </dsp:nvSpPr>
      <dsp:spPr>
        <a:xfrm>
          <a:off x="184169" y="206420"/>
          <a:ext cx="870342" cy="87034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A9845D8B-E5B5-4A57-8A2F-1CA12B524000}">
      <dsp:nvSpPr>
        <dsp:cNvPr id="0" name=""/>
        <dsp:cNvSpPr/>
      </dsp:nvSpPr>
      <dsp:spPr>
        <a:xfrm>
          <a:off x="910599" y="1392548"/>
          <a:ext cx="8082427" cy="69627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52668" tIns="91440" rIns="91440" bIns="91440" numCol="1" spcCol="1270" anchor="ctr" anchorCtr="0">
          <a:noAutofit/>
        </a:bodyPr>
        <a:lstStyle/>
        <a:p>
          <a:pPr lvl="0" algn="l" defTabSz="1600200">
            <a:lnSpc>
              <a:spcPct val="90000"/>
            </a:lnSpc>
            <a:spcBef>
              <a:spcPct val="0"/>
            </a:spcBef>
            <a:spcAft>
              <a:spcPct val="35000"/>
            </a:spcAft>
          </a:pPr>
          <a:r>
            <a:rPr lang="en-US" sz="3600" b="1" kern="1200" dirty="0" smtClean="0"/>
            <a:t>Xâm hại tinh thần: Chửi mắng, …</a:t>
          </a:r>
          <a:endParaRPr lang="en-US" sz="3600" b="1" kern="1200" dirty="0"/>
        </a:p>
      </dsp:txBody>
      <dsp:txXfrm>
        <a:off x="910599" y="1392548"/>
        <a:ext cx="8082427" cy="696274"/>
      </dsp:txXfrm>
    </dsp:sp>
    <dsp:sp modelId="{7B223412-84DF-491F-8320-FB31B407FB91}">
      <dsp:nvSpPr>
        <dsp:cNvPr id="0" name=""/>
        <dsp:cNvSpPr/>
      </dsp:nvSpPr>
      <dsp:spPr>
        <a:xfrm>
          <a:off x="475427" y="1305514"/>
          <a:ext cx="870342" cy="87034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2108DFE1-9440-478E-BB18-02F98DE9DDA4}">
      <dsp:nvSpPr>
        <dsp:cNvPr id="0" name=""/>
        <dsp:cNvSpPr/>
      </dsp:nvSpPr>
      <dsp:spPr>
        <a:xfrm>
          <a:off x="910599" y="2437140"/>
          <a:ext cx="8082427" cy="69627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52668" tIns="91440" rIns="91440" bIns="91440" numCol="1" spcCol="1270" anchor="ctr" anchorCtr="0">
          <a:noAutofit/>
        </a:bodyPr>
        <a:lstStyle/>
        <a:p>
          <a:pPr lvl="0" algn="l" defTabSz="1600200">
            <a:lnSpc>
              <a:spcPct val="90000"/>
            </a:lnSpc>
            <a:spcBef>
              <a:spcPct val="0"/>
            </a:spcBef>
            <a:spcAft>
              <a:spcPct val="35000"/>
            </a:spcAft>
          </a:pPr>
          <a:r>
            <a:rPr lang="en-US" sz="3600" b="1" kern="1200" dirty="0" err="1" smtClean="0"/>
            <a:t>Lạm</a:t>
          </a:r>
          <a:r>
            <a:rPr lang="en-US" sz="3600" b="1" kern="1200" dirty="0" smtClean="0"/>
            <a:t> </a:t>
          </a:r>
          <a:r>
            <a:rPr lang="en-US" sz="3600" b="1" kern="1200" dirty="0" err="1" smtClean="0"/>
            <a:t>dụng</a:t>
          </a:r>
          <a:r>
            <a:rPr lang="en-US" sz="3600" b="1" kern="1200" dirty="0" smtClean="0"/>
            <a:t> </a:t>
          </a:r>
          <a:r>
            <a:rPr lang="en-US" sz="3600" b="1" kern="1200" dirty="0" err="1" smtClean="0"/>
            <a:t>sức</a:t>
          </a:r>
          <a:r>
            <a:rPr lang="en-US" sz="3600" b="1" kern="1200" dirty="0" smtClean="0"/>
            <a:t> </a:t>
          </a:r>
          <a:r>
            <a:rPr lang="en-US" sz="3600" b="1" kern="1200" dirty="0" err="1" smtClean="0"/>
            <a:t>lao</a:t>
          </a:r>
          <a:r>
            <a:rPr lang="en-US" sz="3600" b="1" kern="1200" dirty="0" smtClean="0"/>
            <a:t> </a:t>
          </a:r>
          <a:r>
            <a:rPr lang="en-US" sz="3600" b="1" kern="1200" dirty="0" err="1" smtClean="0"/>
            <a:t>động</a:t>
          </a:r>
          <a:endParaRPr lang="en-US" sz="3600" b="1" kern="1200" dirty="0"/>
        </a:p>
      </dsp:txBody>
      <dsp:txXfrm>
        <a:off x="910599" y="2437140"/>
        <a:ext cx="8082427" cy="696274"/>
      </dsp:txXfrm>
    </dsp:sp>
    <dsp:sp modelId="{EFA896D0-11CA-4DC8-A053-6C27745509D5}">
      <dsp:nvSpPr>
        <dsp:cNvPr id="0" name=""/>
        <dsp:cNvSpPr/>
      </dsp:nvSpPr>
      <dsp:spPr>
        <a:xfrm>
          <a:off x="475427" y="2350106"/>
          <a:ext cx="870342" cy="870342"/>
        </a:xfrm>
        <a:prstGeom prst="ellipse">
          <a:avLst/>
        </a:prstGeom>
        <a:blipFill rotWithShape="0">
          <a:blip xmlns:r="http://schemas.openxmlformats.org/officeDocument/2006/relationships" r:embed="rId1"/>
          <a:stretch>
            <a:fillRect/>
          </a:stretch>
        </a:blip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A038A1C3-840C-4D90-A1CF-D4E7FEAABA62}">
      <dsp:nvSpPr>
        <dsp:cNvPr id="0" name=""/>
        <dsp:cNvSpPr/>
      </dsp:nvSpPr>
      <dsp:spPr>
        <a:xfrm>
          <a:off x="511409" y="3481732"/>
          <a:ext cx="8481617" cy="69627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52668" tIns="91440" rIns="91440" bIns="91440" numCol="1" spcCol="1270" anchor="ctr" anchorCtr="0">
          <a:noAutofit/>
        </a:bodyPr>
        <a:lstStyle/>
        <a:p>
          <a:pPr lvl="0" algn="l" defTabSz="1600200">
            <a:lnSpc>
              <a:spcPct val="90000"/>
            </a:lnSpc>
            <a:spcBef>
              <a:spcPct val="0"/>
            </a:spcBef>
            <a:spcAft>
              <a:spcPct val="35000"/>
            </a:spcAft>
          </a:pPr>
          <a:r>
            <a:rPr lang="en-US" sz="3600" b="1" kern="1200" dirty="0" err="1" smtClean="0"/>
            <a:t>Xâm</a:t>
          </a:r>
          <a:r>
            <a:rPr lang="en-US" sz="3600" b="1" kern="1200" dirty="0" smtClean="0"/>
            <a:t> </a:t>
          </a:r>
          <a:r>
            <a:rPr lang="en-US" sz="3600" b="1" kern="1200" dirty="0" err="1" smtClean="0"/>
            <a:t>hại</a:t>
          </a:r>
          <a:r>
            <a:rPr lang="en-US" sz="3600" b="1" kern="1200" dirty="0" smtClean="0"/>
            <a:t> </a:t>
          </a:r>
          <a:r>
            <a:rPr lang="en-US" sz="3600" b="1" kern="1200" dirty="0" err="1" smtClean="0"/>
            <a:t>tình</a:t>
          </a:r>
          <a:r>
            <a:rPr lang="en-US" sz="3600" b="1" kern="1200" dirty="0" smtClean="0"/>
            <a:t> </a:t>
          </a:r>
          <a:r>
            <a:rPr lang="en-US" sz="3600" b="1" kern="1200" dirty="0" err="1" smtClean="0"/>
            <a:t>dục</a:t>
          </a:r>
          <a:r>
            <a:rPr lang="en-US" sz="3600" b="1" kern="1200" dirty="0" smtClean="0"/>
            <a:t> </a:t>
          </a:r>
          <a:endParaRPr lang="en-US" sz="3600" b="1" kern="1200" dirty="0"/>
        </a:p>
      </dsp:txBody>
      <dsp:txXfrm>
        <a:off x="511409" y="3481732"/>
        <a:ext cx="8481617" cy="696274"/>
      </dsp:txXfrm>
    </dsp:sp>
    <dsp:sp modelId="{D0F01E1F-71DF-4785-9316-78E7509838DC}">
      <dsp:nvSpPr>
        <dsp:cNvPr id="0" name=""/>
        <dsp:cNvSpPr/>
      </dsp:nvSpPr>
      <dsp:spPr>
        <a:xfrm>
          <a:off x="76237" y="3394698"/>
          <a:ext cx="870342" cy="87034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nodeVertAlign" val="t"/>
          <dgm:param type="vertAlign" val="mid"/>
          <dgm:param type="nodeHorzAlign" val="l"/>
          <dgm:param type="fallback" val="2D"/>
        </dgm:alg>
      </dgm:if>
      <dgm:else name="Name3">
        <dgm:alg type="lin">
          <dgm:param type="linDir" val="fromT"/>
          <dgm:param type="nodeVertAlign" val="t"/>
          <dgm:param type="vertAlign" val="mid"/>
          <dgm:param type="nodeHorzAlign" val="r"/>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VertAlign" val="mid"/>
              <dgm:param type="nodeHorzAlign" val="l"/>
              <dgm:param type="fallback" val="2D"/>
            </dgm:alg>
          </dgm:if>
          <dgm:else name="Name7">
            <dgm:alg type="lin">
              <dgm:param type="linDir" val="fromR"/>
              <dgm:param type="nodeVertAlign" val="mid"/>
              <dgm:param type="nodeHorzAlign" val="r"/>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type="chevron" r:blip="" rot="180">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type="chevron" r:blip="" rot="180">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srcNode" val="srcNode"/>
            <dgm:param type="dstNode" val="dstNode"/>
            <dgm:param type="endSty" val="noArr"/>
            <dgm:param type="connRout" val="curve"/>
            <dgm:param type="begPts" val="ctr"/>
            <dgm:param type="endPts" val="ct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parTxRTLAlign" val="l"/>
                <dgm:param type="shpTxLTRAlignCh" val="l"/>
                <dgm:param type="shpTxRTLAlignCh" val="l"/>
              </dgm:alg>
            </dgm:if>
            <dgm:else name="Name2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parTxRTLAlign" val="l"/>
                <dgm:param type="shpTxLTRAlignCh" val="l"/>
                <dgm:param type="shpTxRTLAlignCh" val="l"/>
              </dgm:alg>
            </dgm:if>
            <dgm:else name="Name3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parTxRTLAlign" val="l"/>
                <dgm:param type="shpTxLTRAlignCh" val="l"/>
                <dgm:param type="shpTxRTLAlignCh" val="l"/>
              </dgm:alg>
            </dgm:if>
            <dgm:else name="Name3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parTxRTLAlign" val="l"/>
                <dgm:param type="shpTxLTRAlignCh" val="l"/>
                <dgm:param type="shpTxRTLAlignCh" val="l"/>
              </dgm:alg>
            </dgm:if>
            <dgm:else name="Name4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parTxRTLAlign" val="l"/>
                <dgm:param type="shpTxLTRAlignCh" val="l"/>
                <dgm:param type="shpTxRTLAlignCh" val="l"/>
              </dgm:alg>
            </dgm:if>
            <dgm:else name="Name4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parTxRTLAlign" val="l"/>
                <dgm:param type="shpTxLTRAlignCh" val="l"/>
                <dgm:param type="shpTxRTLAlignCh" val="l"/>
              </dgm:alg>
            </dgm:if>
            <dgm:else name="Name5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parTxRTLAlign" val="l"/>
                <dgm:param type="shpTxLTRAlignCh" val="l"/>
                <dgm:param type="shpTxRTLAlignCh" val="l"/>
              </dgm:alg>
            </dgm:if>
            <dgm:else name="Name5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3">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754A2686-3A14-4AE6-AEB9-79DB7FBEBF41}"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1320D505-B865-4793-8ED9-4155698571A4}" type="slidenum">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754A2686-3A14-4AE6-AEB9-79DB7FBEBF41}"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1320D505-B865-4793-8ED9-4155698571A4}" type="slidenum">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754A2686-3A14-4AE6-AEB9-79DB7FBEBF41}"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1320D505-B865-4793-8ED9-4155698571A4}" type="slidenum">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FC9C6909-3969-4BCE-807F-89437C03B8F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E1E13A0B-A537-4363-A58D-B2DF377D17B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FC9C6909-3969-4BCE-807F-89437C03B8F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E1E13A0B-A537-4363-A58D-B2DF377D17B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FC9C6909-3969-4BCE-807F-89437C03B8F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E1E13A0B-A537-4363-A58D-B2DF377D17B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FC9C6909-3969-4BCE-807F-89437C03B8F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E1E13A0B-A537-4363-A58D-B2DF377D17B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FC9C6909-3969-4BCE-807F-89437C03B8F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E1E13A0B-A537-4363-A58D-B2DF377D17B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FC9C6909-3969-4BCE-807F-89437C03B8F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E1E13A0B-A537-4363-A58D-B2DF377D17B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FC9C6909-3969-4BCE-807F-89437C03B8F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E1E13A0B-A537-4363-A58D-B2DF377D17B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FC9C6909-3969-4BCE-807F-89437C03B8F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E1E13A0B-A537-4363-A58D-B2DF377D17B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754A2686-3A14-4AE6-AEB9-79DB7FBEBF41}"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1320D505-B865-4793-8ED9-4155698571A4}" type="slidenum">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FC9C6909-3969-4BCE-807F-89437C03B8F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E1E13A0B-A537-4363-A58D-B2DF377D17B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FC9C6909-3969-4BCE-807F-89437C03B8F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E1E13A0B-A537-4363-A58D-B2DF377D17B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FC9C6909-3969-4BCE-807F-89437C03B8F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E1E13A0B-A537-4363-A58D-B2DF377D17B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FC9C6909-3969-4BCE-807F-89437C03B8F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E1E13A0B-A537-4363-A58D-B2DF377D17B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FC9C6909-3969-4BCE-807F-89437C03B8F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E1E13A0B-A537-4363-A58D-B2DF377D17B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FC9C6909-3969-4BCE-807F-89437C03B8F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E1E13A0B-A537-4363-A58D-B2DF377D17B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FC9C6909-3969-4BCE-807F-89437C03B8F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E1E13A0B-A537-4363-A58D-B2DF377D17B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FC9C6909-3969-4BCE-807F-89437C03B8F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E1E13A0B-A537-4363-A58D-B2DF377D17B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FC9C6909-3969-4BCE-807F-89437C03B8F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E1E13A0B-A537-4363-A58D-B2DF377D17B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FC9C6909-3969-4BCE-807F-89437C03B8F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E1E13A0B-A537-4363-A58D-B2DF377D17B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754A2686-3A14-4AE6-AEB9-79DB7FBEBF41}"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1320D505-B865-4793-8ED9-4155698571A4}" type="slidenum">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FC9C6909-3969-4BCE-807F-89437C03B8F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E1E13A0B-A537-4363-A58D-B2DF377D17B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FC9C6909-3969-4BCE-807F-89437C03B8F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E1E13A0B-A537-4363-A58D-B2DF377D17B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FC9C6909-3969-4BCE-807F-89437C03B8F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E1E13A0B-A537-4363-A58D-B2DF377D17B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FC9C6909-3969-4BCE-807F-89437C03B8F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E1E13A0B-A537-4363-A58D-B2DF377D17B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754A2686-3A14-4AE6-AEB9-79DB7FBEBF41}"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1320D505-B865-4793-8ED9-4155698571A4}" type="slidenum">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754A2686-3A14-4AE6-AEB9-79DB7FBEBF41}"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1320D505-B865-4793-8ED9-4155698571A4}" type="slidenum">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754A2686-3A14-4AE6-AEB9-79DB7FBEBF41}"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1320D505-B865-4793-8ED9-4155698571A4}" type="slidenum">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754A2686-3A14-4AE6-AEB9-79DB7FBEBF41}"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1320D505-B865-4793-8ED9-4155698571A4}" type="slidenum">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754A2686-3A14-4AE6-AEB9-79DB7FBEBF41}"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1320D505-B865-4793-8ED9-4155698571A4}" type="slidenum">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754A2686-3A14-4AE6-AEB9-79DB7FBEBF41}"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1320D505-B865-4793-8ED9-4155698571A4}" type="slidenum">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2" Type="http://schemas.openxmlformats.org/officeDocument/2006/relationships/theme" Target="../theme/theme3.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Title Placeholder 1"/>
          <p:cNvSpPr>
            <a:spLocks noGrp="1"/>
          </p:cNvSpPr>
          <p:nvPr>
            <p:ph type="title"/>
          </p:nvPr>
        </p:nvSpPr>
        <p:spPr>
          <a:xfrm>
            <a:off x="609600" y="274638"/>
            <a:ext cx="10972800" cy="1143000"/>
          </a:xfrm>
          <a:prstGeom prst="rect">
            <a:avLst/>
          </a:prstGeom>
          <a:noFill/>
          <a:ln w="9525">
            <a:noFill/>
          </a:ln>
        </p:spPr>
        <p:txBody>
          <a:bodyPr anchor="ctr" anchorCtr="0"/>
          <a:p>
            <a:pPr lvl="0"/>
            <a:r>
              <a:rPr lang="en-US" altLang="en-US" dirty="0"/>
              <a:t>Click to edit Master title style</a:t>
            </a:r>
            <a:endParaRPr lang="en-US" altLang="en-US" dirty="0"/>
          </a:p>
        </p:txBody>
      </p:sp>
      <p:sp>
        <p:nvSpPr>
          <p:cNvPr id="1027" name="Text Placeholder 2"/>
          <p:cNvSpPr>
            <a:spLocks noGrp="1"/>
          </p:cNvSpPr>
          <p:nvPr>
            <p:ph type="body" idx="1"/>
          </p:nvPr>
        </p:nvSpPr>
        <p:spPr>
          <a:xfrm>
            <a:off x="609600" y="1600200"/>
            <a:ext cx="10972800" cy="4525963"/>
          </a:xfrm>
          <a:prstGeom prst="rect">
            <a:avLst/>
          </a:prstGeom>
          <a:noFill/>
          <a:ln w="9525">
            <a:noFill/>
          </a:ln>
        </p:spPr>
        <p:txBody>
          <a:bodyPr/>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754A2686-3A14-4AE6-AEB9-79DB7FBEBF41}"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1320D505-B865-4793-8ED9-4155698571A4}" type="slidenum">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050" name="Title Placeholder 1"/>
          <p:cNvSpPr>
            <a:spLocks noGrp="1"/>
          </p:cNvSpPr>
          <p:nvPr>
            <p:ph type="title"/>
          </p:nvPr>
        </p:nvSpPr>
        <p:spPr>
          <a:xfrm>
            <a:off x="609600" y="274638"/>
            <a:ext cx="10972800" cy="1143000"/>
          </a:xfrm>
          <a:prstGeom prst="rect">
            <a:avLst/>
          </a:prstGeom>
          <a:noFill/>
          <a:ln w="9525">
            <a:noFill/>
          </a:ln>
        </p:spPr>
        <p:txBody>
          <a:bodyPr anchor="ctr" anchorCtr="0"/>
          <a:p>
            <a:pPr lvl="0"/>
            <a:r>
              <a:rPr dirty="0"/>
              <a:t>Click to edit Master title style</a:t>
            </a:r>
            <a:endParaRPr dirty="0"/>
          </a:p>
        </p:txBody>
      </p:sp>
      <p:sp>
        <p:nvSpPr>
          <p:cNvPr id="2051" name="Text Placeholder 2"/>
          <p:cNvSpPr>
            <a:spLocks noGrp="1"/>
          </p:cNvSpPr>
          <p:nvPr>
            <p:ph type="body" idx="1"/>
          </p:nvPr>
        </p:nvSpPr>
        <p:spPr>
          <a:xfrm>
            <a:off x="609600" y="1600200"/>
            <a:ext cx="10972800" cy="4525963"/>
          </a:xfrm>
          <a:prstGeom prst="rect">
            <a:avLst/>
          </a:prstGeom>
          <a:noFill/>
          <a:ln w="9525">
            <a:noFill/>
          </a:ln>
        </p:spPr>
        <p:txBody>
          <a:bodyPr/>
          <a:p>
            <a:pPr lvl="0"/>
            <a:r>
              <a:rPr dirty="0"/>
              <a:t>Click to edit Master text styles</a:t>
            </a:r>
            <a:endParaRPr dirty="0"/>
          </a:p>
          <a:p>
            <a:pPr lvl="1"/>
            <a:r>
              <a:rPr dirty="0"/>
              <a:t>Second level</a:t>
            </a:r>
            <a:endParaRPr dirty="0"/>
          </a:p>
          <a:p>
            <a:pPr lvl="2"/>
            <a:r>
              <a:rPr dirty="0"/>
              <a:t>Third level</a:t>
            </a:r>
            <a:endParaRPr dirty="0"/>
          </a:p>
          <a:p>
            <a:pPr lvl="3"/>
            <a:r>
              <a:rPr dirty="0"/>
              <a:t>Fourth level</a:t>
            </a:r>
            <a:endParaRPr dirty="0"/>
          </a:p>
          <a:p>
            <a:pPr lvl="4"/>
            <a:r>
              <a:rPr dirty="0"/>
              <a:t>Fifth level</a:t>
            </a:r>
            <a:endParaRPr dirty="0"/>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FC9C6909-3969-4BCE-807F-89437C03B8F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E1E13A0B-A537-4363-A58D-B2DF377D17B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3074" name="Title Placeholder 1"/>
          <p:cNvSpPr>
            <a:spLocks noGrp="1"/>
          </p:cNvSpPr>
          <p:nvPr>
            <p:ph type="title"/>
          </p:nvPr>
        </p:nvSpPr>
        <p:spPr>
          <a:xfrm>
            <a:off x="609600" y="274638"/>
            <a:ext cx="10972800" cy="1143000"/>
          </a:xfrm>
          <a:prstGeom prst="rect">
            <a:avLst/>
          </a:prstGeom>
          <a:noFill/>
          <a:ln w="9525">
            <a:noFill/>
          </a:ln>
        </p:spPr>
        <p:txBody>
          <a:bodyPr anchor="ctr" anchorCtr="0"/>
          <a:p>
            <a:pPr lvl="0"/>
            <a:r>
              <a:rPr dirty="0"/>
              <a:t>Click to edit Master title style</a:t>
            </a:r>
            <a:endParaRPr dirty="0"/>
          </a:p>
        </p:txBody>
      </p:sp>
      <p:sp>
        <p:nvSpPr>
          <p:cNvPr id="3075" name="Text Placeholder 2"/>
          <p:cNvSpPr>
            <a:spLocks noGrp="1"/>
          </p:cNvSpPr>
          <p:nvPr>
            <p:ph type="body" idx="1"/>
          </p:nvPr>
        </p:nvSpPr>
        <p:spPr>
          <a:xfrm>
            <a:off x="609600" y="1600200"/>
            <a:ext cx="10972800" cy="4525963"/>
          </a:xfrm>
          <a:prstGeom prst="rect">
            <a:avLst/>
          </a:prstGeom>
          <a:noFill/>
          <a:ln w="9525">
            <a:noFill/>
          </a:ln>
        </p:spPr>
        <p:txBody>
          <a:bodyPr/>
          <a:p>
            <a:pPr lvl="0"/>
            <a:r>
              <a:rPr dirty="0"/>
              <a:t>Click to edit Master text styles</a:t>
            </a:r>
            <a:endParaRPr dirty="0"/>
          </a:p>
          <a:p>
            <a:pPr lvl="1"/>
            <a:r>
              <a:rPr dirty="0"/>
              <a:t>Second level</a:t>
            </a:r>
            <a:endParaRPr dirty="0"/>
          </a:p>
          <a:p>
            <a:pPr lvl="2"/>
            <a:r>
              <a:rPr dirty="0"/>
              <a:t>Third level</a:t>
            </a:r>
            <a:endParaRPr dirty="0"/>
          </a:p>
          <a:p>
            <a:pPr lvl="3"/>
            <a:r>
              <a:rPr dirty="0"/>
              <a:t>Fourth level</a:t>
            </a:r>
            <a:endParaRPr dirty="0"/>
          </a:p>
          <a:p>
            <a:pPr lvl="4"/>
            <a:r>
              <a:rPr dirty="0"/>
              <a:t>Fifth level</a:t>
            </a:r>
            <a:endParaRPr dirty="0"/>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FC9C6909-3969-4BCE-807F-89437C03B8F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E1E13A0B-A537-4363-A58D-B2DF377D17B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7.jpeg"/><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9.png"/><Relationship Id="rId2" Type="http://schemas.microsoft.com/office/2007/relationships/media" Target="https://www.youtube.com/embed/wTlwvPfnHsc" TargetMode="External"/><Relationship Id="rId1" Type="http://schemas.openxmlformats.org/officeDocument/2006/relationships/video" Target="https://www.youtube.com/embed/wTlwvPfnHsc" TargetMode="Externa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0.jpeg"/><Relationship Id="rId2" Type="http://schemas.microsoft.com/office/2007/relationships/media" Target="file:///C:\Documents%20and%20Settings\TRAN%20MINH%20BAO\My%20Documents\My%20Videos\Movie%202.wmv" TargetMode="External"/><Relationship Id="rId1" Type="http://schemas.openxmlformats.org/officeDocument/2006/relationships/video" Target="file:///C:\Documents%20and%20Settings\TRAN%20MINH%20BAO\My%20Documents\My%20Videos\Movie%202.wmv" TargetMode="Externa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12.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2.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3.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4.jpeg"/><Relationship Id="rId6" Type="http://schemas.openxmlformats.org/officeDocument/2006/relationships/image" Target="../media/image3.jpeg"/><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Title 1"/>
          <p:cNvSpPr>
            <a:spLocks noGrp="1"/>
          </p:cNvSpPr>
          <p:nvPr>
            <p:ph type="title"/>
          </p:nvPr>
        </p:nvSpPr>
        <p:spPr>
          <a:ln/>
        </p:spPr>
        <p:txBody>
          <a:bodyPr vert="horz" wrap="square" lIns="91440" tIns="45720" rIns="91440" bIns="45720" anchor="ctr" anchorCtr="0"/>
          <a:p>
            <a:pPr eaLnBrk="1" hangingPunct="1"/>
            <a:r>
              <a:rPr lang="en-US" altLang="en-US" b="1" dirty="0">
                <a:solidFill>
                  <a:srgbClr val="FF0000"/>
                </a:solidFill>
                <a:latin typeface="Times New Roman" panose="02020603050405020304" pitchFamily="18" charset="0"/>
                <a:cs typeface="Times New Roman" panose="02020603050405020304" pitchFamily="18" charset="0"/>
              </a:rPr>
              <a:t>KHỞI ĐỘNG</a:t>
            </a:r>
            <a:endParaRPr lang="en-US" altLang="en-US" b="1" dirty="0">
              <a:solidFill>
                <a:srgbClr val="FF0000"/>
              </a:solidFill>
              <a:latin typeface="Times New Roman" panose="02020603050405020304" pitchFamily="18" charset="0"/>
              <a:ea typeface="Times New Roman" panose="02020603050405020304" pitchFamily="18" charset="0"/>
            </a:endParaRPr>
          </a:p>
        </p:txBody>
      </p:sp>
      <p:pic>
        <p:nvPicPr>
          <p:cNvPr id="4099" name="Picture 2" descr="C:\Users\Admin\Desktop\maxresdefault (3)(15).jpg"/>
          <p:cNvPicPr>
            <a:picLocks noGrp="1" noChangeAspect="1"/>
          </p:cNvPicPr>
          <p:nvPr>
            <p:ph idx="1"/>
          </p:nvPr>
        </p:nvPicPr>
        <p:blipFill>
          <a:blip r:embed="rId1"/>
          <a:srcRect/>
          <a:stretch>
            <a:fillRect/>
          </a:stretch>
        </p:blipFill>
        <p:spPr>
          <a:xfrm>
            <a:off x="1524000" y="1600200"/>
            <a:ext cx="9144000" cy="5105400"/>
          </a:xfrm>
          <a:ln/>
        </p:spPr>
      </p:pic>
    </p:spTree>
  </p:cSld>
  <p:clrMapOvr>
    <a:masterClrMapping/>
  </p:clrMapOvr>
  <p:transition>
    <p:wedg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1638300" y="587375"/>
            <a:ext cx="7445375" cy="1143000"/>
          </a:xfrm>
        </p:spPr>
        <p:txBody>
          <a:bodyPr vert="horz" wrap="square" lIns="91440" tIns="45720" rIns="91440" bIns="45720" numCol="1" rtlCol="0" anchor="ctr" anchorCtr="0" compatLnSpc="1">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sz="4400" b="1" i="0" u="none" strike="noStrike" kern="1200" cap="none" spc="0" normalizeH="0" baseline="0" noProof="0" dirty="0" err="1" smtClean="0">
                <a:ln>
                  <a:noFill/>
                </a:ln>
                <a:solidFill>
                  <a:srgbClr val="FF0000"/>
                </a:solidFill>
                <a:effectLst/>
                <a:uLnTx/>
                <a:uFillTx/>
                <a:latin typeface="+mj-lt"/>
                <a:ea typeface="+mj-ea"/>
                <a:cs typeface="+mj-cs"/>
              </a:rPr>
              <a:t>Các</a:t>
            </a:r>
            <a:r>
              <a:rPr kumimoji="0" lang="en-US" sz="4400" b="1" i="0" u="none" strike="noStrike" kern="1200" cap="none" spc="0" normalizeH="0" baseline="0" noProof="0" dirty="0" smtClean="0">
                <a:ln>
                  <a:noFill/>
                </a:ln>
                <a:solidFill>
                  <a:srgbClr val="FF0000"/>
                </a:solidFill>
                <a:effectLst/>
                <a:uLnTx/>
                <a:uFillTx/>
                <a:latin typeface="+mj-lt"/>
                <a:ea typeface="+mj-ea"/>
                <a:cs typeface="+mj-cs"/>
              </a:rPr>
              <a:t> </a:t>
            </a:r>
            <a:r>
              <a:rPr kumimoji="0" lang="en-US" sz="4400" b="1" i="0" u="none" strike="noStrike" kern="1200" cap="none" spc="0" normalizeH="0" baseline="0" noProof="0" dirty="0" err="1" smtClean="0">
                <a:ln>
                  <a:noFill/>
                </a:ln>
                <a:solidFill>
                  <a:srgbClr val="FF0000"/>
                </a:solidFill>
                <a:effectLst/>
                <a:uLnTx/>
                <a:uFillTx/>
                <a:latin typeface="+mj-lt"/>
                <a:ea typeface="+mj-ea"/>
                <a:cs typeface="+mj-cs"/>
              </a:rPr>
              <a:t>biểu</a:t>
            </a:r>
            <a:r>
              <a:rPr kumimoji="0" lang="en-US" sz="4400" b="1" i="0" u="none" strike="noStrike" kern="1200" cap="none" spc="0" normalizeH="0" baseline="0" noProof="0" dirty="0" smtClean="0">
                <a:ln>
                  <a:noFill/>
                </a:ln>
                <a:solidFill>
                  <a:srgbClr val="FF0000"/>
                </a:solidFill>
                <a:effectLst/>
                <a:uLnTx/>
                <a:uFillTx/>
                <a:latin typeface="+mj-lt"/>
                <a:ea typeface="+mj-ea"/>
                <a:cs typeface="+mj-cs"/>
              </a:rPr>
              <a:t> </a:t>
            </a:r>
            <a:r>
              <a:rPr kumimoji="0" lang="en-US" sz="4400" b="1" i="0" u="none" strike="noStrike" kern="1200" cap="none" spc="0" normalizeH="0" baseline="0" noProof="0" dirty="0" err="1" smtClean="0">
                <a:ln>
                  <a:noFill/>
                </a:ln>
                <a:solidFill>
                  <a:srgbClr val="FF0000"/>
                </a:solidFill>
                <a:effectLst/>
                <a:uLnTx/>
                <a:uFillTx/>
                <a:latin typeface="+mj-lt"/>
                <a:ea typeface="+mj-ea"/>
                <a:cs typeface="+mj-cs"/>
              </a:rPr>
              <a:t>hiện</a:t>
            </a:r>
            <a:r>
              <a:rPr kumimoji="0" lang="en-US" sz="4400" b="1" i="0" u="none" strike="noStrike" kern="1200" cap="none" spc="0" normalizeH="0" baseline="0" noProof="0" dirty="0" smtClean="0">
                <a:ln>
                  <a:noFill/>
                </a:ln>
                <a:solidFill>
                  <a:srgbClr val="FF0000"/>
                </a:solidFill>
                <a:effectLst/>
                <a:uLnTx/>
                <a:uFillTx/>
                <a:latin typeface="+mj-lt"/>
                <a:ea typeface="+mj-ea"/>
                <a:cs typeface="+mj-cs"/>
              </a:rPr>
              <a:t> </a:t>
            </a:r>
            <a:r>
              <a:rPr kumimoji="0" lang="en-US" sz="4400" b="1" i="0" u="none" strike="noStrike" kern="1200" cap="none" spc="0" normalizeH="0" baseline="0" noProof="0" dirty="0" err="1" smtClean="0">
                <a:ln>
                  <a:noFill/>
                </a:ln>
                <a:solidFill>
                  <a:srgbClr val="FF0000"/>
                </a:solidFill>
                <a:effectLst/>
                <a:uLnTx/>
                <a:uFillTx/>
                <a:latin typeface="+mj-lt"/>
                <a:ea typeface="+mj-ea"/>
                <a:cs typeface="+mj-cs"/>
              </a:rPr>
              <a:t>của</a:t>
            </a:r>
            <a:r>
              <a:rPr kumimoji="0" lang="en-US" sz="4400" b="1" i="0" u="none" strike="noStrike" kern="1200" cap="none" spc="0" normalizeH="0" baseline="0" noProof="0" dirty="0" smtClean="0">
                <a:ln>
                  <a:noFill/>
                </a:ln>
                <a:solidFill>
                  <a:srgbClr val="FF0000"/>
                </a:solidFill>
                <a:effectLst/>
                <a:uLnTx/>
                <a:uFillTx/>
                <a:latin typeface="+mj-lt"/>
                <a:ea typeface="+mj-ea"/>
                <a:cs typeface="+mj-cs"/>
              </a:rPr>
              <a:t> </a:t>
            </a:r>
            <a:r>
              <a:rPr kumimoji="0" lang="en-US" sz="4400" b="1" i="0" u="none" strike="noStrike" kern="1200" cap="none" spc="0" normalizeH="0" baseline="0" noProof="0" dirty="0" err="1" smtClean="0">
                <a:ln>
                  <a:noFill/>
                </a:ln>
                <a:solidFill>
                  <a:srgbClr val="FF0000"/>
                </a:solidFill>
                <a:effectLst/>
                <a:uLnTx/>
                <a:uFillTx/>
                <a:latin typeface="+mj-lt"/>
                <a:ea typeface="+mj-ea"/>
                <a:cs typeface="+mj-cs"/>
              </a:rPr>
              <a:t>xâm</a:t>
            </a:r>
            <a:r>
              <a:rPr kumimoji="0" lang="en-US" sz="4400" b="1" i="0" u="none" strike="noStrike" kern="1200" cap="none" spc="0" normalizeH="0" baseline="0" noProof="0" dirty="0" smtClean="0">
                <a:ln>
                  <a:noFill/>
                </a:ln>
                <a:solidFill>
                  <a:srgbClr val="FF0000"/>
                </a:solidFill>
                <a:effectLst/>
                <a:uLnTx/>
                <a:uFillTx/>
                <a:latin typeface="+mj-lt"/>
                <a:ea typeface="+mj-ea"/>
                <a:cs typeface="+mj-cs"/>
              </a:rPr>
              <a:t> </a:t>
            </a:r>
            <a:r>
              <a:rPr kumimoji="0" lang="en-US" sz="4400" b="1" i="0" u="none" strike="noStrike" kern="1200" cap="none" spc="0" normalizeH="0" baseline="0" noProof="0" dirty="0" err="1" smtClean="0">
                <a:ln>
                  <a:noFill/>
                </a:ln>
                <a:solidFill>
                  <a:srgbClr val="FF0000"/>
                </a:solidFill>
                <a:effectLst/>
                <a:uLnTx/>
                <a:uFillTx/>
                <a:latin typeface="+mj-lt"/>
                <a:ea typeface="+mj-ea"/>
                <a:cs typeface="+mj-cs"/>
              </a:rPr>
              <a:t>hại</a:t>
            </a:r>
            <a:r>
              <a:rPr kumimoji="0" lang="en-US" sz="4400" b="1" i="0" u="none" strike="noStrike" kern="1200" cap="none" spc="0" normalizeH="0" baseline="0" noProof="0" dirty="0" smtClean="0">
                <a:ln>
                  <a:noFill/>
                </a:ln>
                <a:solidFill>
                  <a:srgbClr val="FF0000"/>
                </a:solidFill>
                <a:effectLst/>
                <a:uLnTx/>
                <a:uFillTx/>
                <a:latin typeface="+mj-lt"/>
                <a:ea typeface="+mj-ea"/>
                <a:cs typeface="+mj-cs"/>
              </a:rPr>
              <a:t> </a:t>
            </a:r>
            <a:r>
              <a:rPr kumimoji="0" lang="en-US" sz="4400" b="1" i="0" u="none" strike="noStrike" kern="1200" cap="none" spc="0" normalizeH="0" baseline="0" noProof="0" dirty="0" err="1" smtClean="0">
                <a:ln>
                  <a:noFill/>
                </a:ln>
                <a:solidFill>
                  <a:srgbClr val="FF0000"/>
                </a:solidFill>
                <a:effectLst/>
                <a:uLnTx/>
                <a:uFillTx/>
                <a:latin typeface="+mj-lt"/>
                <a:ea typeface="+mj-ea"/>
                <a:cs typeface="+mj-cs"/>
              </a:rPr>
              <a:t>trẻ</a:t>
            </a:r>
            <a:r>
              <a:rPr kumimoji="0" lang="en-US" sz="4400" b="1" i="0" u="none" strike="noStrike" kern="1200" cap="none" spc="0" normalizeH="0" baseline="0" noProof="0" dirty="0" smtClean="0">
                <a:ln>
                  <a:noFill/>
                </a:ln>
                <a:solidFill>
                  <a:srgbClr val="FF0000"/>
                </a:solidFill>
                <a:effectLst/>
                <a:uLnTx/>
                <a:uFillTx/>
                <a:latin typeface="+mj-lt"/>
                <a:ea typeface="+mj-ea"/>
                <a:cs typeface="+mj-cs"/>
              </a:rPr>
              <a:t> </a:t>
            </a:r>
            <a:r>
              <a:rPr kumimoji="0" lang="en-US" sz="4400" b="1" i="0" u="none" strike="noStrike" kern="1200" cap="none" spc="0" normalizeH="0" baseline="0" noProof="0" dirty="0" err="1" smtClean="0">
                <a:ln>
                  <a:noFill/>
                </a:ln>
                <a:solidFill>
                  <a:srgbClr val="FF0000"/>
                </a:solidFill>
                <a:effectLst/>
                <a:uLnTx/>
                <a:uFillTx/>
                <a:latin typeface="+mj-lt"/>
                <a:ea typeface="+mj-ea"/>
                <a:cs typeface="+mj-cs"/>
              </a:rPr>
              <a:t>em</a:t>
            </a:r>
            <a:endParaRPr kumimoji="0" lang="en-US" sz="4400" b="1" i="0" u="none" strike="noStrike" kern="1200" cap="none" spc="0" normalizeH="0" baseline="0" noProof="0" dirty="0">
              <a:ln>
                <a:noFill/>
              </a:ln>
              <a:solidFill>
                <a:srgbClr val="FF0000"/>
              </a:solidFill>
              <a:effectLst/>
              <a:uLnTx/>
              <a:uFillTx/>
              <a:latin typeface="+mj-lt"/>
              <a:ea typeface="+mj-ea"/>
              <a:cs typeface="+mj-cs"/>
            </a:endParaRPr>
          </a:p>
        </p:txBody>
      </p:sp>
      <p:graphicFrame>
        <p:nvGraphicFramePr>
          <p:cNvPr id="4" name="Content Placeholder 3"/>
          <p:cNvGraphicFramePr>
            <a:graphicFrameLocks noGrp="1"/>
          </p:cNvGraphicFramePr>
          <p:nvPr>
            <p:ph idx="1"/>
          </p:nvPr>
        </p:nvGraphicFramePr>
        <p:xfrm>
          <a:off x="1638300" y="2001556"/>
          <a:ext cx="9055510" cy="4525963"/>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13316" name="Picture 2" descr="Hình ảnh có liên quan"/>
          <p:cNvPicPr>
            <a:picLocks noChangeAspect="1"/>
          </p:cNvPicPr>
          <p:nvPr/>
        </p:nvPicPr>
        <p:blipFill>
          <a:blip r:embed="rId6"/>
          <a:stretch>
            <a:fillRect/>
          </a:stretch>
        </p:blipFill>
        <p:spPr>
          <a:xfrm>
            <a:off x="9478963" y="6350"/>
            <a:ext cx="2428875" cy="1817688"/>
          </a:xfrm>
          <a:prstGeom prst="rect">
            <a:avLst/>
          </a:prstGeom>
          <a:noFill/>
          <a:ln w="9525">
            <a:noFill/>
          </a:ln>
        </p:spPr>
      </p:pic>
      <p:sp>
        <p:nvSpPr>
          <p:cNvPr id="13317" name="TextBox 2"/>
          <p:cNvSpPr txBox="1"/>
          <p:nvPr/>
        </p:nvSpPr>
        <p:spPr>
          <a:xfrm>
            <a:off x="1752600" y="2667000"/>
            <a:ext cx="838200" cy="70802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en-US" sz="4000" b="1" dirty="0">
                <a:solidFill>
                  <a:srgbClr val="FF0000"/>
                </a:solidFill>
              </a:rPr>
              <a:t>1</a:t>
            </a:r>
            <a:endParaRPr lang="en-US" altLang="en-US" sz="4000" b="1" dirty="0">
              <a:solidFill>
                <a:srgbClr val="FF0000"/>
              </a:solidFill>
            </a:endParaRPr>
          </a:p>
        </p:txBody>
      </p:sp>
      <p:sp>
        <p:nvSpPr>
          <p:cNvPr id="13318" name="TextBox 6"/>
          <p:cNvSpPr txBox="1"/>
          <p:nvPr/>
        </p:nvSpPr>
        <p:spPr>
          <a:xfrm>
            <a:off x="2000250" y="3687763"/>
            <a:ext cx="838200" cy="70802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en-US" sz="4000" b="1" dirty="0">
                <a:solidFill>
                  <a:srgbClr val="FF0000"/>
                </a:solidFill>
              </a:rPr>
              <a:t>2</a:t>
            </a:r>
            <a:endParaRPr lang="en-US" altLang="en-US" sz="4000" b="1" dirty="0">
              <a:solidFill>
                <a:srgbClr val="FF0000"/>
              </a:solidFill>
            </a:endParaRPr>
          </a:p>
        </p:txBody>
      </p:sp>
      <p:sp>
        <p:nvSpPr>
          <p:cNvPr id="13319" name="TextBox 7"/>
          <p:cNvSpPr txBox="1"/>
          <p:nvPr/>
        </p:nvSpPr>
        <p:spPr>
          <a:xfrm>
            <a:off x="2041525" y="4800600"/>
            <a:ext cx="838200" cy="70802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en-US" sz="4000" b="1" dirty="0">
                <a:solidFill>
                  <a:srgbClr val="FF0000"/>
                </a:solidFill>
              </a:rPr>
              <a:t>3</a:t>
            </a:r>
            <a:endParaRPr lang="en-US" altLang="en-US" sz="4000" b="1" dirty="0">
              <a:solidFill>
                <a:srgbClr val="FF0000"/>
              </a:solidFill>
            </a:endParaRPr>
          </a:p>
        </p:txBody>
      </p:sp>
      <p:sp>
        <p:nvSpPr>
          <p:cNvPr id="13320" name="TextBox 8"/>
          <p:cNvSpPr txBox="1"/>
          <p:nvPr/>
        </p:nvSpPr>
        <p:spPr>
          <a:xfrm>
            <a:off x="1638300" y="5791200"/>
            <a:ext cx="838200" cy="70802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en-US" sz="4000" b="1" dirty="0">
                <a:solidFill>
                  <a:srgbClr val="FF0000"/>
                </a:solidFill>
              </a:rPr>
              <a:t>4</a:t>
            </a:r>
            <a:endParaRPr lang="en-US" altLang="en-US" sz="4000" b="1" dirty="0">
              <a:solidFill>
                <a:srgbClr val="FF0000"/>
              </a:solidFill>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1447800" y="2133600"/>
            <a:ext cx="5791200" cy="1143000"/>
          </a:xfrm>
        </p:spPr>
        <p:txBody>
          <a:bodyPr vert="horz" wrap="square" lIns="91440" tIns="45720" rIns="91440" bIns="45720" numCol="1" rtlCol="0" anchor="ctr" anchorCtr="0" compatLnSpc="1">
            <a:normAutofit fontScale="90000"/>
          </a:bodyPr>
          <a:lstStyle/>
          <a:p>
            <a:pPr marL="0" marR="0" lvl="0" indent="0" algn="ctr" defTabSz="914400" rtl="0" eaLnBrk="1" fontAlgn="auto" latinLnBrk="0" hangingPunct="1">
              <a:lnSpc>
                <a:spcPct val="150000"/>
              </a:lnSpc>
              <a:spcBef>
                <a:spcPct val="0"/>
              </a:spcBef>
              <a:spcAft>
                <a:spcPts val="0"/>
              </a:spcAft>
              <a:buClrTx/>
              <a:buSzTx/>
              <a:buFontTx/>
              <a:buNone/>
              <a:defRPr/>
            </a:pPr>
            <a:br>
              <a:rPr kumimoji="0" lang="en-US" sz="4400" b="1" i="0" u="none" strike="noStrike" kern="1200" cap="none" spc="0" normalizeH="0" baseline="0" noProof="0" dirty="0" smtClean="0">
                <a:ln>
                  <a:noFill/>
                </a:ln>
                <a:solidFill>
                  <a:srgbClr val="FF0000"/>
                </a:solidFill>
                <a:effectLst/>
                <a:uLnTx/>
                <a:uFillTx/>
                <a:latin typeface="+mj-lt"/>
                <a:ea typeface="+mj-ea"/>
                <a:cs typeface="+mj-cs"/>
              </a:rPr>
            </a:br>
            <a:br>
              <a:rPr kumimoji="0" lang="en-US" sz="4400" b="1" i="0" u="none" strike="noStrike" kern="1200" cap="none" spc="0" normalizeH="0" baseline="0" noProof="0" dirty="0" smtClean="0">
                <a:ln>
                  <a:noFill/>
                </a:ln>
                <a:solidFill>
                  <a:srgbClr val="FF0000"/>
                </a:solidFill>
                <a:effectLst/>
                <a:uLnTx/>
                <a:uFillTx/>
                <a:latin typeface="+mj-lt"/>
                <a:ea typeface="+mj-ea"/>
                <a:cs typeface="+mj-cs"/>
              </a:rPr>
            </a:br>
            <a:r>
              <a:rPr kumimoji="0" lang="en-US" sz="4400" b="1" i="0" u="none" strike="noStrike" kern="1200" cap="none" spc="0" normalizeH="0" baseline="0" noProof="0" dirty="0" smtClean="0">
                <a:ln>
                  <a:noFill/>
                </a:ln>
                <a:solidFill>
                  <a:srgbClr val="FF0000"/>
                </a:solidFill>
                <a:effectLst/>
                <a:uLnTx/>
                <a:uFillTx/>
                <a:latin typeface="+mj-lt"/>
                <a:ea typeface="+mj-ea"/>
                <a:cs typeface="+mj-cs"/>
              </a:rPr>
              <a:t>HẬU QUẢ </a:t>
            </a:r>
            <a:br>
              <a:rPr kumimoji="0" lang="en-US" sz="4400" b="1" i="0" u="none" strike="noStrike" kern="1200" cap="none" spc="0" normalizeH="0" baseline="0" noProof="0" dirty="0" smtClean="0">
                <a:ln>
                  <a:noFill/>
                </a:ln>
                <a:solidFill>
                  <a:srgbClr val="FF0000"/>
                </a:solidFill>
                <a:effectLst/>
                <a:uLnTx/>
                <a:uFillTx/>
                <a:latin typeface="+mj-lt"/>
                <a:ea typeface="+mj-ea"/>
                <a:cs typeface="+mj-cs"/>
              </a:rPr>
            </a:br>
            <a:r>
              <a:rPr kumimoji="0" lang="en-US" sz="4400" b="1" i="0" u="none" strike="noStrike" kern="1200" cap="none" spc="0" normalizeH="0" baseline="0" noProof="0" dirty="0" smtClean="0">
                <a:ln>
                  <a:noFill/>
                </a:ln>
                <a:solidFill>
                  <a:srgbClr val="FF0000"/>
                </a:solidFill>
                <a:effectLst/>
                <a:uLnTx/>
                <a:uFillTx/>
                <a:latin typeface="+mj-lt"/>
                <a:ea typeface="+mj-ea"/>
                <a:cs typeface="+mj-cs"/>
              </a:rPr>
              <a:t>CỦA</a:t>
            </a:r>
            <a:br>
              <a:rPr kumimoji="0" lang="en-US" sz="4400" b="1" i="0" u="none" strike="noStrike" kern="1200" cap="none" spc="0" normalizeH="0" baseline="0" noProof="0" dirty="0" smtClean="0">
                <a:ln>
                  <a:noFill/>
                </a:ln>
                <a:solidFill>
                  <a:srgbClr val="FF0000"/>
                </a:solidFill>
                <a:effectLst/>
                <a:uLnTx/>
                <a:uFillTx/>
                <a:latin typeface="+mj-lt"/>
                <a:ea typeface="+mj-ea"/>
                <a:cs typeface="+mj-cs"/>
              </a:rPr>
            </a:br>
            <a:r>
              <a:rPr kumimoji="0" lang="en-US" sz="4400" b="1" i="0" u="none" strike="noStrike" kern="1200" cap="none" spc="0" normalizeH="0" baseline="0" noProof="0" dirty="0" smtClean="0">
                <a:ln>
                  <a:noFill/>
                </a:ln>
                <a:solidFill>
                  <a:srgbClr val="FF0000"/>
                </a:solidFill>
                <a:effectLst/>
                <a:uLnTx/>
                <a:uFillTx/>
                <a:latin typeface="+mj-lt"/>
                <a:ea typeface="+mj-ea"/>
                <a:cs typeface="+mj-cs"/>
              </a:rPr>
              <a:t> XÂM HẠI </a:t>
            </a:r>
            <a:br>
              <a:rPr kumimoji="0" lang="en-US" sz="4400" b="1" i="0" u="none" strike="noStrike" kern="1200" cap="none" spc="0" normalizeH="0" baseline="0" noProof="0" dirty="0" smtClean="0">
                <a:ln>
                  <a:noFill/>
                </a:ln>
                <a:solidFill>
                  <a:srgbClr val="FF0000"/>
                </a:solidFill>
                <a:effectLst/>
                <a:uLnTx/>
                <a:uFillTx/>
                <a:latin typeface="+mj-lt"/>
                <a:ea typeface="+mj-ea"/>
                <a:cs typeface="+mj-cs"/>
              </a:rPr>
            </a:br>
            <a:r>
              <a:rPr kumimoji="0" lang="en-US" sz="4400" b="1" i="0" u="none" strike="noStrike" kern="1200" cap="none" spc="0" normalizeH="0" baseline="0" noProof="0" dirty="0" smtClean="0">
                <a:ln>
                  <a:noFill/>
                </a:ln>
                <a:solidFill>
                  <a:srgbClr val="FF0000"/>
                </a:solidFill>
                <a:effectLst/>
                <a:uLnTx/>
                <a:uFillTx/>
                <a:latin typeface="+mj-lt"/>
                <a:ea typeface="+mj-ea"/>
                <a:cs typeface="+mj-cs"/>
              </a:rPr>
              <a:t>TRẺ EM LÀ GÌ?</a:t>
            </a:r>
            <a:br>
              <a:rPr kumimoji="0" lang="en-US" sz="4400" b="1" i="0" u="none" strike="noStrike" kern="1200" cap="none" spc="0" normalizeH="0" baseline="0" noProof="0" dirty="0" smtClean="0">
                <a:ln>
                  <a:noFill/>
                </a:ln>
                <a:solidFill>
                  <a:srgbClr val="FF0000"/>
                </a:solidFill>
                <a:effectLst/>
                <a:uLnTx/>
                <a:uFillTx/>
                <a:latin typeface="+mj-lt"/>
                <a:ea typeface="+mj-ea"/>
                <a:cs typeface="+mj-cs"/>
              </a:rPr>
            </a:b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14339" name="Picture 2" descr="C:\Users\Admin\Desktop\hoi-cham-6.jpg"/>
          <p:cNvPicPr>
            <a:picLocks noGrp="1" noChangeAspect="1"/>
          </p:cNvPicPr>
          <p:nvPr>
            <p:ph idx="1"/>
          </p:nvPr>
        </p:nvPicPr>
        <p:blipFill>
          <a:blip r:embed="rId1"/>
          <a:srcRect/>
          <a:stretch>
            <a:fillRect/>
          </a:stretch>
        </p:blipFill>
        <p:spPr>
          <a:xfrm>
            <a:off x="6172200" y="0"/>
            <a:ext cx="4800600" cy="6858000"/>
          </a:xfrm>
          <a:ln/>
        </p:spPr>
      </p:pic>
    </p:spTree>
  </p:cSld>
  <p:clrMapOvr>
    <a:masterClrMapping/>
  </p:clrMapOvr>
  <p:transition>
    <p:pull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5362" name="Table 15361"/>
          <p:cNvGraphicFramePr/>
          <p:nvPr/>
        </p:nvGraphicFramePr>
        <p:xfrm>
          <a:off x="228600" y="1295400"/>
          <a:ext cx="11658600" cy="3124200"/>
        </p:xfrm>
        <a:graphic>
          <a:graphicData uri="http://schemas.openxmlformats.org/drawingml/2006/table">
            <a:tbl>
              <a:tblPr/>
              <a:tblGrid>
                <a:gridCol w="5829300"/>
                <a:gridCol w="5829300"/>
              </a:tblGrid>
              <a:tr h="62547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eaLnBrk="1" hangingPunct="1">
                        <a:buNone/>
                      </a:pPr>
                      <a:r>
                        <a:rPr sz="3500" b="1" dirty="0">
                          <a:latin typeface="Times New Roman" panose="02020603050405020304" pitchFamily="18" charset="0"/>
                          <a:cs typeface="Times New Roman" panose="02020603050405020304" pitchFamily="18" charset="0"/>
                        </a:rPr>
                        <a:t>Các biểu hiện của xâm hại</a:t>
                      </a:r>
                      <a:endParaRPr lang="en-US" sz="3500" b="1" dirty="0">
                        <a:solidFill>
                          <a:srgbClr val="FFFF00"/>
                        </a:solidFill>
                        <a:latin typeface="Times New Roman" panose="02020603050405020304" pitchFamily="18" charset="0"/>
                        <a:ea typeface="Times New Roman" panose="02020603050405020304" pitchFamily="18" charset="0"/>
                      </a:endParaRPr>
                    </a:p>
                  </a:txBody>
                  <a:tcPr>
                    <a:lnL w="12700" cap="flat" cmpd="sng">
                      <a:solidFill>
                        <a:schemeClr val="accent2"/>
                      </a:solidFill>
                      <a:prstDash val="solid"/>
                      <a:headEnd type="none" w="med" len="med"/>
                      <a:tailEnd type="none" w="med" len="med"/>
                    </a:lnL>
                    <a:lnR w="12700" cap="flat" cmpd="sng">
                      <a:solidFill>
                        <a:schemeClr val="accent2"/>
                      </a:solidFill>
                      <a:prstDash val="solid"/>
                      <a:headEnd type="none" w="med" len="med"/>
                      <a:tailEnd type="none" w="med" len="med"/>
                    </a:lnR>
                    <a:lnT w="12700" cap="flat" cmpd="sng">
                      <a:solidFill>
                        <a:schemeClr val="accent2"/>
                      </a:solidFill>
                      <a:prstDash val="solid"/>
                      <a:headEnd type="none" w="med" len="med"/>
                      <a:tailEnd type="none" w="med" len="med"/>
                    </a:lnT>
                    <a:lnB w="25400" cap="flat" cmpd="sng">
                      <a:solidFill>
                        <a:schemeClr val="accent2"/>
                      </a:solidFill>
                      <a:prstDash val="solid"/>
                      <a:headEnd type="none" w="med" len="med"/>
                      <a:tailEnd type="none" w="med" len="med"/>
                    </a:lnB>
                    <a:lnTlToBr>
                      <a:noFill/>
                    </a:lnTlToBr>
                    <a:lnBlToTr>
                      <a:noFill/>
                    </a:lnBlToTr>
                    <a:solidFill>
                      <a:srgbClr val="F2F2F2"/>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eaLnBrk="1" hangingPunct="1">
                        <a:buNone/>
                      </a:pPr>
                      <a:r>
                        <a:rPr sz="3500" b="1" dirty="0">
                          <a:solidFill>
                            <a:srgbClr val="FF0000"/>
                          </a:solidFill>
                          <a:latin typeface="Times New Roman" panose="02020603050405020304" pitchFamily="18" charset="0"/>
                          <a:cs typeface="Times New Roman" panose="02020603050405020304" pitchFamily="18" charset="0"/>
                        </a:rPr>
                        <a:t>Hậu quả</a:t>
                      </a:r>
                      <a:endParaRPr lang="en-US" sz="3500" b="1" dirty="0">
                        <a:solidFill>
                          <a:srgbClr val="FF0000"/>
                        </a:solidFill>
                        <a:latin typeface="Times New Roman" panose="02020603050405020304" pitchFamily="18" charset="0"/>
                        <a:ea typeface="Times New Roman" panose="02020603050405020304" pitchFamily="18" charset="0"/>
                      </a:endParaRPr>
                    </a:p>
                  </a:txBody>
                  <a:tcPr>
                    <a:lnL w="12700" cap="flat" cmpd="sng">
                      <a:solidFill>
                        <a:schemeClr val="accent2"/>
                      </a:solidFill>
                      <a:prstDash val="solid"/>
                      <a:headEnd type="none" w="med" len="med"/>
                      <a:tailEnd type="none" w="med" len="med"/>
                    </a:lnL>
                    <a:lnR w="12700" cap="flat" cmpd="sng">
                      <a:solidFill>
                        <a:schemeClr val="accent2"/>
                      </a:solidFill>
                      <a:prstDash val="solid"/>
                      <a:headEnd type="none" w="med" len="med"/>
                      <a:tailEnd type="none" w="med" len="med"/>
                    </a:lnR>
                    <a:lnT w="12700" cap="flat" cmpd="sng">
                      <a:solidFill>
                        <a:schemeClr val="accent2"/>
                      </a:solidFill>
                      <a:prstDash val="solid"/>
                      <a:headEnd type="none" w="med" len="med"/>
                      <a:tailEnd type="none" w="med" len="med"/>
                    </a:lnT>
                    <a:lnB w="25400" cap="flat" cmpd="sng">
                      <a:solidFill>
                        <a:schemeClr val="accent2"/>
                      </a:solidFill>
                      <a:prstDash val="solid"/>
                      <a:headEnd type="none" w="med" len="med"/>
                      <a:tailEnd type="none" w="med" len="med"/>
                    </a:lnB>
                    <a:lnTlToBr>
                      <a:noFill/>
                    </a:lnTlToBr>
                    <a:lnBlToTr>
                      <a:noFill/>
                    </a:lnBlToTr>
                    <a:solidFill>
                      <a:srgbClr val="F2F2F2"/>
                    </a:solidFill>
                  </a:tcPr>
                </a:tc>
              </a:tr>
              <a:tr h="623888">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None/>
                      </a:pPr>
                      <a:r>
                        <a:rPr sz="3500" dirty="0">
                          <a:latin typeface="Times New Roman" panose="02020603050405020304" pitchFamily="18" charset="0"/>
                          <a:cs typeface="Times New Roman" panose="02020603050405020304" pitchFamily="18" charset="0"/>
                        </a:rPr>
                        <a:t>1. Xâm hại thể xác</a:t>
                      </a:r>
                      <a:endParaRPr lang="en-US" sz="3500" dirty="0">
                        <a:latin typeface="Times New Roman" panose="02020603050405020304" pitchFamily="18" charset="0"/>
                        <a:ea typeface="Times New Roman" panose="02020603050405020304" pitchFamily="18" charset="0"/>
                      </a:endParaRPr>
                    </a:p>
                  </a:txBody>
                  <a:tcPr>
                    <a:lnL w="12700" cap="flat" cmpd="sng">
                      <a:solidFill>
                        <a:schemeClr val="accent2"/>
                      </a:solidFill>
                      <a:prstDash val="solid"/>
                      <a:headEnd type="none" w="med" len="med"/>
                      <a:tailEnd type="none" w="med" len="med"/>
                    </a:lnL>
                    <a:lnR w="12700" cap="flat" cmpd="sng">
                      <a:solidFill>
                        <a:schemeClr val="accent2"/>
                      </a:solidFill>
                      <a:prstDash val="solid"/>
                      <a:headEnd type="none" w="med" len="med"/>
                      <a:tailEnd type="none" w="med" len="med"/>
                    </a:lnR>
                    <a:lnT w="25400" cap="flat" cmpd="sng">
                      <a:solidFill>
                        <a:schemeClr val="accent2"/>
                      </a:solidFill>
                      <a:prstDash val="solid"/>
                      <a:headEnd type="none" w="med" len="med"/>
                      <a:tailEnd type="none" w="med" len="med"/>
                    </a:lnT>
                    <a:lnB w="12700" cap="flat" cmpd="sng">
                      <a:solidFill>
                        <a:schemeClr val="accent2"/>
                      </a:solidFill>
                      <a:prstDash val="solid"/>
                      <a:headEnd type="none" w="med" len="med"/>
                      <a:tailEnd type="none" w="med" len="med"/>
                    </a:lnB>
                    <a:lnTlToBr>
                      <a:noFill/>
                    </a:lnTlToBr>
                    <a:lnBlToTr>
                      <a:noFill/>
                    </a:lnBlToTr>
                    <a:solidFill>
                      <a:srgbClr val="F2F2F2"/>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None/>
                      </a:pPr>
                      <a:endParaRPr lang="en-US" sz="3500" dirty="0">
                        <a:latin typeface="Times New Roman" panose="02020603050405020304" pitchFamily="18" charset="0"/>
                        <a:ea typeface="Times New Roman" panose="02020603050405020304" pitchFamily="18" charset="0"/>
                      </a:endParaRPr>
                    </a:p>
                  </a:txBody>
                  <a:tcPr>
                    <a:lnL w="12700" cap="flat" cmpd="sng">
                      <a:solidFill>
                        <a:schemeClr val="accent2"/>
                      </a:solidFill>
                      <a:prstDash val="solid"/>
                      <a:headEnd type="none" w="med" len="med"/>
                      <a:tailEnd type="none" w="med" len="med"/>
                    </a:lnL>
                    <a:lnR w="12700" cap="flat" cmpd="sng">
                      <a:solidFill>
                        <a:schemeClr val="accent2"/>
                      </a:solidFill>
                      <a:prstDash val="solid"/>
                      <a:headEnd type="none" w="med" len="med"/>
                      <a:tailEnd type="none" w="med" len="med"/>
                    </a:lnR>
                    <a:lnT w="25400" cap="flat" cmpd="sng">
                      <a:solidFill>
                        <a:schemeClr val="accent2"/>
                      </a:solidFill>
                      <a:prstDash val="solid"/>
                      <a:headEnd type="none" w="med" len="med"/>
                      <a:tailEnd type="none" w="med" len="med"/>
                    </a:lnT>
                    <a:lnB w="12700" cap="flat" cmpd="sng">
                      <a:solidFill>
                        <a:schemeClr val="accent2"/>
                      </a:solidFill>
                      <a:prstDash val="solid"/>
                      <a:headEnd type="none" w="med" len="med"/>
                      <a:tailEnd type="none" w="med" len="med"/>
                    </a:lnB>
                    <a:lnTlToBr>
                      <a:noFill/>
                    </a:lnTlToBr>
                    <a:lnBlToTr>
                      <a:noFill/>
                    </a:lnBlToTr>
                    <a:solidFill>
                      <a:srgbClr val="F2F2F2"/>
                    </a:solidFill>
                  </a:tcPr>
                </a:tc>
              </a:tr>
              <a:tr h="62547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None/>
                      </a:pPr>
                      <a:r>
                        <a:rPr sz="3500" dirty="0">
                          <a:latin typeface="Times New Roman" panose="02020603050405020304" pitchFamily="18" charset="0"/>
                          <a:cs typeface="Times New Roman" panose="02020603050405020304" pitchFamily="18" charset="0"/>
                        </a:rPr>
                        <a:t>2. Xâm hại tinh thần</a:t>
                      </a:r>
                      <a:endParaRPr lang="en-US" sz="3500" dirty="0">
                        <a:latin typeface="Times New Roman" panose="02020603050405020304" pitchFamily="18" charset="0"/>
                        <a:ea typeface="Times New Roman" panose="02020603050405020304" pitchFamily="18" charset="0"/>
                      </a:endParaRPr>
                    </a:p>
                  </a:txBody>
                  <a:tcPr>
                    <a:lnL w="12700" cap="flat" cmpd="sng">
                      <a:solidFill>
                        <a:schemeClr val="accent2"/>
                      </a:solidFill>
                      <a:prstDash val="solid"/>
                      <a:headEnd type="none" w="med" len="med"/>
                      <a:tailEnd type="none" w="med" len="med"/>
                    </a:lnL>
                    <a:lnR w="12700" cap="flat" cmpd="sng">
                      <a:solidFill>
                        <a:schemeClr val="accent2"/>
                      </a:solidFill>
                      <a:prstDash val="solid"/>
                      <a:headEnd type="none" w="med" len="med"/>
                      <a:tailEnd type="none" w="med" len="med"/>
                    </a:lnR>
                    <a:lnT w="12700" cap="flat" cmpd="sng">
                      <a:solidFill>
                        <a:schemeClr val="accent2"/>
                      </a:solidFill>
                      <a:prstDash val="solid"/>
                      <a:headEnd type="none" w="med" len="med"/>
                      <a:tailEnd type="none" w="med" len="med"/>
                    </a:lnT>
                    <a:lnB w="12700" cap="flat" cmpd="sng">
                      <a:solidFill>
                        <a:schemeClr val="accent2"/>
                      </a:solidFill>
                      <a:prstDash val="solid"/>
                      <a:headEnd type="none" w="med" len="med"/>
                      <a:tailEnd type="none" w="med" len="med"/>
                    </a:lnB>
                    <a:lnTlToBr>
                      <a:noFill/>
                    </a:lnTlToBr>
                    <a:lnBlToTr>
                      <a:noFill/>
                    </a:lnBlToTr>
                    <a:solidFill>
                      <a:srgbClr val="F2F2F2"/>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None/>
                      </a:pPr>
                      <a:endParaRPr lang="en-US" sz="3500" dirty="0">
                        <a:latin typeface="Times New Roman" panose="02020603050405020304" pitchFamily="18" charset="0"/>
                        <a:ea typeface="Times New Roman" panose="02020603050405020304" pitchFamily="18" charset="0"/>
                      </a:endParaRPr>
                    </a:p>
                  </a:txBody>
                  <a:tcPr>
                    <a:lnL w="12700" cap="flat" cmpd="sng">
                      <a:solidFill>
                        <a:schemeClr val="accent2"/>
                      </a:solidFill>
                      <a:prstDash val="solid"/>
                      <a:headEnd type="none" w="med" len="med"/>
                      <a:tailEnd type="none" w="med" len="med"/>
                    </a:lnL>
                    <a:lnR w="12700" cap="flat" cmpd="sng">
                      <a:solidFill>
                        <a:schemeClr val="accent2"/>
                      </a:solidFill>
                      <a:prstDash val="solid"/>
                      <a:headEnd type="none" w="med" len="med"/>
                      <a:tailEnd type="none" w="med" len="med"/>
                    </a:lnR>
                    <a:lnT w="12700" cap="flat" cmpd="sng">
                      <a:solidFill>
                        <a:schemeClr val="accent2"/>
                      </a:solidFill>
                      <a:prstDash val="solid"/>
                      <a:headEnd type="none" w="med" len="med"/>
                      <a:tailEnd type="none" w="med" len="med"/>
                    </a:lnT>
                    <a:lnB w="12700" cap="flat" cmpd="sng">
                      <a:solidFill>
                        <a:schemeClr val="accent2"/>
                      </a:solidFill>
                      <a:prstDash val="solid"/>
                      <a:headEnd type="none" w="med" len="med"/>
                      <a:tailEnd type="none" w="med" len="med"/>
                    </a:lnB>
                    <a:lnTlToBr>
                      <a:noFill/>
                    </a:lnTlToBr>
                    <a:lnBlToTr>
                      <a:noFill/>
                    </a:lnBlToTr>
                    <a:solidFill>
                      <a:srgbClr val="F2F2F2"/>
                    </a:solidFill>
                  </a:tcPr>
                </a:tc>
              </a:tr>
              <a:tr h="623887">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None/>
                      </a:pPr>
                      <a:r>
                        <a:rPr sz="3500" dirty="0">
                          <a:latin typeface="Times New Roman" panose="02020603050405020304" pitchFamily="18" charset="0"/>
                          <a:cs typeface="Times New Roman" panose="02020603050405020304" pitchFamily="18" charset="0"/>
                        </a:rPr>
                        <a:t>3. Lạm dụng sức lao động</a:t>
                      </a:r>
                      <a:endParaRPr lang="en-US" sz="3500" dirty="0">
                        <a:latin typeface="Times New Roman" panose="02020603050405020304" pitchFamily="18" charset="0"/>
                        <a:ea typeface="Times New Roman" panose="02020603050405020304" pitchFamily="18" charset="0"/>
                      </a:endParaRPr>
                    </a:p>
                  </a:txBody>
                  <a:tcPr>
                    <a:lnL w="12700" cap="flat" cmpd="sng">
                      <a:solidFill>
                        <a:schemeClr val="accent2"/>
                      </a:solidFill>
                      <a:prstDash val="solid"/>
                      <a:headEnd type="none" w="med" len="med"/>
                      <a:tailEnd type="none" w="med" len="med"/>
                    </a:lnL>
                    <a:lnR w="12700" cap="flat" cmpd="sng">
                      <a:solidFill>
                        <a:schemeClr val="accent2"/>
                      </a:solidFill>
                      <a:prstDash val="solid"/>
                      <a:headEnd type="none" w="med" len="med"/>
                      <a:tailEnd type="none" w="med" len="med"/>
                    </a:lnR>
                    <a:lnT w="12700" cap="flat" cmpd="sng">
                      <a:solidFill>
                        <a:schemeClr val="accent2"/>
                      </a:solidFill>
                      <a:prstDash val="solid"/>
                      <a:headEnd type="none" w="med" len="med"/>
                      <a:tailEnd type="none" w="med" len="med"/>
                    </a:lnT>
                    <a:lnB w="12700" cap="flat" cmpd="sng">
                      <a:solidFill>
                        <a:schemeClr val="accent2"/>
                      </a:solidFill>
                      <a:prstDash val="solid"/>
                      <a:headEnd type="none" w="med" len="med"/>
                      <a:tailEnd type="none" w="med" len="med"/>
                    </a:lnB>
                    <a:lnTlToBr>
                      <a:noFill/>
                    </a:lnTlToBr>
                    <a:lnBlToTr>
                      <a:noFill/>
                    </a:lnBlToTr>
                    <a:solidFill>
                      <a:srgbClr val="F2F2F2"/>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None/>
                      </a:pPr>
                      <a:endParaRPr lang="en-US" sz="3500" dirty="0">
                        <a:latin typeface="Times New Roman" panose="02020603050405020304" pitchFamily="18" charset="0"/>
                        <a:ea typeface="Times New Roman" panose="02020603050405020304" pitchFamily="18" charset="0"/>
                      </a:endParaRPr>
                    </a:p>
                  </a:txBody>
                  <a:tcPr>
                    <a:lnL w="12700" cap="flat" cmpd="sng">
                      <a:solidFill>
                        <a:schemeClr val="accent2"/>
                      </a:solidFill>
                      <a:prstDash val="solid"/>
                      <a:headEnd type="none" w="med" len="med"/>
                      <a:tailEnd type="none" w="med" len="med"/>
                    </a:lnL>
                    <a:lnR w="12700" cap="flat" cmpd="sng">
                      <a:solidFill>
                        <a:schemeClr val="accent2"/>
                      </a:solidFill>
                      <a:prstDash val="solid"/>
                      <a:headEnd type="none" w="med" len="med"/>
                      <a:tailEnd type="none" w="med" len="med"/>
                    </a:lnR>
                    <a:lnT w="12700" cap="flat" cmpd="sng">
                      <a:solidFill>
                        <a:schemeClr val="accent2"/>
                      </a:solidFill>
                      <a:prstDash val="solid"/>
                      <a:headEnd type="none" w="med" len="med"/>
                      <a:tailEnd type="none" w="med" len="med"/>
                    </a:lnT>
                    <a:lnB w="12700" cap="flat" cmpd="sng">
                      <a:solidFill>
                        <a:schemeClr val="accent2"/>
                      </a:solidFill>
                      <a:prstDash val="solid"/>
                      <a:headEnd type="none" w="med" len="med"/>
                      <a:tailEnd type="none" w="med" len="med"/>
                    </a:lnB>
                    <a:lnTlToBr>
                      <a:noFill/>
                    </a:lnTlToBr>
                    <a:lnBlToTr>
                      <a:noFill/>
                    </a:lnBlToTr>
                    <a:solidFill>
                      <a:srgbClr val="F2F2F2"/>
                    </a:solidFill>
                  </a:tcPr>
                </a:tc>
              </a:tr>
              <a:tr h="62547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None/>
                      </a:pPr>
                      <a:r>
                        <a:rPr sz="3500" dirty="0">
                          <a:latin typeface="Times New Roman" panose="02020603050405020304" pitchFamily="18" charset="0"/>
                          <a:cs typeface="Times New Roman" panose="02020603050405020304" pitchFamily="18" charset="0"/>
                        </a:rPr>
                        <a:t>4. Xâm hại tình dục</a:t>
                      </a:r>
                      <a:endParaRPr lang="en-US" sz="3500" dirty="0">
                        <a:latin typeface="Times New Roman" panose="02020603050405020304" pitchFamily="18" charset="0"/>
                        <a:ea typeface="Times New Roman" panose="02020603050405020304" pitchFamily="18" charset="0"/>
                      </a:endParaRPr>
                    </a:p>
                  </a:txBody>
                  <a:tcPr>
                    <a:lnL w="12700" cap="flat" cmpd="sng">
                      <a:solidFill>
                        <a:schemeClr val="accent2"/>
                      </a:solidFill>
                      <a:prstDash val="solid"/>
                      <a:headEnd type="none" w="med" len="med"/>
                      <a:tailEnd type="none" w="med" len="med"/>
                    </a:lnL>
                    <a:lnR w="12700" cap="flat" cmpd="sng">
                      <a:solidFill>
                        <a:schemeClr val="accent2"/>
                      </a:solidFill>
                      <a:prstDash val="solid"/>
                      <a:headEnd type="none" w="med" len="med"/>
                      <a:tailEnd type="none" w="med" len="med"/>
                    </a:lnR>
                    <a:lnT w="12700" cap="flat" cmpd="sng">
                      <a:solidFill>
                        <a:schemeClr val="accent2"/>
                      </a:solidFill>
                      <a:prstDash val="solid"/>
                      <a:headEnd type="none" w="med" len="med"/>
                      <a:tailEnd type="none" w="med" len="med"/>
                    </a:lnT>
                    <a:lnB w="12700" cap="flat" cmpd="sng">
                      <a:solidFill>
                        <a:schemeClr val="accent2"/>
                      </a:solidFill>
                      <a:prstDash val="solid"/>
                      <a:headEnd type="none" w="med" len="med"/>
                      <a:tailEnd type="none" w="med" len="med"/>
                    </a:lnB>
                    <a:lnTlToBr>
                      <a:noFill/>
                    </a:lnTlToBr>
                    <a:lnBlToTr>
                      <a:noFill/>
                    </a:lnBlToTr>
                    <a:solidFill>
                      <a:srgbClr val="F2F2F2"/>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None/>
                      </a:pPr>
                      <a:endParaRPr lang="en-US" sz="3500" dirty="0">
                        <a:latin typeface="Times New Roman" panose="02020603050405020304" pitchFamily="18" charset="0"/>
                        <a:ea typeface="Times New Roman" panose="02020603050405020304" pitchFamily="18" charset="0"/>
                      </a:endParaRPr>
                    </a:p>
                  </a:txBody>
                  <a:tcPr>
                    <a:lnL w="12700" cap="flat" cmpd="sng">
                      <a:solidFill>
                        <a:schemeClr val="accent2"/>
                      </a:solidFill>
                      <a:prstDash val="solid"/>
                      <a:headEnd type="none" w="med" len="med"/>
                      <a:tailEnd type="none" w="med" len="med"/>
                    </a:lnL>
                    <a:lnR w="12700" cap="flat" cmpd="sng">
                      <a:solidFill>
                        <a:schemeClr val="accent2"/>
                      </a:solidFill>
                      <a:prstDash val="solid"/>
                      <a:headEnd type="none" w="med" len="med"/>
                      <a:tailEnd type="none" w="med" len="med"/>
                    </a:lnR>
                    <a:lnT w="12700" cap="flat" cmpd="sng">
                      <a:solidFill>
                        <a:schemeClr val="accent2"/>
                      </a:solidFill>
                      <a:prstDash val="solid"/>
                      <a:headEnd type="none" w="med" len="med"/>
                      <a:tailEnd type="none" w="med" len="med"/>
                    </a:lnT>
                    <a:lnB w="12700" cap="flat" cmpd="sng">
                      <a:solidFill>
                        <a:schemeClr val="accent2"/>
                      </a:solidFill>
                      <a:prstDash val="solid"/>
                      <a:headEnd type="none" w="med" len="med"/>
                      <a:tailEnd type="none" w="med" len="med"/>
                    </a:lnB>
                    <a:lnTlToBr>
                      <a:noFill/>
                    </a:lnTlToBr>
                    <a:lnBlToTr>
                      <a:noFill/>
                    </a:lnBlToTr>
                    <a:solidFill>
                      <a:srgbClr val="F2F2F2"/>
                    </a:solidFill>
                  </a:tcPr>
                </a:tc>
              </a:tr>
            </a:tbl>
          </a:graphicData>
        </a:graphic>
      </p:graphicFrame>
      <p:sp>
        <p:nvSpPr>
          <p:cNvPr id="15382" name="TextBox 4"/>
          <p:cNvSpPr txBox="1"/>
          <p:nvPr/>
        </p:nvSpPr>
        <p:spPr>
          <a:xfrm>
            <a:off x="4521200" y="381000"/>
            <a:ext cx="3200400" cy="46196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PHIẾU HỌC NHÓM</a:t>
            </a:r>
            <a:endParaRPr lang="en-US" altLang="en-US" sz="2400" b="1"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Rectangle 2"/>
          <p:cNvSpPr/>
          <p:nvPr/>
        </p:nvSpPr>
        <p:spPr>
          <a:xfrm>
            <a:off x="685800" y="1447800"/>
            <a:ext cx="11125200" cy="3246438"/>
          </a:xfrm>
          <a:prstGeom prst="rect">
            <a:avLst/>
          </a:prstGeom>
          <a:solidFill>
            <a:schemeClr val="accent3">
              <a:lumMod val="40000"/>
              <a:lumOff val="60000"/>
            </a:schemeClr>
          </a:solidFill>
          <a:ln>
            <a:solidFill>
              <a:schemeClr val="accent1">
                <a:lumMod val="60000"/>
                <a:lumOff val="40000"/>
              </a:schemeClr>
            </a:solid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ts val="600"/>
              </a:spcBef>
              <a:spcAft>
                <a:spcPts val="600"/>
              </a:spcAft>
              <a:buFontTx/>
              <a:buNone/>
            </a:pPr>
            <a:r>
              <a:rPr lang="vi-VN" altLang="en-US" sz="3500" b="1" dirty="0">
                <a:solidFill>
                  <a:srgbClr val="FF0000"/>
                </a:solidFill>
                <a:latin typeface="Times New Roman" panose="02020603050405020304" pitchFamily="18" charset="0"/>
                <a:cs typeface="Times New Roman" panose="02020603050405020304" pitchFamily="18" charset="0"/>
              </a:rPr>
              <a:t>CÁC HẬU QUẢ CỦA XÂM HẠI TRẺ EM</a:t>
            </a:r>
            <a:endParaRPr lang="en-US" altLang="en-US" sz="3500" b="1" dirty="0">
              <a:solidFill>
                <a:srgbClr val="FF0000"/>
              </a:solidFill>
              <a:cs typeface="Calibri" panose="020F0502020204030204" pitchFamily="34" charset="0"/>
            </a:endParaRPr>
          </a:p>
          <a:p>
            <a:pPr marL="0" lvl="0" indent="0" eaLnBrk="1" hangingPunct="1">
              <a:spcBef>
                <a:spcPts val="600"/>
              </a:spcBef>
              <a:spcAft>
                <a:spcPts val="600"/>
              </a:spcAft>
              <a:buFont typeface="Wingdings" panose="05000000000000000000" pitchFamily="2" charset="2"/>
              <a:buChar char="Ø"/>
            </a:pPr>
            <a:r>
              <a:rPr lang="vi-VN" altLang="en-US" sz="3500" b="1" i="1" dirty="0">
                <a:solidFill>
                  <a:srgbClr val="333333"/>
                </a:solidFill>
                <a:latin typeface="Times New Roman" panose="02020603050405020304" pitchFamily="18" charset="0"/>
                <a:cs typeface="Times New Roman" panose="02020603050405020304" pitchFamily="18" charset="0"/>
              </a:rPr>
              <a:t>Gây hậu quả nặng nề đến thân thể, tính mạng, sức khỏe, tinh thần, học tập v</a:t>
            </a:r>
            <a:r>
              <a:rPr lang="vi-VN" altLang="en-US" sz="3500" b="1" i="1" dirty="0">
                <a:solidFill>
                  <a:srgbClr val="333333"/>
                </a:solidFill>
                <a:latin typeface="Times New Roman" panose="02020603050405020304" pitchFamily="18" charset="0"/>
                <a:ea typeface="Times New Roman" panose="02020603050405020304" pitchFamily="18" charset="0"/>
              </a:rPr>
              <a:t>à</a:t>
            </a:r>
            <a:r>
              <a:rPr lang="vi-VN" altLang="en-US" sz="3500" b="1" i="1" dirty="0">
                <a:solidFill>
                  <a:srgbClr val="333333"/>
                </a:solidFill>
                <a:latin typeface="Times New Roman" panose="02020603050405020304" pitchFamily="18" charset="0"/>
                <a:cs typeface="Times New Roman" panose="02020603050405020304" pitchFamily="18" charset="0"/>
              </a:rPr>
              <a:t> tương lai hạnh phúc của trẻ em</a:t>
            </a:r>
            <a:r>
              <a:rPr lang="en-US" altLang="en-US" sz="3500" b="1" i="1" dirty="0">
                <a:solidFill>
                  <a:srgbClr val="333333"/>
                </a:solidFill>
                <a:cs typeface="Times New Roman" panose="02020603050405020304" pitchFamily="18" charset="0"/>
              </a:rPr>
              <a:t>.</a:t>
            </a:r>
            <a:endParaRPr lang="en-US" altLang="en-US" sz="3500" b="1" i="1" dirty="0">
              <a:cs typeface="Calibri" panose="020F0502020204030204" pitchFamily="34" charset="0"/>
            </a:endParaRPr>
          </a:p>
          <a:p>
            <a:pPr marL="0" lvl="0" indent="0" eaLnBrk="1" hangingPunct="1">
              <a:spcBef>
                <a:spcPts val="600"/>
              </a:spcBef>
              <a:spcAft>
                <a:spcPts val="600"/>
              </a:spcAft>
              <a:buFont typeface="Wingdings" panose="05000000000000000000" pitchFamily="2" charset="2"/>
              <a:buChar char="Ø"/>
            </a:pPr>
            <a:r>
              <a:rPr lang="vi-VN" altLang="en-US" sz="3500" b="1" i="1" dirty="0">
                <a:solidFill>
                  <a:srgbClr val="333333"/>
                </a:solidFill>
                <a:latin typeface="Times New Roman" panose="02020603050405020304" pitchFamily="18" charset="0"/>
                <a:cs typeface="Times New Roman" panose="02020603050405020304" pitchFamily="18" charset="0"/>
              </a:rPr>
              <a:t>Gây ảnh hưởng xấu đến kinh tế, hạnh phúc gia đình</a:t>
            </a:r>
            <a:r>
              <a:rPr lang="en-US" altLang="en-US" sz="3500" b="1" i="1" dirty="0">
                <a:solidFill>
                  <a:srgbClr val="333333"/>
                </a:solidFill>
                <a:cs typeface="Times New Roman" panose="02020603050405020304" pitchFamily="18" charset="0"/>
              </a:rPr>
              <a:t>.</a:t>
            </a:r>
            <a:endParaRPr lang="en-US" altLang="en-US" sz="3500" b="1" i="1" dirty="0">
              <a:cs typeface="Calibri" panose="020F0502020204030204" pitchFamily="34" charset="0"/>
            </a:endParaRPr>
          </a:p>
          <a:p>
            <a:pPr marL="0" lvl="0" indent="0" eaLnBrk="1" hangingPunct="1">
              <a:spcBef>
                <a:spcPts val="600"/>
              </a:spcBef>
              <a:spcAft>
                <a:spcPts val="600"/>
              </a:spcAft>
              <a:buFont typeface="Wingdings" panose="05000000000000000000" pitchFamily="2" charset="2"/>
              <a:buChar char="Ø"/>
            </a:pPr>
            <a:r>
              <a:rPr lang="vi-VN" altLang="en-US" sz="3500" b="1" i="1" dirty="0">
                <a:solidFill>
                  <a:srgbClr val="333333"/>
                </a:solidFill>
                <a:latin typeface="Times New Roman" panose="02020603050405020304" pitchFamily="18" charset="0"/>
                <a:cs typeface="Times New Roman" panose="02020603050405020304" pitchFamily="18" charset="0"/>
              </a:rPr>
              <a:t>Gây mất an to</a:t>
            </a:r>
            <a:r>
              <a:rPr lang="vi-VN" altLang="en-US" sz="3500" b="1" i="1" dirty="0">
                <a:solidFill>
                  <a:srgbClr val="333333"/>
                </a:solidFill>
                <a:latin typeface="Times New Roman" panose="02020603050405020304" pitchFamily="18" charset="0"/>
                <a:ea typeface="Times New Roman" panose="02020603050405020304" pitchFamily="18" charset="0"/>
              </a:rPr>
              <a:t>à</a:t>
            </a:r>
            <a:r>
              <a:rPr lang="vi-VN" altLang="en-US" sz="3500" b="1" i="1" dirty="0">
                <a:solidFill>
                  <a:srgbClr val="333333"/>
                </a:solidFill>
                <a:latin typeface="Times New Roman" panose="02020603050405020304" pitchFamily="18" charset="0"/>
                <a:cs typeface="Times New Roman" panose="02020603050405020304" pitchFamily="18" charset="0"/>
              </a:rPr>
              <a:t>n xã hội</a:t>
            </a:r>
            <a:r>
              <a:rPr lang="en-US" altLang="en-US" sz="3500" b="1" i="1" dirty="0">
                <a:solidFill>
                  <a:srgbClr val="333333"/>
                </a:solidFill>
                <a:cs typeface="Times New Roman" panose="02020603050405020304" pitchFamily="18" charset="0"/>
              </a:rPr>
              <a:t>.</a:t>
            </a:r>
            <a:endParaRPr lang="en-US" altLang="en-US" sz="3500" b="1" i="1" dirty="0">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charRg st="0" end="31"/>
                                            </p:txEl>
                                          </p:spTgt>
                                        </p:tgtEl>
                                        <p:attrNameLst>
                                          <p:attrName>style.visibility</p:attrName>
                                        </p:attrNameLst>
                                      </p:cBhvr>
                                      <p:to>
                                        <p:strVal val="visible"/>
                                      </p:to>
                                    </p:set>
                                    <p:animEffect transition="in" filter="circle(in)">
                                      <p:cBhvr>
                                        <p:cTn id="7" dur="2000"/>
                                        <p:tgtEl>
                                          <p:spTgt spid="3">
                                            <p:txEl>
                                              <p:charRg st="0" end="3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charRg st="31" end="140"/>
                                            </p:txEl>
                                          </p:spTgt>
                                        </p:tgtEl>
                                        <p:attrNameLst>
                                          <p:attrName>style.visibility</p:attrName>
                                        </p:attrNameLst>
                                      </p:cBhvr>
                                      <p:to>
                                        <p:strVal val="visible"/>
                                      </p:to>
                                    </p:set>
                                    <p:animEffect transition="in" filter="barn(inVertical)">
                                      <p:cBhvr>
                                        <p:cTn id="12" dur="500"/>
                                        <p:tgtEl>
                                          <p:spTgt spid="3">
                                            <p:txEl>
                                              <p:charRg st="31" end="14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charRg st="140" end="191"/>
                                            </p:txEl>
                                          </p:spTgt>
                                        </p:tgtEl>
                                        <p:attrNameLst>
                                          <p:attrName>style.visibility</p:attrName>
                                        </p:attrNameLst>
                                      </p:cBhvr>
                                      <p:to>
                                        <p:strVal val="visible"/>
                                      </p:to>
                                    </p:set>
                                    <p:animEffect transition="in" filter="barn(inVertical)">
                                      <p:cBhvr>
                                        <p:cTn id="15" dur="500"/>
                                        <p:tgtEl>
                                          <p:spTgt spid="3">
                                            <p:txEl>
                                              <p:charRg st="140" end="19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charRg st="191" end="215"/>
                                            </p:txEl>
                                          </p:spTgt>
                                        </p:tgtEl>
                                        <p:attrNameLst>
                                          <p:attrName>style.visibility</p:attrName>
                                        </p:attrNameLst>
                                      </p:cBhvr>
                                      <p:to>
                                        <p:strVal val="visible"/>
                                      </p:to>
                                    </p:set>
                                    <p:animEffect transition="in" filter="barn(inVertical)">
                                      <p:cBhvr>
                                        <p:cTn id="18" dur="500"/>
                                        <p:tgtEl>
                                          <p:spTgt spid="3">
                                            <p:txEl>
                                              <p:charRg st="191" end="2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1981200" y="60325"/>
            <a:ext cx="8229600" cy="715963"/>
          </a:xfrm>
        </p:spPr>
        <p:txBody>
          <a:bodyPr vert="horz" wrap="square" lIns="91440" tIns="45720" rIns="91440" bIns="45720" numCol="1" rtlCol="0" anchor="ctr" anchorCtr="0" compatLnSpc="1">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sz="4400" b="1" i="0" u="none" strike="noStrike" kern="1200" cap="none" spc="0" normalizeH="0" baseline="0" noProof="0" dirty="0" err="1" smtClean="0">
                <a:ln>
                  <a:noFill/>
                </a:ln>
                <a:solidFill>
                  <a:srgbClr val="FF0000"/>
                </a:solidFill>
                <a:effectLst/>
                <a:uLnTx/>
                <a:uFillTx/>
                <a:latin typeface="+mj-lt"/>
                <a:ea typeface="+mj-ea"/>
                <a:cs typeface="+mj-cs"/>
              </a:rPr>
              <a:t>Thủ</a:t>
            </a:r>
            <a:r>
              <a:rPr kumimoji="0" lang="en-US" sz="4400" b="1" i="0" u="none" strike="noStrike" kern="1200" cap="none" spc="0" normalizeH="0" baseline="0" noProof="0" dirty="0" smtClean="0">
                <a:ln>
                  <a:noFill/>
                </a:ln>
                <a:solidFill>
                  <a:srgbClr val="FF0000"/>
                </a:solidFill>
                <a:effectLst/>
                <a:uLnTx/>
                <a:uFillTx/>
                <a:latin typeface="+mj-lt"/>
                <a:ea typeface="+mj-ea"/>
                <a:cs typeface="+mj-cs"/>
              </a:rPr>
              <a:t> </a:t>
            </a:r>
            <a:r>
              <a:rPr kumimoji="0" lang="en-US" sz="4400" b="1" i="0" u="none" strike="noStrike" kern="1200" cap="none" spc="0" normalizeH="0" baseline="0" noProof="0" dirty="0" err="1" smtClean="0">
                <a:ln>
                  <a:noFill/>
                </a:ln>
                <a:solidFill>
                  <a:srgbClr val="FF0000"/>
                </a:solidFill>
                <a:effectLst/>
                <a:uLnTx/>
                <a:uFillTx/>
                <a:latin typeface="+mj-lt"/>
                <a:ea typeface="+mj-ea"/>
                <a:cs typeface="+mj-cs"/>
              </a:rPr>
              <a:t>phạm</a:t>
            </a:r>
            <a:r>
              <a:rPr kumimoji="0" lang="en-US" sz="4400" b="1" i="0" u="none" strike="noStrike" kern="1200" cap="none" spc="0" normalizeH="0" baseline="0" noProof="0" dirty="0" smtClean="0">
                <a:ln>
                  <a:noFill/>
                </a:ln>
                <a:solidFill>
                  <a:srgbClr val="FF0000"/>
                </a:solidFill>
                <a:effectLst/>
                <a:uLnTx/>
                <a:uFillTx/>
                <a:latin typeface="+mj-lt"/>
                <a:ea typeface="+mj-ea"/>
                <a:cs typeface="+mj-cs"/>
              </a:rPr>
              <a:t> XÂM HẠI CÓ THỂ là ai?</a:t>
            </a:r>
            <a:endParaRPr kumimoji="0" lang="en-US" sz="4400" b="1" i="0" u="none" strike="noStrike" kern="1200" cap="none" spc="0" normalizeH="0" baseline="0" noProof="0" dirty="0">
              <a:ln>
                <a:noFill/>
              </a:ln>
              <a:solidFill>
                <a:srgbClr val="FF0000"/>
              </a:solidFill>
              <a:effectLst/>
              <a:uLnTx/>
              <a:uFillTx/>
              <a:latin typeface="+mj-lt"/>
              <a:ea typeface="+mj-ea"/>
              <a:cs typeface="+mj-cs"/>
            </a:endParaRPr>
          </a:p>
        </p:txBody>
      </p:sp>
      <p:sp>
        <p:nvSpPr>
          <p:cNvPr id="3" name="Content Placeholder 2"/>
          <p:cNvSpPr>
            <a:spLocks noGrp="1"/>
          </p:cNvSpPr>
          <p:nvPr>
            <p:ph idx="1"/>
          </p:nvPr>
        </p:nvSpPr>
        <p:spPr>
          <a:xfrm>
            <a:off x="1676400" y="838200"/>
            <a:ext cx="8839200" cy="5287963"/>
          </a:xfrm>
          <a:ln/>
        </p:spPr>
        <p:txBody>
          <a:bodyPr vert="horz" wrap="square" lIns="91440" tIns="45720" rIns="91440" bIns="45720" anchor="t" anchorCtr="0"/>
          <a:p>
            <a:pPr marL="514350" indent="-514350" algn="just" eaLnBrk="1" hangingPunct="1">
              <a:spcBef>
                <a:spcPct val="0"/>
              </a:spcBef>
              <a:spcAft>
                <a:spcPts val="300"/>
              </a:spcAft>
              <a:buFont typeface="Calibri" panose="020F0502020204030204" pitchFamily="34" charset="0"/>
              <a:buAutoNum type="arabicPeriod"/>
            </a:pPr>
            <a:r>
              <a:rPr lang="en-US" altLang="en-US" sz="3000" b="1" dirty="0">
                <a:solidFill>
                  <a:srgbClr val="0000CC"/>
                </a:solidFill>
              </a:rPr>
              <a:t>Bất cứ ai, thuộc đủ mọi thành phần trong xã hội, không phân biệt sắc tộc, màu da, tôn giáo,…</a:t>
            </a:r>
            <a:endParaRPr lang="en-US" altLang="en-US" sz="3000" b="1" dirty="0">
              <a:solidFill>
                <a:srgbClr val="0000CC"/>
              </a:solidFill>
            </a:endParaRPr>
          </a:p>
          <a:p>
            <a:pPr marL="514350" indent="-514350" algn="just" eaLnBrk="1" hangingPunct="1">
              <a:spcBef>
                <a:spcPct val="0"/>
              </a:spcBef>
              <a:spcAft>
                <a:spcPts val="300"/>
              </a:spcAft>
              <a:buFont typeface="Calibri" panose="020F0502020204030204" pitchFamily="34" charset="0"/>
              <a:buAutoNum type="arabicPeriod"/>
            </a:pPr>
            <a:r>
              <a:rPr lang="en-US" altLang="en-US" sz="3000" b="1" dirty="0">
                <a:solidFill>
                  <a:srgbClr val="C00000"/>
                </a:solidFill>
              </a:rPr>
              <a:t>Họ không phải là những người có ngoại hình đáng sợ. Trái lại, họ rất bình thường, thậm chí rất ưa nhìn, khéo léo, ngọt ngào,…</a:t>
            </a:r>
            <a:endParaRPr lang="en-US" altLang="en-US" sz="3000" b="1" dirty="0">
              <a:solidFill>
                <a:srgbClr val="C00000"/>
              </a:solidFill>
            </a:endParaRPr>
          </a:p>
          <a:p>
            <a:pPr marL="514350" indent="-514350" algn="just" eaLnBrk="1" hangingPunct="1">
              <a:spcBef>
                <a:spcPct val="0"/>
              </a:spcBef>
              <a:spcAft>
                <a:spcPts val="300"/>
              </a:spcAft>
              <a:buFont typeface="Calibri" panose="020F0502020204030204" pitchFamily="34" charset="0"/>
              <a:buAutoNum type="arabicPeriod"/>
            </a:pPr>
            <a:r>
              <a:rPr lang="en-US" altLang="en-US" sz="3000" b="1" dirty="0">
                <a:solidFill>
                  <a:srgbClr val="0000CC"/>
                </a:solidFill>
              </a:rPr>
              <a:t>Họ có thể là bất kì ai gần gũi với trẻ: người trong gia đình, cha mẹ kế, làng xóm, người chăm sóc,…</a:t>
            </a:r>
            <a:endParaRPr lang="en-US" altLang="en-US" sz="3000" b="1" dirty="0">
              <a:solidFill>
                <a:srgbClr val="0000CC"/>
              </a:solidFill>
            </a:endParaRPr>
          </a:p>
          <a:p>
            <a:pPr marL="514350" indent="-514350" algn="just" eaLnBrk="1" hangingPunct="1">
              <a:spcBef>
                <a:spcPct val="0"/>
              </a:spcBef>
              <a:spcAft>
                <a:spcPts val="300"/>
              </a:spcAft>
              <a:buFont typeface="Calibri" panose="020F0502020204030204" pitchFamily="34" charset="0"/>
              <a:buAutoNum type="arabicPeriod"/>
            </a:pPr>
            <a:r>
              <a:rPr lang="en-US" altLang="en-US" sz="3000" b="1" dirty="0">
                <a:solidFill>
                  <a:srgbClr val="C00000"/>
                </a:solidFill>
              </a:rPr>
              <a:t>Họ làm mọi cách để có thể tiếp cận dễ dàng với trẻ một cách hợp pháp và thường nhằm vào những trẻ dễ bảo, thiếu tự tin, nhút nhát (ít chống cự)…</a:t>
            </a:r>
            <a:endParaRPr lang="en-US" altLang="en-US" sz="3000" b="1" dirty="0">
              <a:solidFill>
                <a:srgbClr val="C00000"/>
              </a:solidFill>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charRg st="0" end="93"/>
                                            </p:txEl>
                                          </p:spTgt>
                                        </p:tgtEl>
                                        <p:attrNameLst>
                                          <p:attrName>style.visibility</p:attrName>
                                        </p:attrNameLst>
                                      </p:cBhvr>
                                      <p:to>
                                        <p:strVal val="visible"/>
                                      </p:to>
                                    </p:set>
                                    <p:animEffect transition="in" filter="checkerboard(across)">
                                      <p:cBhvr>
                                        <p:cTn id="7" dur="500"/>
                                        <p:tgtEl>
                                          <p:spTgt spid="3">
                                            <p:txEl>
                                              <p:charRg st="0" end="9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charRg st="93" end="219"/>
                                            </p:txEl>
                                          </p:spTgt>
                                        </p:tgtEl>
                                        <p:attrNameLst>
                                          <p:attrName>style.visibility</p:attrName>
                                        </p:attrNameLst>
                                      </p:cBhvr>
                                      <p:to>
                                        <p:strVal val="visible"/>
                                      </p:to>
                                    </p:set>
                                    <p:anim calcmode="lin" valueType="num">
                                      <p:cBhvr additive="base">
                                        <p:cTn id="12" dur="500" fill="hold"/>
                                        <p:tgtEl>
                                          <p:spTgt spid="3">
                                            <p:txEl>
                                              <p:charRg st="93" end="219"/>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charRg st="93" end="219"/>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charRg st="219" end="319"/>
                                            </p:txEl>
                                          </p:spTgt>
                                        </p:tgtEl>
                                        <p:attrNameLst>
                                          <p:attrName>style.visibility</p:attrName>
                                        </p:attrNameLst>
                                      </p:cBhvr>
                                      <p:to>
                                        <p:strVal val="visible"/>
                                      </p:to>
                                    </p:set>
                                    <p:anim calcmode="lin" valueType="num">
                                      <p:cBhvr additive="base">
                                        <p:cTn id="18" dur="500" fill="hold"/>
                                        <p:tgtEl>
                                          <p:spTgt spid="3">
                                            <p:txEl>
                                              <p:charRg st="219" end="319"/>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charRg st="219" end="319"/>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charRg st="319" end="464"/>
                                            </p:txEl>
                                          </p:spTgt>
                                        </p:tgtEl>
                                        <p:attrNameLst>
                                          <p:attrName>style.visibility</p:attrName>
                                        </p:attrNameLst>
                                      </p:cBhvr>
                                      <p:to>
                                        <p:strVal val="visible"/>
                                      </p:to>
                                    </p:set>
                                    <p:anim calcmode="lin" valueType="num">
                                      <p:cBhvr additive="base">
                                        <p:cTn id="24" dur="500" fill="hold"/>
                                        <p:tgtEl>
                                          <p:spTgt spid="3">
                                            <p:txEl>
                                              <p:charRg st="319" end="46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charRg st="319" end="46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Box 3"/>
          <p:cNvSpPr txBox="1"/>
          <p:nvPr/>
        </p:nvSpPr>
        <p:spPr>
          <a:xfrm>
            <a:off x="457200" y="228600"/>
            <a:ext cx="11430000" cy="6016625"/>
          </a:xfrm>
          <a:prstGeom prst="rect">
            <a:avLst/>
          </a:prstGeom>
          <a:noFill/>
        </p:spPr>
        <p:txBody>
          <a:bodyPr wrap="square" rtlCol="0">
            <a:spAutoFit/>
          </a:bodyPr>
          <a:p>
            <a:pPr algn="just">
              <a:buNone/>
            </a:pPr>
            <a:r>
              <a:rPr sz="3500" b="1" dirty="0">
                <a:latin typeface="Times New Roman" panose="02020603050405020304" pitchFamily="18" charset="0"/>
                <a:cs typeface="Times New Roman" panose="02020603050405020304" pitchFamily="18" charset="0"/>
              </a:rPr>
              <a:t>B</a:t>
            </a:r>
            <a:r>
              <a:rPr sz="3500" b="1" dirty="0">
                <a:latin typeface="Times New Roman" panose="02020603050405020304" pitchFamily="18" charset="0"/>
                <a:ea typeface="Times New Roman" panose="02020603050405020304" pitchFamily="18" charset="0"/>
              </a:rPr>
              <a:t>à</a:t>
            </a:r>
            <a:r>
              <a:rPr sz="3500" b="1" dirty="0">
                <a:latin typeface="Times New Roman" panose="02020603050405020304" pitchFamily="18" charset="0"/>
                <a:cs typeface="Times New Roman" panose="02020603050405020304" pitchFamily="18" charset="0"/>
              </a:rPr>
              <a:t>i tập</a:t>
            </a:r>
            <a:r>
              <a:rPr sz="3500" dirty="0">
                <a:latin typeface="Times New Roman" panose="02020603050405020304" pitchFamily="18" charset="0"/>
                <a:cs typeface="Times New Roman" panose="02020603050405020304" pitchFamily="18" charset="0"/>
              </a:rPr>
              <a:t>. Em </a:t>
            </a:r>
            <a:r>
              <a:rPr sz="3500" dirty="0">
                <a:solidFill>
                  <a:srgbClr val="0000CC"/>
                </a:solidFill>
                <a:latin typeface="Times New Roman" panose="02020603050405020304" pitchFamily="18" charset="0"/>
                <a:cs typeface="Times New Roman" panose="02020603050405020304" pitchFamily="18" charset="0"/>
              </a:rPr>
              <a:t>tán th</a:t>
            </a:r>
            <a:r>
              <a:rPr sz="3500" dirty="0">
                <a:solidFill>
                  <a:srgbClr val="0000CC"/>
                </a:solidFill>
                <a:latin typeface="Times New Roman" panose="02020603050405020304" pitchFamily="18" charset="0"/>
                <a:ea typeface="Times New Roman" panose="02020603050405020304" pitchFamily="18" charset="0"/>
              </a:rPr>
              <a:t>à</a:t>
            </a:r>
            <a:r>
              <a:rPr sz="3500" dirty="0">
                <a:solidFill>
                  <a:srgbClr val="0000CC"/>
                </a:solidFill>
                <a:latin typeface="Times New Roman" panose="02020603050405020304" pitchFamily="18" charset="0"/>
                <a:cs typeface="Times New Roman" panose="02020603050405020304" pitchFamily="18" charset="0"/>
              </a:rPr>
              <a:t>nh</a:t>
            </a:r>
            <a:r>
              <a:rPr sz="3500" dirty="0">
                <a:latin typeface="Times New Roman" panose="02020603050405020304" pitchFamily="18" charset="0"/>
                <a:cs typeface="Times New Roman" panose="02020603050405020304" pitchFamily="18" charset="0"/>
              </a:rPr>
              <a:t>, </a:t>
            </a:r>
            <a:r>
              <a:rPr sz="3500" dirty="0">
                <a:solidFill>
                  <a:srgbClr val="FF0000"/>
                </a:solidFill>
                <a:latin typeface="Times New Roman" panose="02020603050405020304" pitchFamily="18" charset="0"/>
                <a:cs typeface="Times New Roman" panose="02020603050405020304" pitchFamily="18" charset="0"/>
              </a:rPr>
              <a:t>không tán th</a:t>
            </a:r>
            <a:r>
              <a:rPr sz="3500" dirty="0">
                <a:solidFill>
                  <a:srgbClr val="FF0000"/>
                </a:solidFill>
                <a:latin typeface="Times New Roman" panose="02020603050405020304" pitchFamily="18" charset="0"/>
                <a:ea typeface="Times New Roman" panose="02020603050405020304" pitchFamily="18" charset="0"/>
              </a:rPr>
              <a:t>à</a:t>
            </a:r>
            <a:r>
              <a:rPr sz="3500" dirty="0">
                <a:solidFill>
                  <a:srgbClr val="FF0000"/>
                </a:solidFill>
                <a:latin typeface="Times New Roman" panose="02020603050405020304" pitchFamily="18" charset="0"/>
                <a:cs typeface="Times New Roman" panose="02020603050405020304" pitchFamily="18" charset="0"/>
              </a:rPr>
              <a:t>nh </a:t>
            </a:r>
            <a:r>
              <a:rPr sz="3500" dirty="0">
                <a:latin typeface="Times New Roman" panose="02020603050405020304" pitchFamily="18" charset="0"/>
                <a:cs typeface="Times New Roman" panose="02020603050405020304" pitchFamily="18" charset="0"/>
              </a:rPr>
              <a:t>việc l</a:t>
            </a:r>
            <a:r>
              <a:rPr sz="3500" dirty="0">
                <a:latin typeface="Times New Roman" panose="02020603050405020304" pitchFamily="18" charset="0"/>
                <a:ea typeface="Times New Roman" panose="02020603050405020304" pitchFamily="18" charset="0"/>
              </a:rPr>
              <a:t>à</a:t>
            </a:r>
            <a:r>
              <a:rPr sz="3500" dirty="0">
                <a:latin typeface="Times New Roman" panose="02020603050405020304" pitchFamily="18" charset="0"/>
                <a:cs typeface="Times New Roman" panose="02020603050405020304" pitchFamily="18" charset="0"/>
              </a:rPr>
              <a:t>m n</a:t>
            </a:r>
            <a:r>
              <a:rPr sz="3500" dirty="0">
                <a:latin typeface="Times New Roman" panose="02020603050405020304" pitchFamily="18" charset="0"/>
                <a:ea typeface="Times New Roman" panose="02020603050405020304" pitchFamily="18" charset="0"/>
              </a:rPr>
              <a:t>à</a:t>
            </a:r>
            <a:r>
              <a:rPr sz="3500" dirty="0">
                <a:latin typeface="Times New Roman" panose="02020603050405020304" pitchFamily="18" charset="0"/>
                <a:cs typeface="Times New Roman" panose="02020603050405020304" pitchFamily="18" charset="0"/>
              </a:rPr>
              <a:t>o </a:t>
            </a:r>
            <a:endParaRPr sz="3500" dirty="0">
              <a:latin typeface="Times New Roman" panose="02020603050405020304" pitchFamily="18" charset="0"/>
              <a:cs typeface="Times New Roman" panose="02020603050405020304" pitchFamily="18" charset="0"/>
            </a:endParaRPr>
          </a:p>
          <a:p>
            <a:pPr algn="just">
              <a:buNone/>
            </a:pPr>
            <a:r>
              <a:rPr sz="3500" dirty="0">
                <a:latin typeface="Times New Roman" panose="02020603050405020304" pitchFamily="18" charset="0"/>
                <a:cs typeface="Times New Roman" panose="02020603050405020304" pitchFamily="18" charset="0"/>
              </a:rPr>
              <a:t>dưới đây ? Vì sao ?</a:t>
            </a:r>
            <a:endParaRPr sz="3500" dirty="0">
              <a:latin typeface="Times New Roman" panose="02020603050405020304" pitchFamily="18" charset="0"/>
              <a:cs typeface="Times New Roman" panose="02020603050405020304" pitchFamily="18" charset="0"/>
            </a:endParaRPr>
          </a:p>
          <a:p>
            <a:pPr algn="just">
              <a:buAutoNum type="alphaLcParenR"/>
            </a:pPr>
            <a:r>
              <a:rPr sz="3500" dirty="0">
                <a:latin typeface="Times New Roman" panose="02020603050405020304" pitchFamily="18" charset="0"/>
                <a:cs typeface="Times New Roman" panose="02020603050405020304" pitchFamily="18" charset="0"/>
              </a:rPr>
              <a:t>Tan học, Lan thường đi đường tắt một mình về nh</a:t>
            </a:r>
            <a:r>
              <a:rPr sz="3500" dirty="0">
                <a:latin typeface="Times New Roman" panose="02020603050405020304" pitchFamily="18" charset="0"/>
                <a:ea typeface="Times New Roman" panose="02020603050405020304" pitchFamily="18" charset="0"/>
              </a:rPr>
              <a:t>à</a:t>
            </a:r>
            <a:r>
              <a:rPr sz="3500" dirty="0">
                <a:latin typeface="Times New Roman" panose="02020603050405020304" pitchFamily="18" charset="0"/>
                <a:cs typeface="Times New Roman" panose="02020603050405020304" pitchFamily="18" charset="0"/>
              </a:rPr>
              <a:t>.</a:t>
            </a:r>
            <a:endParaRPr sz="3500" dirty="0">
              <a:latin typeface="Times New Roman" panose="02020603050405020304" pitchFamily="18" charset="0"/>
              <a:cs typeface="Times New Roman" panose="02020603050405020304" pitchFamily="18" charset="0"/>
            </a:endParaRPr>
          </a:p>
          <a:p>
            <a:pPr algn="just">
              <a:buAutoNum type="alphaLcParenR"/>
            </a:pPr>
            <a:r>
              <a:rPr sz="3500" dirty="0">
                <a:latin typeface="Times New Roman" panose="02020603050405020304" pitchFamily="18" charset="0"/>
                <a:cs typeface="Times New Roman" panose="02020603050405020304" pitchFamily="18" charset="0"/>
              </a:rPr>
              <a:t>Bình không đi nhờ xe của người lạ dù đã sắp đến giờ v</a:t>
            </a:r>
            <a:r>
              <a:rPr sz="3500" dirty="0">
                <a:latin typeface="Times New Roman" panose="02020603050405020304" pitchFamily="18" charset="0"/>
                <a:ea typeface="Times New Roman" panose="02020603050405020304" pitchFamily="18" charset="0"/>
              </a:rPr>
              <a:t>à</a:t>
            </a:r>
            <a:r>
              <a:rPr sz="3500" dirty="0">
                <a:latin typeface="Times New Roman" panose="02020603050405020304" pitchFamily="18" charset="0"/>
                <a:cs typeface="Times New Roman" panose="02020603050405020304" pitchFamily="18" charset="0"/>
              </a:rPr>
              <a:t>o lớp.</a:t>
            </a:r>
            <a:endParaRPr sz="3500" dirty="0">
              <a:latin typeface="Times New Roman" panose="02020603050405020304" pitchFamily="18" charset="0"/>
              <a:cs typeface="Times New Roman" panose="02020603050405020304" pitchFamily="18" charset="0"/>
            </a:endParaRPr>
          </a:p>
          <a:p>
            <a:pPr algn="just">
              <a:buAutoNum type="alphaLcParenR"/>
            </a:pPr>
            <a:r>
              <a:rPr sz="3500" dirty="0">
                <a:latin typeface="Times New Roman" panose="02020603050405020304" pitchFamily="18" charset="0"/>
                <a:cs typeface="Times New Roman" panose="02020603050405020304" pitchFamily="18" charset="0"/>
              </a:rPr>
              <a:t>Bé Mai mở cổng cho chú h</a:t>
            </a:r>
            <a:r>
              <a:rPr sz="3500" dirty="0">
                <a:latin typeface="Times New Roman" panose="02020603050405020304" pitchFamily="18" charset="0"/>
                <a:ea typeface="Times New Roman" panose="02020603050405020304" pitchFamily="18" charset="0"/>
              </a:rPr>
              <a:t>à</a:t>
            </a:r>
            <a:r>
              <a:rPr sz="3500" dirty="0">
                <a:latin typeface="Times New Roman" panose="02020603050405020304" pitchFamily="18" charset="0"/>
                <a:cs typeface="Times New Roman" panose="02020603050405020304" pitchFamily="18" charset="0"/>
              </a:rPr>
              <a:t>ng xóm v</a:t>
            </a:r>
            <a:r>
              <a:rPr sz="3500" dirty="0">
                <a:latin typeface="Times New Roman" panose="02020603050405020304" pitchFamily="18" charset="0"/>
                <a:ea typeface="Times New Roman" panose="02020603050405020304" pitchFamily="18" charset="0"/>
              </a:rPr>
              <a:t>à</a:t>
            </a:r>
            <a:r>
              <a:rPr sz="3500" dirty="0">
                <a:latin typeface="Times New Roman" panose="02020603050405020304" pitchFamily="18" charset="0"/>
                <a:cs typeface="Times New Roman" panose="02020603050405020304" pitchFamily="18" charset="0"/>
              </a:rPr>
              <a:t>o nh</a:t>
            </a:r>
            <a:r>
              <a:rPr sz="3500" dirty="0">
                <a:latin typeface="Times New Roman" panose="02020603050405020304" pitchFamily="18" charset="0"/>
                <a:ea typeface="Times New Roman" panose="02020603050405020304" pitchFamily="18" charset="0"/>
              </a:rPr>
              <a:t>à</a:t>
            </a:r>
            <a:r>
              <a:rPr sz="3500" dirty="0">
                <a:latin typeface="Times New Roman" panose="02020603050405020304" pitchFamily="18" charset="0"/>
                <a:cs typeface="Times New Roman" panose="02020603050405020304" pitchFamily="18" charset="0"/>
              </a:rPr>
              <a:t> khi ba mẹ không có ở nh</a:t>
            </a:r>
            <a:r>
              <a:rPr sz="3500" dirty="0">
                <a:latin typeface="Times New Roman" panose="02020603050405020304" pitchFamily="18" charset="0"/>
                <a:ea typeface="Times New Roman" panose="02020603050405020304" pitchFamily="18" charset="0"/>
              </a:rPr>
              <a:t>à</a:t>
            </a:r>
            <a:r>
              <a:rPr sz="3500" dirty="0">
                <a:latin typeface="Times New Roman" panose="02020603050405020304" pitchFamily="18" charset="0"/>
                <a:cs typeface="Times New Roman" panose="02020603050405020304" pitchFamily="18" charset="0"/>
              </a:rPr>
              <a:t>.</a:t>
            </a:r>
            <a:endParaRPr sz="3500" dirty="0">
              <a:latin typeface="Times New Roman" panose="02020603050405020304" pitchFamily="18" charset="0"/>
              <a:cs typeface="Times New Roman" panose="02020603050405020304" pitchFamily="18" charset="0"/>
            </a:endParaRPr>
          </a:p>
          <a:p>
            <a:pPr algn="just">
              <a:buAutoNum type="alphaLcParenR"/>
            </a:pPr>
            <a:r>
              <a:rPr sz="3500" dirty="0">
                <a:latin typeface="Times New Roman" panose="02020603050405020304" pitchFamily="18" charset="0"/>
                <a:cs typeface="Times New Roman" panose="02020603050405020304" pitchFamily="18" charset="0"/>
              </a:rPr>
              <a:t>Em Tuấn thường bị mẹ la mắng nên em rất sợ mẹ.</a:t>
            </a:r>
            <a:endParaRPr sz="3500" dirty="0">
              <a:latin typeface="Times New Roman" panose="02020603050405020304" pitchFamily="18" charset="0"/>
              <a:cs typeface="Times New Roman" panose="02020603050405020304" pitchFamily="18" charset="0"/>
            </a:endParaRPr>
          </a:p>
          <a:p>
            <a:pPr algn="just">
              <a:buAutoNum type="alphaLcParenR"/>
            </a:pPr>
            <a:r>
              <a:rPr sz="3500" dirty="0">
                <a:latin typeface="Times New Roman" panose="02020603050405020304" pitchFamily="18" charset="0"/>
                <a:cs typeface="Times New Roman" panose="02020603050405020304" pitchFamily="18" charset="0"/>
              </a:rPr>
              <a:t>Bác h</a:t>
            </a:r>
            <a:r>
              <a:rPr sz="3500" dirty="0">
                <a:latin typeface="Times New Roman" panose="02020603050405020304" pitchFamily="18" charset="0"/>
                <a:ea typeface="Times New Roman" panose="02020603050405020304" pitchFamily="18" charset="0"/>
              </a:rPr>
              <a:t>à</a:t>
            </a:r>
            <a:r>
              <a:rPr sz="3500" dirty="0">
                <a:latin typeface="Times New Roman" panose="02020603050405020304" pitchFamily="18" charset="0"/>
                <a:cs typeface="Times New Roman" panose="02020603050405020304" pitchFamily="18" charset="0"/>
              </a:rPr>
              <a:t>ng xóm nh</a:t>
            </a:r>
            <a:r>
              <a:rPr sz="3500" dirty="0">
                <a:latin typeface="Times New Roman" panose="02020603050405020304" pitchFamily="18" charset="0"/>
                <a:ea typeface="Times New Roman" panose="02020603050405020304" pitchFamily="18" charset="0"/>
              </a:rPr>
              <a:t>à</a:t>
            </a:r>
            <a:r>
              <a:rPr sz="3500" dirty="0">
                <a:latin typeface="Times New Roman" panose="02020603050405020304" pitchFamily="18" charset="0"/>
                <a:cs typeface="Times New Roman" panose="02020603050405020304" pitchFamily="18" charset="0"/>
              </a:rPr>
              <a:t> Hoa rất hay đánh con của bác.</a:t>
            </a:r>
            <a:endParaRPr sz="3500" dirty="0">
              <a:latin typeface="Times New Roman" panose="02020603050405020304" pitchFamily="18" charset="0"/>
              <a:cs typeface="Times New Roman" panose="02020603050405020304" pitchFamily="18" charset="0"/>
            </a:endParaRPr>
          </a:p>
          <a:p>
            <a:pPr algn="just">
              <a:buAutoNum type="alphaLcParenR"/>
            </a:pPr>
            <a:r>
              <a:rPr sz="3500" dirty="0">
                <a:latin typeface="Times New Roman" panose="02020603050405020304" pitchFamily="18" charset="0"/>
                <a:cs typeface="Times New Roman" panose="02020603050405020304" pitchFamily="18" charset="0"/>
              </a:rPr>
              <a:t>Tan học, ba mẹ thường đón muộn nên Tiến thường la c</a:t>
            </a:r>
            <a:r>
              <a:rPr sz="3500" dirty="0">
                <a:latin typeface="Times New Roman" panose="02020603050405020304" pitchFamily="18" charset="0"/>
                <a:ea typeface="Times New Roman" panose="02020603050405020304" pitchFamily="18" charset="0"/>
              </a:rPr>
              <a:t>à</a:t>
            </a:r>
            <a:r>
              <a:rPr sz="3500" dirty="0">
                <a:latin typeface="Times New Roman" panose="02020603050405020304" pitchFamily="18" charset="0"/>
                <a:cs typeface="Times New Roman" panose="02020603050405020304" pitchFamily="18" charset="0"/>
              </a:rPr>
              <a:t> chơi trước cổng trường.</a:t>
            </a:r>
            <a:endParaRPr sz="3500"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wTlwvPfnHsc"/>
          <p:cNvPicPr>
            <a:picLocks noRot="1" noChangeAspect="1"/>
          </p:cNvPicPr>
          <p:nvPr>
            <a:videoFile r:link="rId1"/>
            <p:extLst>
              <p:ext uri="{DAA4B4D4-6D71-4841-9C94-3DE7FCFB9230}">
                <p14:media xmlns:p14="http://schemas.microsoft.com/office/powerpoint/2010/main" r:link="rId2"/>
              </p:ext>
            </p:extLst>
          </p:nvPr>
        </p:nvPicPr>
        <p:blipFill>
          <a:blip r:embed="rId3"/>
          <a:stretch>
            <a:fillRect/>
          </a:stretch>
        </p:blipFill>
        <p:spPr>
          <a:xfrm>
            <a:off x="812800" y="457200"/>
            <a:ext cx="10837863" cy="6096000"/>
          </a:xfrm>
          <a:prstGeom prst="rect">
            <a:avLst/>
          </a:prstGeom>
          <a:noFill/>
          <a:ln w="9525">
            <a:noFill/>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Title 1"/>
          <p:cNvSpPr>
            <a:spLocks noGrp="1"/>
          </p:cNvSpPr>
          <p:nvPr>
            <p:ph type="title"/>
          </p:nvPr>
        </p:nvSpPr>
        <p:spPr>
          <a:ln/>
        </p:spPr>
        <p:txBody>
          <a:bodyPr vert="horz" wrap="square" lIns="91440" tIns="45720" rIns="91440" bIns="45720" anchor="ctr" anchorCtr="0"/>
          <a:p>
            <a:pPr eaLnBrk="1" hangingPunct="1"/>
            <a:endParaRPr lang="en-US" altLang="en-US" b="1" dirty="0">
              <a:solidFill>
                <a:srgbClr val="FF0000"/>
              </a:solidFill>
            </a:endParaRPr>
          </a:p>
        </p:txBody>
      </p:sp>
      <p:sp>
        <p:nvSpPr>
          <p:cNvPr id="20483" name="Content Placeholder 2"/>
          <p:cNvSpPr>
            <a:spLocks noGrp="1"/>
          </p:cNvSpPr>
          <p:nvPr>
            <p:ph idx="1"/>
          </p:nvPr>
        </p:nvSpPr>
        <p:spPr>
          <a:xfrm>
            <a:off x="1981200" y="2362200"/>
            <a:ext cx="8229600" cy="3505200"/>
          </a:xfrm>
          <a:solidFill>
            <a:srgbClr val="FFFF00">
              <a:alpha val="100000"/>
            </a:srgbClr>
          </a:solidFill>
          <a:ln/>
        </p:spPr>
        <p:txBody>
          <a:bodyPr vert="horz" wrap="square" lIns="91440" tIns="45720" rIns="91440" bIns="45720" anchor="t" anchorCtr="0"/>
          <a:p>
            <a:pPr marL="0" indent="0" algn="ctr" eaLnBrk="1" hangingPunct="1">
              <a:buNone/>
            </a:pPr>
            <a:endParaRPr lang="en-US" altLang="en-US" sz="4800" b="1" dirty="0">
              <a:solidFill>
                <a:srgbClr val="0000CC"/>
              </a:solidFill>
            </a:endParaRPr>
          </a:p>
        </p:txBody>
      </p:sp>
      <p:pic>
        <p:nvPicPr>
          <p:cNvPr id="20484" name="Picture 2" descr="C:\Users\Admin\Desktop\hinh-nen-slide-dep-11_023216382.jpg"/>
          <p:cNvPicPr>
            <a:picLocks noChangeAspect="1"/>
          </p:cNvPicPr>
          <p:nvPr/>
        </p:nvPicPr>
        <p:blipFill>
          <a:blip r:embed="rId1"/>
          <a:stretch>
            <a:fillRect/>
          </a:stretch>
        </p:blipFill>
        <p:spPr>
          <a:xfrm>
            <a:off x="0" y="0"/>
            <a:ext cx="12115800" cy="6858000"/>
          </a:xfrm>
          <a:prstGeom prst="rect">
            <a:avLst/>
          </a:prstGeom>
          <a:noFill/>
          <a:ln w="9525">
            <a:noFill/>
          </a:ln>
        </p:spPr>
      </p:pic>
      <p:sp>
        <p:nvSpPr>
          <p:cNvPr id="20485" name="Rectangle 4"/>
          <p:cNvSpPr/>
          <p:nvPr/>
        </p:nvSpPr>
        <p:spPr>
          <a:xfrm>
            <a:off x="417513" y="998538"/>
            <a:ext cx="11164887" cy="985837"/>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lnSpc>
                <a:spcPct val="150000"/>
              </a:lnSpc>
              <a:spcBef>
                <a:spcPct val="0"/>
              </a:spcBef>
              <a:buFontTx/>
              <a:buNone/>
            </a:pPr>
            <a:r>
              <a:rPr lang="en-US" altLang="en-US" sz="4400" b="1" dirty="0">
                <a:solidFill>
                  <a:srgbClr val="FFFF00"/>
                </a:solidFill>
                <a:latin typeface="Times New Roman" panose="02020603050405020304" pitchFamily="18" charset="0"/>
                <a:cs typeface="Times New Roman" panose="02020603050405020304" pitchFamily="18" charset="0"/>
              </a:rPr>
              <a:t>TIẾT 2</a:t>
            </a:r>
            <a:endParaRPr lang="en-US" altLang="en-US" sz="4400" b="1" dirty="0">
              <a:solidFill>
                <a:srgbClr val="FFFF00"/>
              </a:solidFill>
              <a:latin typeface="Times New Roman" panose="02020603050405020304" pitchFamily="18" charset="0"/>
              <a:ea typeface="Times New Roman" panose="02020603050405020304" pitchFamily="18" charset="0"/>
            </a:endParaRPr>
          </a:p>
        </p:txBody>
      </p:sp>
    </p:spTree>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Box 3"/>
          <p:cNvSpPr txBox="1"/>
          <p:nvPr/>
        </p:nvSpPr>
        <p:spPr>
          <a:xfrm>
            <a:off x="609600" y="1295400"/>
            <a:ext cx="10591800" cy="1754188"/>
          </a:xfrm>
          <a:prstGeom prst="rect">
            <a:avLst/>
          </a:prstGeom>
          <a:noFill/>
          <a:ln w="9525">
            <a:noFill/>
          </a:ln>
        </p:spPr>
        <p:txBody>
          <a:bodyPr>
            <a:spAutoFit/>
          </a:bodyPr>
          <a:p>
            <a:pPr algn="ctr">
              <a:spcBef>
                <a:spcPts val="600"/>
              </a:spcBef>
              <a:spcAft>
                <a:spcPts val="600"/>
              </a:spcAft>
            </a:pPr>
            <a:r>
              <a:rPr sz="2800" b="1" dirty="0">
                <a:solidFill>
                  <a:srgbClr val="FF0000"/>
                </a:solidFill>
                <a:latin typeface="Times New Roman" panose="02020603050405020304" pitchFamily="18" charset="0"/>
                <a:cs typeface="Times New Roman" panose="02020603050405020304" pitchFamily="18" charset="0"/>
              </a:rPr>
              <a:t>THẢO LUẬN NHÓM 4</a:t>
            </a:r>
            <a:endParaRPr sz="2800" b="1" dirty="0">
              <a:solidFill>
                <a:srgbClr val="FF0000"/>
              </a:solidFill>
              <a:latin typeface="Times New Roman" panose="02020603050405020304" pitchFamily="18" charset="0"/>
              <a:cs typeface="Times New Roman" panose="02020603050405020304" pitchFamily="18" charset="0"/>
            </a:endParaRPr>
          </a:p>
          <a:p>
            <a:pPr algn="ctr">
              <a:spcBef>
                <a:spcPts val="600"/>
              </a:spcBef>
              <a:spcAft>
                <a:spcPts val="600"/>
              </a:spcAft>
            </a:pPr>
            <a:r>
              <a:rPr sz="3500" dirty="0">
                <a:latin typeface="Times New Roman" panose="02020603050405020304" pitchFamily="18" charset="0"/>
                <a:cs typeface="Times New Roman" panose="02020603050405020304" pitchFamily="18" charset="0"/>
              </a:rPr>
              <a:t>Chia sẻ về m</a:t>
            </a:r>
            <a:r>
              <a:rPr lang="vi-VN" altLang="x-none" sz="3500" dirty="0">
                <a:latin typeface="Times New Roman" panose="02020603050405020304" pitchFamily="18" charset="0"/>
                <a:cs typeface="Times New Roman" panose="02020603050405020304" pitchFamily="18" charset="0"/>
              </a:rPr>
              <a:t>ột số quy định cơ bản của pháp luật về phòng, tránh xâm hại trẻ em</a:t>
            </a:r>
            <a:r>
              <a:rPr sz="3500" dirty="0">
                <a:latin typeface="Times New Roman" panose="02020603050405020304" pitchFamily="18" charset="0"/>
                <a:cs typeface="Times New Roman" panose="02020603050405020304" pitchFamily="18" charset="0"/>
              </a:rPr>
              <a:t>.</a:t>
            </a:r>
            <a:endParaRPr sz="3500" dirty="0">
              <a:latin typeface="Times New Roman" panose="02020603050405020304" pitchFamily="18" charset="0"/>
              <a:ea typeface="Times New Roman" panose="02020603050405020304" pitchFamily="18" charset="0"/>
            </a:endParaRPr>
          </a:p>
        </p:txBody>
      </p:sp>
      <p:sp>
        <p:nvSpPr>
          <p:cNvPr id="21507" name="Rectangle 4"/>
          <p:cNvSpPr/>
          <p:nvPr/>
        </p:nvSpPr>
        <p:spPr>
          <a:xfrm>
            <a:off x="1447800" y="5715000"/>
            <a:ext cx="6096000" cy="646113"/>
          </a:xfrm>
          <a:prstGeom prst="rect">
            <a:avLst/>
          </a:prstGeom>
          <a:noFill/>
          <a:ln w="9525">
            <a:noFill/>
          </a:ln>
        </p:spPr>
        <p:txBody>
          <a:bodyPr>
            <a:spAutoFit/>
          </a:bodyPr>
          <a:p>
            <a:r>
              <a:rPr dirty="0">
                <a:latin typeface="Calibri" panose="020F0502020204030204" pitchFamily="34" charset="0"/>
              </a:rPr>
              <a:t>https://m.thuvienphapluat.vn/van-ban/giao-duc/Luat-tre-em-2016-303313.aspx</a:t>
            </a:r>
            <a:endParaRPr dirty="0">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charRg st="17" end="97"/>
                                            </p:txEl>
                                          </p:spTgt>
                                        </p:tgtEl>
                                        <p:attrNameLst>
                                          <p:attrName>style.visibility</p:attrName>
                                        </p:attrNameLst>
                                      </p:cBhvr>
                                      <p:to>
                                        <p:strVal val="visible"/>
                                      </p:to>
                                    </p:set>
                                    <p:animEffect transition="in" filter="circle(in)">
                                      <p:cBhvr>
                                        <p:cTn id="7" dur="2000"/>
                                        <p:tgtEl>
                                          <p:spTgt spid="4">
                                            <p:txEl>
                                              <p:charRg st="17" end="97"/>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charRg st="0" end="17"/>
                                            </p:txEl>
                                          </p:spTgt>
                                        </p:tgtEl>
                                        <p:attrNameLst>
                                          <p:attrName>style.visibility</p:attrName>
                                        </p:attrNameLst>
                                      </p:cBhvr>
                                      <p:to>
                                        <p:strVal val="visible"/>
                                      </p:to>
                                    </p:set>
                                    <p:animEffect transition="in" filter="circle(in)">
                                      <p:cBhvr>
                                        <p:cTn id="12" dur="2000"/>
                                        <p:tgtEl>
                                          <p:spTgt spid="4">
                                            <p:txEl>
                                              <p:charRg st="0"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1"/>
          <p:cNvSpPr>
            <a:spLocks noGrp="1"/>
          </p:cNvSpPr>
          <p:nvPr>
            <p:ph type="title"/>
          </p:nvPr>
        </p:nvSpPr>
        <p:spPr>
          <a:xfrm>
            <a:off x="-762000" y="7938"/>
            <a:ext cx="5054600" cy="442913"/>
          </a:xfrm>
        </p:spPr>
        <p:txBody>
          <a:bodyPr vert="horz" wrap="square" lIns="91440" tIns="45720" rIns="91440" bIns="45720" numCol="1" rtlCol="0" anchor="ctr" anchorCtr="0" compatLnSpc="1">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sz="3000" b="1" i="0" u="none" strike="noStrike" kern="1200" cap="none" spc="0" normalizeH="0" baseline="0" noProof="0" dirty="0" smtClean="0">
                <a:ln>
                  <a:noFill/>
                </a:ln>
                <a:solidFill>
                  <a:srgbClr val="FF0000"/>
                </a:solidFill>
                <a:effectLst/>
                <a:uLnTx/>
                <a:uFillTx/>
                <a:latin typeface="+mj-lt"/>
                <a:ea typeface="+mj-ea"/>
                <a:cs typeface="+mj-cs"/>
              </a:rPr>
              <a:t>TÌNH HUỐNG 1</a:t>
            </a:r>
            <a:endParaRPr kumimoji="0" lang="en-US" sz="3000" b="1" i="0" u="none" strike="noStrike" kern="1200" cap="none" spc="0" normalizeH="0" baseline="0" noProof="0" dirty="0">
              <a:ln>
                <a:noFill/>
              </a:ln>
              <a:solidFill>
                <a:srgbClr val="FF0000"/>
              </a:solidFill>
              <a:effectLst/>
              <a:uLnTx/>
              <a:uFillTx/>
              <a:latin typeface="+mj-lt"/>
              <a:ea typeface="+mj-ea"/>
              <a:cs typeface="+mj-cs"/>
            </a:endParaRPr>
          </a:p>
        </p:txBody>
      </p:sp>
      <p:sp>
        <p:nvSpPr>
          <p:cNvPr id="5" name="Content Placeholder 2"/>
          <p:cNvSpPr>
            <a:spLocks noGrp="1"/>
          </p:cNvSpPr>
          <p:nvPr>
            <p:ph idx="1"/>
          </p:nvPr>
        </p:nvSpPr>
        <p:spPr>
          <a:xfrm>
            <a:off x="4763" y="450850"/>
            <a:ext cx="3884612" cy="4305300"/>
          </a:xfrm>
          <a:solidFill>
            <a:srgbClr val="FFFF00">
              <a:alpha val="100000"/>
            </a:srgbClr>
          </a:solidFill>
          <a:ln/>
        </p:spPr>
        <p:txBody>
          <a:bodyPr vert="horz" wrap="square" lIns="91440" tIns="45720" rIns="91440" bIns="45720" anchor="t" anchorCtr="0"/>
          <a:p>
            <a:pPr marL="0" indent="457200" algn="just" eaLnBrk="1" hangingPunct="1">
              <a:buNone/>
            </a:pPr>
            <a:r>
              <a:rPr lang="en-US" altLang="en-US" sz="3000" b="1" dirty="0">
                <a:latin typeface="Arial (Body)"/>
              </a:rPr>
              <a:t>Mỹ</a:t>
            </a:r>
            <a:r>
              <a:rPr lang="vi-VN" altLang="en-US" sz="3000" b="1" dirty="0">
                <a:latin typeface="Arial (Body)"/>
              </a:rPr>
              <a:t> ở nhà một mình, có một người </a:t>
            </a:r>
            <a:r>
              <a:rPr lang="en-US" altLang="en-US" sz="3000" b="1" dirty="0">
                <a:latin typeface="Arial (Body)"/>
              </a:rPr>
              <a:t>đàn ông</a:t>
            </a:r>
            <a:r>
              <a:rPr lang="vi-VN" altLang="en-US" sz="3000" b="1" dirty="0">
                <a:latin typeface="Arial (Body)"/>
              </a:rPr>
              <a:t> đến gõ cửa nói là bạn cùng cơ quan với b</a:t>
            </a:r>
            <a:r>
              <a:rPr lang="en-US" altLang="en-US" sz="3000" b="1" dirty="0">
                <a:latin typeface="Arial (Body)"/>
              </a:rPr>
              <a:t>ố</a:t>
            </a:r>
            <a:r>
              <a:rPr lang="vi-VN" altLang="en-US" sz="3000" b="1" dirty="0">
                <a:latin typeface="Arial (Body)"/>
              </a:rPr>
              <a:t> </a:t>
            </a:r>
            <a:r>
              <a:rPr lang="en-US" altLang="en-US" sz="3000" b="1" dirty="0">
                <a:latin typeface="Arial (Body)"/>
              </a:rPr>
              <a:t>Mỹ</a:t>
            </a:r>
            <a:r>
              <a:rPr lang="vi-VN" altLang="en-US" sz="3000" b="1" dirty="0">
                <a:latin typeface="Arial (Body)"/>
              </a:rPr>
              <a:t>. </a:t>
            </a:r>
            <a:r>
              <a:rPr lang="en-US" altLang="en-US" sz="3000" b="1" dirty="0">
                <a:latin typeface="Arial (Body)"/>
              </a:rPr>
              <a:t>Muốn vào nhà lấy hồ sơ giúp bố.</a:t>
            </a:r>
            <a:endParaRPr lang="en-US" altLang="en-US" sz="3000" b="1" dirty="0">
              <a:latin typeface="Arial (Body)"/>
            </a:endParaRPr>
          </a:p>
          <a:p>
            <a:pPr marL="0" indent="457200" algn="just" eaLnBrk="1" hangingPunct="1">
              <a:buNone/>
            </a:pPr>
            <a:r>
              <a:rPr lang="en-US" altLang="en-US" sz="3000" b="1" dirty="0">
                <a:solidFill>
                  <a:srgbClr val="0000CC"/>
                </a:solidFill>
                <a:latin typeface="Arial (Body)"/>
              </a:rPr>
              <a:t>Nếu là Mỹ, em sẽ xử lí như thế nào?</a:t>
            </a:r>
            <a:endParaRPr lang="en-US" altLang="en-US" sz="3000" b="1" dirty="0">
              <a:solidFill>
                <a:srgbClr val="0000CC"/>
              </a:solidFill>
              <a:latin typeface="Arial (Body)"/>
            </a:endParaRPr>
          </a:p>
        </p:txBody>
      </p:sp>
      <p:sp>
        <p:nvSpPr>
          <p:cNvPr id="7" name="Title 1"/>
          <p:cNvSpPr txBox="1"/>
          <p:nvPr/>
        </p:nvSpPr>
        <p:spPr>
          <a:xfrm>
            <a:off x="8562975" y="533400"/>
            <a:ext cx="3533775" cy="3581400"/>
          </a:xfrm>
          <a:prstGeom prst="rect">
            <a:avLst/>
          </a:prstGeom>
          <a:solidFill>
            <a:srgbClr val="FFFF00"/>
          </a:solidFill>
          <a:ln w="9525">
            <a:noFill/>
          </a:ln>
        </p:spPr>
        <p:txBody>
          <a:bodyPr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sz="2800" b="1" dirty="0">
                <a:solidFill>
                  <a:srgbClr val="000000"/>
                </a:solidFill>
                <a:latin typeface="Times New Roman" panose="02020603050405020304" pitchFamily="18" charset="0"/>
                <a:cs typeface="Times New Roman" panose="02020603050405020304" pitchFamily="18" charset="0"/>
              </a:rPr>
              <a:t>Bạn đang đứng một mình, có một người khác giới lại gần l</a:t>
            </a:r>
            <a:r>
              <a:rPr sz="2800" b="1" dirty="0">
                <a:solidFill>
                  <a:srgbClr val="000000"/>
                </a:solidFill>
                <a:latin typeface="Times New Roman" panose="02020603050405020304" pitchFamily="18" charset="0"/>
                <a:ea typeface="Times New Roman" panose="02020603050405020304" pitchFamily="18" charset="0"/>
              </a:rPr>
              <a:t>à</a:t>
            </a:r>
            <a:r>
              <a:rPr sz="2800" b="1" dirty="0">
                <a:solidFill>
                  <a:srgbClr val="000000"/>
                </a:solidFill>
                <a:latin typeface="Times New Roman" panose="02020603050405020304" pitchFamily="18" charset="0"/>
                <a:cs typeface="Times New Roman" panose="02020603050405020304" pitchFamily="18" charset="0"/>
              </a:rPr>
              <a:t>m ra vẻ vô tình đụng chạm v</a:t>
            </a:r>
            <a:r>
              <a:rPr sz="2800" b="1" dirty="0">
                <a:solidFill>
                  <a:srgbClr val="000000"/>
                </a:solidFill>
                <a:latin typeface="Times New Roman" panose="02020603050405020304" pitchFamily="18" charset="0"/>
                <a:ea typeface="Times New Roman" panose="02020603050405020304" pitchFamily="18" charset="0"/>
              </a:rPr>
              <a:t>à</a:t>
            </a:r>
            <a:r>
              <a:rPr sz="2800" b="1" dirty="0">
                <a:solidFill>
                  <a:srgbClr val="000000"/>
                </a:solidFill>
                <a:latin typeface="Times New Roman" panose="02020603050405020304" pitchFamily="18" charset="0"/>
                <a:cs typeface="Times New Roman" panose="02020603050405020304" pitchFamily="18" charset="0"/>
              </a:rPr>
              <a:t>o cơ thể hoặc các bộ phận kín của bạn?</a:t>
            </a:r>
            <a:endParaRPr sz="2800" b="1" dirty="0">
              <a:solidFill>
                <a:srgbClr val="000000"/>
              </a:solidFill>
              <a:latin typeface="Times New Roman" panose="02020603050405020304" pitchFamily="18" charset="0"/>
              <a:cs typeface="Times New Roman" panose="02020603050405020304" pitchFamily="18" charset="0"/>
            </a:endParaRPr>
          </a:p>
          <a:p>
            <a:pPr marL="0" lvl="0" indent="0" algn="ctr" eaLnBrk="1" hangingPunct="1">
              <a:spcBef>
                <a:spcPct val="0"/>
              </a:spcBef>
              <a:buFontTx/>
              <a:buNone/>
            </a:pPr>
            <a:r>
              <a:rPr sz="2800" b="1" dirty="0">
                <a:solidFill>
                  <a:srgbClr val="00B0F0"/>
                </a:solidFill>
                <a:latin typeface="Times New Roman" panose="02020603050405020304" pitchFamily="18" charset="0"/>
                <a:cs typeface="Times New Roman" panose="02020603050405020304" pitchFamily="18" charset="0"/>
              </a:rPr>
              <a:t>Bạn sẽ xử lí thế n</a:t>
            </a:r>
            <a:r>
              <a:rPr sz="2800" b="1" dirty="0">
                <a:solidFill>
                  <a:srgbClr val="00B0F0"/>
                </a:solidFill>
                <a:latin typeface="Times New Roman" panose="02020603050405020304" pitchFamily="18" charset="0"/>
                <a:ea typeface="Times New Roman" panose="02020603050405020304" pitchFamily="18" charset="0"/>
              </a:rPr>
              <a:t>à</a:t>
            </a:r>
            <a:r>
              <a:rPr sz="2800" b="1" dirty="0">
                <a:solidFill>
                  <a:srgbClr val="00B0F0"/>
                </a:solidFill>
                <a:latin typeface="Times New Roman" panose="02020603050405020304" pitchFamily="18" charset="0"/>
                <a:cs typeface="Times New Roman" panose="02020603050405020304" pitchFamily="18" charset="0"/>
              </a:rPr>
              <a:t>o?</a:t>
            </a:r>
            <a:endParaRPr lang="vi-VN" altLang="x-none" sz="2800" b="1" dirty="0">
              <a:solidFill>
                <a:srgbClr val="00B0F0"/>
              </a:solidFill>
              <a:latin typeface="Times New Roman" panose="02020603050405020304" pitchFamily="18" charset="0"/>
              <a:ea typeface="Times New Roman" panose="02020603050405020304" pitchFamily="18" charset="0"/>
            </a:endParaRPr>
          </a:p>
        </p:txBody>
      </p:sp>
      <p:sp>
        <p:nvSpPr>
          <p:cNvPr id="8" name="Content Placeholder 2"/>
          <p:cNvSpPr txBox="1"/>
          <p:nvPr/>
        </p:nvSpPr>
        <p:spPr>
          <a:xfrm>
            <a:off x="4038600" y="450850"/>
            <a:ext cx="4394200" cy="5187950"/>
          </a:xfrm>
          <a:prstGeom prst="rect">
            <a:avLst/>
          </a:prstGeom>
          <a:solidFill>
            <a:srgbClr val="FFFF00"/>
          </a:solidFill>
          <a:ln w="9525">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457200" algn="just" eaLnBrk="1" hangingPunct="1">
              <a:buNone/>
            </a:pPr>
            <a:r>
              <a:rPr lang="en-US" altLang="en-US" sz="3000" b="1" dirty="0"/>
              <a:t>Vào giờ tan học, khi em đang đứng đợi bố mẹ đến đón thì bất chợt có 1 người lạ đến và nói với em rằng: “Hôm nay bố, mẹ của cháu bận nên nhờ chú đến đón, chú là em họ của bố cháu từ Sài Gòn mới về.</a:t>
            </a:r>
            <a:endParaRPr lang="en-US" altLang="en-US" sz="3000" b="1" dirty="0"/>
          </a:p>
          <a:p>
            <a:pPr marL="0" lvl="0" indent="457200" algn="just" eaLnBrk="1" hangingPunct="1">
              <a:buNone/>
            </a:pPr>
            <a:r>
              <a:rPr lang="en-US" altLang="en-US" sz="3000" b="1" dirty="0">
                <a:solidFill>
                  <a:srgbClr val="0000CC"/>
                </a:solidFill>
              </a:rPr>
              <a:t>Trong trường hợp này, em sẽ xử lí như thế nào?</a:t>
            </a:r>
            <a:endParaRPr lang="en-US" altLang="en-US" sz="3000" b="1" dirty="0">
              <a:solidFill>
                <a:srgbClr val="0000CC"/>
              </a:solidFill>
            </a:endParaRPr>
          </a:p>
        </p:txBody>
      </p:sp>
      <p:sp>
        <p:nvSpPr>
          <p:cNvPr id="9" name="Title 1"/>
          <p:cNvSpPr txBox="1"/>
          <p:nvPr/>
        </p:nvSpPr>
        <p:spPr bwMode="auto">
          <a:xfrm>
            <a:off x="3376613" y="39688"/>
            <a:ext cx="5056188"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normAutofit fontScale="90000" lnSpcReduction="2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sz="3000" b="1" i="0" u="none" strike="noStrike" kern="1200" cap="none" spc="0" normalizeH="0" baseline="0" noProof="0" dirty="0" smtClean="0">
                <a:ln>
                  <a:noFill/>
                </a:ln>
                <a:solidFill>
                  <a:srgbClr val="FF0000"/>
                </a:solidFill>
                <a:effectLst/>
                <a:uLnTx/>
                <a:uFillTx/>
                <a:latin typeface="+mj-lt"/>
                <a:ea typeface="+mj-ea"/>
                <a:cs typeface="+mj-cs"/>
              </a:rPr>
              <a:t>TÌNH HUỐNG 2 </a:t>
            </a:r>
            <a:endParaRPr kumimoji="0" lang="en-US" sz="3000" b="1" i="0" u="none" strike="noStrike" kern="1200" cap="none" spc="0" normalizeH="0" baseline="0" noProof="0" dirty="0">
              <a:ln>
                <a:noFill/>
              </a:ln>
              <a:solidFill>
                <a:srgbClr val="FF0000"/>
              </a:solidFill>
              <a:effectLst/>
              <a:uLnTx/>
              <a:uFillTx/>
              <a:latin typeface="+mj-lt"/>
              <a:ea typeface="+mj-ea"/>
              <a:cs typeface="+mj-cs"/>
            </a:endParaRPr>
          </a:p>
        </p:txBody>
      </p:sp>
      <p:sp>
        <p:nvSpPr>
          <p:cNvPr id="10" name="Title 1"/>
          <p:cNvSpPr txBox="1"/>
          <p:nvPr/>
        </p:nvSpPr>
        <p:spPr bwMode="auto">
          <a:xfrm>
            <a:off x="7516813" y="39688"/>
            <a:ext cx="50546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normAutofit fontScale="90000" lnSpcReduction="2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sz="3000" b="1" i="0" u="none" strike="noStrike" kern="1200" cap="none" spc="0" normalizeH="0" baseline="0" noProof="0" dirty="0" smtClean="0">
                <a:ln>
                  <a:noFill/>
                </a:ln>
                <a:solidFill>
                  <a:srgbClr val="FF0000"/>
                </a:solidFill>
                <a:effectLst/>
                <a:uLnTx/>
                <a:uFillTx/>
                <a:latin typeface="+mj-lt"/>
                <a:ea typeface="+mj-ea"/>
                <a:cs typeface="+mj-cs"/>
              </a:rPr>
              <a:t>TÌNH HUỐNG 3</a:t>
            </a:r>
            <a:endParaRPr kumimoji="0" lang="en-US" sz="3000" b="1" i="0" u="none" strike="noStrike" kern="1200" cap="none" spc="0" normalizeH="0" baseline="0" noProof="0" dirty="0">
              <a:ln>
                <a:noFill/>
              </a:ln>
              <a:solidFill>
                <a:srgbClr val="FF0000"/>
              </a:solidFill>
              <a:effectLst/>
              <a:uLnTx/>
              <a:uFillTx/>
              <a:latin typeface="+mj-lt"/>
              <a:ea typeface="+mj-ea"/>
              <a:cs typeface="+mj-cs"/>
            </a:endParaRPr>
          </a:p>
        </p:txBody>
      </p:sp>
      <p:sp>
        <p:nvSpPr>
          <p:cNvPr id="11" name="TextBox 10"/>
          <p:cNvSpPr txBox="1"/>
          <p:nvPr/>
        </p:nvSpPr>
        <p:spPr>
          <a:xfrm>
            <a:off x="3376613" y="5638800"/>
            <a:ext cx="6694488" cy="1016000"/>
          </a:xfrm>
          <a:prstGeom prst="rect">
            <a:avLst/>
          </a:prstGeom>
          <a:noFill/>
        </p:spPr>
        <p:txBody>
          <a:bodyPr wrap="square" rtlCol="0">
            <a:spAutoFit/>
          </a:bodyPr>
          <a:p>
            <a:pPr algn="ctr"/>
            <a:r>
              <a:rPr sz="3000" b="1" dirty="0">
                <a:solidFill>
                  <a:srgbClr val="984807"/>
                </a:solidFill>
                <a:latin typeface="Times New Roman" panose="02020603050405020304" pitchFamily="18" charset="0"/>
                <a:cs typeface="Times New Roman" panose="02020603050405020304" pitchFamily="18" charset="0"/>
              </a:rPr>
              <a:t>THẢO LUẬN NHÓM 4</a:t>
            </a:r>
            <a:endParaRPr sz="3000" b="1" dirty="0">
              <a:solidFill>
                <a:srgbClr val="984807"/>
              </a:solidFill>
              <a:latin typeface="Times New Roman" panose="02020603050405020304" pitchFamily="18" charset="0"/>
              <a:cs typeface="Times New Roman" panose="02020603050405020304" pitchFamily="18" charset="0"/>
            </a:endParaRPr>
          </a:p>
          <a:p>
            <a:r>
              <a:rPr sz="3000" b="1" dirty="0">
                <a:solidFill>
                  <a:srgbClr val="984807"/>
                </a:solidFill>
                <a:latin typeface="Times New Roman" panose="02020603050405020304" pitchFamily="18" charset="0"/>
                <a:cs typeface="Times New Roman" panose="02020603050405020304" pitchFamily="18" charset="0"/>
              </a:rPr>
              <a:t>Sắm vai xử lí 1 trong 3 tình huống trên.</a:t>
            </a:r>
            <a:endParaRPr sz="3000" b="1" dirty="0">
              <a:solidFill>
                <a:srgbClr val="984807"/>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charRg st="0" end="118"/>
                                            </p:txEl>
                                          </p:spTgt>
                                        </p:tgtEl>
                                        <p:attrNameLst>
                                          <p:attrName>style.visibility</p:attrName>
                                        </p:attrNameLst>
                                      </p:cBhvr>
                                      <p:to>
                                        <p:strVal val="visible"/>
                                      </p:to>
                                    </p:set>
                                    <p:animEffect transition="in" filter="barn(inVertical)">
                                      <p:cBhvr>
                                        <p:cTn id="12" dur="500"/>
                                        <p:tgtEl>
                                          <p:spTgt spid="5">
                                            <p:txEl>
                                              <p:charRg st="0" end="11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charRg st="118" end="154"/>
                                            </p:txEl>
                                          </p:spTgt>
                                        </p:tgtEl>
                                        <p:attrNameLst>
                                          <p:attrName>style.visibility</p:attrName>
                                        </p:attrNameLst>
                                      </p:cBhvr>
                                      <p:to>
                                        <p:strVal val="visible"/>
                                      </p:to>
                                    </p:set>
                                    <p:animEffect transition="in" filter="barn(inVertical)">
                                      <p:cBhvr>
                                        <p:cTn id="17" dur="500"/>
                                        <p:tgtEl>
                                          <p:spTgt spid="5">
                                            <p:txEl>
                                              <p:charRg st="118" end="154"/>
                                            </p:txEl>
                                          </p:spTgt>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ircle(in)">
                                      <p:cBhvr>
                                        <p:cTn id="25" dur="2000"/>
                                        <p:tgtEl>
                                          <p:spTgt spid="9"/>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circle(in)">
                                      <p:cBhvr>
                                        <p:cTn id="28" dur="20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arn(inVertical)">
                                      <p:cBhvr>
                                        <p:cTn id="33" dur="500"/>
                                        <p:tgtEl>
                                          <p:spTgt spid="10"/>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barn(inVertical)">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build="p"/>
      <p:bldP spid="7" grpId="0" animBg="1"/>
      <p:bldP spid="8" grpId="0" animBg="1"/>
      <p:bldP spid="9"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vert="horz" wrap="square" lIns="91440" tIns="45720" rIns="91440" bIns="45720" numCol="1" rtlCol="0" anchor="ctr" anchorCtr="0" compatLnSpc="1"/>
          <a:p>
            <a:pPr eaLnBrk="1" hangingPunct="1">
              <a:buNone/>
            </a:pPr>
            <a:r>
              <a:rPr sz="4000" b="1" dirty="0">
                <a:solidFill>
                  <a:srgbClr val="FF0000"/>
                </a:solidFill>
                <a:cs typeface="Arial" panose="020B0604020202020204" pitchFamily="34" charset="0"/>
              </a:rPr>
              <a:t>BẢO VỆ CHÍNH MÌNH</a:t>
            </a:r>
            <a:br>
              <a:rPr sz="4000" b="1" dirty="0">
                <a:solidFill>
                  <a:srgbClr val="FF0000"/>
                </a:solidFill>
                <a:cs typeface="Arial" panose="020B0604020202020204" pitchFamily="34" charset="0"/>
              </a:rPr>
            </a:br>
            <a:r>
              <a:rPr sz="4000" b="1" i="1" dirty="0">
                <a:solidFill>
                  <a:srgbClr val="0000CC"/>
                </a:solidFill>
                <a:cs typeface="Arial" panose="020B0604020202020204" pitchFamily="34" charset="0"/>
              </a:rPr>
              <a:t>ĐỪNG IM LẶNG, HÃY LÊN TIẾNG!</a:t>
            </a:r>
            <a:endParaRPr sz="4000" dirty="0"/>
          </a:p>
        </p:txBody>
      </p:sp>
      <p:pic>
        <p:nvPicPr>
          <p:cNvPr id="5123" name="Picture 2" descr="C:\Users\Admin\Desktop\hinh-nen-slide-dep-11_023216382.jpg"/>
          <p:cNvPicPr>
            <a:picLocks noGrp="1" noChangeAspect="1"/>
          </p:cNvPicPr>
          <p:nvPr>
            <p:ph idx="1"/>
          </p:nvPr>
        </p:nvPicPr>
        <p:blipFill>
          <a:blip r:embed="rId1"/>
          <a:srcRect/>
          <a:stretch>
            <a:fillRect/>
          </a:stretch>
        </p:blipFill>
        <p:spPr>
          <a:xfrm>
            <a:off x="1714500" y="1417638"/>
            <a:ext cx="9372600" cy="5257800"/>
          </a:xfrm>
          <a:ln/>
        </p:spPr>
      </p:pic>
      <p:sp>
        <p:nvSpPr>
          <p:cNvPr id="10" name="Rectangle 9"/>
          <p:cNvSpPr/>
          <p:nvPr/>
        </p:nvSpPr>
        <p:spPr>
          <a:xfrm>
            <a:off x="3505200" y="3398838"/>
            <a:ext cx="9753600" cy="646112"/>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en-US" sz="3600" b="1" dirty="0">
                <a:latin typeface="Times New Roman" panose="02020603050405020304" pitchFamily="18" charset="0"/>
                <a:cs typeface="Times New Roman" panose="02020603050405020304" pitchFamily="18" charset="0"/>
              </a:rPr>
              <a:t>PHÒNG CHỐNG XÂM HẠI</a:t>
            </a:r>
            <a:endParaRPr lang="en-US" altLang="en-US" sz="3600" b="1" dirty="0">
              <a:latin typeface="Times New Roman" panose="02020603050405020304" pitchFamily="18" charset="0"/>
              <a:ea typeface="Times New Roman" panose="02020603050405020304" pitchFamily="18"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xEl>
                                              <p:charRg st="0" end="20"/>
                                            </p:txEl>
                                          </p:spTgt>
                                        </p:tgtEl>
                                        <p:attrNameLst>
                                          <p:attrName>style.visibility</p:attrName>
                                        </p:attrNameLst>
                                      </p:cBhvr>
                                      <p:to>
                                        <p:strVal val="visible"/>
                                      </p:to>
                                    </p:set>
                                    <p:animEffect transition="in" filter="blinds(horizontal)">
                                      <p:cBhvr>
                                        <p:cTn id="7" dur="500"/>
                                        <p:tgtEl>
                                          <p:spTgt spid="10">
                                            <p:txEl>
                                              <p:charRg st="0" end="2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1981200" y="0"/>
            <a:ext cx="8229600" cy="685800"/>
          </a:xfrm>
        </p:spPr>
        <p:txBody>
          <a:bodyPr vert="horz" wrap="square" lIns="91440" tIns="45720" rIns="91440" bIns="45720" numCol="1" rtlCol="0" anchor="ctr" anchorCtr="0" compatLnSpc="1">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sz="4400" b="1" i="0" u="none" strike="noStrike" kern="1200" cap="none" spc="0" normalizeH="0" baseline="0" noProof="0" dirty="0" smtClean="0">
                <a:ln>
                  <a:noFill/>
                </a:ln>
                <a:solidFill>
                  <a:srgbClr val="FF0000"/>
                </a:solidFill>
                <a:effectLst/>
                <a:uLnTx/>
                <a:uFillTx/>
                <a:latin typeface="+mj-lt"/>
                <a:ea typeface="+mj-ea"/>
                <a:cs typeface="+mj-cs"/>
              </a:rPr>
              <a:t>TÌNH HUỐNG 1</a:t>
            </a:r>
            <a:endParaRPr kumimoji="0" lang="en-US" sz="4400" b="1" i="0" u="none" strike="noStrike" kern="1200" cap="none" spc="0" normalizeH="0" baseline="0" noProof="0" dirty="0">
              <a:ln>
                <a:noFill/>
              </a:ln>
              <a:solidFill>
                <a:srgbClr val="FF0000"/>
              </a:solidFill>
              <a:effectLst/>
              <a:uLnTx/>
              <a:uFillTx/>
              <a:latin typeface="+mj-lt"/>
              <a:ea typeface="+mj-ea"/>
              <a:cs typeface="+mj-cs"/>
            </a:endParaRPr>
          </a:p>
        </p:txBody>
      </p:sp>
      <p:sp>
        <p:nvSpPr>
          <p:cNvPr id="23555" name="Content Placeholder 2"/>
          <p:cNvSpPr>
            <a:spLocks noGrp="1"/>
          </p:cNvSpPr>
          <p:nvPr>
            <p:ph idx="1"/>
          </p:nvPr>
        </p:nvSpPr>
        <p:spPr>
          <a:xfrm>
            <a:off x="152400" y="609600"/>
            <a:ext cx="6324600" cy="6019800"/>
          </a:xfrm>
          <a:solidFill>
            <a:srgbClr val="FFFF00">
              <a:alpha val="100000"/>
            </a:srgbClr>
          </a:solidFill>
          <a:ln/>
        </p:spPr>
        <p:txBody>
          <a:bodyPr vert="horz" wrap="square" lIns="91440" tIns="45720" rIns="91440" bIns="45720" anchor="t" anchorCtr="0"/>
          <a:p>
            <a:pPr marL="0" indent="457200" algn="just" eaLnBrk="1" hangingPunct="1">
              <a:buNone/>
            </a:pPr>
            <a:r>
              <a:rPr lang="en-US" altLang="en-US" sz="4000" b="1" dirty="0">
                <a:latin typeface="Arial (Body)"/>
              </a:rPr>
              <a:t>Mỹ</a:t>
            </a:r>
            <a:r>
              <a:rPr lang="vi-VN" altLang="en-US" sz="4000" b="1" dirty="0">
                <a:latin typeface="Arial (Body)"/>
              </a:rPr>
              <a:t> ở nhà một mình, có một người </a:t>
            </a:r>
            <a:r>
              <a:rPr lang="en-US" altLang="en-US" sz="4000" b="1" dirty="0">
                <a:latin typeface="Arial (Body)"/>
              </a:rPr>
              <a:t>đàn ông</a:t>
            </a:r>
            <a:r>
              <a:rPr lang="vi-VN" altLang="en-US" sz="4000" b="1" dirty="0">
                <a:latin typeface="Arial (Body)"/>
              </a:rPr>
              <a:t> đến gõ cửa nói là bạn cùng cơ quan với b</a:t>
            </a:r>
            <a:r>
              <a:rPr lang="en-US" altLang="en-US" sz="4000" b="1" dirty="0">
                <a:latin typeface="Arial (Body)"/>
              </a:rPr>
              <a:t>ố</a:t>
            </a:r>
            <a:r>
              <a:rPr lang="vi-VN" altLang="en-US" sz="4000" b="1" dirty="0">
                <a:latin typeface="Arial (Body)"/>
              </a:rPr>
              <a:t> </a:t>
            </a:r>
            <a:r>
              <a:rPr lang="en-US" altLang="en-US" sz="4000" b="1" dirty="0">
                <a:latin typeface="Arial (Body)"/>
              </a:rPr>
              <a:t>Mỹ</a:t>
            </a:r>
            <a:r>
              <a:rPr lang="vi-VN" altLang="en-US" sz="4000" b="1" dirty="0">
                <a:latin typeface="Arial (Body)"/>
              </a:rPr>
              <a:t>. </a:t>
            </a:r>
            <a:r>
              <a:rPr lang="en-US" altLang="en-US" sz="4000" b="1" dirty="0">
                <a:latin typeface="Arial (Body)"/>
              </a:rPr>
              <a:t>Muốn vào nhà lấy hồ sơ giúp bố.</a:t>
            </a:r>
            <a:endParaRPr lang="en-US" altLang="en-US" sz="4000" b="1" dirty="0">
              <a:latin typeface="Arial (Body)"/>
            </a:endParaRPr>
          </a:p>
          <a:p>
            <a:pPr marL="0" indent="457200" algn="just" eaLnBrk="1" hangingPunct="1">
              <a:buNone/>
            </a:pPr>
            <a:r>
              <a:rPr lang="en-US" altLang="en-US" sz="4000" b="1" dirty="0">
                <a:solidFill>
                  <a:srgbClr val="0000CC"/>
                </a:solidFill>
                <a:latin typeface="Arial (Body)"/>
              </a:rPr>
              <a:t>Nếu là Mỹ, em sẽ xử lí như thế nào?</a:t>
            </a:r>
            <a:endParaRPr lang="en-US" altLang="en-US" sz="4000" b="1" dirty="0">
              <a:solidFill>
                <a:srgbClr val="0000CC"/>
              </a:solidFill>
              <a:latin typeface="Arial (Body)"/>
            </a:endParaRPr>
          </a:p>
        </p:txBody>
      </p:sp>
      <p:pic>
        <p:nvPicPr>
          <p:cNvPr id="4" name="Movie 2.wmv">
            <a:hlinkClick r:id="" action="ppaction://media"/>
          </p:cNvPr>
          <p:cNvPicPr>
            <a:picLocks noRot="1" noChangeAspect="1"/>
          </p:cNvPicPr>
          <p:nvPr>
            <a:videoFile r:link="rId1"/>
            <p:extLst>
              <p:ext uri="{DAA4B4D4-6D71-4841-9C94-3DE7FCFB9230}">
                <p14:media xmlns:p14="http://schemas.microsoft.com/office/powerpoint/2010/main" r:link="rId2"/>
              </p:ext>
            </p:extLst>
          </p:nvPr>
        </p:nvPicPr>
        <p:blipFill>
          <a:blip r:embed="rId3"/>
          <a:stretch>
            <a:fillRect/>
          </a:stretch>
        </p:blipFill>
        <p:spPr>
          <a:xfrm>
            <a:off x="6705600" y="609600"/>
            <a:ext cx="5334000" cy="6019800"/>
          </a:xfrm>
          <a:prstGeom prst="rect">
            <a:avLst/>
          </a:prstGeom>
          <a:noFill/>
          <a:ln w="9525">
            <a:noFill/>
          </a:ln>
        </p:spPr>
      </p:pic>
    </p:spTree>
  </p:cSld>
  <p:clrMapOvr>
    <a:masterClrMapping/>
  </p:clrMapOvr>
  <p:transition>
    <p:strips dir="ru"/>
  </p:transition>
  <p:timing>
    <p:tnLst>
      <p:par>
        <p:cTn id="1" dur="indefinite" restart="never" nodeType="tmRoot">
          <p:childTnLst>
            <p:video>
              <p:cMediaNode>
                <p:cTn id="2"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228600" y="609600"/>
            <a:ext cx="6629400" cy="6248400"/>
          </a:xfrm>
          <a:ln/>
        </p:spPr>
        <p:txBody>
          <a:bodyPr vert="horz" wrap="square" lIns="91440" tIns="45720" rIns="91440" bIns="45720" anchor="t" anchorCtr="0"/>
          <a:p>
            <a:pPr marL="0" indent="0" algn="just" eaLnBrk="1" hangingPunct="1">
              <a:buNone/>
            </a:pPr>
            <a:r>
              <a:rPr sz="4000" b="1" dirty="0">
                <a:solidFill>
                  <a:srgbClr val="0000CC"/>
                </a:solidFill>
              </a:rPr>
              <a:t>Cách giải quyết: Tuyệt đối không cho người lạ vào nhà khi ở trong nhà một mình. Gọi điện cho ba hỏi để xác minh sự việc.</a:t>
            </a:r>
            <a:endParaRPr sz="4000" b="1" dirty="0">
              <a:solidFill>
                <a:srgbClr val="0000CC"/>
              </a:solidFill>
            </a:endParaRPr>
          </a:p>
          <a:p>
            <a:pPr marL="0" indent="0" algn="just" eaLnBrk="1" hangingPunct="1">
              <a:buNone/>
            </a:pPr>
            <a:r>
              <a:rPr sz="4000" b="1" dirty="0">
                <a:solidFill>
                  <a:srgbClr val="FF0000"/>
                </a:solidFill>
              </a:rPr>
              <a:t>Bài học kinh nghiệm: Tuyệt đối không cho người lạ vào nhà, khi ở nhà một mình.</a:t>
            </a:r>
            <a:endParaRPr sz="4000" b="1" dirty="0">
              <a:solidFill>
                <a:srgbClr val="FF0000"/>
              </a:solidFill>
            </a:endParaRPr>
          </a:p>
        </p:txBody>
      </p:sp>
      <p:pic>
        <p:nvPicPr>
          <p:cNvPr id="24579" name="Picture 2" descr="C:\Users\Admin\Desktop\Mai\ảnh.jpg"/>
          <p:cNvPicPr>
            <a:picLocks noChangeAspect="1"/>
          </p:cNvPicPr>
          <p:nvPr/>
        </p:nvPicPr>
        <p:blipFill>
          <a:blip r:embed="rId1"/>
          <a:stretch>
            <a:fillRect/>
          </a:stretch>
        </p:blipFill>
        <p:spPr>
          <a:xfrm>
            <a:off x="7086600" y="533400"/>
            <a:ext cx="4267200" cy="6324600"/>
          </a:xfrm>
          <a:prstGeom prst="rect">
            <a:avLst/>
          </a:prstGeom>
          <a:noFill/>
          <a:ln w="9525">
            <a:noFill/>
          </a:ln>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charRg st="121" end="200"/>
                                            </p:txEl>
                                          </p:spTgt>
                                        </p:tgtEl>
                                        <p:attrNameLst>
                                          <p:attrName>style.visibility</p:attrName>
                                        </p:attrNameLst>
                                      </p:cBhvr>
                                      <p:to>
                                        <p:strVal val="visible"/>
                                      </p:to>
                                    </p:set>
                                    <p:animEffect transition="in" filter="blinds(horizontal)">
                                      <p:cBhvr>
                                        <p:cTn id="7" dur="500"/>
                                        <p:tgtEl>
                                          <p:spTgt spid="3">
                                            <p:txEl>
                                              <p:charRg st="121" end="20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Title 1"/>
          <p:cNvSpPr>
            <a:spLocks noGrp="1"/>
          </p:cNvSpPr>
          <p:nvPr>
            <p:ph type="title"/>
          </p:nvPr>
        </p:nvSpPr>
        <p:spPr>
          <a:ln/>
        </p:spPr>
        <p:txBody>
          <a:bodyPr vert="horz" wrap="square" lIns="91440" tIns="45720" rIns="91440" bIns="45720" anchor="ctr" anchorCtr="0"/>
          <a:p>
            <a:pPr eaLnBrk="1" hangingPunct="1"/>
            <a:endParaRPr lang="en-US" altLang="en-US" dirty="0"/>
          </a:p>
        </p:txBody>
      </p:sp>
      <p:pic>
        <p:nvPicPr>
          <p:cNvPr id="25603" name="Picture 2" descr="C:\Users\Admin\Desktop\hinh-nen-slide-dep-11_023216382.jpg"/>
          <p:cNvPicPr>
            <a:picLocks noGrp="1" noChangeAspect="1"/>
          </p:cNvPicPr>
          <p:nvPr>
            <p:ph idx="1"/>
          </p:nvPr>
        </p:nvPicPr>
        <p:blipFill>
          <a:blip r:embed="rId1"/>
          <a:srcRect/>
          <a:stretch>
            <a:fillRect/>
          </a:stretch>
        </p:blipFill>
        <p:spPr>
          <a:xfrm>
            <a:off x="1524000" y="0"/>
            <a:ext cx="9144000" cy="6858000"/>
          </a:xfrm>
          <a:ln/>
        </p:spPr>
      </p:pic>
      <p:sp>
        <p:nvSpPr>
          <p:cNvPr id="5" name="Rectangle 4"/>
          <p:cNvSpPr/>
          <p:nvPr/>
        </p:nvSpPr>
        <p:spPr>
          <a:xfrm>
            <a:off x="1524000" y="0"/>
            <a:ext cx="9144000" cy="507841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en-US" altLang="en-US" sz="3600" b="1" dirty="0">
                <a:solidFill>
                  <a:schemeClr val="bg1"/>
                </a:solidFill>
                <a:latin typeface="Times New Roman" panose="02020603050405020304" pitchFamily="18" charset="0"/>
                <a:cs typeface="Times New Roman" panose="02020603050405020304" pitchFamily="18" charset="0"/>
              </a:rPr>
              <a:t>Cách giải quyết: </a:t>
            </a:r>
            <a:r>
              <a:rPr lang="en-US" altLang="en-US" sz="3600" b="1" dirty="0">
                <a:latin typeface="Times New Roman" panose="02020603050405020304" pitchFamily="18" charset="0"/>
                <a:cs typeface="Times New Roman" panose="02020603050405020304" pitchFamily="18" charset="0"/>
              </a:rPr>
              <a:t>Ngăn chặn h</a:t>
            </a:r>
            <a:r>
              <a:rPr lang="en-US" altLang="en-US" sz="3600" b="1" dirty="0">
                <a:latin typeface="Times New Roman" panose="02020603050405020304" pitchFamily="18" charset="0"/>
                <a:ea typeface="Times New Roman" panose="02020603050405020304" pitchFamily="18" charset="0"/>
              </a:rPr>
              <a:t>à</a:t>
            </a:r>
            <a:r>
              <a:rPr lang="en-US" altLang="en-US" sz="3600" b="1" dirty="0">
                <a:latin typeface="Times New Roman" panose="02020603050405020304" pitchFamily="18" charset="0"/>
                <a:cs typeface="Times New Roman" panose="02020603050405020304" pitchFamily="18" charset="0"/>
              </a:rPr>
              <a:t>nh vi trên ngay, bằng cách nói thẳng hoặc hét to lên một cách kiên quyết “Không được, dừng lại, tôi không cho phép!” Hất tay họ ra v</a:t>
            </a:r>
            <a:r>
              <a:rPr lang="en-US" altLang="en-US" sz="3600" b="1" dirty="0">
                <a:latin typeface="Times New Roman" panose="02020603050405020304" pitchFamily="18" charset="0"/>
                <a:ea typeface="Times New Roman" panose="02020603050405020304" pitchFamily="18" charset="0"/>
              </a:rPr>
              <a:t>à</a:t>
            </a:r>
            <a:r>
              <a:rPr lang="en-US" altLang="en-US" sz="3600" b="1" dirty="0">
                <a:latin typeface="Times New Roman" panose="02020603050405020304" pitchFamily="18" charset="0"/>
                <a:cs typeface="Times New Roman" panose="02020603050405020304" pitchFamily="18" charset="0"/>
              </a:rPr>
              <a:t> đi ra chỗ khác không ngồi chung với người đó nữa để kẻ đó không đụng được đến người mình.</a:t>
            </a:r>
            <a:endParaRPr lang="en-US" altLang="en-US" sz="3600" b="1" dirty="0">
              <a:latin typeface="Times New Roman" panose="02020603050405020304" pitchFamily="18" charset="0"/>
              <a:cs typeface="Times New Roman" panose="02020603050405020304" pitchFamily="18" charset="0"/>
            </a:endParaRPr>
          </a:p>
          <a:p>
            <a:pPr marL="0" lvl="0" indent="0" algn="just" eaLnBrk="1" hangingPunct="1">
              <a:spcBef>
                <a:spcPct val="0"/>
              </a:spcBef>
              <a:buFontTx/>
              <a:buNone/>
            </a:pPr>
            <a:r>
              <a:rPr lang="en-US" altLang="en-US" sz="3600" b="1" dirty="0">
                <a:solidFill>
                  <a:srgbClr val="C00000"/>
                </a:solidFill>
                <a:latin typeface="Times New Roman" panose="02020603050405020304" pitchFamily="18" charset="0"/>
                <a:cs typeface="Times New Roman" panose="02020603050405020304" pitchFamily="18" charset="0"/>
              </a:rPr>
              <a:t>B</a:t>
            </a:r>
            <a:r>
              <a:rPr lang="en-US" altLang="en-US" sz="3600" b="1" dirty="0">
                <a:solidFill>
                  <a:srgbClr val="C00000"/>
                </a:solidFill>
                <a:latin typeface="Times New Roman" panose="02020603050405020304" pitchFamily="18" charset="0"/>
                <a:ea typeface="Times New Roman" panose="02020603050405020304" pitchFamily="18" charset="0"/>
              </a:rPr>
              <a:t>à</a:t>
            </a:r>
            <a:r>
              <a:rPr lang="en-US" altLang="en-US" sz="3600" b="1" dirty="0">
                <a:solidFill>
                  <a:srgbClr val="C00000"/>
                </a:solidFill>
                <a:latin typeface="Times New Roman" panose="02020603050405020304" pitchFamily="18" charset="0"/>
                <a:cs typeface="Times New Roman" panose="02020603050405020304" pitchFamily="18" charset="0"/>
              </a:rPr>
              <a:t>i học kinh nghiệm: Ngăn chặn ngay không cho họ đụng v</a:t>
            </a:r>
            <a:r>
              <a:rPr lang="en-US" altLang="en-US" sz="3600" b="1" dirty="0">
                <a:solidFill>
                  <a:srgbClr val="C00000"/>
                </a:solidFill>
                <a:latin typeface="Times New Roman" panose="02020603050405020304" pitchFamily="18" charset="0"/>
                <a:ea typeface="Times New Roman" panose="02020603050405020304" pitchFamily="18" charset="0"/>
              </a:rPr>
              <a:t>à</a:t>
            </a:r>
            <a:r>
              <a:rPr lang="en-US" altLang="en-US" sz="3600" b="1" dirty="0">
                <a:solidFill>
                  <a:srgbClr val="C00000"/>
                </a:solidFill>
                <a:latin typeface="Times New Roman" panose="02020603050405020304" pitchFamily="18" charset="0"/>
                <a:cs typeface="Times New Roman" panose="02020603050405020304" pitchFamily="18" charset="0"/>
              </a:rPr>
              <a:t>o bất kì chỗ n</a:t>
            </a:r>
            <a:r>
              <a:rPr lang="en-US" altLang="en-US" sz="3600" b="1" dirty="0">
                <a:solidFill>
                  <a:srgbClr val="C00000"/>
                </a:solidFill>
                <a:latin typeface="Times New Roman" panose="02020603050405020304" pitchFamily="18" charset="0"/>
                <a:ea typeface="Times New Roman" panose="02020603050405020304" pitchFamily="18" charset="0"/>
              </a:rPr>
              <a:t>à</a:t>
            </a:r>
            <a:r>
              <a:rPr lang="en-US" altLang="en-US" sz="3600" b="1" dirty="0">
                <a:solidFill>
                  <a:srgbClr val="C00000"/>
                </a:solidFill>
                <a:latin typeface="Times New Roman" panose="02020603050405020304" pitchFamily="18" charset="0"/>
                <a:cs typeface="Times New Roman" panose="02020603050405020304" pitchFamily="18" charset="0"/>
              </a:rPr>
              <a:t>o trên cơ thể mình.</a:t>
            </a:r>
            <a:endParaRPr lang="en-US" altLang="en-US" sz="3600" b="1" dirty="0">
              <a:solidFill>
                <a:srgbClr val="C00000"/>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xEl>
                                              <p:charRg st="0" end="253"/>
                                            </p:txEl>
                                          </p:spTgt>
                                        </p:tgtEl>
                                        <p:attrNameLst>
                                          <p:attrName>style.visibility</p:attrName>
                                        </p:attrNameLst>
                                      </p:cBhvr>
                                      <p:to>
                                        <p:strVal val="visible"/>
                                      </p:to>
                                    </p:set>
                                    <p:animEffect transition="in" filter="box(in)">
                                      <p:cBhvr>
                                        <p:cTn id="7" dur="500"/>
                                        <p:tgtEl>
                                          <p:spTgt spid="5">
                                            <p:txEl>
                                              <p:charRg st="0" end="25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xEl>
                                              <p:charRg st="253" end="344"/>
                                            </p:txEl>
                                          </p:spTgt>
                                        </p:tgtEl>
                                        <p:attrNameLst>
                                          <p:attrName>style.visibility</p:attrName>
                                        </p:attrNameLst>
                                      </p:cBhvr>
                                      <p:to>
                                        <p:strVal val="visible"/>
                                      </p:to>
                                    </p:set>
                                    <p:anim calcmode="lin" valueType="num">
                                      <p:cBhvr additive="base">
                                        <p:cTn id="12" dur="500" fill="hold"/>
                                        <p:tgtEl>
                                          <p:spTgt spid="5">
                                            <p:txEl>
                                              <p:charRg st="253" end="344"/>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charRg st="253" end="34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Title 1"/>
          <p:cNvSpPr>
            <a:spLocks noGrp="1"/>
          </p:cNvSpPr>
          <p:nvPr>
            <p:ph type="title"/>
          </p:nvPr>
        </p:nvSpPr>
        <p:spPr>
          <a:xfrm>
            <a:off x="1981200" y="274638"/>
            <a:ext cx="8229600" cy="792162"/>
          </a:xfrm>
          <a:ln/>
        </p:spPr>
        <p:txBody>
          <a:bodyPr vert="horz" wrap="square" lIns="91440" tIns="45720" rIns="91440" bIns="45720" anchor="ctr" anchorCtr="0"/>
          <a:p>
            <a:pPr eaLnBrk="1" hangingPunct="1"/>
            <a:r>
              <a:rPr lang="en-US" altLang="en-US" b="1" dirty="0">
                <a:solidFill>
                  <a:srgbClr val="FF0000"/>
                </a:solidFill>
              </a:rPr>
              <a:t>TÌNH HUỐNG 2</a:t>
            </a:r>
            <a:endParaRPr lang="en-US" altLang="en-US" b="1" dirty="0">
              <a:solidFill>
                <a:srgbClr val="FF0000"/>
              </a:solidFill>
            </a:endParaRPr>
          </a:p>
        </p:txBody>
      </p:sp>
      <p:sp>
        <p:nvSpPr>
          <p:cNvPr id="26627" name="Content Placeholder 2"/>
          <p:cNvSpPr>
            <a:spLocks noGrp="1"/>
          </p:cNvSpPr>
          <p:nvPr>
            <p:ph idx="1"/>
          </p:nvPr>
        </p:nvSpPr>
        <p:spPr>
          <a:xfrm>
            <a:off x="1981200" y="1143000"/>
            <a:ext cx="8382000" cy="5486400"/>
          </a:xfrm>
          <a:solidFill>
            <a:srgbClr val="FFFF00">
              <a:alpha val="100000"/>
            </a:srgbClr>
          </a:solidFill>
          <a:ln/>
        </p:spPr>
        <p:txBody>
          <a:bodyPr vert="horz" wrap="square" lIns="91440" tIns="45720" rIns="91440" bIns="45720" anchor="t" anchorCtr="0"/>
          <a:p>
            <a:pPr marL="0" indent="457200" algn="just" eaLnBrk="1" hangingPunct="1">
              <a:buNone/>
            </a:pPr>
            <a:r>
              <a:rPr lang="en-US" altLang="en-US" sz="4000" b="1" dirty="0"/>
              <a:t>Vào giờ tan học, khi em đang đứng đợi bố mẹ đến đón thì bất chợt có 1 người lạ đến và nói với em rằng: “Hôm nay bố, mẹ của cháu bận nên nhờ chú đến đón, chú là em họ của bố cháu từ Sài Gòn mới về.</a:t>
            </a:r>
            <a:endParaRPr lang="en-US" altLang="en-US" sz="4000" b="1" dirty="0"/>
          </a:p>
          <a:p>
            <a:pPr marL="0" indent="457200" algn="just" eaLnBrk="1" hangingPunct="1">
              <a:buNone/>
            </a:pPr>
            <a:r>
              <a:rPr lang="en-US" altLang="en-US" sz="4000" b="1" dirty="0">
                <a:solidFill>
                  <a:srgbClr val="0000CC"/>
                </a:solidFill>
              </a:rPr>
              <a:t>Trong trường hợp này, em sẽ xử lí như thế nào?</a:t>
            </a:r>
            <a:endParaRPr lang="en-US" altLang="en-US" sz="4000" b="1" dirty="0">
              <a:solidFill>
                <a:srgbClr val="0000CC"/>
              </a:solidFill>
            </a:endParaRPr>
          </a:p>
        </p:txBody>
      </p:sp>
    </p:spTree>
  </p:cSld>
  <p:clrMapOvr>
    <a:masterClrMapping/>
  </p:clrMapOvr>
  <p:transition>
    <p:comb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304800" y="228600"/>
            <a:ext cx="11353800" cy="5745163"/>
          </a:xfrm>
          <a:ln/>
        </p:spPr>
        <p:txBody>
          <a:bodyPr vert="horz" wrap="square" lIns="91440" tIns="45720" rIns="91440" bIns="45720" anchor="t" anchorCtr="0"/>
          <a:p>
            <a:pPr marL="0" indent="0" algn="just" eaLnBrk="1" hangingPunct="1">
              <a:spcBef>
                <a:spcPts val="600"/>
              </a:spcBef>
              <a:spcAft>
                <a:spcPts val="600"/>
              </a:spcAft>
              <a:buNone/>
            </a:pPr>
            <a:r>
              <a:rPr lang="en-US" altLang="en-US" sz="4000" b="1" dirty="0">
                <a:solidFill>
                  <a:srgbClr val="0000CC"/>
                </a:solidFill>
              </a:rPr>
              <a:t>Cách giải quyết: Em sẽ chạy vào lớp nhờ giáo viên chủ nhiệm liên hệ với nhà em để xác nhận rằng chú này có nói đúng sự thật không. </a:t>
            </a:r>
            <a:endParaRPr lang="en-US" altLang="en-US" sz="4000" b="1" dirty="0">
              <a:solidFill>
                <a:srgbClr val="0000CC"/>
              </a:solidFill>
            </a:endParaRPr>
          </a:p>
          <a:p>
            <a:pPr marL="0" indent="0" algn="just" eaLnBrk="1" hangingPunct="1">
              <a:spcBef>
                <a:spcPts val="600"/>
              </a:spcBef>
              <a:spcAft>
                <a:spcPts val="600"/>
              </a:spcAft>
              <a:buNone/>
            </a:pPr>
            <a:r>
              <a:rPr lang="en-US" altLang="en-US" sz="4000" b="1" dirty="0">
                <a:solidFill>
                  <a:srgbClr val="FF0000"/>
                </a:solidFill>
              </a:rPr>
              <a:t>Bài học kinh nghiệm: Tuyệt đối k</a:t>
            </a:r>
            <a:r>
              <a:rPr lang="vi-VN" altLang="en-US" sz="4000" b="1" dirty="0">
                <a:solidFill>
                  <a:srgbClr val="FF0000"/>
                </a:solidFill>
                <a:latin typeface="Arial" panose="020B0604020202020204" pitchFamily="34" charset="0"/>
              </a:rPr>
              <a:t>hông đi theo,</a:t>
            </a:r>
            <a:r>
              <a:rPr lang="en-US" altLang="en-US" sz="4000" b="1" dirty="0">
                <a:solidFill>
                  <a:srgbClr val="FF0000"/>
                </a:solidFill>
              </a:rPr>
              <a:t> </a:t>
            </a:r>
            <a:r>
              <a:rPr lang="vi-VN" altLang="en-US" sz="4000" b="1" dirty="0">
                <a:solidFill>
                  <a:srgbClr val="FF0000"/>
                </a:solidFill>
                <a:latin typeface="Arial" panose="020B0604020202020204" pitchFamily="34" charset="0"/>
              </a:rPr>
              <a:t>nghe lời người lạ mặt.</a:t>
            </a:r>
            <a:endParaRPr lang="en-US" altLang="en-US" sz="4000" b="1" dirty="0">
              <a:solidFill>
                <a:srgbClr val="FF0000"/>
              </a:solidFill>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charRg st="0" end="132"/>
                                            </p:txEl>
                                          </p:spTgt>
                                        </p:tgtEl>
                                        <p:attrNameLst>
                                          <p:attrName>style.visibility</p:attrName>
                                        </p:attrNameLst>
                                      </p:cBhvr>
                                      <p:to>
                                        <p:strVal val="visible"/>
                                      </p:to>
                                    </p:set>
                                    <p:animEffect transition="in" filter="checkerboard(across)">
                                      <p:cBhvr>
                                        <p:cTn id="7" dur="500"/>
                                        <p:tgtEl>
                                          <p:spTgt spid="3">
                                            <p:txEl>
                                              <p:charRg st="0" end="13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charRg st="132" end="201"/>
                                            </p:txEl>
                                          </p:spTgt>
                                        </p:tgtEl>
                                        <p:attrNameLst>
                                          <p:attrName>style.visibility</p:attrName>
                                        </p:attrNameLst>
                                      </p:cBhvr>
                                      <p:to>
                                        <p:strVal val="visible"/>
                                      </p:to>
                                    </p:set>
                                    <p:anim calcmode="lin" valueType="num">
                                      <p:cBhvr additive="base">
                                        <p:cTn id="12" dur="500" fill="hold"/>
                                        <p:tgtEl>
                                          <p:spTgt spid="3">
                                            <p:txEl>
                                              <p:charRg st="132" end="20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charRg st="132" end="20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Title 1"/>
          <p:cNvSpPr>
            <a:spLocks noGrp="1"/>
          </p:cNvSpPr>
          <p:nvPr>
            <p:ph type="title"/>
          </p:nvPr>
        </p:nvSpPr>
        <p:spPr>
          <a:xfrm>
            <a:off x="-685800" y="0"/>
            <a:ext cx="10896600" cy="838200"/>
          </a:xfrm>
          <a:ln/>
        </p:spPr>
        <p:txBody>
          <a:bodyPr vert="horz" wrap="square" lIns="91440" tIns="45720" rIns="91440" bIns="45720" anchor="ctr" anchorCtr="0"/>
          <a:p>
            <a:pPr>
              <a:buNone/>
            </a:pPr>
            <a:r>
              <a:rPr b="1" dirty="0">
                <a:solidFill>
                  <a:srgbClr val="FF0000"/>
                </a:solidFill>
              </a:rPr>
              <a:t>TÌNH HUỐNG 3</a:t>
            </a:r>
            <a:endParaRPr b="1" dirty="0">
              <a:solidFill>
                <a:srgbClr val="FF0000"/>
              </a:solidFill>
            </a:endParaRPr>
          </a:p>
        </p:txBody>
      </p:sp>
      <p:sp>
        <p:nvSpPr>
          <p:cNvPr id="28675" name="Content Placeholder 2"/>
          <p:cNvSpPr>
            <a:spLocks noGrp="1"/>
          </p:cNvSpPr>
          <p:nvPr>
            <p:ph idx="1"/>
          </p:nvPr>
        </p:nvSpPr>
        <p:spPr>
          <a:xfrm>
            <a:off x="1981200" y="1143000"/>
            <a:ext cx="8382000" cy="3048000"/>
          </a:xfrm>
          <a:solidFill>
            <a:srgbClr val="FFFF00">
              <a:alpha val="100000"/>
            </a:srgbClr>
          </a:solidFill>
          <a:ln/>
        </p:spPr>
        <p:txBody>
          <a:bodyPr vert="horz" wrap="square" lIns="91440" tIns="45720" rIns="91440" bIns="45720" anchor="t" anchorCtr="0"/>
          <a:p>
            <a:pPr marL="0" indent="457200" algn="just">
              <a:buNone/>
            </a:pPr>
            <a:endParaRPr sz="4800" b="1" dirty="0">
              <a:solidFill>
                <a:srgbClr val="0000CC"/>
              </a:solidFill>
            </a:endParaRPr>
          </a:p>
        </p:txBody>
      </p:sp>
      <p:pic>
        <p:nvPicPr>
          <p:cNvPr id="28676" name="Picture 2" descr="C:\Users\MANH CUONG\Desktop\chu trình ô xi\pytanie.jpg"/>
          <p:cNvPicPr>
            <a:picLocks noChangeAspect="1"/>
          </p:cNvPicPr>
          <p:nvPr/>
        </p:nvPicPr>
        <p:blipFill>
          <a:blip r:embed="rId1"/>
          <a:stretch>
            <a:fillRect/>
          </a:stretch>
        </p:blipFill>
        <p:spPr>
          <a:xfrm>
            <a:off x="1055688" y="990600"/>
            <a:ext cx="4202112" cy="5822950"/>
          </a:xfrm>
          <a:prstGeom prst="rect">
            <a:avLst/>
          </a:prstGeom>
          <a:noFill/>
          <a:ln w="9525">
            <a:noFill/>
          </a:ln>
        </p:spPr>
      </p:pic>
      <p:sp>
        <p:nvSpPr>
          <p:cNvPr id="5" name="Cloud Callout 4"/>
          <p:cNvSpPr/>
          <p:nvPr/>
        </p:nvSpPr>
        <p:spPr>
          <a:xfrm>
            <a:off x="4343400" y="304800"/>
            <a:ext cx="7772400" cy="5657850"/>
          </a:xfrm>
          <a:prstGeom prst="cloudCallou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eaLnBrk="1" hangingPunct="1">
              <a:buNone/>
            </a:pPr>
            <a:r>
              <a:rPr sz="3200" b="1" dirty="0">
                <a:solidFill>
                  <a:srgbClr val="000000"/>
                </a:solidFill>
                <a:latin typeface="Times New Roman" panose="02020603050405020304" pitchFamily="18" charset="0"/>
                <a:cs typeface="Times New Roman" panose="02020603050405020304" pitchFamily="18" charset="0"/>
              </a:rPr>
              <a:t>Bạn đang đứng một mình, có một người khác giới lại gần l</a:t>
            </a:r>
            <a:r>
              <a:rPr sz="3200" b="1" dirty="0">
                <a:solidFill>
                  <a:srgbClr val="000000"/>
                </a:solidFill>
                <a:latin typeface="Times New Roman" panose="02020603050405020304" pitchFamily="18" charset="0"/>
                <a:ea typeface="Times New Roman" panose="02020603050405020304" pitchFamily="18" charset="0"/>
              </a:rPr>
              <a:t>à</a:t>
            </a:r>
            <a:r>
              <a:rPr sz="3200" b="1" dirty="0">
                <a:solidFill>
                  <a:srgbClr val="000000"/>
                </a:solidFill>
                <a:latin typeface="Times New Roman" panose="02020603050405020304" pitchFamily="18" charset="0"/>
                <a:cs typeface="Times New Roman" panose="02020603050405020304" pitchFamily="18" charset="0"/>
              </a:rPr>
              <a:t>m ra vẻ vô tình đụng chạm v</a:t>
            </a:r>
            <a:r>
              <a:rPr sz="3200" b="1" dirty="0">
                <a:solidFill>
                  <a:srgbClr val="000000"/>
                </a:solidFill>
                <a:latin typeface="Times New Roman" panose="02020603050405020304" pitchFamily="18" charset="0"/>
                <a:ea typeface="Times New Roman" panose="02020603050405020304" pitchFamily="18" charset="0"/>
              </a:rPr>
              <a:t>à</a:t>
            </a:r>
            <a:r>
              <a:rPr sz="3200" b="1" dirty="0">
                <a:solidFill>
                  <a:srgbClr val="000000"/>
                </a:solidFill>
                <a:latin typeface="Times New Roman" panose="02020603050405020304" pitchFamily="18" charset="0"/>
                <a:cs typeface="Times New Roman" panose="02020603050405020304" pitchFamily="18" charset="0"/>
              </a:rPr>
              <a:t>o cơ thể hoặc các bộ phận kín của bạn?</a:t>
            </a:r>
            <a:endParaRPr sz="3200" b="1" dirty="0">
              <a:solidFill>
                <a:srgbClr val="000000"/>
              </a:solidFill>
              <a:latin typeface="Times New Roman" panose="02020603050405020304" pitchFamily="18" charset="0"/>
              <a:cs typeface="Times New Roman" panose="02020603050405020304" pitchFamily="18" charset="0"/>
            </a:endParaRPr>
          </a:p>
          <a:p>
            <a:pPr lvl="0" algn="ctr" eaLnBrk="1" hangingPunct="1">
              <a:buNone/>
            </a:pPr>
            <a:r>
              <a:rPr sz="3200" b="1" dirty="0">
                <a:solidFill>
                  <a:srgbClr val="000000"/>
                </a:solidFill>
                <a:latin typeface="Times New Roman" panose="02020603050405020304" pitchFamily="18" charset="0"/>
                <a:cs typeface="Times New Roman" panose="02020603050405020304" pitchFamily="18" charset="0"/>
              </a:rPr>
              <a:t>Bạn sẽ xử lí thế n</a:t>
            </a:r>
            <a:r>
              <a:rPr sz="3200" b="1" dirty="0">
                <a:solidFill>
                  <a:srgbClr val="000000"/>
                </a:solidFill>
                <a:latin typeface="Times New Roman" panose="02020603050405020304" pitchFamily="18" charset="0"/>
                <a:ea typeface="Times New Roman" panose="02020603050405020304" pitchFamily="18" charset="0"/>
              </a:rPr>
              <a:t>à</a:t>
            </a:r>
            <a:r>
              <a:rPr sz="3200" b="1" dirty="0">
                <a:solidFill>
                  <a:srgbClr val="000000"/>
                </a:solidFill>
                <a:latin typeface="Times New Roman" panose="02020603050405020304" pitchFamily="18" charset="0"/>
                <a:cs typeface="Times New Roman" panose="02020603050405020304" pitchFamily="18" charset="0"/>
              </a:rPr>
              <a:t>o?</a:t>
            </a:r>
            <a:endParaRPr lang="vi-VN" altLang="x-none" sz="3200" b="1" dirty="0">
              <a:solidFill>
                <a:srgbClr val="000000"/>
              </a:solidFill>
              <a:latin typeface="Times New Roman" panose="02020603050405020304" pitchFamily="18" charset="0"/>
              <a:cs typeface="Times New Roman" panose="02020603050405020304" pitchFamily="18" charset="0"/>
            </a:endParaRPr>
          </a:p>
          <a:p>
            <a:pPr lvl="0" algn="ctr" eaLnBrk="1" hangingPunct="1">
              <a:buNone/>
            </a:pPr>
            <a:endParaRPr lang="vi-VN" altLang="x-none" dirty="0">
              <a:solidFill>
                <a:srgbClr val="FFFFFF"/>
              </a:solidFill>
              <a:latin typeface="Arial" panose="020B0604020202020204" pitchFamily="34" charset="0"/>
            </a:endParaRPr>
          </a:p>
        </p:txBody>
      </p:sp>
    </p:spTree>
  </p:cSld>
  <p:clrMapOvr>
    <a:masterClrMapping/>
  </p:clrMapOvr>
  <p:transition>
    <p:checker dir="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Title 1"/>
          <p:cNvSpPr>
            <a:spLocks noGrp="1"/>
          </p:cNvSpPr>
          <p:nvPr>
            <p:ph type="title"/>
          </p:nvPr>
        </p:nvSpPr>
        <p:spPr>
          <a:ln/>
        </p:spPr>
        <p:txBody>
          <a:bodyPr vert="horz" wrap="square" lIns="91440" tIns="45720" rIns="91440" bIns="45720" anchor="ctr" anchorCtr="0"/>
          <a:p>
            <a:pPr>
              <a:buNone/>
            </a:pPr>
            <a:endParaRPr dirty="0"/>
          </a:p>
        </p:txBody>
      </p:sp>
      <p:pic>
        <p:nvPicPr>
          <p:cNvPr id="29699" name="Picture 2" descr="C:\Users\Admin\Desktop\hinh-nen-slide-dep-11_023216382.jpg"/>
          <p:cNvPicPr>
            <a:picLocks noGrp="1" noChangeAspect="1"/>
          </p:cNvPicPr>
          <p:nvPr>
            <p:ph idx="1"/>
          </p:nvPr>
        </p:nvPicPr>
        <p:blipFill>
          <a:blip r:embed="rId1"/>
          <a:srcRect/>
          <a:stretch>
            <a:fillRect/>
          </a:stretch>
        </p:blipFill>
        <p:spPr>
          <a:xfrm>
            <a:off x="152400" y="0"/>
            <a:ext cx="11887200" cy="6858000"/>
          </a:xfrm>
          <a:ln/>
        </p:spPr>
      </p:pic>
      <p:sp>
        <p:nvSpPr>
          <p:cNvPr id="5" name="Rectangle 4"/>
          <p:cNvSpPr/>
          <p:nvPr/>
        </p:nvSpPr>
        <p:spPr>
          <a:xfrm>
            <a:off x="304800" y="0"/>
            <a:ext cx="11582400" cy="3970338"/>
          </a:xfrm>
          <a:prstGeom prst="rect">
            <a:avLst/>
          </a:prstGeom>
          <a:noFill/>
          <a:ln w="9525">
            <a:noFill/>
          </a:ln>
        </p:spPr>
        <p:txBody>
          <a:bodyPr>
            <a:spAutoFit/>
          </a:bodyPr>
          <a:p>
            <a:pPr algn="just" eaLnBrk="1" hangingPunct="1">
              <a:buNone/>
            </a:pPr>
            <a:r>
              <a:rPr sz="3600" b="1" dirty="0">
                <a:solidFill>
                  <a:srgbClr val="FFFFFF"/>
                </a:solidFill>
                <a:latin typeface="Times New Roman" panose="02020603050405020304" pitchFamily="18" charset="0"/>
                <a:cs typeface="Times New Roman" panose="02020603050405020304" pitchFamily="18" charset="0"/>
              </a:rPr>
              <a:t>Cách giải quyết: </a:t>
            </a:r>
            <a:r>
              <a:rPr sz="3600" b="1" dirty="0">
                <a:solidFill>
                  <a:srgbClr val="000000"/>
                </a:solidFill>
                <a:latin typeface="Times New Roman" panose="02020603050405020304" pitchFamily="18" charset="0"/>
                <a:cs typeface="Times New Roman" panose="02020603050405020304" pitchFamily="18" charset="0"/>
              </a:rPr>
              <a:t>Ngăn chặn h</a:t>
            </a:r>
            <a:r>
              <a:rPr sz="3600" b="1" dirty="0">
                <a:solidFill>
                  <a:srgbClr val="000000"/>
                </a:solidFill>
                <a:latin typeface="Times New Roman" panose="02020603050405020304" pitchFamily="18" charset="0"/>
                <a:ea typeface="Times New Roman" panose="02020603050405020304" pitchFamily="18" charset="0"/>
              </a:rPr>
              <a:t>à</a:t>
            </a:r>
            <a:r>
              <a:rPr sz="3600" b="1" dirty="0">
                <a:solidFill>
                  <a:srgbClr val="000000"/>
                </a:solidFill>
                <a:latin typeface="Times New Roman" panose="02020603050405020304" pitchFamily="18" charset="0"/>
                <a:cs typeface="Times New Roman" panose="02020603050405020304" pitchFamily="18" charset="0"/>
              </a:rPr>
              <a:t>nh vi trên ngay, bằng cách nói thẳng hoặc hét to lên một cách kiên quyết “Không được, dừng lại, tôi không cho phép!” Hất tay họ ra v</a:t>
            </a:r>
            <a:r>
              <a:rPr sz="3600" b="1" dirty="0">
                <a:solidFill>
                  <a:srgbClr val="000000"/>
                </a:solidFill>
                <a:latin typeface="Times New Roman" panose="02020603050405020304" pitchFamily="18" charset="0"/>
                <a:ea typeface="Times New Roman" panose="02020603050405020304" pitchFamily="18" charset="0"/>
              </a:rPr>
              <a:t>à</a:t>
            </a:r>
            <a:r>
              <a:rPr sz="3600" b="1" dirty="0">
                <a:solidFill>
                  <a:srgbClr val="000000"/>
                </a:solidFill>
                <a:latin typeface="Times New Roman" panose="02020603050405020304" pitchFamily="18" charset="0"/>
                <a:cs typeface="Times New Roman" panose="02020603050405020304" pitchFamily="18" charset="0"/>
              </a:rPr>
              <a:t> đi ra chỗ khác không ngồi chung với người đó nữa để kẻ đó không đụng được đến người mình.</a:t>
            </a:r>
            <a:endParaRPr sz="3600" b="1" dirty="0">
              <a:solidFill>
                <a:srgbClr val="000000"/>
              </a:solidFill>
              <a:latin typeface="Times New Roman" panose="02020603050405020304" pitchFamily="18" charset="0"/>
              <a:cs typeface="Times New Roman" panose="02020603050405020304" pitchFamily="18" charset="0"/>
            </a:endParaRPr>
          </a:p>
          <a:p>
            <a:pPr algn="just" eaLnBrk="1" hangingPunct="1">
              <a:buNone/>
            </a:pPr>
            <a:r>
              <a:rPr sz="3600" b="1" dirty="0">
                <a:solidFill>
                  <a:srgbClr val="C00000"/>
                </a:solidFill>
                <a:latin typeface="Times New Roman" panose="02020603050405020304" pitchFamily="18" charset="0"/>
                <a:cs typeface="Times New Roman" panose="02020603050405020304" pitchFamily="18" charset="0"/>
              </a:rPr>
              <a:t>B</a:t>
            </a:r>
            <a:r>
              <a:rPr sz="3600" b="1" dirty="0">
                <a:solidFill>
                  <a:srgbClr val="C00000"/>
                </a:solidFill>
                <a:latin typeface="Times New Roman" panose="02020603050405020304" pitchFamily="18" charset="0"/>
                <a:ea typeface="Times New Roman" panose="02020603050405020304" pitchFamily="18" charset="0"/>
              </a:rPr>
              <a:t>à</a:t>
            </a:r>
            <a:r>
              <a:rPr sz="3600" b="1" dirty="0">
                <a:solidFill>
                  <a:srgbClr val="C00000"/>
                </a:solidFill>
                <a:latin typeface="Times New Roman" panose="02020603050405020304" pitchFamily="18" charset="0"/>
                <a:cs typeface="Times New Roman" panose="02020603050405020304" pitchFamily="18" charset="0"/>
              </a:rPr>
              <a:t>i học kinh nghiệm: Ngăn chặn ngay không cho họ đụng v</a:t>
            </a:r>
            <a:r>
              <a:rPr sz="3600" b="1" dirty="0">
                <a:solidFill>
                  <a:srgbClr val="C00000"/>
                </a:solidFill>
                <a:latin typeface="Times New Roman" panose="02020603050405020304" pitchFamily="18" charset="0"/>
                <a:ea typeface="Times New Roman" panose="02020603050405020304" pitchFamily="18" charset="0"/>
              </a:rPr>
              <a:t>à</a:t>
            </a:r>
            <a:r>
              <a:rPr sz="3600" b="1" dirty="0">
                <a:solidFill>
                  <a:srgbClr val="C00000"/>
                </a:solidFill>
                <a:latin typeface="Times New Roman" panose="02020603050405020304" pitchFamily="18" charset="0"/>
                <a:cs typeface="Times New Roman" panose="02020603050405020304" pitchFamily="18" charset="0"/>
              </a:rPr>
              <a:t>o bất kì chỗ n</a:t>
            </a:r>
            <a:r>
              <a:rPr sz="3600" b="1" dirty="0">
                <a:solidFill>
                  <a:srgbClr val="C00000"/>
                </a:solidFill>
                <a:latin typeface="Times New Roman" panose="02020603050405020304" pitchFamily="18" charset="0"/>
                <a:ea typeface="Times New Roman" panose="02020603050405020304" pitchFamily="18" charset="0"/>
              </a:rPr>
              <a:t>à</a:t>
            </a:r>
            <a:r>
              <a:rPr sz="3600" b="1" dirty="0">
                <a:solidFill>
                  <a:srgbClr val="C00000"/>
                </a:solidFill>
                <a:latin typeface="Times New Roman" panose="02020603050405020304" pitchFamily="18" charset="0"/>
                <a:cs typeface="Times New Roman" panose="02020603050405020304" pitchFamily="18" charset="0"/>
              </a:rPr>
              <a:t>o trên cơ thể mình.</a:t>
            </a:r>
            <a:endParaRPr sz="3600" b="1" dirty="0">
              <a:solidFill>
                <a:srgbClr val="C00000"/>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xEl>
                                              <p:charRg st="0" end="253"/>
                                            </p:txEl>
                                          </p:spTgt>
                                        </p:tgtEl>
                                        <p:attrNameLst>
                                          <p:attrName>style.visibility</p:attrName>
                                        </p:attrNameLst>
                                      </p:cBhvr>
                                      <p:to>
                                        <p:strVal val="visible"/>
                                      </p:to>
                                    </p:set>
                                    <p:animEffect transition="in" filter="box(in)">
                                      <p:cBhvr>
                                        <p:cTn id="7" dur="500"/>
                                        <p:tgtEl>
                                          <p:spTgt spid="5">
                                            <p:txEl>
                                              <p:charRg st="0" end="25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xEl>
                                              <p:charRg st="253" end="344"/>
                                            </p:txEl>
                                          </p:spTgt>
                                        </p:tgtEl>
                                        <p:attrNameLst>
                                          <p:attrName>style.visibility</p:attrName>
                                        </p:attrNameLst>
                                      </p:cBhvr>
                                      <p:to>
                                        <p:strVal val="visible"/>
                                      </p:to>
                                    </p:set>
                                    <p:anim calcmode="lin" valueType="num">
                                      <p:cBhvr additive="base">
                                        <p:cTn id="12" dur="500" fill="hold"/>
                                        <p:tgtEl>
                                          <p:spTgt spid="5">
                                            <p:txEl>
                                              <p:charRg st="253" end="344"/>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charRg st="253" end="34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Title 1"/>
          <p:cNvSpPr>
            <a:spLocks noGrp="1"/>
          </p:cNvSpPr>
          <p:nvPr>
            <p:ph type="title"/>
          </p:nvPr>
        </p:nvSpPr>
        <p:spPr>
          <a:ln/>
        </p:spPr>
        <p:txBody>
          <a:bodyPr vert="horz" wrap="square" lIns="91440" tIns="45720" rIns="91440" bIns="45720" anchor="ctr" anchorCtr="0"/>
          <a:p>
            <a:pPr eaLnBrk="1" hangingPunct="1"/>
            <a:r>
              <a:rPr lang="en-US" altLang="en-US" b="1" dirty="0">
                <a:solidFill>
                  <a:srgbClr val="FF0000"/>
                </a:solidFill>
                <a:latin typeface="Times New Roman" panose="02020603050405020304" pitchFamily="18" charset="0"/>
                <a:cs typeface="Times New Roman" panose="02020603050405020304" pitchFamily="18" charset="0"/>
              </a:rPr>
              <a:t>MỘT SỐ KĨ NĂNG TỰ VỆ</a:t>
            </a:r>
            <a:endParaRPr lang="en-US" altLang="en-US" b="1" dirty="0">
              <a:solidFill>
                <a:srgbClr val="FF0000"/>
              </a:solidFill>
              <a:latin typeface="Times New Roman" panose="02020603050405020304" pitchFamily="18" charset="0"/>
              <a:ea typeface="Times New Roman" panose="02020603050405020304" pitchFamily="18" charset="0"/>
            </a:endParaRPr>
          </a:p>
        </p:txBody>
      </p:sp>
      <p:sp>
        <p:nvSpPr>
          <p:cNvPr id="3" name="Content Placeholder 2"/>
          <p:cNvSpPr>
            <a:spLocks noGrp="1"/>
          </p:cNvSpPr>
          <p:nvPr>
            <p:ph idx="1"/>
          </p:nvPr>
        </p:nvSpPr>
        <p:spPr>
          <a:xfrm>
            <a:off x="1524000" y="1143000"/>
            <a:ext cx="9144000" cy="5715000"/>
          </a:xfrm>
        </p:spPr>
        <p:txBody>
          <a:bodyPr vert="horz" wrap="square" lIns="91440" tIns="45720" rIns="91440" bIns="45720" numCol="1" rtlCol="0" anchor="t" anchorCtr="0" compatLnSpc="1"/>
          <a:p>
            <a:pPr eaLnBrk="1" hangingPunct="1">
              <a:spcBef>
                <a:spcPct val="50000"/>
              </a:spcBef>
            </a:pPr>
            <a:r>
              <a:rPr b="1" dirty="0">
                <a:latin typeface="Times New Roman" panose="02020603050405020304" pitchFamily="18" charset="0"/>
                <a:cs typeface="Times New Roman" panose="02020603050405020304" pitchFamily="18" charset="0"/>
              </a:rPr>
              <a:t>* Hét to lên để được mọi người giúp đỡ</a:t>
            </a:r>
            <a:endParaRPr b="1" dirty="0">
              <a:latin typeface="Times New Roman" panose="02020603050405020304" pitchFamily="18" charset="0"/>
              <a:cs typeface="Times New Roman" panose="02020603050405020304" pitchFamily="18" charset="0"/>
            </a:endParaRPr>
          </a:p>
          <a:p>
            <a:pPr eaLnBrk="1" hangingPunct="1">
              <a:spcBef>
                <a:spcPct val="50000"/>
              </a:spcBef>
            </a:pPr>
            <a:r>
              <a:rPr b="1" dirty="0">
                <a:latin typeface="Times New Roman" panose="02020603050405020304" pitchFamily="18" charset="0"/>
                <a:cs typeface="Times New Roman" panose="02020603050405020304" pitchFamily="18" charset="0"/>
              </a:rPr>
              <a:t>* Đứng ngay dậy</a:t>
            </a:r>
            <a:endParaRPr b="1" dirty="0">
              <a:latin typeface="Times New Roman" panose="02020603050405020304" pitchFamily="18" charset="0"/>
              <a:cs typeface="Times New Roman" panose="02020603050405020304" pitchFamily="18" charset="0"/>
            </a:endParaRPr>
          </a:p>
          <a:p>
            <a:pPr eaLnBrk="1" hangingPunct="1">
              <a:spcBef>
                <a:spcPct val="50000"/>
              </a:spcBef>
            </a:pPr>
            <a:r>
              <a:rPr b="1" dirty="0">
                <a:latin typeface="Times New Roman" panose="02020603050405020304" pitchFamily="18" charset="0"/>
                <a:cs typeface="Times New Roman" panose="02020603050405020304" pitchFamily="18" charset="0"/>
              </a:rPr>
              <a:t>* Bỏ </a:t>
            </a:r>
            <a:r>
              <a:rPr lang="vi-VN" altLang="x-none" b="1" dirty="0">
                <a:latin typeface="Times New Roman" panose="02020603050405020304" pitchFamily="18" charset="0"/>
                <a:cs typeface="Times New Roman" panose="02020603050405020304" pitchFamily="18" charset="0"/>
              </a:rPr>
              <a:t>đ</a:t>
            </a:r>
            <a:r>
              <a:rPr b="1" dirty="0">
                <a:latin typeface="Times New Roman" panose="02020603050405020304" pitchFamily="18" charset="0"/>
                <a:cs typeface="Times New Roman" panose="02020603050405020304" pitchFamily="18" charset="0"/>
              </a:rPr>
              <a:t>i ra chỗ khác</a:t>
            </a:r>
            <a:endParaRPr b="1" dirty="0">
              <a:latin typeface="Times New Roman" panose="02020603050405020304" pitchFamily="18" charset="0"/>
              <a:cs typeface="Times New Roman" panose="02020603050405020304" pitchFamily="18" charset="0"/>
            </a:endParaRPr>
          </a:p>
          <a:p>
            <a:pPr eaLnBrk="1" hangingPunct="1">
              <a:spcBef>
                <a:spcPct val="50000"/>
              </a:spcBef>
            </a:pPr>
            <a:r>
              <a:rPr b="1" dirty="0">
                <a:latin typeface="Times New Roman" panose="02020603050405020304" pitchFamily="18" charset="0"/>
                <a:cs typeface="Times New Roman" panose="02020603050405020304" pitchFamily="18" charset="0"/>
              </a:rPr>
              <a:t>* Lùi ra xa </a:t>
            </a:r>
            <a:r>
              <a:rPr lang="vi-VN" altLang="x-none" b="1" dirty="0">
                <a:latin typeface="Times New Roman" panose="02020603050405020304" pitchFamily="18" charset="0"/>
                <a:cs typeface="Times New Roman" panose="02020603050405020304" pitchFamily="18" charset="0"/>
              </a:rPr>
              <a:t>để</a:t>
            </a:r>
            <a:r>
              <a:rPr b="1" dirty="0">
                <a:latin typeface="Times New Roman" panose="02020603050405020304" pitchFamily="18" charset="0"/>
                <a:cs typeface="Times New Roman" panose="02020603050405020304" pitchFamily="18" charset="0"/>
              </a:rPr>
              <a:t> ng</a:t>
            </a:r>
            <a:r>
              <a:rPr lang="vi-VN" altLang="x-none" b="1" dirty="0">
                <a:latin typeface="Times New Roman" panose="02020603050405020304" pitchFamily="18" charset="0"/>
                <a:cs typeface="Times New Roman" panose="02020603050405020304" pitchFamily="18" charset="0"/>
              </a:rPr>
              <a:t>ười</a:t>
            </a:r>
            <a:r>
              <a:rPr b="1" dirty="0">
                <a:latin typeface="Times New Roman" panose="02020603050405020304" pitchFamily="18" charset="0"/>
                <a:cs typeface="Times New Roman" panose="02020603050405020304" pitchFamily="18" charset="0"/>
              </a:rPr>
              <a:t> </a:t>
            </a:r>
            <a:r>
              <a:rPr lang="vi-VN" altLang="x-none" b="1" dirty="0">
                <a:latin typeface="Times New Roman" panose="02020603050405020304" pitchFamily="18" charset="0"/>
                <a:cs typeface="Times New Roman" panose="02020603050405020304" pitchFamily="18" charset="0"/>
              </a:rPr>
              <a:t>đó</a:t>
            </a:r>
            <a:r>
              <a:rPr b="1" dirty="0">
                <a:latin typeface="Times New Roman" panose="02020603050405020304" pitchFamily="18" charset="0"/>
                <a:cs typeface="Times New Roman" panose="02020603050405020304" pitchFamily="18" charset="0"/>
              </a:rPr>
              <a:t> không chạm v</a:t>
            </a:r>
            <a:r>
              <a:rPr b="1" dirty="0">
                <a:latin typeface="Times New Roman" panose="02020603050405020304" pitchFamily="18" charset="0"/>
                <a:ea typeface="Times New Roman" panose="02020603050405020304" pitchFamily="18" charset="0"/>
              </a:rPr>
              <a:t>à</a:t>
            </a:r>
            <a:r>
              <a:rPr b="1" dirty="0">
                <a:latin typeface="Times New Roman" panose="02020603050405020304" pitchFamily="18" charset="0"/>
                <a:cs typeface="Times New Roman" panose="02020603050405020304" pitchFamily="18" charset="0"/>
              </a:rPr>
              <a:t>o mình</a:t>
            </a:r>
            <a:endParaRPr b="1" dirty="0">
              <a:latin typeface="Times New Roman" panose="02020603050405020304" pitchFamily="18" charset="0"/>
              <a:cs typeface="Times New Roman" panose="02020603050405020304" pitchFamily="18" charset="0"/>
            </a:endParaRPr>
          </a:p>
          <a:p>
            <a:pPr eaLnBrk="1" hangingPunct="1">
              <a:spcBef>
                <a:spcPct val="50000"/>
              </a:spcBef>
            </a:pPr>
            <a:r>
              <a:rPr b="1" dirty="0">
                <a:latin typeface="Times New Roman" panose="02020603050405020304" pitchFamily="18" charset="0"/>
                <a:cs typeface="Times New Roman" panose="02020603050405020304" pitchFamily="18" charset="0"/>
              </a:rPr>
              <a:t>* Nhìn thẳng v</a:t>
            </a:r>
            <a:r>
              <a:rPr b="1" dirty="0">
                <a:latin typeface="Times New Roman" panose="02020603050405020304" pitchFamily="18" charset="0"/>
                <a:ea typeface="Times New Roman" panose="02020603050405020304" pitchFamily="18" charset="0"/>
              </a:rPr>
              <a:t>à</a:t>
            </a:r>
            <a:r>
              <a:rPr b="1" dirty="0">
                <a:latin typeface="Times New Roman" panose="02020603050405020304" pitchFamily="18" charset="0"/>
                <a:cs typeface="Times New Roman" panose="02020603050405020304" pitchFamily="18" charset="0"/>
              </a:rPr>
              <a:t>o mắt ng</a:t>
            </a:r>
            <a:r>
              <a:rPr lang="vi-VN" altLang="x-none" b="1" dirty="0">
                <a:latin typeface="Times New Roman" panose="02020603050405020304" pitchFamily="18" charset="0"/>
                <a:cs typeface="Times New Roman" panose="02020603050405020304" pitchFamily="18" charset="0"/>
              </a:rPr>
              <a:t>ười</a:t>
            </a:r>
            <a:r>
              <a:rPr b="1" dirty="0">
                <a:latin typeface="Times New Roman" panose="02020603050405020304" pitchFamily="18" charset="0"/>
                <a:cs typeface="Times New Roman" panose="02020603050405020304" pitchFamily="18" charset="0"/>
              </a:rPr>
              <a:t> </a:t>
            </a:r>
            <a:r>
              <a:rPr lang="vi-VN" altLang="x-none" b="1" dirty="0">
                <a:latin typeface="Times New Roman" panose="02020603050405020304" pitchFamily="18" charset="0"/>
                <a:cs typeface="Times New Roman" panose="02020603050405020304" pitchFamily="18" charset="0"/>
              </a:rPr>
              <a:t>đó</a:t>
            </a:r>
            <a:endParaRPr b="1" dirty="0">
              <a:latin typeface="Times New Roman" panose="02020603050405020304" pitchFamily="18" charset="0"/>
              <a:cs typeface="Times New Roman" panose="02020603050405020304" pitchFamily="18" charset="0"/>
            </a:endParaRPr>
          </a:p>
          <a:p>
            <a:pPr eaLnBrk="1" hangingPunct="1">
              <a:spcBef>
                <a:spcPct val="50000"/>
              </a:spcBef>
            </a:pPr>
            <a:r>
              <a:rPr b="1" dirty="0">
                <a:latin typeface="Times New Roman" panose="02020603050405020304" pitchFamily="18" charset="0"/>
                <a:cs typeface="Times New Roman" panose="02020603050405020304" pitchFamily="18" charset="0"/>
              </a:rPr>
              <a:t>* Bỏ chạy thật nhanh </a:t>
            </a:r>
            <a:r>
              <a:rPr lang="vi-VN" altLang="x-none" b="1" dirty="0">
                <a:latin typeface="Times New Roman" panose="02020603050405020304" pitchFamily="18" charset="0"/>
                <a:cs typeface="Times New Roman" panose="02020603050405020304" pitchFamily="18" charset="0"/>
              </a:rPr>
              <a:t>đến</a:t>
            </a:r>
            <a:r>
              <a:rPr b="1" dirty="0">
                <a:latin typeface="Times New Roman" panose="02020603050405020304" pitchFamily="18" charset="0"/>
                <a:cs typeface="Times New Roman" panose="02020603050405020304" pitchFamily="18" charset="0"/>
              </a:rPr>
              <a:t> chỗ </a:t>
            </a:r>
            <a:r>
              <a:rPr lang="vi-VN" altLang="x-none" b="1" dirty="0">
                <a:latin typeface="Times New Roman" panose="02020603050405020304" pitchFamily="18" charset="0"/>
                <a:cs typeface="Times New Roman" panose="02020603050405020304" pitchFamily="18" charset="0"/>
              </a:rPr>
              <a:t>đô</a:t>
            </a:r>
            <a:r>
              <a:rPr b="1" dirty="0">
                <a:latin typeface="Times New Roman" panose="02020603050405020304" pitchFamily="18" charset="0"/>
                <a:cs typeface="Times New Roman" panose="02020603050405020304" pitchFamily="18" charset="0"/>
              </a:rPr>
              <a:t>ng ng</a:t>
            </a:r>
            <a:r>
              <a:rPr lang="vi-VN" altLang="x-none" b="1" dirty="0">
                <a:latin typeface="Times New Roman" panose="02020603050405020304" pitchFamily="18" charset="0"/>
                <a:cs typeface="Times New Roman" panose="02020603050405020304" pitchFamily="18" charset="0"/>
              </a:rPr>
              <a:t>ười</a:t>
            </a:r>
            <a:r>
              <a:rPr b="1" dirty="0">
                <a:latin typeface="Times New Roman" panose="02020603050405020304" pitchFamily="18" charset="0"/>
                <a:cs typeface="Times New Roman" panose="02020603050405020304" pitchFamily="18" charset="0"/>
              </a:rPr>
              <a:t>. Có thái </a:t>
            </a:r>
            <a:r>
              <a:rPr lang="vi-VN" altLang="x-none" b="1" dirty="0">
                <a:latin typeface="Times New Roman" panose="02020603050405020304" pitchFamily="18" charset="0"/>
                <a:cs typeface="Times New Roman" panose="02020603050405020304" pitchFamily="18" charset="0"/>
              </a:rPr>
              <a:t>độ</a:t>
            </a:r>
            <a:r>
              <a:rPr b="1" dirty="0">
                <a:latin typeface="Times New Roman" panose="02020603050405020304" pitchFamily="18" charset="0"/>
                <a:cs typeface="Times New Roman" panose="02020603050405020304" pitchFamily="18" charset="0"/>
              </a:rPr>
              <a:t> kiên quyết, kể với ng</a:t>
            </a:r>
            <a:r>
              <a:rPr lang="vi-VN" altLang="x-none" b="1" dirty="0">
                <a:latin typeface="Times New Roman" panose="02020603050405020304" pitchFamily="18" charset="0"/>
                <a:cs typeface="Times New Roman" panose="02020603050405020304" pitchFamily="18" charset="0"/>
              </a:rPr>
              <a:t>ười</a:t>
            </a:r>
            <a:r>
              <a:rPr b="1" dirty="0">
                <a:latin typeface="Times New Roman" panose="02020603050405020304" pitchFamily="18" charset="0"/>
                <a:cs typeface="Times New Roman" panose="02020603050405020304" pitchFamily="18" charset="0"/>
              </a:rPr>
              <a:t> lớn nghe mọi việc.</a:t>
            </a:r>
            <a:endParaRPr b="1" dirty="0">
              <a:latin typeface="Times New Roman" panose="02020603050405020304" pitchFamily="18" charset="0"/>
              <a:cs typeface="Times New Roman" panose="02020603050405020304" pitchFamily="18" charset="0"/>
            </a:endParaRPr>
          </a:p>
          <a:p>
            <a:pPr eaLnBrk="1" hangingPunct="1">
              <a:spcBef>
                <a:spcPct val="50000"/>
              </a:spcBef>
            </a:pPr>
            <a:r>
              <a:rPr sz="2500" b="1" dirty="0">
                <a:latin typeface="Times New Roman" panose="02020603050405020304" pitchFamily="18" charset="0"/>
                <a:ea typeface="Times New Roman" panose="02020603050405020304" pitchFamily="18" charset="0"/>
              </a:rPr>
              <a:t>…………………</a:t>
            </a:r>
            <a:endParaRPr sz="2500" b="1" dirty="0">
              <a:latin typeface="Times New Roman" panose="02020603050405020304" pitchFamily="18" charset="0"/>
              <a:cs typeface="Times New Roman" panose="02020603050405020304" pitchFamily="18" charset="0"/>
            </a:endParaRPr>
          </a:p>
          <a:p>
            <a:pPr eaLnBrk="1" hangingPunct="1">
              <a:lnSpc>
                <a:spcPct val="80000"/>
              </a:lnSpc>
            </a:pPr>
            <a:endParaRPr sz="800" dirty="0"/>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charRg st="0" end="39"/>
                                            </p:txEl>
                                          </p:spTgt>
                                        </p:tgtEl>
                                        <p:attrNameLst>
                                          <p:attrName>style.visibility</p:attrName>
                                        </p:attrNameLst>
                                      </p:cBhvr>
                                      <p:to>
                                        <p:strVal val="visible"/>
                                      </p:to>
                                    </p:set>
                                    <p:animEffect transition="in" filter="circle(in)">
                                      <p:cBhvr>
                                        <p:cTn id="7" dur="2000"/>
                                        <p:tgtEl>
                                          <p:spTgt spid="3">
                                            <p:txEl>
                                              <p:charRg st="0" end="39"/>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charRg st="39" end="55"/>
                                            </p:txEl>
                                          </p:spTgt>
                                        </p:tgtEl>
                                        <p:attrNameLst>
                                          <p:attrName>style.visibility</p:attrName>
                                        </p:attrNameLst>
                                      </p:cBhvr>
                                      <p:to>
                                        <p:strVal val="visible"/>
                                      </p:to>
                                    </p:set>
                                    <p:animEffect transition="in" filter="circle(in)">
                                      <p:cBhvr>
                                        <p:cTn id="12" dur="2000"/>
                                        <p:tgtEl>
                                          <p:spTgt spid="3">
                                            <p:txEl>
                                              <p:charRg st="39" end="5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charRg st="55" end="75"/>
                                            </p:txEl>
                                          </p:spTgt>
                                        </p:tgtEl>
                                        <p:attrNameLst>
                                          <p:attrName>style.visibility</p:attrName>
                                        </p:attrNameLst>
                                      </p:cBhvr>
                                      <p:to>
                                        <p:strVal val="visible"/>
                                      </p:to>
                                    </p:set>
                                    <p:animEffect transition="in" filter="circle(in)">
                                      <p:cBhvr>
                                        <p:cTn id="17" dur="2000"/>
                                        <p:tgtEl>
                                          <p:spTgt spid="3">
                                            <p:txEl>
                                              <p:charRg st="55" end="7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charRg st="75" end="119"/>
                                            </p:txEl>
                                          </p:spTgt>
                                        </p:tgtEl>
                                        <p:attrNameLst>
                                          <p:attrName>style.visibility</p:attrName>
                                        </p:attrNameLst>
                                      </p:cBhvr>
                                      <p:to>
                                        <p:strVal val="visible"/>
                                      </p:to>
                                    </p:set>
                                    <p:animEffect transition="in" filter="circle(in)">
                                      <p:cBhvr>
                                        <p:cTn id="22" dur="2000"/>
                                        <p:tgtEl>
                                          <p:spTgt spid="3">
                                            <p:txEl>
                                              <p:charRg st="75" end="11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charRg st="119" end="149"/>
                                            </p:txEl>
                                          </p:spTgt>
                                        </p:tgtEl>
                                        <p:attrNameLst>
                                          <p:attrName>style.visibility</p:attrName>
                                        </p:attrNameLst>
                                      </p:cBhvr>
                                      <p:to>
                                        <p:strVal val="visible"/>
                                      </p:to>
                                    </p:set>
                                    <p:animEffect transition="in" filter="circle(in)">
                                      <p:cBhvr>
                                        <p:cTn id="27" dur="2000"/>
                                        <p:tgtEl>
                                          <p:spTgt spid="3">
                                            <p:txEl>
                                              <p:charRg st="119" end="14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charRg st="149" end="245"/>
                                            </p:txEl>
                                          </p:spTgt>
                                        </p:tgtEl>
                                        <p:attrNameLst>
                                          <p:attrName>style.visibility</p:attrName>
                                        </p:attrNameLst>
                                      </p:cBhvr>
                                      <p:to>
                                        <p:strVal val="visible"/>
                                      </p:to>
                                    </p:set>
                                    <p:animEffect transition="in" filter="circle(in)">
                                      <p:cBhvr>
                                        <p:cTn id="32" dur="2000"/>
                                        <p:tgtEl>
                                          <p:spTgt spid="3">
                                            <p:txEl>
                                              <p:charRg st="149" end="24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charRg st="245" end="253"/>
                                            </p:txEl>
                                          </p:spTgt>
                                        </p:tgtEl>
                                        <p:attrNameLst>
                                          <p:attrName>style.visibility</p:attrName>
                                        </p:attrNameLst>
                                      </p:cBhvr>
                                      <p:to>
                                        <p:strVal val="visible"/>
                                      </p:to>
                                    </p:set>
                                    <p:animEffect transition="in" filter="circle(in)">
                                      <p:cBhvr>
                                        <p:cTn id="37" dur="2000"/>
                                        <p:tgtEl>
                                          <p:spTgt spid="3">
                                            <p:txEl>
                                              <p:charRg st="245" end="25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Title 1"/>
          <p:cNvSpPr>
            <a:spLocks noGrp="1"/>
          </p:cNvSpPr>
          <p:nvPr>
            <p:ph type="title"/>
          </p:nvPr>
        </p:nvSpPr>
        <p:spPr>
          <a:ln/>
        </p:spPr>
        <p:txBody>
          <a:bodyPr vert="horz" wrap="square" lIns="91440" tIns="45720" rIns="91440" bIns="45720" anchor="ctr" anchorCtr="0"/>
          <a:p>
            <a:pPr>
              <a:buNone/>
            </a:pPr>
            <a:r>
              <a:rPr b="1" dirty="0">
                <a:solidFill>
                  <a:srgbClr val="FF0000"/>
                </a:solidFill>
              </a:rPr>
              <a:t>Tìm kiếm sự giúp đỡ ở đâu?</a:t>
            </a:r>
            <a:endParaRPr b="1" dirty="0">
              <a:solidFill>
                <a:srgbClr val="FF0000"/>
              </a:solidFill>
            </a:endParaRPr>
          </a:p>
        </p:txBody>
      </p:sp>
      <p:pic>
        <p:nvPicPr>
          <p:cNvPr id="31747" name="Content Placeholder 3"/>
          <p:cNvPicPr>
            <a:picLocks noGrp="1" noChangeAspect="1"/>
          </p:cNvPicPr>
          <p:nvPr>
            <p:ph idx="1"/>
          </p:nvPr>
        </p:nvPicPr>
        <p:blipFill>
          <a:blip r:embed="rId1"/>
          <a:srcRect t="26994"/>
          <a:stretch>
            <a:fillRect/>
          </a:stretch>
        </p:blipFill>
        <p:spPr>
          <a:xfrm>
            <a:off x="1524000" y="1219200"/>
            <a:ext cx="9144000" cy="5638800"/>
          </a:xfrm>
          <a:ln/>
        </p:spPr>
      </p:pic>
    </p:spTree>
  </p:cSld>
  <p:clrMapOvr>
    <a:masterClrMapping/>
  </p:clrMapOvr>
  <p:transition spd="slow">
    <p:diamon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2770" name="Picture 2"/>
          <p:cNvPicPr>
            <a:picLocks noChangeAspect="1"/>
          </p:cNvPicPr>
          <p:nvPr/>
        </p:nvPicPr>
        <p:blipFill>
          <a:blip r:embed="rId1"/>
          <a:srcRect l="29868" t="13126" r="29723" b="16251"/>
          <a:stretch>
            <a:fillRect/>
          </a:stretch>
        </p:blipFill>
        <p:spPr>
          <a:xfrm>
            <a:off x="1676400" y="0"/>
            <a:ext cx="8763000" cy="6858000"/>
          </a:xfrm>
          <a:prstGeom prst="rect">
            <a:avLst/>
          </a:prstGeom>
          <a:noFill/>
          <a:ln w="9525">
            <a:noFill/>
          </a:ln>
        </p:spPr>
      </p:pic>
    </p:spTree>
  </p:cSld>
  <p:clrMapOvr>
    <a:masterClrMapping/>
  </p:clrMapOvr>
  <p:transition spd="slow">
    <p:circl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Diagram 3"/>
          <p:cNvGraphicFramePr/>
          <p:nvPr/>
        </p:nvGraphicFramePr>
        <p:xfrm>
          <a:off x="2209800" y="0"/>
          <a:ext cx="8077200" cy="32004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6147" name="Picture 2" descr="Hình ảnh có liên quan"/>
          <p:cNvPicPr>
            <a:picLocks noChangeAspect="1"/>
          </p:cNvPicPr>
          <p:nvPr/>
        </p:nvPicPr>
        <p:blipFill>
          <a:blip r:embed="rId6"/>
          <a:stretch>
            <a:fillRect/>
          </a:stretch>
        </p:blipFill>
        <p:spPr>
          <a:xfrm>
            <a:off x="4114800" y="1905000"/>
            <a:ext cx="6248400" cy="4648200"/>
          </a:xfrm>
          <a:prstGeom prst="rect">
            <a:avLst/>
          </a:prstGeom>
          <a:noFill/>
          <a:ln w="9525">
            <a:noFill/>
          </a:ln>
        </p:spPr>
      </p:pic>
      <p:pic>
        <p:nvPicPr>
          <p:cNvPr id="6148" name="Picture 2" descr="C:\Users\Admin\Desktop\hoi-cham-3.jpg"/>
          <p:cNvPicPr>
            <a:picLocks noChangeAspect="1"/>
          </p:cNvPicPr>
          <p:nvPr/>
        </p:nvPicPr>
        <p:blipFill>
          <a:blip r:embed="rId7"/>
          <a:stretch>
            <a:fillRect/>
          </a:stretch>
        </p:blipFill>
        <p:spPr>
          <a:xfrm>
            <a:off x="838200" y="1981200"/>
            <a:ext cx="3352800" cy="4876800"/>
          </a:xfrm>
          <a:prstGeom prst="rect">
            <a:avLst/>
          </a:prstGeom>
          <a:noFill/>
          <a:ln w="9525">
            <a:noFill/>
          </a:ln>
        </p:spPr>
      </p:pic>
      <p:sp>
        <p:nvSpPr>
          <p:cNvPr id="6149" name="TextBox 4"/>
          <p:cNvSpPr txBox="1"/>
          <p:nvPr/>
        </p:nvSpPr>
        <p:spPr>
          <a:xfrm>
            <a:off x="10058400" y="533400"/>
            <a:ext cx="1752600" cy="170815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en-US" sz="3500" b="1" dirty="0">
                <a:solidFill>
                  <a:srgbClr val="00B0F0"/>
                </a:solidFill>
                <a:latin typeface="Times New Roman" panose="02020603050405020304" pitchFamily="18" charset="0"/>
                <a:cs typeface="Times New Roman" panose="02020603050405020304" pitchFamily="18" charset="0"/>
              </a:rPr>
              <a:t>Thảo luận nhóm 4</a:t>
            </a:r>
            <a:endParaRPr lang="en-US" altLang="en-US" sz="3500" b="1" dirty="0">
              <a:solidFill>
                <a:srgbClr val="00B0F0"/>
              </a:solidFill>
              <a:latin typeface="Times New Roman" panose="02020603050405020304" pitchFamily="18" charset="0"/>
              <a:ea typeface="Times New Roman" panose="02020603050405020304" pitchFamily="18" charset="0"/>
            </a:endParaRPr>
          </a:p>
        </p:txBody>
      </p:sp>
    </p:spTree>
  </p:cSld>
  <p:clrMapOvr>
    <a:masterClrMapping/>
  </p:clrMapOvr>
  <p:transition spd="slow">
    <p:blinds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Content Placeholder 2"/>
          <p:cNvSpPr>
            <a:spLocks noGrp="1"/>
          </p:cNvSpPr>
          <p:nvPr>
            <p:ph idx="1"/>
          </p:nvPr>
        </p:nvSpPr>
        <p:spPr>
          <a:xfrm>
            <a:off x="304800" y="152400"/>
            <a:ext cx="11887200" cy="6553200"/>
          </a:xfrm>
        </p:spPr>
        <p:txBody>
          <a:bodyPr vert="horz" wrap="square" lIns="91440" tIns="45720" rIns="91440" bIns="45720" numCol="1" rtlCol="0" anchor="t" anchorCtr="0" compatLnSpc="1">
            <a:noAutofit/>
          </a:bodyPr>
          <a:p>
            <a:pPr marL="0" indent="0" algn="ctr" eaLnBrk="1" hangingPunct="1">
              <a:buNone/>
            </a:pPr>
            <a:r>
              <a:rPr sz="3500" b="1" dirty="0">
                <a:solidFill>
                  <a:srgbClr val="FF0000"/>
                </a:solidFill>
                <a:latin typeface="Times New Roman" panose="02020603050405020304" pitchFamily="18" charset="0"/>
                <a:cs typeface="Times New Roman" panose="02020603050405020304" pitchFamily="18" charset="0"/>
              </a:rPr>
              <a:t> ĐỂ PHÒNG TRÁNH BỊ XÂM HẠI EM CẦN:</a:t>
            </a:r>
            <a:endParaRPr sz="3500" b="1" dirty="0">
              <a:solidFill>
                <a:srgbClr val="FF0000"/>
              </a:solidFill>
              <a:latin typeface="Times New Roman" panose="02020603050405020304" pitchFamily="18" charset="0"/>
              <a:cs typeface="Times New Roman" panose="02020603050405020304" pitchFamily="18" charset="0"/>
            </a:endParaRPr>
          </a:p>
          <a:p>
            <a:pPr marL="0" indent="0" algn="just" eaLnBrk="1" hangingPunct="1">
              <a:buFont typeface="Wingdings" panose="05000000000000000000" pitchFamily="2" charset="2"/>
              <a:buChar char="Ø"/>
            </a:pPr>
            <a:r>
              <a:rPr sz="3500" b="1" dirty="0">
                <a:solidFill>
                  <a:srgbClr val="FF0000"/>
                </a:solidFill>
                <a:latin typeface="Times New Roman" panose="02020603050405020304" pitchFamily="18" charset="0"/>
                <a:cs typeface="Times New Roman" panose="02020603050405020304" pitchFamily="18" charset="0"/>
              </a:rPr>
              <a:t>Không </a:t>
            </a:r>
            <a:r>
              <a:rPr lang="vi-VN" altLang="x-none" sz="3500" b="1" dirty="0">
                <a:latin typeface="Times New Roman" panose="02020603050405020304" pitchFamily="18" charset="0"/>
                <a:cs typeface="Times New Roman" panose="02020603050405020304" pitchFamily="18" charset="0"/>
              </a:rPr>
              <a:t>đ</a:t>
            </a:r>
            <a:r>
              <a:rPr sz="3500" b="1" dirty="0">
                <a:latin typeface="Times New Roman" panose="02020603050405020304" pitchFamily="18" charset="0"/>
                <a:cs typeface="Times New Roman" panose="02020603050405020304" pitchFamily="18" charset="0"/>
              </a:rPr>
              <a:t>i một mình n</a:t>
            </a:r>
            <a:r>
              <a:rPr lang="vi-VN" altLang="x-none" sz="3500" b="1" dirty="0">
                <a:latin typeface="Times New Roman" panose="02020603050405020304" pitchFamily="18" charset="0"/>
                <a:cs typeface="Times New Roman" panose="02020603050405020304" pitchFamily="18" charset="0"/>
              </a:rPr>
              <a:t>ơ</a:t>
            </a:r>
            <a:r>
              <a:rPr sz="3500" b="1" dirty="0">
                <a:latin typeface="Times New Roman" panose="02020603050405020304" pitchFamily="18" charset="0"/>
                <a:cs typeface="Times New Roman" panose="02020603050405020304" pitchFamily="18" charset="0"/>
              </a:rPr>
              <a:t>i tối t</a:t>
            </a:r>
            <a:r>
              <a:rPr lang="vi-VN" altLang="x-none" sz="3500" b="1" dirty="0">
                <a:latin typeface="Times New Roman" panose="02020603050405020304" pitchFamily="18" charset="0"/>
                <a:cs typeface="Times New Roman" panose="02020603050405020304" pitchFamily="18" charset="0"/>
              </a:rPr>
              <a:t>ă</a:t>
            </a:r>
            <a:r>
              <a:rPr sz="3500" b="1" dirty="0">
                <a:latin typeface="Times New Roman" panose="02020603050405020304" pitchFamily="18" charset="0"/>
                <a:cs typeface="Times New Roman" panose="02020603050405020304" pitchFamily="18" charset="0"/>
              </a:rPr>
              <a:t>m, vắng vẻ.</a:t>
            </a:r>
            <a:endParaRPr sz="3500" b="1" dirty="0">
              <a:latin typeface="Times New Roman" panose="02020603050405020304" pitchFamily="18" charset="0"/>
              <a:cs typeface="Times New Roman" panose="02020603050405020304" pitchFamily="18" charset="0"/>
            </a:endParaRPr>
          </a:p>
          <a:p>
            <a:pPr marL="0" indent="0" algn="just" eaLnBrk="1" hangingPunct="1">
              <a:buFont typeface="Wingdings" panose="05000000000000000000" pitchFamily="2" charset="2"/>
              <a:buChar char="Ø"/>
            </a:pPr>
            <a:r>
              <a:rPr sz="3500" b="1" dirty="0">
                <a:solidFill>
                  <a:srgbClr val="FF0000"/>
                </a:solidFill>
                <a:latin typeface="Times New Roman" panose="02020603050405020304" pitchFamily="18" charset="0"/>
                <a:cs typeface="Times New Roman" panose="02020603050405020304" pitchFamily="18" charset="0"/>
              </a:rPr>
              <a:t>Không </a:t>
            </a:r>
            <a:r>
              <a:rPr sz="3500" b="1" dirty="0">
                <a:latin typeface="Times New Roman" panose="02020603050405020304" pitchFamily="18" charset="0"/>
                <a:cs typeface="Times New Roman" panose="02020603050405020304" pitchFamily="18" charset="0"/>
              </a:rPr>
              <a:t>ở trong phòng kín một mình với ng</a:t>
            </a:r>
            <a:r>
              <a:rPr lang="vi-VN" altLang="x-none" sz="3500" b="1" dirty="0">
                <a:latin typeface="Times New Roman" panose="02020603050405020304" pitchFamily="18" charset="0"/>
                <a:cs typeface="Times New Roman" panose="02020603050405020304" pitchFamily="18" charset="0"/>
              </a:rPr>
              <a:t>ười</a:t>
            </a:r>
            <a:r>
              <a:rPr sz="3500" b="1" dirty="0">
                <a:latin typeface="Times New Roman" panose="02020603050405020304" pitchFamily="18" charset="0"/>
                <a:cs typeface="Times New Roman" panose="02020603050405020304" pitchFamily="18" charset="0"/>
              </a:rPr>
              <a:t> lạ.</a:t>
            </a:r>
            <a:endParaRPr sz="3500" b="1" dirty="0">
              <a:latin typeface="Times New Roman" panose="02020603050405020304" pitchFamily="18" charset="0"/>
              <a:cs typeface="Times New Roman" panose="02020603050405020304" pitchFamily="18" charset="0"/>
            </a:endParaRPr>
          </a:p>
          <a:p>
            <a:pPr marL="0" indent="0" algn="just" eaLnBrk="1" hangingPunct="1">
              <a:buFont typeface="Wingdings" panose="05000000000000000000" pitchFamily="2" charset="2"/>
              <a:buChar char="Ø"/>
            </a:pPr>
            <a:r>
              <a:rPr sz="3500" b="1" dirty="0">
                <a:solidFill>
                  <a:srgbClr val="FF0000"/>
                </a:solidFill>
                <a:latin typeface="Times New Roman" panose="02020603050405020304" pitchFamily="18" charset="0"/>
                <a:cs typeface="Times New Roman" panose="02020603050405020304" pitchFamily="18" charset="0"/>
              </a:rPr>
              <a:t>Không </a:t>
            </a:r>
            <a:r>
              <a:rPr sz="3500" b="1" dirty="0">
                <a:latin typeface="Times New Roman" panose="02020603050405020304" pitchFamily="18" charset="0"/>
                <a:cs typeface="Times New Roman" panose="02020603050405020304" pitchFamily="18" charset="0"/>
              </a:rPr>
              <a:t>nhận tiền, qu</a:t>
            </a:r>
            <a:r>
              <a:rPr sz="3500" b="1" dirty="0">
                <a:latin typeface="Times New Roman" panose="02020603050405020304" pitchFamily="18" charset="0"/>
                <a:ea typeface="Times New Roman" panose="02020603050405020304" pitchFamily="18" charset="0"/>
              </a:rPr>
              <a:t>à</a:t>
            </a:r>
            <a:r>
              <a:rPr sz="3500" b="1" dirty="0">
                <a:latin typeface="Times New Roman" panose="02020603050405020304" pitchFamily="18" charset="0"/>
                <a:cs typeface="Times New Roman" panose="02020603050405020304" pitchFamily="18" charset="0"/>
              </a:rPr>
              <a:t> hoặc sự giúp </a:t>
            </a:r>
            <a:r>
              <a:rPr lang="vi-VN" altLang="x-none" sz="3500" b="1" dirty="0">
                <a:latin typeface="Times New Roman" panose="02020603050405020304" pitchFamily="18" charset="0"/>
                <a:cs typeface="Times New Roman" panose="02020603050405020304" pitchFamily="18" charset="0"/>
              </a:rPr>
              <a:t>đỡ</a:t>
            </a:r>
            <a:r>
              <a:rPr sz="3500" b="1" dirty="0">
                <a:latin typeface="Times New Roman" panose="02020603050405020304" pitchFamily="18" charset="0"/>
                <a:cs typeface="Times New Roman" panose="02020603050405020304" pitchFamily="18" charset="0"/>
              </a:rPr>
              <a:t> </a:t>
            </a:r>
            <a:r>
              <a:rPr lang="vi-VN" altLang="x-none" sz="3500" b="1" dirty="0">
                <a:latin typeface="Times New Roman" panose="02020603050405020304" pitchFamily="18" charset="0"/>
                <a:cs typeface="Times New Roman" panose="02020603050405020304" pitchFamily="18" charset="0"/>
              </a:rPr>
              <a:t>đặc</a:t>
            </a:r>
            <a:r>
              <a:rPr sz="3500" b="1" dirty="0">
                <a:latin typeface="Times New Roman" panose="02020603050405020304" pitchFamily="18" charset="0"/>
                <a:cs typeface="Times New Roman" panose="02020603050405020304" pitchFamily="18" charset="0"/>
              </a:rPr>
              <a:t> biệt của ng</a:t>
            </a:r>
            <a:r>
              <a:rPr lang="vi-VN" altLang="x-none" sz="3500" b="1" dirty="0">
                <a:latin typeface="Times New Roman" panose="02020603050405020304" pitchFamily="18" charset="0"/>
                <a:cs typeface="Times New Roman" panose="02020603050405020304" pitchFamily="18" charset="0"/>
              </a:rPr>
              <a:t>ười</a:t>
            </a:r>
            <a:r>
              <a:rPr sz="3500" b="1" dirty="0">
                <a:latin typeface="Times New Roman" panose="02020603050405020304" pitchFamily="18" charset="0"/>
                <a:cs typeface="Times New Roman" panose="02020603050405020304" pitchFamily="18" charset="0"/>
              </a:rPr>
              <a:t> khác m</a:t>
            </a:r>
            <a:r>
              <a:rPr sz="3500" b="1" dirty="0">
                <a:latin typeface="Times New Roman" panose="02020603050405020304" pitchFamily="18" charset="0"/>
                <a:ea typeface="Times New Roman" panose="02020603050405020304" pitchFamily="18" charset="0"/>
              </a:rPr>
              <a:t>à</a:t>
            </a:r>
            <a:r>
              <a:rPr sz="3500" b="1" dirty="0">
                <a:latin typeface="Times New Roman" panose="02020603050405020304" pitchFamily="18" charset="0"/>
                <a:cs typeface="Times New Roman" panose="02020603050405020304" pitchFamily="18" charset="0"/>
              </a:rPr>
              <a:t> không rõ lỹ do.</a:t>
            </a:r>
            <a:endParaRPr sz="3500" b="1" dirty="0">
              <a:latin typeface="Times New Roman" panose="02020603050405020304" pitchFamily="18" charset="0"/>
              <a:cs typeface="Times New Roman" panose="02020603050405020304" pitchFamily="18" charset="0"/>
            </a:endParaRPr>
          </a:p>
          <a:p>
            <a:pPr marL="0" indent="0" algn="just" eaLnBrk="1" hangingPunct="1">
              <a:buFont typeface="Wingdings" panose="05000000000000000000" pitchFamily="2" charset="2"/>
              <a:buChar char="Ø"/>
            </a:pPr>
            <a:r>
              <a:rPr sz="3500" b="1" dirty="0">
                <a:solidFill>
                  <a:srgbClr val="FF0000"/>
                </a:solidFill>
                <a:latin typeface="Times New Roman" panose="02020603050405020304" pitchFamily="18" charset="0"/>
                <a:cs typeface="Times New Roman" panose="02020603050405020304" pitchFamily="18" charset="0"/>
              </a:rPr>
              <a:t>Không </a:t>
            </a:r>
            <a:r>
              <a:rPr lang="vi-VN" altLang="x-none" sz="3500" b="1" dirty="0">
                <a:latin typeface="Times New Roman" panose="02020603050405020304" pitchFamily="18" charset="0"/>
                <a:cs typeface="Times New Roman" panose="02020603050405020304" pitchFamily="18" charset="0"/>
              </a:rPr>
              <a:t>để</a:t>
            </a:r>
            <a:r>
              <a:rPr sz="3500" b="1" dirty="0">
                <a:latin typeface="Times New Roman" panose="02020603050405020304" pitchFamily="18" charset="0"/>
                <a:cs typeface="Times New Roman" panose="02020603050405020304" pitchFamily="18" charset="0"/>
              </a:rPr>
              <a:t> ng</a:t>
            </a:r>
            <a:r>
              <a:rPr lang="vi-VN" altLang="x-none" sz="3500" b="1" dirty="0">
                <a:latin typeface="Times New Roman" panose="02020603050405020304" pitchFamily="18" charset="0"/>
                <a:cs typeface="Times New Roman" panose="02020603050405020304" pitchFamily="18" charset="0"/>
              </a:rPr>
              <a:t>ười</a:t>
            </a:r>
            <a:r>
              <a:rPr sz="3500" b="1" dirty="0">
                <a:latin typeface="Times New Roman" panose="02020603050405020304" pitchFamily="18" charset="0"/>
                <a:cs typeface="Times New Roman" panose="02020603050405020304" pitchFamily="18" charset="0"/>
              </a:rPr>
              <a:t> lạ v</a:t>
            </a:r>
            <a:r>
              <a:rPr sz="3500" b="1" dirty="0">
                <a:latin typeface="Times New Roman" panose="02020603050405020304" pitchFamily="18" charset="0"/>
                <a:ea typeface="Times New Roman" panose="02020603050405020304" pitchFamily="18" charset="0"/>
              </a:rPr>
              <a:t>à</a:t>
            </a:r>
            <a:r>
              <a:rPr sz="3500" b="1" dirty="0">
                <a:latin typeface="Times New Roman" panose="02020603050405020304" pitchFamily="18" charset="0"/>
                <a:cs typeface="Times New Roman" panose="02020603050405020304" pitchFamily="18" charset="0"/>
              </a:rPr>
              <a:t>o nh</a:t>
            </a:r>
            <a:r>
              <a:rPr sz="3500" b="1" dirty="0">
                <a:latin typeface="Times New Roman" panose="02020603050405020304" pitchFamily="18" charset="0"/>
                <a:ea typeface="Times New Roman" panose="02020603050405020304" pitchFamily="18" charset="0"/>
              </a:rPr>
              <a:t>à</a:t>
            </a:r>
            <a:r>
              <a:rPr sz="3500" b="1" dirty="0">
                <a:latin typeface="Times New Roman" panose="02020603050405020304" pitchFamily="18" charset="0"/>
                <a:cs typeface="Times New Roman" panose="02020603050405020304" pitchFamily="18" charset="0"/>
              </a:rPr>
              <a:t> khi chỉ có một mình.</a:t>
            </a:r>
            <a:endParaRPr sz="3500" b="1" dirty="0">
              <a:latin typeface="Times New Roman" panose="02020603050405020304" pitchFamily="18" charset="0"/>
              <a:cs typeface="Times New Roman" panose="02020603050405020304" pitchFamily="18" charset="0"/>
            </a:endParaRPr>
          </a:p>
          <a:p>
            <a:pPr marL="0" indent="0" algn="just" eaLnBrk="1" hangingPunct="1">
              <a:buFont typeface="Wingdings" panose="05000000000000000000" pitchFamily="2" charset="2"/>
              <a:buChar char="Ø"/>
            </a:pPr>
            <a:r>
              <a:rPr sz="3500" b="1" dirty="0">
                <a:solidFill>
                  <a:srgbClr val="FF0000"/>
                </a:solidFill>
                <a:latin typeface="Times New Roman" panose="02020603050405020304" pitchFamily="18" charset="0"/>
                <a:cs typeface="Times New Roman" panose="02020603050405020304" pitchFamily="18" charset="0"/>
              </a:rPr>
              <a:t>Không </a:t>
            </a:r>
            <a:r>
              <a:rPr lang="vi-VN" altLang="x-none" sz="3500" b="1" dirty="0">
                <a:latin typeface="Times New Roman" panose="02020603050405020304" pitchFamily="18" charset="0"/>
                <a:cs typeface="Times New Roman" panose="02020603050405020304" pitchFamily="18" charset="0"/>
              </a:rPr>
              <a:t>đ</a:t>
            </a:r>
            <a:r>
              <a:rPr sz="3500" b="1" dirty="0">
                <a:latin typeface="Times New Roman" panose="02020603050405020304" pitchFamily="18" charset="0"/>
                <a:cs typeface="Times New Roman" panose="02020603050405020304" pitchFamily="18" charset="0"/>
              </a:rPr>
              <a:t>i ch</a:t>
            </a:r>
            <a:r>
              <a:rPr lang="vi-VN" altLang="x-none" sz="3500" b="1" dirty="0">
                <a:latin typeface="Times New Roman" panose="02020603050405020304" pitchFamily="18" charset="0"/>
                <a:cs typeface="Times New Roman" panose="02020603050405020304" pitchFamily="18" charset="0"/>
              </a:rPr>
              <a:t>ơ</a:t>
            </a:r>
            <a:r>
              <a:rPr sz="3500" b="1" dirty="0">
                <a:latin typeface="Times New Roman" panose="02020603050405020304" pitchFamily="18" charset="0"/>
                <a:cs typeface="Times New Roman" panose="02020603050405020304" pitchFamily="18" charset="0"/>
              </a:rPr>
              <a:t>i với ng</a:t>
            </a:r>
            <a:r>
              <a:rPr lang="vi-VN" altLang="x-none" sz="3500" b="1" dirty="0">
                <a:latin typeface="Times New Roman" panose="02020603050405020304" pitchFamily="18" charset="0"/>
                <a:cs typeface="Times New Roman" panose="02020603050405020304" pitchFamily="18" charset="0"/>
              </a:rPr>
              <a:t>ười</a:t>
            </a:r>
            <a:r>
              <a:rPr sz="3500" b="1" dirty="0">
                <a:latin typeface="Times New Roman" panose="02020603050405020304" pitchFamily="18" charset="0"/>
                <a:cs typeface="Times New Roman" panose="02020603050405020304" pitchFamily="18" charset="0"/>
              </a:rPr>
              <a:t> lạ.</a:t>
            </a:r>
            <a:endParaRPr sz="3500" b="1" dirty="0">
              <a:latin typeface="Times New Roman" panose="02020603050405020304" pitchFamily="18" charset="0"/>
              <a:cs typeface="Times New Roman" panose="02020603050405020304" pitchFamily="18" charset="0"/>
            </a:endParaRPr>
          </a:p>
          <a:p>
            <a:pPr marL="0" indent="0" algn="just" eaLnBrk="1" hangingPunct="1">
              <a:buFont typeface="Wingdings" panose="05000000000000000000" pitchFamily="2" charset="2"/>
              <a:buChar char="Ø"/>
            </a:pPr>
            <a:r>
              <a:rPr sz="3500" b="1" dirty="0">
                <a:solidFill>
                  <a:srgbClr val="FF0000"/>
                </a:solidFill>
                <a:latin typeface="Times New Roman" panose="02020603050405020304" pitchFamily="18" charset="0"/>
                <a:cs typeface="Times New Roman" panose="02020603050405020304" pitchFamily="18" charset="0"/>
              </a:rPr>
              <a:t>Không </a:t>
            </a:r>
            <a:r>
              <a:rPr sz="3500" b="1" dirty="0">
                <a:latin typeface="Times New Roman" panose="02020603050405020304" pitchFamily="18" charset="0"/>
                <a:cs typeface="Times New Roman" panose="02020603050405020304" pitchFamily="18" charset="0"/>
              </a:rPr>
              <a:t>lên mạng chát với ng</a:t>
            </a:r>
            <a:r>
              <a:rPr lang="vi-VN" altLang="x-none" sz="3500" b="1" dirty="0">
                <a:latin typeface="Times New Roman" panose="02020603050405020304" pitchFamily="18" charset="0"/>
                <a:cs typeface="Times New Roman" panose="02020603050405020304" pitchFamily="18" charset="0"/>
              </a:rPr>
              <a:t>ười</a:t>
            </a:r>
            <a:r>
              <a:rPr sz="3500" b="1" dirty="0">
                <a:latin typeface="Times New Roman" panose="02020603050405020304" pitchFamily="18" charset="0"/>
                <a:cs typeface="Times New Roman" panose="02020603050405020304" pitchFamily="18" charset="0"/>
              </a:rPr>
              <a:t> lạ.</a:t>
            </a:r>
            <a:endParaRPr sz="3500" b="1" dirty="0">
              <a:latin typeface="Times New Roman" panose="02020603050405020304" pitchFamily="18" charset="0"/>
              <a:cs typeface="Times New Roman" panose="02020603050405020304" pitchFamily="18" charset="0"/>
            </a:endParaRPr>
          </a:p>
          <a:p>
            <a:pPr marL="0" indent="0" algn="just" eaLnBrk="1" hangingPunct="1">
              <a:buFont typeface="Wingdings" panose="05000000000000000000" pitchFamily="2" charset="2"/>
              <a:buChar char="Ø"/>
            </a:pPr>
            <a:r>
              <a:rPr sz="3500" b="1" dirty="0">
                <a:solidFill>
                  <a:srgbClr val="FF0000"/>
                </a:solidFill>
                <a:latin typeface="Times New Roman" panose="02020603050405020304" pitchFamily="18" charset="0"/>
                <a:cs typeface="Times New Roman" panose="02020603050405020304" pitchFamily="18" charset="0"/>
              </a:rPr>
              <a:t>Không </a:t>
            </a:r>
            <a:r>
              <a:rPr lang="vi-VN" altLang="x-none" sz="3500" b="1" dirty="0">
                <a:latin typeface="Times New Roman" panose="02020603050405020304" pitchFamily="18" charset="0"/>
                <a:cs typeface="Times New Roman" panose="02020603050405020304" pitchFamily="18" charset="0"/>
              </a:rPr>
              <a:t>đ</a:t>
            </a:r>
            <a:r>
              <a:rPr sz="3500" b="1" dirty="0">
                <a:latin typeface="Times New Roman" panose="02020603050405020304" pitchFamily="18" charset="0"/>
                <a:cs typeface="Times New Roman" panose="02020603050405020304" pitchFamily="18" charset="0"/>
              </a:rPr>
              <a:t>eo</a:t>
            </a:r>
            <a:r>
              <a:rPr sz="3500" b="1" dirty="0">
                <a:solidFill>
                  <a:srgbClr val="FF0000"/>
                </a:solidFill>
                <a:latin typeface="Times New Roman" panose="02020603050405020304" pitchFamily="18" charset="0"/>
                <a:cs typeface="Times New Roman" panose="02020603050405020304" pitchFamily="18" charset="0"/>
              </a:rPr>
              <a:t> </a:t>
            </a:r>
            <a:r>
              <a:rPr sz="3500" b="1" dirty="0">
                <a:latin typeface="Times New Roman" panose="02020603050405020304" pitchFamily="18" charset="0"/>
                <a:cs typeface="Times New Roman" panose="02020603050405020304" pitchFamily="18" charset="0"/>
              </a:rPr>
              <a:t>nhiều nữ trang.</a:t>
            </a:r>
            <a:endParaRPr sz="3500" b="1" dirty="0">
              <a:latin typeface="Times New Roman" panose="02020603050405020304" pitchFamily="18" charset="0"/>
              <a:cs typeface="Times New Roman" panose="02020603050405020304" pitchFamily="18" charset="0"/>
            </a:endParaRPr>
          </a:p>
          <a:p>
            <a:pPr marL="0" indent="0" algn="just" eaLnBrk="1" hangingPunct="1">
              <a:buFont typeface="Wingdings" panose="05000000000000000000" pitchFamily="2" charset="2"/>
              <a:buChar char="Ø"/>
            </a:pPr>
            <a:r>
              <a:rPr sz="3500" b="1" dirty="0">
                <a:solidFill>
                  <a:srgbClr val="FF0000"/>
                </a:solidFill>
                <a:latin typeface="Times New Roman" panose="02020603050405020304" pitchFamily="18" charset="0"/>
                <a:cs typeface="Times New Roman" panose="02020603050405020304" pitchFamily="18" charset="0"/>
              </a:rPr>
              <a:t>Không </a:t>
            </a:r>
            <a:r>
              <a:rPr lang="vi-VN" altLang="x-none" sz="3500" b="1" dirty="0">
                <a:latin typeface="Times New Roman" panose="02020603050405020304" pitchFamily="18" charset="0"/>
                <a:cs typeface="Times New Roman" panose="02020603050405020304" pitchFamily="18" charset="0"/>
              </a:rPr>
              <a:t>đ</a:t>
            </a:r>
            <a:r>
              <a:rPr sz="3500" b="1" dirty="0">
                <a:latin typeface="Times New Roman" panose="02020603050405020304" pitchFamily="18" charset="0"/>
                <a:cs typeface="Times New Roman" panose="02020603050405020304" pitchFamily="18" charset="0"/>
              </a:rPr>
              <a:t>i nhờ xe ng</a:t>
            </a:r>
            <a:r>
              <a:rPr lang="vi-VN" altLang="x-none" sz="3500" b="1" dirty="0">
                <a:latin typeface="Times New Roman" panose="02020603050405020304" pitchFamily="18" charset="0"/>
                <a:cs typeface="Times New Roman" panose="02020603050405020304" pitchFamily="18" charset="0"/>
              </a:rPr>
              <a:t>ười</a:t>
            </a:r>
            <a:r>
              <a:rPr sz="3500" b="1" dirty="0">
                <a:latin typeface="Times New Roman" panose="02020603050405020304" pitchFamily="18" charset="0"/>
                <a:cs typeface="Times New Roman" panose="02020603050405020304" pitchFamily="18" charset="0"/>
              </a:rPr>
              <a:t> lạ. </a:t>
            </a:r>
            <a:r>
              <a:rPr sz="3500" b="1" dirty="0">
                <a:latin typeface="Times New Roman" panose="02020603050405020304" pitchFamily="18" charset="0"/>
                <a:ea typeface="Times New Roman" panose="02020603050405020304" pitchFamily="18" charset="0"/>
              </a:rPr>
              <a:t>…</a:t>
            </a:r>
            <a:endParaRPr sz="3500" b="1"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charRg st="0" end="35"/>
                                            </p:txEl>
                                          </p:spTgt>
                                        </p:tgtEl>
                                        <p:attrNameLst>
                                          <p:attrName>style.visibility</p:attrName>
                                        </p:attrNameLst>
                                      </p:cBhvr>
                                      <p:to>
                                        <p:strVal val="visible"/>
                                      </p:to>
                                    </p:set>
                                    <p:animEffect transition="in" filter="barn(inVertical)">
                                      <p:cBhvr>
                                        <p:cTn id="7" dur="500"/>
                                        <p:tgtEl>
                                          <p:spTgt spid="6">
                                            <p:txEl>
                                              <p:charRg st="0" end="3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charRg st="35" end="75"/>
                                            </p:txEl>
                                          </p:spTgt>
                                        </p:tgtEl>
                                        <p:attrNameLst>
                                          <p:attrName>style.visibility</p:attrName>
                                        </p:attrNameLst>
                                      </p:cBhvr>
                                      <p:to>
                                        <p:strVal val="visible"/>
                                      </p:to>
                                    </p:set>
                                    <p:animEffect transition="in" filter="barn(inVertical)">
                                      <p:cBhvr>
                                        <p:cTn id="12" dur="500"/>
                                        <p:tgtEl>
                                          <p:spTgt spid="6">
                                            <p:txEl>
                                              <p:charRg st="35" end="7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charRg st="75" end="122"/>
                                            </p:txEl>
                                          </p:spTgt>
                                        </p:tgtEl>
                                        <p:attrNameLst>
                                          <p:attrName>style.visibility</p:attrName>
                                        </p:attrNameLst>
                                      </p:cBhvr>
                                      <p:to>
                                        <p:strVal val="visible"/>
                                      </p:to>
                                    </p:set>
                                    <p:animEffect transition="in" filter="barn(inVertical)">
                                      <p:cBhvr>
                                        <p:cTn id="17" dur="500"/>
                                        <p:tgtEl>
                                          <p:spTgt spid="6">
                                            <p:txEl>
                                              <p:charRg st="75" end="12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xEl>
                                              <p:charRg st="122" end="202"/>
                                            </p:txEl>
                                          </p:spTgt>
                                        </p:tgtEl>
                                        <p:attrNameLst>
                                          <p:attrName>style.visibility</p:attrName>
                                        </p:attrNameLst>
                                      </p:cBhvr>
                                      <p:to>
                                        <p:strVal val="visible"/>
                                      </p:to>
                                    </p:set>
                                    <p:animEffect transition="in" filter="barn(inVertical)">
                                      <p:cBhvr>
                                        <p:cTn id="22" dur="500"/>
                                        <p:tgtEl>
                                          <p:spTgt spid="6">
                                            <p:txEl>
                                              <p:charRg st="122" end="20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xEl>
                                              <p:charRg st="202" end="249"/>
                                            </p:txEl>
                                          </p:spTgt>
                                        </p:tgtEl>
                                        <p:attrNameLst>
                                          <p:attrName>style.visibility</p:attrName>
                                        </p:attrNameLst>
                                      </p:cBhvr>
                                      <p:to>
                                        <p:strVal val="visible"/>
                                      </p:to>
                                    </p:set>
                                    <p:animEffect transition="in" filter="barn(inVertical)">
                                      <p:cBhvr>
                                        <p:cTn id="27" dur="500"/>
                                        <p:tgtEl>
                                          <p:spTgt spid="6">
                                            <p:txEl>
                                              <p:charRg st="202" end="24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txEl>
                                              <p:charRg st="249" end="277"/>
                                            </p:txEl>
                                          </p:spTgt>
                                        </p:tgtEl>
                                        <p:attrNameLst>
                                          <p:attrName>style.visibility</p:attrName>
                                        </p:attrNameLst>
                                      </p:cBhvr>
                                      <p:to>
                                        <p:strVal val="visible"/>
                                      </p:to>
                                    </p:set>
                                    <p:animEffect transition="in" filter="barn(inVertical)">
                                      <p:cBhvr>
                                        <p:cTn id="32" dur="500"/>
                                        <p:tgtEl>
                                          <p:spTgt spid="6">
                                            <p:txEl>
                                              <p:charRg st="249" end="27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6">
                                            <p:txEl>
                                              <p:charRg st="277" end="311"/>
                                            </p:txEl>
                                          </p:spTgt>
                                        </p:tgtEl>
                                        <p:attrNameLst>
                                          <p:attrName>style.visibility</p:attrName>
                                        </p:attrNameLst>
                                      </p:cBhvr>
                                      <p:to>
                                        <p:strVal val="visible"/>
                                      </p:to>
                                    </p:set>
                                    <p:animEffect transition="in" filter="barn(inVertical)">
                                      <p:cBhvr>
                                        <p:cTn id="37" dur="500"/>
                                        <p:tgtEl>
                                          <p:spTgt spid="6">
                                            <p:txEl>
                                              <p:charRg st="277" end="31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6">
                                            <p:txEl>
                                              <p:charRg st="311" end="337"/>
                                            </p:txEl>
                                          </p:spTgt>
                                        </p:tgtEl>
                                        <p:attrNameLst>
                                          <p:attrName>style.visibility</p:attrName>
                                        </p:attrNameLst>
                                      </p:cBhvr>
                                      <p:to>
                                        <p:strVal val="visible"/>
                                      </p:to>
                                    </p:set>
                                    <p:animEffect transition="in" filter="barn(inVertical)">
                                      <p:cBhvr>
                                        <p:cTn id="42" dur="500"/>
                                        <p:tgtEl>
                                          <p:spTgt spid="6">
                                            <p:txEl>
                                              <p:charRg st="311" end="33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6">
                                            <p:txEl>
                                              <p:charRg st="337" end="365"/>
                                            </p:txEl>
                                          </p:spTgt>
                                        </p:tgtEl>
                                        <p:attrNameLst>
                                          <p:attrName>style.visibility</p:attrName>
                                        </p:attrNameLst>
                                      </p:cBhvr>
                                      <p:to>
                                        <p:strVal val="visible"/>
                                      </p:to>
                                    </p:set>
                                    <p:animEffect transition="in" filter="barn(inVertical)">
                                      <p:cBhvr>
                                        <p:cTn id="47" dur="500"/>
                                        <p:tgtEl>
                                          <p:spTgt spid="6">
                                            <p:txEl>
                                              <p:charRg st="337" end="36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Title 1"/>
          <p:cNvSpPr>
            <a:spLocks noGrp="1"/>
          </p:cNvSpPr>
          <p:nvPr>
            <p:ph type="title"/>
          </p:nvPr>
        </p:nvSpPr>
        <p:spPr>
          <a:ln/>
        </p:spPr>
        <p:txBody>
          <a:bodyPr vert="horz" wrap="square" lIns="91440" tIns="45720" rIns="91440" bIns="45720" anchor="ctr" anchorCtr="0"/>
          <a:p>
            <a:pPr eaLnBrk="1" hangingPunct="1"/>
            <a:endParaRPr lang="en-US" altLang="en-US" dirty="0"/>
          </a:p>
        </p:txBody>
      </p:sp>
      <p:pic>
        <p:nvPicPr>
          <p:cNvPr id="8195" name="Picture 2" descr="C:\Users\Admin\Desktop\hinh-nen-slide-dep-11_023216382.jpg"/>
          <p:cNvPicPr>
            <a:picLocks noGrp="1" noChangeAspect="1"/>
          </p:cNvPicPr>
          <p:nvPr>
            <p:ph idx="1"/>
          </p:nvPr>
        </p:nvPicPr>
        <p:blipFill>
          <a:blip r:embed="rId1"/>
          <a:srcRect/>
          <a:stretch>
            <a:fillRect/>
          </a:stretch>
        </p:blipFill>
        <p:spPr>
          <a:xfrm>
            <a:off x="1524000" y="0"/>
            <a:ext cx="9144000" cy="6858000"/>
          </a:xfrm>
          <a:ln/>
        </p:spPr>
      </p:pic>
      <p:pic>
        <p:nvPicPr>
          <p:cNvPr id="8196" name="Picture 3" descr="C:\Users\Admin\Desktop\dau-hoi-cham-1.jpg"/>
          <p:cNvPicPr>
            <a:picLocks noChangeAspect="1"/>
          </p:cNvPicPr>
          <p:nvPr/>
        </p:nvPicPr>
        <p:blipFill>
          <a:blip r:embed="rId2"/>
          <a:stretch>
            <a:fillRect/>
          </a:stretch>
        </p:blipFill>
        <p:spPr>
          <a:xfrm rot="1504134">
            <a:off x="5427663" y="90488"/>
            <a:ext cx="4800600" cy="5105400"/>
          </a:xfrm>
          <a:prstGeom prst="rect">
            <a:avLst/>
          </a:prstGeom>
          <a:noFill/>
          <a:ln w="9525">
            <a:noFill/>
          </a:ln>
        </p:spPr>
      </p:pic>
      <p:sp>
        <p:nvSpPr>
          <p:cNvPr id="8197" name="Rectangle 5"/>
          <p:cNvSpPr/>
          <p:nvPr/>
        </p:nvSpPr>
        <p:spPr>
          <a:xfrm>
            <a:off x="1981200" y="762000"/>
            <a:ext cx="4267200" cy="347821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en-US" sz="4400" b="1" dirty="0">
                <a:latin typeface="Times New Roman" panose="02020603050405020304" pitchFamily="18" charset="0"/>
                <a:cs typeface="Times New Roman" panose="02020603050405020304" pitchFamily="18" charset="0"/>
              </a:rPr>
              <a:t>Hãy kể các </a:t>
            </a:r>
            <a:endParaRPr lang="en-US" altLang="en-US" sz="4400" b="1" dirty="0">
              <a:latin typeface="Times New Roman" panose="02020603050405020304" pitchFamily="18" charset="0"/>
              <a:cs typeface="Times New Roman" panose="02020603050405020304" pitchFamily="18" charset="0"/>
            </a:endParaRPr>
          </a:p>
          <a:p>
            <a:pPr marL="0" lvl="0" indent="0" eaLnBrk="1" hangingPunct="1">
              <a:spcBef>
                <a:spcPct val="0"/>
              </a:spcBef>
              <a:buFontTx/>
              <a:buNone/>
            </a:pPr>
            <a:r>
              <a:rPr lang="en-US" altLang="en-US" sz="4400" b="1" dirty="0">
                <a:latin typeface="Times New Roman" panose="02020603050405020304" pitchFamily="18" charset="0"/>
                <a:cs typeface="Times New Roman" panose="02020603050405020304" pitchFamily="18" charset="0"/>
              </a:rPr>
              <a:t>h</a:t>
            </a:r>
            <a:r>
              <a:rPr lang="en-US" altLang="en-US" sz="4400" b="1" dirty="0">
                <a:latin typeface="Times New Roman" panose="02020603050405020304" pitchFamily="18" charset="0"/>
                <a:ea typeface="Times New Roman" panose="02020603050405020304" pitchFamily="18" charset="0"/>
              </a:rPr>
              <a:t>à</a:t>
            </a:r>
            <a:r>
              <a:rPr lang="en-US" altLang="en-US" sz="4400" b="1" dirty="0">
                <a:latin typeface="Times New Roman" panose="02020603050405020304" pitchFamily="18" charset="0"/>
                <a:cs typeface="Times New Roman" panose="02020603050405020304" pitchFamily="18" charset="0"/>
              </a:rPr>
              <a:t>nh động</a:t>
            </a:r>
            <a:endParaRPr lang="en-US" altLang="en-US" sz="4400" b="1" dirty="0">
              <a:latin typeface="Times New Roman" panose="02020603050405020304" pitchFamily="18" charset="0"/>
              <a:cs typeface="Times New Roman" panose="02020603050405020304" pitchFamily="18" charset="0"/>
            </a:endParaRPr>
          </a:p>
          <a:p>
            <a:pPr marL="0" lvl="0" indent="0" eaLnBrk="1" hangingPunct="1">
              <a:spcBef>
                <a:spcPct val="0"/>
              </a:spcBef>
              <a:buFontTx/>
              <a:buNone/>
            </a:pPr>
            <a:r>
              <a:rPr lang="en-US" altLang="en-US" sz="4400" b="1" dirty="0">
                <a:latin typeface="Times New Roman" panose="02020603050405020304" pitchFamily="18" charset="0"/>
                <a:cs typeface="Times New Roman" panose="02020603050405020304" pitchFamily="18" charset="0"/>
              </a:rPr>
              <a:t> xâm hại m</a:t>
            </a:r>
            <a:r>
              <a:rPr lang="en-US" altLang="en-US" sz="4400" b="1" dirty="0">
                <a:latin typeface="Times New Roman" panose="02020603050405020304" pitchFamily="18" charset="0"/>
                <a:ea typeface="Times New Roman" panose="02020603050405020304" pitchFamily="18" charset="0"/>
              </a:rPr>
              <a:t>à</a:t>
            </a:r>
            <a:endParaRPr lang="en-US" altLang="en-US" sz="4400" b="1" dirty="0">
              <a:latin typeface="Times New Roman" panose="02020603050405020304" pitchFamily="18" charset="0"/>
              <a:cs typeface="Times New Roman" panose="02020603050405020304" pitchFamily="18" charset="0"/>
            </a:endParaRPr>
          </a:p>
          <a:p>
            <a:pPr marL="0" lvl="0" indent="0" eaLnBrk="1" hangingPunct="1">
              <a:spcBef>
                <a:spcPct val="0"/>
              </a:spcBef>
              <a:buFontTx/>
              <a:buNone/>
            </a:pPr>
            <a:r>
              <a:rPr lang="en-US" altLang="en-US" sz="4400" b="1" dirty="0">
                <a:latin typeface="Times New Roman" panose="02020603050405020304" pitchFamily="18" charset="0"/>
                <a:cs typeface="Times New Roman" panose="02020603050405020304" pitchFamily="18" charset="0"/>
              </a:rPr>
              <a:t> các em </a:t>
            </a:r>
            <a:endParaRPr lang="en-US" altLang="en-US" sz="4400" b="1" dirty="0">
              <a:latin typeface="Times New Roman" panose="02020603050405020304" pitchFamily="18" charset="0"/>
              <a:cs typeface="Times New Roman" panose="02020603050405020304" pitchFamily="18" charset="0"/>
            </a:endParaRPr>
          </a:p>
          <a:p>
            <a:pPr marL="0" lvl="0" indent="0" eaLnBrk="1" hangingPunct="1">
              <a:spcBef>
                <a:spcPct val="0"/>
              </a:spcBef>
              <a:buFontTx/>
              <a:buNone/>
            </a:pPr>
            <a:r>
              <a:rPr lang="en-US" altLang="en-US" sz="4400" b="1" dirty="0">
                <a:latin typeface="Times New Roman" panose="02020603050405020304" pitchFamily="18" charset="0"/>
                <a:cs typeface="Times New Roman" panose="02020603050405020304" pitchFamily="18" charset="0"/>
              </a:rPr>
              <a:t>biết?</a:t>
            </a:r>
            <a:endParaRPr lang="en-US" altLang="en-US" sz="4400" b="1" dirty="0">
              <a:latin typeface="Times New Roman" panose="02020603050405020304" pitchFamily="18" charset="0"/>
              <a:ea typeface="Times New Roman" panose="02020603050405020304" pitchFamily="18" charset="0"/>
            </a:endParaRPr>
          </a:p>
        </p:txBody>
      </p:sp>
    </p:spTree>
  </p:cSld>
  <p:clrMapOvr>
    <a:masterClrMapping/>
  </p:clrMapOvr>
  <p:transition>
    <p:diamon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8" name="Picture 2" descr="C:\Users\Admin\Desktop\child-abuse2-1489738786.jpg"/>
          <p:cNvPicPr>
            <a:picLocks noGrp="1" noChangeAspect="1"/>
          </p:cNvPicPr>
          <p:nvPr>
            <p:ph idx="1"/>
          </p:nvPr>
        </p:nvPicPr>
        <p:blipFill>
          <a:blip r:embed="rId1"/>
          <a:srcRect t="6104" r="50629" b="54736"/>
          <a:stretch>
            <a:fillRect/>
          </a:stretch>
        </p:blipFill>
        <p:spPr>
          <a:xfrm>
            <a:off x="2133600" y="609600"/>
            <a:ext cx="8027988" cy="6172200"/>
          </a:xfrm>
          <a:ln/>
        </p:spPr>
      </p:pic>
      <p:sp>
        <p:nvSpPr>
          <p:cNvPr id="9219" name="TextBox 2"/>
          <p:cNvSpPr txBox="1"/>
          <p:nvPr/>
        </p:nvSpPr>
        <p:spPr>
          <a:xfrm>
            <a:off x="2438400" y="71438"/>
            <a:ext cx="7723188" cy="461962"/>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NHỮNG HÀNH ĐỘNG BỊ COI LÀ XÂM HẠI TRẺ EM</a:t>
            </a:r>
            <a:endParaRPr lang="en-US" altLang="en-US" sz="2400" b="1"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ransition>
    <p:strips dir="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42" name="Picture 2" descr="C:\Users\Admin\Desktop\child-abuse2-1489738786.jpg"/>
          <p:cNvPicPr>
            <a:picLocks noGrp="1" noChangeAspect="1"/>
          </p:cNvPicPr>
          <p:nvPr>
            <p:ph idx="1"/>
          </p:nvPr>
        </p:nvPicPr>
        <p:blipFill>
          <a:blip r:embed="rId1"/>
          <a:srcRect l="50000" t="4367" b="55789"/>
          <a:stretch>
            <a:fillRect/>
          </a:stretch>
        </p:blipFill>
        <p:spPr>
          <a:xfrm>
            <a:off x="1676400" y="533400"/>
            <a:ext cx="8816975" cy="6096000"/>
          </a:xfrm>
          <a:ln/>
        </p:spPr>
      </p:pic>
      <p:sp>
        <p:nvSpPr>
          <p:cNvPr id="10243" name="TextBox 5"/>
          <p:cNvSpPr txBox="1"/>
          <p:nvPr/>
        </p:nvSpPr>
        <p:spPr>
          <a:xfrm>
            <a:off x="2438400" y="71438"/>
            <a:ext cx="7723188" cy="461962"/>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NHỮNG HÀNH ĐỘNG BỊ COI LÀ XÂM HẠI TRẺ EM</a:t>
            </a:r>
            <a:endParaRPr lang="en-US" altLang="en-US" sz="2400" b="1"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ransition>
    <p:strips dir="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266" name="Picture 2" descr="C:\Users\Admin\Desktop\child-abuse2-1489738786.jpg"/>
          <p:cNvPicPr>
            <a:picLocks noGrp="1" noChangeAspect="1"/>
          </p:cNvPicPr>
          <p:nvPr>
            <p:ph idx="1"/>
          </p:nvPr>
        </p:nvPicPr>
        <p:blipFill>
          <a:blip r:embed="rId1"/>
          <a:srcRect t="44209" r="46667" b="12633"/>
          <a:stretch>
            <a:fillRect/>
          </a:stretch>
        </p:blipFill>
        <p:spPr>
          <a:xfrm>
            <a:off x="1724025" y="685800"/>
            <a:ext cx="8791575" cy="5951538"/>
          </a:xfrm>
          <a:ln/>
        </p:spPr>
      </p:pic>
      <p:sp>
        <p:nvSpPr>
          <p:cNvPr id="11267" name="TextBox 3"/>
          <p:cNvSpPr txBox="1"/>
          <p:nvPr/>
        </p:nvSpPr>
        <p:spPr>
          <a:xfrm>
            <a:off x="2438400" y="71438"/>
            <a:ext cx="7723188" cy="461962"/>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NHỮNG HÀNH ĐỘNG BỊ COI LÀ XÂM HẠI TRẺ EM</a:t>
            </a:r>
            <a:endParaRPr lang="en-US" altLang="en-US" sz="2400" b="1"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ransition>
    <p:strips dir="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290" name="Picture 2" descr="C:\Users\Admin\Desktop\child-abuse2-1489738786.jpg"/>
          <p:cNvPicPr>
            <a:picLocks noGrp="1" noChangeAspect="1"/>
          </p:cNvPicPr>
          <p:nvPr>
            <p:ph idx="1"/>
          </p:nvPr>
        </p:nvPicPr>
        <p:blipFill>
          <a:blip r:embed="rId1"/>
          <a:srcRect l="53333" t="43158" b="12633"/>
          <a:stretch>
            <a:fillRect/>
          </a:stretch>
        </p:blipFill>
        <p:spPr>
          <a:xfrm>
            <a:off x="2497138" y="609600"/>
            <a:ext cx="7315200" cy="6019800"/>
          </a:xfrm>
          <a:ln/>
        </p:spPr>
      </p:pic>
      <p:sp>
        <p:nvSpPr>
          <p:cNvPr id="12291" name="TextBox 3"/>
          <p:cNvSpPr txBox="1"/>
          <p:nvPr/>
        </p:nvSpPr>
        <p:spPr>
          <a:xfrm>
            <a:off x="2438400" y="71438"/>
            <a:ext cx="7723188" cy="461962"/>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NHỮNG HÀNH ĐỘNG BỊ COI LÀ XÂM HẠI TRẺ EM</a:t>
            </a:r>
            <a:endParaRPr lang="en-US" altLang="en-US" sz="2400" b="1"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ransition>
    <p:strips dir="rd"/>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4719</Words>
  <Application>WPS Presentation</Application>
  <PresentationFormat/>
  <Paragraphs>145</Paragraphs>
  <Slides>29</Slides>
  <Notes>0</Notes>
  <HiddenSlides>0</HiddenSlides>
  <MMClips>2</MMClips>
  <ScaleCrop>false</ScaleCrop>
  <HeadingPairs>
    <vt:vector size="6" baseType="variant">
      <vt:variant>
        <vt:lpstr>已用的字体</vt:lpstr>
      </vt:variant>
      <vt:variant>
        <vt:i4>9</vt:i4>
      </vt:variant>
      <vt:variant>
        <vt:lpstr>主题</vt:lpstr>
      </vt:variant>
      <vt:variant>
        <vt:i4>3</vt:i4>
      </vt:variant>
      <vt:variant>
        <vt:lpstr>幻灯片标题</vt:lpstr>
      </vt:variant>
      <vt:variant>
        <vt:i4>29</vt:i4>
      </vt:variant>
    </vt:vector>
  </HeadingPairs>
  <TitlesOfParts>
    <vt:vector size="41" baseType="lpstr">
      <vt:lpstr>Arial</vt:lpstr>
      <vt:lpstr>SimSun</vt:lpstr>
      <vt:lpstr>Wingdings</vt:lpstr>
      <vt:lpstr>Calibri</vt:lpstr>
      <vt:lpstr>Times New Roman</vt:lpstr>
      <vt:lpstr>Arial (Body)</vt:lpstr>
      <vt:lpstr>Calibri</vt:lpstr>
      <vt:lpstr>Microsoft YaHei</vt:lpstr>
      <vt:lpstr>Arial Unicode MS</vt:lpstr>
      <vt:lpstr>Office Theme</vt:lpstr>
      <vt:lpstr>1_Office Theme</vt:lpstr>
      <vt:lpstr>2_Office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COTHAO-TAN KHAI</cp:lastModifiedBy>
  <cp:revision>193</cp:revision>
  <dcterms:created xsi:type="dcterms:W3CDTF">2017-04-04T03:54:52Z</dcterms:created>
  <dcterms:modified xsi:type="dcterms:W3CDTF">2023-02-25T03:11:06Z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6B1FC175CE0B494E9761FEAD3C3B267E</vt:lpwstr>
  </property>
  <property fmtid="{D5CDD505-2E9C-101B-9397-08002B2CF9AE}" pid="3" name="KSOProductBuildVer">
    <vt:lpwstr>1033-11.2.0.11486</vt:lpwstr>
  </property>
</Properties>
</file>