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20/04/2022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7EA02F-54B9-48C3-B1A3-991B94F1A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537" y="-20945"/>
            <a:ext cx="13085746" cy="268483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633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blipFill>
                <a:blip r:embed="rId3"/>
                <a:stretch>
                  <a:fillRect r="-5019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589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69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Calibri" panose="020F0502020204030204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24 : </a:t>
            </a:r>
            <a:r>
              <a:rPr lang="en-US" altLang="en-US" sz="28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4 : 3 </a:t>
            </a:r>
            <a:r>
              <a:rPr lang="en-US" altLang="en-US" sz="28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=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1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1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69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24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4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78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615</Words>
  <Application>Microsoft Office PowerPoint</Application>
  <PresentationFormat>Widescreen</PresentationFormat>
  <Paragraphs>88</Paragraphs>
  <Slides>14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맑은 고딕</vt:lpstr>
      <vt:lpstr>Aharoni</vt:lpstr>
      <vt:lpstr>Arial</vt:lpstr>
      <vt:lpstr>Bebas Neue</vt:lpstr>
      <vt:lpstr>Calibri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Adminstrator</cp:lastModifiedBy>
  <cp:revision>12</cp:revision>
  <dcterms:created xsi:type="dcterms:W3CDTF">2022-03-28T16:48:43Z</dcterms:created>
  <dcterms:modified xsi:type="dcterms:W3CDTF">2022-04-20T01:49:54Z</dcterms:modified>
</cp:coreProperties>
</file>